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Lst>
  <p:notesMasterIdLst>
    <p:notesMasterId r:id="rId29"/>
  </p:notesMasterIdLst>
  <p:sldIdLst>
    <p:sldId id="256" r:id="rId2"/>
    <p:sldId id="260" r:id="rId3"/>
    <p:sldId id="258" r:id="rId4"/>
    <p:sldId id="261" r:id="rId5"/>
    <p:sldId id="263" r:id="rId6"/>
    <p:sldId id="264" r:id="rId7"/>
    <p:sldId id="292" r:id="rId8"/>
    <p:sldId id="272" r:id="rId9"/>
    <p:sldId id="294" r:id="rId10"/>
    <p:sldId id="293" r:id="rId11"/>
    <p:sldId id="295" r:id="rId12"/>
    <p:sldId id="307" r:id="rId13"/>
    <p:sldId id="301" r:id="rId14"/>
    <p:sldId id="308" r:id="rId15"/>
    <p:sldId id="296" r:id="rId16"/>
    <p:sldId id="309" r:id="rId17"/>
    <p:sldId id="310" r:id="rId18"/>
    <p:sldId id="302" r:id="rId19"/>
    <p:sldId id="297" r:id="rId20"/>
    <p:sldId id="300" r:id="rId21"/>
    <p:sldId id="299" r:id="rId22"/>
    <p:sldId id="306" r:id="rId23"/>
    <p:sldId id="282" r:id="rId24"/>
    <p:sldId id="298" r:id="rId25"/>
    <p:sldId id="304" r:id="rId26"/>
    <p:sldId id="303" r:id="rId27"/>
    <p:sldId id="305" r:id="rId28"/>
  </p:sldIdLst>
  <p:sldSz cx="9144000" cy="5143500" type="screen16x9"/>
  <p:notesSz cx="6858000" cy="9144000"/>
  <p:embeddedFontLst>
    <p:embeddedFont>
      <p:font typeface="Calibri" panose="020F0502020204030204" pitchFamily="34" charset="0"/>
      <p:regular r:id="rId30"/>
      <p:bold r:id="rId31"/>
      <p:italic r:id="rId32"/>
      <p:boldItalic r:id="rId33"/>
    </p:embeddedFont>
    <p:embeddedFont>
      <p:font typeface="Roboto" panose="020B0604020202020204" charset="0"/>
      <p:regular r:id="rId34"/>
      <p:bold r:id="rId35"/>
      <p:italic r:id="rId36"/>
      <p:boldItalic r:id="rId37"/>
    </p:embeddedFont>
    <p:embeddedFont>
      <p:font typeface="Bubblegum Sans" panose="020B0604020202020204" charset="0"/>
      <p:regular r:id="rId38"/>
    </p:embeddedFont>
    <p:embeddedFont>
      <p:font typeface="Bebas Neue" panose="020B0604020202020204" charset="0"/>
      <p:regular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095">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67D2C21-2732-4E1E-AF12-3C0B331ED891}">
  <a:tblStyle styleId="{B67D2C21-2732-4E1E-AF12-3C0B331ED89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A460282F-7C84-449F-8F38-9F82318774F5}"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860" y="56"/>
      </p:cViewPr>
      <p:guideLst>
        <p:guide orient="horz" pos="1095"/>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6"/>
        <p:cNvGrpSpPr/>
        <p:nvPr/>
      </p:nvGrpSpPr>
      <p:grpSpPr>
        <a:xfrm>
          <a:off x="0" y="0"/>
          <a:ext cx="0" cy="0"/>
          <a:chOff x="0" y="0"/>
          <a:chExt cx="0" cy="0"/>
        </a:xfrm>
      </p:grpSpPr>
      <p:sp>
        <p:nvSpPr>
          <p:cNvPr id="8377" name="Google Shape;8377;g123b50acd02_0_2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78" name="Google Shape;8378;g123b50acd02_0_2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2"/>
        <p:cNvGrpSpPr/>
        <p:nvPr/>
      </p:nvGrpSpPr>
      <p:grpSpPr>
        <a:xfrm>
          <a:off x="0" y="0"/>
          <a:ext cx="0" cy="0"/>
          <a:chOff x="0" y="0"/>
          <a:chExt cx="0" cy="0"/>
        </a:xfrm>
      </p:grpSpPr>
      <p:sp>
        <p:nvSpPr>
          <p:cNvPr id="9893" name="Google Shape;9893;g12193f4fa38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94" name="Google Shape;9894;g12193f4fa38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561876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0"/>
        <p:cNvGrpSpPr/>
        <p:nvPr/>
      </p:nvGrpSpPr>
      <p:grpSpPr>
        <a:xfrm>
          <a:off x="0" y="0"/>
          <a:ext cx="0" cy="0"/>
          <a:chOff x="0" y="0"/>
          <a:chExt cx="0" cy="0"/>
        </a:xfrm>
      </p:grpSpPr>
      <p:sp>
        <p:nvSpPr>
          <p:cNvPr id="8771" name="Google Shape;8771;g1219152ef52_1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72" name="Google Shape;8772;g1219152ef52_1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13179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1"/>
        <p:cNvGrpSpPr/>
        <p:nvPr/>
      </p:nvGrpSpPr>
      <p:grpSpPr>
        <a:xfrm>
          <a:off x="0" y="0"/>
          <a:ext cx="0" cy="0"/>
          <a:chOff x="0" y="0"/>
          <a:chExt cx="0" cy="0"/>
        </a:xfrm>
      </p:grpSpPr>
      <p:sp>
        <p:nvSpPr>
          <p:cNvPr id="8812" name="Google Shape;8812;g1219152ef52_1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3" name="Google Shape;8813;g1219152ef52_1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78492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2"/>
        <p:cNvGrpSpPr/>
        <p:nvPr/>
      </p:nvGrpSpPr>
      <p:grpSpPr>
        <a:xfrm>
          <a:off x="0" y="0"/>
          <a:ext cx="0" cy="0"/>
          <a:chOff x="0" y="0"/>
          <a:chExt cx="0" cy="0"/>
        </a:xfrm>
      </p:grpSpPr>
      <p:sp>
        <p:nvSpPr>
          <p:cNvPr id="9893" name="Google Shape;9893;g12193f4fa38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94" name="Google Shape;9894;g12193f4fa38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03625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2"/>
        <p:cNvGrpSpPr/>
        <p:nvPr/>
      </p:nvGrpSpPr>
      <p:grpSpPr>
        <a:xfrm>
          <a:off x="0" y="0"/>
          <a:ext cx="0" cy="0"/>
          <a:chOff x="0" y="0"/>
          <a:chExt cx="0" cy="0"/>
        </a:xfrm>
      </p:grpSpPr>
      <p:sp>
        <p:nvSpPr>
          <p:cNvPr id="9893" name="Google Shape;9893;g12193f4fa38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94" name="Google Shape;9894;g12193f4fa38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0656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0"/>
        <p:cNvGrpSpPr/>
        <p:nvPr/>
      </p:nvGrpSpPr>
      <p:grpSpPr>
        <a:xfrm>
          <a:off x="0" y="0"/>
          <a:ext cx="0" cy="0"/>
          <a:chOff x="0" y="0"/>
          <a:chExt cx="0" cy="0"/>
        </a:xfrm>
      </p:grpSpPr>
      <p:sp>
        <p:nvSpPr>
          <p:cNvPr id="8771" name="Google Shape;8771;g1219152ef52_1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72" name="Google Shape;8772;g1219152ef52_1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62266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1"/>
        <p:cNvGrpSpPr/>
        <p:nvPr/>
      </p:nvGrpSpPr>
      <p:grpSpPr>
        <a:xfrm>
          <a:off x="0" y="0"/>
          <a:ext cx="0" cy="0"/>
          <a:chOff x="0" y="0"/>
          <a:chExt cx="0" cy="0"/>
        </a:xfrm>
      </p:grpSpPr>
      <p:sp>
        <p:nvSpPr>
          <p:cNvPr id="8812" name="Google Shape;8812;g1219152ef52_1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3" name="Google Shape;8813;g1219152ef52_1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941692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1"/>
        <p:cNvGrpSpPr/>
        <p:nvPr/>
      </p:nvGrpSpPr>
      <p:grpSpPr>
        <a:xfrm>
          <a:off x="0" y="0"/>
          <a:ext cx="0" cy="0"/>
          <a:chOff x="0" y="0"/>
          <a:chExt cx="0" cy="0"/>
        </a:xfrm>
      </p:grpSpPr>
      <p:sp>
        <p:nvSpPr>
          <p:cNvPr id="8812" name="Google Shape;8812;g1219152ef52_1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3" name="Google Shape;8813;g1219152ef52_1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07753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2"/>
        <p:cNvGrpSpPr/>
        <p:nvPr/>
      </p:nvGrpSpPr>
      <p:grpSpPr>
        <a:xfrm>
          <a:off x="0" y="0"/>
          <a:ext cx="0" cy="0"/>
          <a:chOff x="0" y="0"/>
          <a:chExt cx="0" cy="0"/>
        </a:xfrm>
      </p:grpSpPr>
      <p:sp>
        <p:nvSpPr>
          <p:cNvPr id="9893" name="Google Shape;9893;g12193f4fa38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94" name="Google Shape;9894;g12193f4fa38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24078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0"/>
        <p:cNvGrpSpPr/>
        <p:nvPr/>
      </p:nvGrpSpPr>
      <p:grpSpPr>
        <a:xfrm>
          <a:off x="0" y="0"/>
          <a:ext cx="0" cy="0"/>
          <a:chOff x="0" y="0"/>
          <a:chExt cx="0" cy="0"/>
        </a:xfrm>
      </p:grpSpPr>
      <p:sp>
        <p:nvSpPr>
          <p:cNvPr id="8771" name="Google Shape;8771;g1219152ef52_1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72" name="Google Shape;8772;g1219152ef52_1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775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4"/>
        <p:cNvGrpSpPr/>
        <p:nvPr/>
      </p:nvGrpSpPr>
      <p:grpSpPr>
        <a:xfrm>
          <a:off x="0" y="0"/>
          <a:ext cx="0" cy="0"/>
          <a:chOff x="0" y="0"/>
          <a:chExt cx="0" cy="0"/>
        </a:xfrm>
      </p:grpSpPr>
      <p:sp>
        <p:nvSpPr>
          <p:cNvPr id="8765" name="Google Shape;8765;g1219152ef52_1_3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66" name="Google Shape;8766;g1219152ef52_1_3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2"/>
        <p:cNvGrpSpPr/>
        <p:nvPr/>
      </p:nvGrpSpPr>
      <p:grpSpPr>
        <a:xfrm>
          <a:off x="0" y="0"/>
          <a:ext cx="0" cy="0"/>
          <a:chOff x="0" y="0"/>
          <a:chExt cx="0" cy="0"/>
        </a:xfrm>
      </p:grpSpPr>
      <p:sp>
        <p:nvSpPr>
          <p:cNvPr id="9893" name="Google Shape;9893;g12193f4fa38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94" name="Google Shape;9894;g12193f4fa38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953726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2"/>
        <p:cNvGrpSpPr/>
        <p:nvPr/>
      </p:nvGrpSpPr>
      <p:grpSpPr>
        <a:xfrm>
          <a:off x="0" y="0"/>
          <a:ext cx="0" cy="0"/>
          <a:chOff x="0" y="0"/>
          <a:chExt cx="0" cy="0"/>
        </a:xfrm>
      </p:grpSpPr>
      <p:sp>
        <p:nvSpPr>
          <p:cNvPr id="9893" name="Google Shape;9893;g12193f4fa38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94" name="Google Shape;9894;g12193f4fa38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55983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2"/>
        <p:cNvGrpSpPr/>
        <p:nvPr/>
      </p:nvGrpSpPr>
      <p:grpSpPr>
        <a:xfrm>
          <a:off x="0" y="0"/>
          <a:ext cx="0" cy="0"/>
          <a:chOff x="0" y="0"/>
          <a:chExt cx="0" cy="0"/>
        </a:xfrm>
      </p:grpSpPr>
      <p:sp>
        <p:nvSpPr>
          <p:cNvPr id="9893" name="Google Shape;9893;g12193f4fa38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94" name="Google Shape;9894;g12193f4fa38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98530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12"/>
        <p:cNvGrpSpPr/>
        <p:nvPr/>
      </p:nvGrpSpPr>
      <p:grpSpPr>
        <a:xfrm>
          <a:off x="0" y="0"/>
          <a:ext cx="0" cy="0"/>
          <a:chOff x="0" y="0"/>
          <a:chExt cx="0" cy="0"/>
        </a:xfrm>
      </p:grpSpPr>
      <p:sp>
        <p:nvSpPr>
          <p:cNvPr id="10613" name="Google Shape;10613;g123c4e56c89_0_1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14" name="Google Shape;10614;g123c4e56c89_0_1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0"/>
        <p:cNvGrpSpPr/>
        <p:nvPr/>
      </p:nvGrpSpPr>
      <p:grpSpPr>
        <a:xfrm>
          <a:off x="0" y="0"/>
          <a:ext cx="0" cy="0"/>
          <a:chOff x="0" y="0"/>
          <a:chExt cx="0" cy="0"/>
        </a:xfrm>
      </p:grpSpPr>
      <p:sp>
        <p:nvSpPr>
          <p:cNvPr id="8771" name="Google Shape;8771;g1219152ef52_1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72" name="Google Shape;8772;g1219152ef52_1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759062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2"/>
        <p:cNvGrpSpPr/>
        <p:nvPr/>
      </p:nvGrpSpPr>
      <p:grpSpPr>
        <a:xfrm>
          <a:off x="0" y="0"/>
          <a:ext cx="0" cy="0"/>
          <a:chOff x="0" y="0"/>
          <a:chExt cx="0" cy="0"/>
        </a:xfrm>
      </p:grpSpPr>
      <p:sp>
        <p:nvSpPr>
          <p:cNvPr id="9893" name="Google Shape;9893;g12193f4fa38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94" name="Google Shape;9894;g12193f4fa38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38662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1"/>
        <p:cNvGrpSpPr/>
        <p:nvPr/>
      </p:nvGrpSpPr>
      <p:grpSpPr>
        <a:xfrm>
          <a:off x="0" y="0"/>
          <a:ext cx="0" cy="0"/>
          <a:chOff x="0" y="0"/>
          <a:chExt cx="0" cy="0"/>
        </a:xfrm>
      </p:grpSpPr>
      <p:sp>
        <p:nvSpPr>
          <p:cNvPr id="8812" name="Google Shape;8812;g1219152ef52_1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3" name="Google Shape;8813;g1219152ef52_1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592688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6"/>
        <p:cNvGrpSpPr/>
        <p:nvPr/>
      </p:nvGrpSpPr>
      <p:grpSpPr>
        <a:xfrm>
          <a:off x="0" y="0"/>
          <a:ext cx="0" cy="0"/>
          <a:chOff x="0" y="0"/>
          <a:chExt cx="0" cy="0"/>
        </a:xfrm>
      </p:grpSpPr>
      <p:sp>
        <p:nvSpPr>
          <p:cNvPr id="8377" name="Google Shape;8377;g123b50acd02_0_2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78" name="Google Shape;8378;g123b50acd02_0_2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8234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3"/>
        <p:cNvGrpSpPr/>
        <p:nvPr/>
      </p:nvGrpSpPr>
      <p:grpSpPr>
        <a:xfrm>
          <a:off x="0" y="0"/>
          <a:ext cx="0" cy="0"/>
          <a:chOff x="0" y="0"/>
          <a:chExt cx="0" cy="0"/>
        </a:xfrm>
      </p:grpSpPr>
      <p:sp>
        <p:nvSpPr>
          <p:cNvPr id="8564" name="Google Shape;8564;g123b50acd02_0_5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65" name="Google Shape;8565;g123b50acd02_0_5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0"/>
        <p:cNvGrpSpPr/>
        <p:nvPr/>
      </p:nvGrpSpPr>
      <p:grpSpPr>
        <a:xfrm>
          <a:off x="0" y="0"/>
          <a:ext cx="0" cy="0"/>
          <a:chOff x="0" y="0"/>
          <a:chExt cx="0" cy="0"/>
        </a:xfrm>
      </p:grpSpPr>
      <p:sp>
        <p:nvSpPr>
          <p:cNvPr id="8771" name="Google Shape;8771;g1219152ef52_1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72" name="Google Shape;8772;g1219152ef52_1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1"/>
        <p:cNvGrpSpPr/>
        <p:nvPr/>
      </p:nvGrpSpPr>
      <p:grpSpPr>
        <a:xfrm>
          <a:off x="0" y="0"/>
          <a:ext cx="0" cy="0"/>
          <a:chOff x="0" y="0"/>
          <a:chExt cx="0" cy="0"/>
        </a:xfrm>
      </p:grpSpPr>
      <p:sp>
        <p:nvSpPr>
          <p:cNvPr id="8812" name="Google Shape;8812;g1219152ef52_1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3" name="Google Shape;8813;g1219152ef52_1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7"/>
        <p:cNvGrpSpPr/>
        <p:nvPr/>
      </p:nvGrpSpPr>
      <p:grpSpPr>
        <a:xfrm>
          <a:off x="0" y="0"/>
          <a:ext cx="0" cy="0"/>
          <a:chOff x="0" y="0"/>
          <a:chExt cx="0" cy="0"/>
        </a:xfrm>
      </p:grpSpPr>
      <p:sp>
        <p:nvSpPr>
          <p:cNvPr id="8818" name="Google Shape;8818;g1219152ef52_1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9" name="Google Shape;8819;g1219152ef52_1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0"/>
        <p:cNvGrpSpPr/>
        <p:nvPr/>
      </p:nvGrpSpPr>
      <p:grpSpPr>
        <a:xfrm>
          <a:off x="0" y="0"/>
          <a:ext cx="0" cy="0"/>
          <a:chOff x="0" y="0"/>
          <a:chExt cx="0" cy="0"/>
        </a:xfrm>
      </p:grpSpPr>
      <p:sp>
        <p:nvSpPr>
          <p:cNvPr id="8771" name="Google Shape;8771;g1219152ef52_1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72" name="Google Shape;8772;g1219152ef52_1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32136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2"/>
        <p:cNvGrpSpPr/>
        <p:nvPr/>
      </p:nvGrpSpPr>
      <p:grpSpPr>
        <a:xfrm>
          <a:off x="0" y="0"/>
          <a:ext cx="0" cy="0"/>
          <a:chOff x="0" y="0"/>
          <a:chExt cx="0" cy="0"/>
        </a:xfrm>
      </p:grpSpPr>
      <p:sp>
        <p:nvSpPr>
          <p:cNvPr id="9893" name="Google Shape;9893;g12193f4fa38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94" name="Google Shape;9894;g12193f4fa38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2"/>
        <p:cNvGrpSpPr/>
        <p:nvPr/>
      </p:nvGrpSpPr>
      <p:grpSpPr>
        <a:xfrm>
          <a:off x="0" y="0"/>
          <a:ext cx="0" cy="0"/>
          <a:chOff x="0" y="0"/>
          <a:chExt cx="0" cy="0"/>
        </a:xfrm>
      </p:grpSpPr>
      <p:sp>
        <p:nvSpPr>
          <p:cNvPr id="9893" name="Google Shape;9893;g12193f4fa38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94" name="Google Shape;9894;g12193f4fa38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125439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7625084" y="2118475"/>
            <a:ext cx="1270544" cy="357330"/>
          </a:xfrm>
          <a:custGeom>
            <a:avLst/>
            <a:gdLst/>
            <a:ahLst/>
            <a:cxnLst/>
            <a:rect l="l" t="t" r="r" b="b"/>
            <a:pathLst>
              <a:path w="11467" h="3225" extrusionOk="0">
                <a:moveTo>
                  <a:pt x="536" y="0"/>
                </a:moveTo>
                <a:cubicBezTo>
                  <a:pt x="241" y="0"/>
                  <a:pt x="1" y="241"/>
                  <a:pt x="1" y="540"/>
                </a:cubicBezTo>
                <a:cubicBezTo>
                  <a:pt x="1" y="835"/>
                  <a:pt x="241" y="1076"/>
                  <a:pt x="536" y="1076"/>
                </a:cubicBezTo>
                <a:lnTo>
                  <a:pt x="3694" y="1076"/>
                </a:lnTo>
                <a:cubicBezTo>
                  <a:pt x="3989" y="1076"/>
                  <a:pt x="4230" y="1316"/>
                  <a:pt x="4230" y="1614"/>
                </a:cubicBezTo>
                <a:cubicBezTo>
                  <a:pt x="4230" y="1910"/>
                  <a:pt x="3989" y="2150"/>
                  <a:pt x="3694" y="2150"/>
                </a:cubicBezTo>
                <a:lnTo>
                  <a:pt x="3544" y="2150"/>
                </a:lnTo>
                <a:cubicBezTo>
                  <a:pt x="3246" y="2150"/>
                  <a:pt x="3006" y="2390"/>
                  <a:pt x="3006" y="2685"/>
                </a:cubicBezTo>
                <a:cubicBezTo>
                  <a:pt x="3006" y="2984"/>
                  <a:pt x="3246" y="3224"/>
                  <a:pt x="3544" y="3224"/>
                </a:cubicBezTo>
                <a:lnTo>
                  <a:pt x="10928" y="3224"/>
                </a:lnTo>
                <a:cubicBezTo>
                  <a:pt x="11227" y="3224"/>
                  <a:pt x="11467" y="2984"/>
                  <a:pt x="11467" y="2685"/>
                </a:cubicBezTo>
                <a:cubicBezTo>
                  <a:pt x="11467" y="2390"/>
                  <a:pt x="11227" y="2150"/>
                  <a:pt x="10928" y="2150"/>
                </a:cubicBezTo>
                <a:lnTo>
                  <a:pt x="7774" y="2150"/>
                </a:lnTo>
                <a:cubicBezTo>
                  <a:pt x="7475" y="2150"/>
                  <a:pt x="7234" y="1910"/>
                  <a:pt x="7234" y="1614"/>
                </a:cubicBezTo>
                <a:cubicBezTo>
                  <a:pt x="7234" y="1316"/>
                  <a:pt x="7475" y="1076"/>
                  <a:pt x="7774" y="1076"/>
                </a:cubicBezTo>
                <a:lnTo>
                  <a:pt x="7923" y="1076"/>
                </a:lnTo>
                <a:cubicBezTo>
                  <a:pt x="8221" y="1076"/>
                  <a:pt x="8462" y="835"/>
                  <a:pt x="8462" y="540"/>
                </a:cubicBezTo>
                <a:cubicBezTo>
                  <a:pt x="8462" y="241"/>
                  <a:pt x="8221" y="0"/>
                  <a:pt x="79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10;p2"/>
          <p:cNvGrpSpPr/>
          <p:nvPr/>
        </p:nvGrpSpPr>
        <p:grpSpPr>
          <a:xfrm>
            <a:off x="7829225" y="3376138"/>
            <a:ext cx="1066394" cy="1448348"/>
            <a:chOff x="-1821775" y="2995138"/>
            <a:chExt cx="1066394" cy="1448348"/>
          </a:xfrm>
        </p:grpSpPr>
        <p:sp>
          <p:nvSpPr>
            <p:cNvPr id="11" name="Google Shape;11;p2"/>
            <p:cNvSpPr/>
            <p:nvPr/>
          </p:nvSpPr>
          <p:spPr>
            <a:xfrm>
              <a:off x="-1821775" y="2995138"/>
              <a:ext cx="1066394" cy="1448346"/>
            </a:xfrm>
            <a:custGeom>
              <a:avLst/>
              <a:gdLst/>
              <a:ahLst/>
              <a:cxnLst/>
              <a:rect l="l" t="t" r="r" b="b"/>
              <a:pathLst>
                <a:path w="14239" h="19339" extrusionOk="0">
                  <a:moveTo>
                    <a:pt x="7117" y="1"/>
                  </a:moveTo>
                  <a:cubicBezTo>
                    <a:pt x="3188" y="1"/>
                    <a:pt x="1" y="3188"/>
                    <a:pt x="1" y="7122"/>
                  </a:cubicBezTo>
                  <a:lnTo>
                    <a:pt x="1" y="19338"/>
                  </a:lnTo>
                  <a:lnTo>
                    <a:pt x="470" y="19338"/>
                  </a:lnTo>
                  <a:lnTo>
                    <a:pt x="470" y="7122"/>
                  </a:lnTo>
                  <a:cubicBezTo>
                    <a:pt x="470" y="3454"/>
                    <a:pt x="3454" y="471"/>
                    <a:pt x="7117" y="471"/>
                  </a:cubicBezTo>
                  <a:cubicBezTo>
                    <a:pt x="10785" y="471"/>
                    <a:pt x="13769" y="3454"/>
                    <a:pt x="13769" y="7122"/>
                  </a:cubicBezTo>
                  <a:lnTo>
                    <a:pt x="13769" y="19338"/>
                  </a:lnTo>
                  <a:lnTo>
                    <a:pt x="14238" y="19338"/>
                  </a:lnTo>
                  <a:lnTo>
                    <a:pt x="14238" y="7122"/>
                  </a:lnTo>
                  <a:cubicBezTo>
                    <a:pt x="14238" y="3188"/>
                    <a:pt x="11051" y="1"/>
                    <a:pt x="71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1730705" y="3086282"/>
              <a:ext cx="884256" cy="1357202"/>
            </a:xfrm>
            <a:custGeom>
              <a:avLst/>
              <a:gdLst/>
              <a:ahLst/>
              <a:cxnLst/>
              <a:rect l="l" t="t" r="r" b="b"/>
              <a:pathLst>
                <a:path w="11807" h="18122" extrusionOk="0">
                  <a:moveTo>
                    <a:pt x="5901" y="1"/>
                  </a:moveTo>
                  <a:cubicBezTo>
                    <a:pt x="2649" y="1"/>
                    <a:pt x="1" y="2648"/>
                    <a:pt x="1" y="5905"/>
                  </a:cubicBezTo>
                  <a:lnTo>
                    <a:pt x="1" y="18121"/>
                  </a:lnTo>
                  <a:lnTo>
                    <a:pt x="467" y="18121"/>
                  </a:lnTo>
                  <a:lnTo>
                    <a:pt x="467" y="5905"/>
                  </a:lnTo>
                  <a:cubicBezTo>
                    <a:pt x="467" y="2907"/>
                    <a:pt x="2907" y="467"/>
                    <a:pt x="5901" y="467"/>
                  </a:cubicBezTo>
                  <a:cubicBezTo>
                    <a:pt x="8900" y="467"/>
                    <a:pt x="11339" y="2907"/>
                    <a:pt x="11339" y="5905"/>
                  </a:cubicBezTo>
                  <a:lnTo>
                    <a:pt x="11339" y="18121"/>
                  </a:lnTo>
                  <a:lnTo>
                    <a:pt x="11806" y="18121"/>
                  </a:lnTo>
                  <a:lnTo>
                    <a:pt x="11806" y="5905"/>
                  </a:lnTo>
                  <a:cubicBezTo>
                    <a:pt x="11806" y="2648"/>
                    <a:pt x="9158" y="1"/>
                    <a:pt x="59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1639785" y="3177427"/>
              <a:ext cx="702417" cy="1266058"/>
            </a:xfrm>
            <a:custGeom>
              <a:avLst/>
              <a:gdLst/>
              <a:ahLst/>
              <a:cxnLst/>
              <a:rect l="l" t="t" r="r" b="b"/>
              <a:pathLst>
                <a:path w="9379" h="16905" extrusionOk="0">
                  <a:moveTo>
                    <a:pt x="4687" y="0"/>
                  </a:moveTo>
                  <a:cubicBezTo>
                    <a:pt x="2105" y="0"/>
                    <a:pt x="0" y="2102"/>
                    <a:pt x="0" y="4688"/>
                  </a:cubicBezTo>
                  <a:lnTo>
                    <a:pt x="0" y="16904"/>
                  </a:lnTo>
                  <a:lnTo>
                    <a:pt x="469" y="16904"/>
                  </a:lnTo>
                  <a:lnTo>
                    <a:pt x="469" y="4688"/>
                  </a:lnTo>
                  <a:cubicBezTo>
                    <a:pt x="469" y="2361"/>
                    <a:pt x="2364" y="466"/>
                    <a:pt x="4687" y="466"/>
                  </a:cubicBezTo>
                  <a:cubicBezTo>
                    <a:pt x="7015" y="466"/>
                    <a:pt x="8910" y="2361"/>
                    <a:pt x="8910" y="4688"/>
                  </a:cubicBezTo>
                  <a:lnTo>
                    <a:pt x="8910" y="16904"/>
                  </a:lnTo>
                  <a:lnTo>
                    <a:pt x="9379" y="16904"/>
                  </a:lnTo>
                  <a:lnTo>
                    <a:pt x="9379" y="4688"/>
                  </a:lnTo>
                  <a:cubicBezTo>
                    <a:pt x="9379" y="2102"/>
                    <a:pt x="7274" y="0"/>
                    <a:pt x="46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548715" y="3268197"/>
              <a:ext cx="520278" cy="1175288"/>
            </a:xfrm>
            <a:custGeom>
              <a:avLst/>
              <a:gdLst/>
              <a:ahLst/>
              <a:cxnLst/>
              <a:rect l="l" t="t" r="r" b="b"/>
              <a:pathLst>
                <a:path w="6947" h="15693" extrusionOk="0">
                  <a:moveTo>
                    <a:pt x="3471" y="1"/>
                  </a:moveTo>
                  <a:cubicBezTo>
                    <a:pt x="1560" y="1"/>
                    <a:pt x="1" y="1560"/>
                    <a:pt x="1" y="3476"/>
                  </a:cubicBezTo>
                  <a:lnTo>
                    <a:pt x="1" y="15692"/>
                  </a:lnTo>
                  <a:lnTo>
                    <a:pt x="467" y="15692"/>
                  </a:lnTo>
                  <a:lnTo>
                    <a:pt x="467" y="3476"/>
                  </a:lnTo>
                  <a:cubicBezTo>
                    <a:pt x="467" y="1818"/>
                    <a:pt x="1815" y="471"/>
                    <a:pt x="3471" y="471"/>
                  </a:cubicBezTo>
                  <a:cubicBezTo>
                    <a:pt x="5129" y="471"/>
                    <a:pt x="6480" y="1818"/>
                    <a:pt x="6480" y="3476"/>
                  </a:cubicBezTo>
                  <a:lnTo>
                    <a:pt x="6480" y="15692"/>
                  </a:lnTo>
                  <a:lnTo>
                    <a:pt x="6946" y="15692"/>
                  </a:lnTo>
                  <a:lnTo>
                    <a:pt x="6946" y="3476"/>
                  </a:lnTo>
                  <a:cubicBezTo>
                    <a:pt x="6946" y="1560"/>
                    <a:pt x="5387" y="1"/>
                    <a:pt x="3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457646" y="3359342"/>
              <a:ext cx="338140" cy="1084144"/>
            </a:xfrm>
            <a:custGeom>
              <a:avLst/>
              <a:gdLst/>
              <a:ahLst/>
              <a:cxnLst/>
              <a:rect l="l" t="t" r="r" b="b"/>
              <a:pathLst>
                <a:path w="4515" h="14476" extrusionOk="0">
                  <a:moveTo>
                    <a:pt x="2255" y="1"/>
                  </a:moveTo>
                  <a:cubicBezTo>
                    <a:pt x="1014" y="1"/>
                    <a:pt x="1" y="1013"/>
                    <a:pt x="1" y="2259"/>
                  </a:cubicBezTo>
                  <a:lnTo>
                    <a:pt x="1" y="14475"/>
                  </a:lnTo>
                  <a:lnTo>
                    <a:pt x="468" y="14475"/>
                  </a:lnTo>
                  <a:lnTo>
                    <a:pt x="468" y="2259"/>
                  </a:lnTo>
                  <a:cubicBezTo>
                    <a:pt x="468" y="1272"/>
                    <a:pt x="1268" y="467"/>
                    <a:pt x="2255" y="467"/>
                  </a:cubicBezTo>
                  <a:cubicBezTo>
                    <a:pt x="3247" y="467"/>
                    <a:pt x="4047" y="1272"/>
                    <a:pt x="4047" y="2259"/>
                  </a:cubicBezTo>
                  <a:lnTo>
                    <a:pt x="4047" y="14475"/>
                  </a:lnTo>
                  <a:lnTo>
                    <a:pt x="4514" y="14475"/>
                  </a:lnTo>
                  <a:lnTo>
                    <a:pt x="4514" y="2259"/>
                  </a:lnTo>
                  <a:cubicBezTo>
                    <a:pt x="4514" y="1013"/>
                    <a:pt x="3501" y="1"/>
                    <a:pt x="22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366726" y="3450187"/>
              <a:ext cx="156301" cy="993299"/>
            </a:xfrm>
            <a:custGeom>
              <a:avLst/>
              <a:gdLst/>
              <a:ahLst/>
              <a:cxnLst/>
              <a:rect l="l" t="t" r="r" b="b"/>
              <a:pathLst>
                <a:path w="2087" h="13263" extrusionOk="0">
                  <a:moveTo>
                    <a:pt x="1041" y="0"/>
                  </a:moveTo>
                  <a:cubicBezTo>
                    <a:pt x="470" y="0"/>
                    <a:pt x="0" y="471"/>
                    <a:pt x="0" y="1046"/>
                  </a:cubicBezTo>
                  <a:lnTo>
                    <a:pt x="0" y="13262"/>
                  </a:lnTo>
                  <a:lnTo>
                    <a:pt x="466" y="13262"/>
                  </a:lnTo>
                  <a:lnTo>
                    <a:pt x="466" y="1046"/>
                  </a:lnTo>
                  <a:cubicBezTo>
                    <a:pt x="466" y="729"/>
                    <a:pt x="725" y="471"/>
                    <a:pt x="1041" y="471"/>
                  </a:cubicBezTo>
                  <a:cubicBezTo>
                    <a:pt x="1362" y="471"/>
                    <a:pt x="1617" y="729"/>
                    <a:pt x="1617" y="1046"/>
                  </a:cubicBezTo>
                  <a:lnTo>
                    <a:pt x="1617" y="13262"/>
                  </a:lnTo>
                  <a:lnTo>
                    <a:pt x="2087" y="13262"/>
                  </a:lnTo>
                  <a:lnTo>
                    <a:pt x="2087" y="1046"/>
                  </a:lnTo>
                  <a:cubicBezTo>
                    <a:pt x="2087" y="471"/>
                    <a:pt x="1617" y="0"/>
                    <a:pt x="10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17;p2"/>
          <p:cNvGrpSpPr/>
          <p:nvPr/>
        </p:nvGrpSpPr>
        <p:grpSpPr>
          <a:xfrm>
            <a:off x="6682212" y="3884298"/>
            <a:ext cx="723442" cy="982560"/>
            <a:chOff x="-1821775" y="2995138"/>
            <a:chExt cx="1066394" cy="1448348"/>
          </a:xfrm>
        </p:grpSpPr>
        <p:sp>
          <p:nvSpPr>
            <p:cNvPr id="18" name="Google Shape;18;p2"/>
            <p:cNvSpPr/>
            <p:nvPr/>
          </p:nvSpPr>
          <p:spPr>
            <a:xfrm>
              <a:off x="-1821775" y="2995138"/>
              <a:ext cx="1066394" cy="1448346"/>
            </a:xfrm>
            <a:custGeom>
              <a:avLst/>
              <a:gdLst/>
              <a:ahLst/>
              <a:cxnLst/>
              <a:rect l="l" t="t" r="r" b="b"/>
              <a:pathLst>
                <a:path w="14239" h="19339" extrusionOk="0">
                  <a:moveTo>
                    <a:pt x="7117" y="1"/>
                  </a:moveTo>
                  <a:cubicBezTo>
                    <a:pt x="3188" y="1"/>
                    <a:pt x="1" y="3188"/>
                    <a:pt x="1" y="7122"/>
                  </a:cubicBezTo>
                  <a:lnTo>
                    <a:pt x="1" y="19338"/>
                  </a:lnTo>
                  <a:lnTo>
                    <a:pt x="470" y="19338"/>
                  </a:lnTo>
                  <a:lnTo>
                    <a:pt x="470" y="7122"/>
                  </a:lnTo>
                  <a:cubicBezTo>
                    <a:pt x="470" y="3454"/>
                    <a:pt x="3454" y="471"/>
                    <a:pt x="7117" y="471"/>
                  </a:cubicBezTo>
                  <a:cubicBezTo>
                    <a:pt x="10785" y="471"/>
                    <a:pt x="13769" y="3454"/>
                    <a:pt x="13769" y="7122"/>
                  </a:cubicBezTo>
                  <a:lnTo>
                    <a:pt x="13769" y="19338"/>
                  </a:lnTo>
                  <a:lnTo>
                    <a:pt x="14238" y="19338"/>
                  </a:lnTo>
                  <a:lnTo>
                    <a:pt x="14238" y="7122"/>
                  </a:lnTo>
                  <a:cubicBezTo>
                    <a:pt x="14238" y="3188"/>
                    <a:pt x="11051" y="1"/>
                    <a:pt x="7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1730705" y="3086282"/>
              <a:ext cx="884256" cy="1357202"/>
            </a:xfrm>
            <a:custGeom>
              <a:avLst/>
              <a:gdLst/>
              <a:ahLst/>
              <a:cxnLst/>
              <a:rect l="l" t="t" r="r" b="b"/>
              <a:pathLst>
                <a:path w="11807" h="18122" extrusionOk="0">
                  <a:moveTo>
                    <a:pt x="5901" y="1"/>
                  </a:moveTo>
                  <a:cubicBezTo>
                    <a:pt x="2649" y="1"/>
                    <a:pt x="1" y="2648"/>
                    <a:pt x="1" y="5905"/>
                  </a:cubicBezTo>
                  <a:lnTo>
                    <a:pt x="1" y="18121"/>
                  </a:lnTo>
                  <a:lnTo>
                    <a:pt x="467" y="18121"/>
                  </a:lnTo>
                  <a:lnTo>
                    <a:pt x="467" y="5905"/>
                  </a:lnTo>
                  <a:cubicBezTo>
                    <a:pt x="467" y="2907"/>
                    <a:pt x="2907" y="467"/>
                    <a:pt x="5901" y="467"/>
                  </a:cubicBezTo>
                  <a:cubicBezTo>
                    <a:pt x="8900" y="467"/>
                    <a:pt x="11339" y="2907"/>
                    <a:pt x="11339" y="5905"/>
                  </a:cubicBezTo>
                  <a:lnTo>
                    <a:pt x="11339" y="18121"/>
                  </a:lnTo>
                  <a:lnTo>
                    <a:pt x="11806" y="18121"/>
                  </a:lnTo>
                  <a:lnTo>
                    <a:pt x="11806" y="5905"/>
                  </a:lnTo>
                  <a:cubicBezTo>
                    <a:pt x="11806" y="2648"/>
                    <a:pt x="9158" y="1"/>
                    <a:pt x="59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639785" y="3177427"/>
              <a:ext cx="702417" cy="1266058"/>
            </a:xfrm>
            <a:custGeom>
              <a:avLst/>
              <a:gdLst/>
              <a:ahLst/>
              <a:cxnLst/>
              <a:rect l="l" t="t" r="r" b="b"/>
              <a:pathLst>
                <a:path w="9379" h="16905" extrusionOk="0">
                  <a:moveTo>
                    <a:pt x="4687" y="0"/>
                  </a:moveTo>
                  <a:cubicBezTo>
                    <a:pt x="2105" y="0"/>
                    <a:pt x="0" y="2102"/>
                    <a:pt x="0" y="4688"/>
                  </a:cubicBezTo>
                  <a:lnTo>
                    <a:pt x="0" y="16904"/>
                  </a:lnTo>
                  <a:lnTo>
                    <a:pt x="469" y="16904"/>
                  </a:lnTo>
                  <a:lnTo>
                    <a:pt x="469" y="4688"/>
                  </a:lnTo>
                  <a:cubicBezTo>
                    <a:pt x="469" y="2361"/>
                    <a:pt x="2364" y="466"/>
                    <a:pt x="4687" y="466"/>
                  </a:cubicBezTo>
                  <a:cubicBezTo>
                    <a:pt x="7015" y="466"/>
                    <a:pt x="8910" y="2361"/>
                    <a:pt x="8910" y="4688"/>
                  </a:cubicBezTo>
                  <a:lnTo>
                    <a:pt x="8910" y="16904"/>
                  </a:lnTo>
                  <a:lnTo>
                    <a:pt x="9379" y="16904"/>
                  </a:lnTo>
                  <a:lnTo>
                    <a:pt x="9379" y="4688"/>
                  </a:lnTo>
                  <a:cubicBezTo>
                    <a:pt x="9379" y="2102"/>
                    <a:pt x="7274" y="0"/>
                    <a:pt x="46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1548715" y="3268197"/>
              <a:ext cx="520278" cy="1175288"/>
            </a:xfrm>
            <a:custGeom>
              <a:avLst/>
              <a:gdLst/>
              <a:ahLst/>
              <a:cxnLst/>
              <a:rect l="l" t="t" r="r" b="b"/>
              <a:pathLst>
                <a:path w="6947" h="15693" extrusionOk="0">
                  <a:moveTo>
                    <a:pt x="3471" y="1"/>
                  </a:moveTo>
                  <a:cubicBezTo>
                    <a:pt x="1560" y="1"/>
                    <a:pt x="1" y="1560"/>
                    <a:pt x="1" y="3476"/>
                  </a:cubicBezTo>
                  <a:lnTo>
                    <a:pt x="1" y="15692"/>
                  </a:lnTo>
                  <a:lnTo>
                    <a:pt x="467" y="15692"/>
                  </a:lnTo>
                  <a:lnTo>
                    <a:pt x="467" y="3476"/>
                  </a:lnTo>
                  <a:cubicBezTo>
                    <a:pt x="467" y="1818"/>
                    <a:pt x="1815" y="471"/>
                    <a:pt x="3471" y="471"/>
                  </a:cubicBezTo>
                  <a:cubicBezTo>
                    <a:pt x="5129" y="471"/>
                    <a:pt x="6480" y="1818"/>
                    <a:pt x="6480" y="3476"/>
                  </a:cubicBezTo>
                  <a:lnTo>
                    <a:pt x="6480" y="15692"/>
                  </a:lnTo>
                  <a:lnTo>
                    <a:pt x="6946" y="15692"/>
                  </a:lnTo>
                  <a:lnTo>
                    <a:pt x="6946" y="3476"/>
                  </a:lnTo>
                  <a:cubicBezTo>
                    <a:pt x="6946" y="1560"/>
                    <a:pt x="5387" y="1"/>
                    <a:pt x="34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1457646" y="3359342"/>
              <a:ext cx="338140" cy="1084144"/>
            </a:xfrm>
            <a:custGeom>
              <a:avLst/>
              <a:gdLst/>
              <a:ahLst/>
              <a:cxnLst/>
              <a:rect l="l" t="t" r="r" b="b"/>
              <a:pathLst>
                <a:path w="4515" h="14476" extrusionOk="0">
                  <a:moveTo>
                    <a:pt x="2255" y="1"/>
                  </a:moveTo>
                  <a:cubicBezTo>
                    <a:pt x="1014" y="1"/>
                    <a:pt x="1" y="1013"/>
                    <a:pt x="1" y="2259"/>
                  </a:cubicBezTo>
                  <a:lnTo>
                    <a:pt x="1" y="14475"/>
                  </a:lnTo>
                  <a:lnTo>
                    <a:pt x="468" y="14475"/>
                  </a:lnTo>
                  <a:lnTo>
                    <a:pt x="468" y="2259"/>
                  </a:lnTo>
                  <a:cubicBezTo>
                    <a:pt x="468" y="1272"/>
                    <a:pt x="1268" y="467"/>
                    <a:pt x="2255" y="467"/>
                  </a:cubicBezTo>
                  <a:cubicBezTo>
                    <a:pt x="3247" y="467"/>
                    <a:pt x="4047" y="1272"/>
                    <a:pt x="4047" y="2259"/>
                  </a:cubicBezTo>
                  <a:lnTo>
                    <a:pt x="4047" y="14475"/>
                  </a:lnTo>
                  <a:lnTo>
                    <a:pt x="4514" y="14475"/>
                  </a:lnTo>
                  <a:lnTo>
                    <a:pt x="4514" y="2259"/>
                  </a:lnTo>
                  <a:cubicBezTo>
                    <a:pt x="4514" y="1013"/>
                    <a:pt x="3501" y="1"/>
                    <a:pt x="22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366726" y="3450187"/>
              <a:ext cx="156301" cy="993299"/>
            </a:xfrm>
            <a:custGeom>
              <a:avLst/>
              <a:gdLst/>
              <a:ahLst/>
              <a:cxnLst/>
              <a:rect l="l" t="t" r="r" b="b"/>
              <a:pathLst>
                <a:path w="2087" h="13263" extrusionOk="0">
                  <a:moveTo>
                    <a:pt x="1041" y="0"/>
                  </a:moveTo>
                  <a:cubicBezTo>
                    <a:pt x="470" y="0"/>
                    <a:pt x="0" y="471"/>
                    <a:pt x="0" y="1046"/>
                  </a:cubicBezTo>
                  <a:lnTo>
                    <a:pt x="0" y="13262"/>
                  </a:lnTo>
                  <a:lnTo>
                    <a:pt x="466" y="13262"/>
                  </a:lnTo>
                  <a:lnTo>
                    <a:pt x="466" y="1046"/>
                  </a:lnTo>
                  <a:cubicBezTo>
                    <a:pt x="466" y="729"/>
                    <a:pt x="725" y="471"/>
                    <a:pt x="1041" y="471"/>
                  </a:cubicBezTo>
                  <a:cubicBezTo>
                    <a:pt x="1362" y="471"/>
                    <a:pt x="1617" y="729"/>
                    <a:pt x="1617" y="1046"/>
                  </a:cubicBezTo>
                  <a:lnTo>
                    <a:pt x="1617" y="13262"/>
                  </a:lnTo>
                  <a:lnTo>
                    <a:pt x="2087" y="13262"/>
                  </a:lnTo>
                  <a:lnTo>
                    <a:pt x="2087" y="1046"/>
                  </a:lnTo>
                  <a:cubicBezTo>
                    <a:pt x="2087" y="471"/>
                    <a:pt x="1617" y="0"/>
                    <a:pt x="10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24;p2"/>
          <p:cNvGrpSpPr/>
          <p:nvPr/>
        </p:nvGrpSpPr>
        <p:grpSpPr>
          <a:xfrm>
            <a:off x="7405645" y="4249196"/>
            <a:ext cx="423572" cy="575284"/>
            <a:chOff x="-1821775" y="2995138"/>
            <a:chExt cx="1066394" cy="1448348"/>
          </a:xfrm>
        </p:grpSpPr>
        <p:sp>
          <p:nvSpPr>
            <p:cNvPr id="25" name="Google Shape;25;p2"/>
            <p:cNvSpPr/>
            <p:nvPr/>
          </p:nvSpPr>
          <p:spPr>
            <a:xfrm>
              <a:off x="-1821775" y="2995138"/>
              <a:ext cx="1066394" cy="1448346"/>
            </a:xfrm>
            <a:custGeom>
              <a:avLst/>
              <a:gdLst/>
              <a:ahLst/>
              <a:cxnLst/>
              <a:rect l="l" t="t" r="r" b="b"/>
              <a:pathLst>
                <a:path w="14239" h="19339" extrusionOk="0">
                  <a:moveTo>
                    <a:pt x="7117" y="1"/>
                  </a:moveTo>
                  <a:cubicBezTo>
                    <a:pt x="3188" y="1"/>
                    <a:pt x="1" y="3188"/>
                    <a:pt x="1" y="7122"/>
                  </a:cubicBezTo>
                  <a:lnTo>
                    <a:pt x="1" y="19338"/>
                  </a:lnTo>
                  <a:lnTo>
                    <a:pt x="470" y="19338"/>
                  </a:lnTo>
                  <a:lnTo>
                    <a:pt x="470" y="7122"/>
                  </a:lnTo>
                  <a:cubicBezTo>
                    <a:pt x="470" y="3454"/>
                    <a:pt x="3454" y="471"/>
                    <a:pt x="7117" y="471"/>
                  </a:cubicBezTo>
                  <a:cubicBezTo>
                    <a:pt x="10785" y="471"/>
                    <a:pt x="13769" y="3454"/>
                    <a:pt x="13769" y="7122"/>
                  </a:cubicBezTo>
                  <a:lnTo>
                    <a:pt x="13769" y="19338"/>
                  </a:lnTo>
                  <a:lnTo>
                    <a:pt x="14238" y="19338"/>
                  </a:lnTo>
                  <a:lnTo>
                    <a:pt x="14238" y="7122"/>
                  </a:lnTo>
                  <a:cubicBezTo>
                    <a:pt x="14238" y="3188"/>
                    <a:pt x="11051" y="1"/>
                    <a:pt x="71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1730705" y="3086282"/>
              <a:ext cx="884256" cy="1357202"/>
            </a:xfrm>
            <a:custGeom>
              <a:avLst/>
              <a:gdLst/>
              <a:ahLst/>
              <a:cxnLst/>
              <a:rect l="l" t="t" r="r" b="b"/>
              <a:pathLst>
                <a:path w="11807" h="18122" extrusionOk="0">
                  <a:moveTo>
                    <a:pt x="5901" y="1"/>
                  </a:moveTo>
                  <a:cubicBezTo>
                    <a:pt x="2649" y="1"/>
                    <a:pt x="1" y="2648"/>
                    <a:pt x="1" y="5905"/>
                  </a:cubicBezTo>
                  <a:lnTo>
                    <a:pt x="1" y="18121"/>
                  </a:lnTo>
                  <a:lnTo>
                    <a:pt x="467" y="18121"/>
                  </a:lnTo>
                  <a:lnTo>
                    <a:pt x="467" y="5905"/>
                  </a:lnTo>
                  <a:cubicBezTo>
                    <a:pt x="467" y="2907"/>
                    <a:pt x="2907" y="467"/>
                    <a:pt x="5901" y="467"/>
                  </a:cubicBezTo>
                  <a:cubicBezTo>
                    <a:pt x="8900" y="467"/>
                    <a:pt x="11339" y="2907"/>
                    <a:pt x="11339" y="5905"/>
                  </a:cubicBezTo>
                  <a:lnTo>
                    <a:pt x="11339" y="18121"/>
                  </a:lnTo>
                  <a:lnTo>
                    <a:pt x="11806" y="18121"/>
                  </a:lnTo>
                  <a:lnTo>
                    <a:pt x="11806" y="5905"/>
                  </a:lnTo>
                  <a:cubicBezTo>
                    <a:pt x="11806" y="2648"/>
                    <a:pt x="9158" y="1"/>
                    <a:pt x="59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1639785" y="3177427"/>
              <a:ext cx="702417" cy="1266058"/>
            </a:xfrm>
            <a:custGeom>
              <a:avLst/>
              <a:gdLst/>
              <a:ahLst/>
              <a:cxnLst/>
              <a:rect l="l" t="t" r="r" b="b"/>
              <a:pathLst>
                <a:path w="9379" h="16905" extrusionOk="0">
                  <a:moveTo>
                    <a:pt x="4687" y="0"/>
                  </a:moveTo>
                  <a:cubicBezTo>
                    <a:pt x="2105" y="0"/>
                    <a:pt x="0" y="2102"/>
                    <a:pt x="0" y="4688"/>
                  </a:cubicBezTo>
                  <a:lnTo>
                    <a:pt x="0" y="16904"/>
                  </a:lnTo>
                  <a:lnTo>
                    <a:pt x="469" y="16904"/>
                  </a:lnTo>
                  <a:lnTo>
                    <a:pt x="469" y="4688"/>
                  </a:lnTo>
                  <a:cubicBezTo>
                    <a:pt x="469" y="2361"/>
                    <a:pt x="2364" y="466"/>
                    <a:pt x="4687" y="466"/>
                  </a:cubicBezTo>
                  <a:cubicBezTo>
                    <a:pt x="7015" y="466"/>
                    <a:pt x="8910" y="2361"/>
                    <a:pt x="8910" y="4688"/>
                  </a:cubicBezTo>
                  <a:lnTo>
                    <a:pt x="8910" y="16904"/>
                  </a:lnTo>
                  <a:lnTo>
                    <a:pt x="9379" y="16904"/>
                  </a:lnTo>
                  <a:lnTo>
                    <a:pt x="9379" y="4688"/>
                  </a:lnTo>
                  <a:cubicBezTo>
                    <a:pt x="9379" y="2102"/>
                    <a:pt x="7274" y="0"/>
                    <a:pt x="46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1548715" y="3268197"/>
              <a:ext cx="520278" cy="1175288"/>
            </a:xfrm>
            <a:custGeom>
              <a:avLst/>
              <a:gdLst/>
              <a:ahLst/>
              <a:cxnLst/>
              <a:rect l="l" t="t" r="r" b="b"/>
              <a:pathLst>
                <a:path w="6947" h="15693" extrusionOk="0">
                  <a:moveTo>
                    <a:pt x="3471" y="1"/>
                  </a:moveTo>
                  <a:cubicBezTo>
                    <a:pt x="1560" y="1"/>
                    <a:pt x="1" y="1560"/>
                    <a:pt x="1" y="3476"/>
                  </a:cubicBezTo>
                  <a:lnTo>
                    <a:pt x="1" y="15692"/>
                  </a:lnTo>
                  <a:lnTo>
                    <a:pt x="467" y="15692"/>
                  </a:lnTo>
                  <a:lnTo>
                    <a:pt x="467" y="3476"/>
                  </a:lnTo>
                  <a:cubicBezTo>
                    <a:pt x="467" y="1818"/>
                    <a:pt x="1815" y="471"/>
                    <a:pt x="3471" y="471"/>
                  </a:cubicBezTo>
                  <a:cubicBezTo>
                    <a:pt x="5129" y="471"/>
                    <a:pt x="6480" y="1818"/>
                    <a:pt x="6480" y="3476"/>
                  </a:cubicBezTo>
                  <a:lnTo>
                    <a:pt x="6480" y="15692"/>
                  </a:lnTo>
                  <a:lnTo>
                    <a:pt x="6946" y="15692"/>
                  </a:lnTo>
                  <a:lnTo>
                    <a:pt x="6946" y="3476"/>
                  </a:lnTo>
                  <a:cubicBezTo>
                    <a:pt x="6946" y="1560"/>
                    <a:pt x="5387" y="1"/>
                    <a:pt x="3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1457646" y="3359342"/>
              <a:ext cx="338140" cy="1084144"/>
            </a:xfrm>
            <a:custGeom>
              <a:avLst/>
              <a:gdLst/>
              <a:ahLst/>
              <a:cxnLst/>
              <a:rect l="l" t="t" r="r" b="b"/>
              <a:pathLst>
                <a:path w="4515" h="14476" extrusionOk="0">
                  <a:moveTo>
                    <a:pt x="2255" y="1"/>
                  </a:moveTo>
                  <a:cubicBezTo>
                    <a:pt x="1014" y="1"/>
                    <a:pt x="1" y="1013"/>
                    <a:pt x="1" y="2259"/>
                  </a:cubicBezTo>
                  <a:lnTo>
                    <a:pt x="1" y="14475"/>
                  </a:lnTo>
                  <a:lnTo>
                    <a:pt x="468" y="14475"/>
                  </a:lnTo>
                  <a:lnTo>
                    <a:pt x="468" y="2259"/>
                  </a:lnTo>
                  <a:cubicBezTo>
                    <a:pt x="468" y="1272"/>
                    <a:pt x="1268" y="467"/>
                    <a:pt x="2255" y="467"/>
                  </a:cubicBezTo>
                  <a:cubicBezTo>
                    <a:pt x="3247" y="467"/>
                    <a:pt x="4047" y="1272"/>
                    <a:pt x="4047" y="2259"/>
                  </a:cubicBezTo>
                  <a:lnTo>
                    <a:pt x="4047" y="14475"/>
                  </a:lnTo>
                  <a:lnTo>
                    <a:pt x="4514" y="14475"/>
                  </a:lnTo>
                  <a:lnTo>
                    <a:pt x="4514" y="2259"/>
                  </a:lnTo>
                  <a:cubicBezTo>
                    <a:pt x="4514" y="1013"/>
                    <a:pt x="3501" y="1"/>
                    <a:pt x="22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1366726" y="3450187"/>
              <a:ext cx="156301" cy="993299"/>
            </a:xfrm>
            <a:custGeom>
              <a:avLst/>
              <a:gdLst/>
              <a:ahLst/>
              <a:cxnLst/>
              <a:rect l="l" t="t" r="r" b="b"/>
              <a:pathLst>
                <a:path w="2087" h="13263" extrusionOk="0">
                  <a:moveTo>
                    <a:pt x="1041" y="0"/>
                  </a:moveTo>
                  <a:cubicBezTo>
                    <a:pt x="470" y="0"/>
                    <a:pt x="0" y="471"/>
                    <a:pt x="0" y="1046"/>
                  </a:cubicBezTo>
                  <a:lnTo>
                    <a:pt x="0" y="13262"/>
                  </a:lnTo>
                  <a:lnTo>
                    <a:pt x="466" y="13262"/>
                  </a:lnTo>
                  <a:lnTo>
                    <a:pt x="466" y="1046"/>
                  </a:lnTo>
                  <a:cubicBezTo>
                    <a:pt x="466" y="729"/>
                    <a:pt x="725" y="471"/>
                    <a:pt x="1041" y="471"/>
                  </a:cubicBezTo>
                  <a:cubicBezTo>
                    <a:pt x="1362" y="471"/>
                    <a:pt x="1617" y="729"/>
                    <a:pt x="1617" y="1046"/>
                  </a:cubicBezTo>
                  <a:lnTo>
                    <a:pt x="1617" y="13262"/>
                  </a:lnTo>
                  <a:lnTo>
                    <a:pt x="2087" y="13262"/>
                  </a:lnTo>
                  <a:lnTo>
                    <a:pt x="2087" y="1046"/>
                  </a:lnTo>
                  <a:cubicBezTo>
                    <a:pt x="2087" y="471"/>
                    <a:pt x="1617" y="0"/>
                    <a:pt x="10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 name="Google Shape;31;p2"/>
          <p:cNvGrpSpPr/>
          <p:nvPr/>
        </p:nvGrpSpPr>
        <p:grpSpPr>
          <a:xfrm>
            <a:off x="6926452" y="-705444"/>
            <a:ext cx="1969166" cy="1968955"/>
            <a:chOff x="5654150" y="4241150"/>
            <a:chExt cx="699700" cy="699625"/>
          </a:xfrm>
        </p:grpSpPr>
        <p:sp>
          <p:nvSpPr>
            <p:cNvPr id="32" name="Google Shape;32;p2"/>
            <p:cNvSpPr/>
            <p:nvPr/>
          </p:nvSpPr>
          <p:spPr>
            <a:xfrm>
              <a:off x="5654150" y="4241150"/>
              <a:ext cx="401025" cy="650375"/>
            </a:xfrm>
            <a:custGeom>
              <a:avLst/>
              <a:gdLst/>
              <a:ahLst/>
              <a:cxnLst/>
              <a:rect l="l" t="t" r="r" b="b"/>
              <a:pathLst>
                <a:path w="16041" h="26015" extrusionOk="0">
                  <a:moveTo>
                    <a:pt x="13994" y="1"/>
                  </a:moveTo>
                  <a:cubicBezTo>
                    <a:pt x="6264" y="1"/>
                    <a:pt x="0" y="6266"/>
                    <a:pt x="0" y="13991"/>
                  </a:cubicBezTo>
                  <a:cubicBezTo>
                    <a:pt x="0" y="19102"/>
                    <a:pt x="2742" y="23570"/>
                    <a:pt x="6829" y="26014"/>
                  </a:cubicBezTo>
                  <a:cubicBezTo>
                    <a:pt x="3507" y="23352"/>
                    <a:pt x="1380" y="19262"/>
                    <a:pt x="1380" y="14672"/>
                  </a:cubicBezTo>
                  <a:cubicBezTo>
                    <a:pt x="1380" y="6652"/>
                    <a:pt x="7882" y="147"/>
                    <a:pt x="15902" y="147"/>
                  </a:cubicBezTo>
                  <a:cubicBezTo>
                    <a:pt x="15949" y="147"/>
                    <a:pt x="15993" y="150"/>
                    <a:pt x="16041" y="150"/>
                  </a:cubicBezTo>
                  <a:cubicBezTo>
                    <a:pt x="15371" y="52"/>
                    <a:pt x="14690" y="1"/>
                    <a:pt x="139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5688650" y="4244800"/>
              <a:ext cx="665200" cy="695975"/>
            </a:xfrm>
            <a:custGeom>
              <a:avLst/>
              <a:gdLst/>
              <a:ahLst/>
              <a:cxnLst/>
              <a:rect l="l" t="t" r="r" b="b"/>
              <a:pathLst>
                <a:path w="26608" h="27839" extrusionOk="0">
                  <a:moveTo>
                    <a:pt x="14522" y="1"/>
                  </a:moveTo>
                  <a:cubicBezTo>
                    <a:pt x="6502" y="1"/>
                    <a:pt x="0" y="6506"/>
                    <a:pt x="0" y="14526"/>
                  </a:cubicBezTo>
                  <a:cubicBezTo>
                    <a:pt x="0" y="19116"/>
                    <a:pt x="2127" y="23206"/>
                    <a:pt x="5449" y="25868"/>
                  </a:cubicBezTo>
                  <a:cubicBezTo>
                    <a:pt x="7547" y="27118"/>
                    <a:pt x="9995" y="27839"/>
                    <a:pt x="12614" y="27839"/>
                  </a:cubicBezTo>
                  <a:cubicBezTo>
                    <a:pt x="20343" y="27839"/>
                    <a:pt x="26607" y="21575"/>
                    <a:pt x="26607" y="13845"/>
                  </a:cubicBezTo>
                  <a:cubicBezTo>
                    <a:pt x="26607" y="6812"/>
                    <a:pt x="21417" y="995"/>
                    <a:pt x="14661" y="4"/>
                  </a:cubicBezTo>
                  <a:cubicBezTo>
                    <a:pt x="14613" y="4"/>
                    <a:pt x="14569" y="1"/>
                    <a:pt x="14522" y="1"/>
                  </a:cubicBezTo>
                  <a:close/>
                </a:path>
              </a:pathLst>
            </a:custGeom>
            <a:solidFill>
              <a:srgbClr val="F9F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5688650" y="4244800"/>
              <a:ext cx="665200" cy="695975"/>
            </a:xfrm>
            <a:custGeom>
              <a:avLst/>
              <a:gdLst/>
              <a:ahLst/>
              <a:cxnLst/>
              <a:rect l="l" t="t" r="r" b="b"/>
              <a:pathLst>
                <a:path w="26608" h="27839" extrusionOk="0">
                  <a:moveTo>
                    <a:pt x="14522" y="1"/>
                  </a:moveTo>
                  <a:cubicBezTo>
                    <a:pt x="6502" y="1"/>
                    <a:pt x="0" y="6506"/>
                    <a:pt x="0" y="14526"/>
                  </a:cubicBezTo>
                  <a:cubicBezTo>
                    <a:pt x="0" y="19116"/>
                    <a:pt x="2127" y="23206"/>
                    <a:pt x="5449" y="25868"/>
                  </a:cubicBezTo>
                  <a:cubicBezTo>
                    <a:pt x="7547" y="27118"/>
                    <a:pt x="9995" y="27839"/>
                    <a:pt x="12614" y="27839"/>
                  </a:cubicBezTo>
                  <a:cubicBezTo>
                    <a:pt x="20343" y="27839"/>
                    <a:pt x="26607" y="21575"/>
                    <a:pt x="26607" y="13845"/>
                  </a:cubicBezTo>
                  <a:cubicBezTo>
                    <a:pt x="26607" y="6812"/>
                    <a:pt x="21417" y="995"/>
                    <a:pt x="14661" y="4"/>
                  </a:cubicBezTo>
                  <a:cubicBezTo>
                    <a:pt x="14613" y="4"/>
                    <a:pt x="14569" y="1"/>
                    <a:pt x="145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5746375" y="4395425"/>
              <a:ext cx="99900" cy="139075"/>
            </a:xfrm>
            <a:custGeom>
              <a:avLst/>
              <a:gdLst/>
              <a:ahLst/>
              <a:cxnLst/>
              <a:rect l="l" t="t" r="r" b="b"/>
              <a:pathLst>
                <a:path w="3996" h="5563" extrusionOk="0">
                  <a:moveTo>
                    <a:pt x="3048" y="0"/>
                  </a:moveTo>
                  <a:cubicBezTo>
                    <a:pt x="1950" y="0"/>
                    <a:pt x="886" y="800"/>
                    <a:pt x="485" y="2029"/>
                  </a:cubicBezTo>
                  <a:cubicBezTo>
                    <a:pt x="0" y="3515"/>
                    <a:pt x="671" y="5067"/>
                    <a:pt x="1982" y="5493"/>
                  </a:cubicBezTo>
                  <a:cubicBezTo>
                    <a:pt x="2073" y="5522"/>
                    <a:pt x="2164" y="5547"/>
                    <a:pt x="2255" y="5562"/>
                  </a:cubicBezTo>
                  <a:cubicBezTo>
                    <a:pt x="1119" y="5026"/>
                    <a:pt x="573" y="3587"/>
                    <a:pt x="1020" y="2204"/>
                  </a:cubicBezTo>
                  <a:cubicBezTo>
                    <a:pt x="1421" y="976"/>
                    <a:pt x="2484" y="175"/>
                    <a:pt x="3578" y="175"/>
                  </a:cubicBezTo>
                  <a:cubicBezTo>
                    <a:pt x="3717" y="175"/>
                    <a:pt x="3857" y="188"/>
                    <a:pt x="3996" y="215"/>
                  </a:cubicBezTo>
                  <a:cubicBezTo>
                    <a:pt x="3912" y="175"/>
                    <a:pt x="3825" y="139"/>
                    <a:pt x="3737" y="109"/>
                  </a:cubicBezTo>
                  <a:cubicBezTo>
                    <a:pt x="3510" y="35"/>
                    <a:pt x="3278" y="0"/>
                    <a:pt x="30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5760675" y="4399800"/>
              <a:ext cx="127775" cy="135675"/>
            </a:xfrm>
            <a:custGeom>
              <a:avLst/>
              <a:gdLst/>
              <a:ahLst/>
              <a:cxnLst/>
              <a:rect l="l" t="t" r="r" b="b"/>
              <a:pathLst>
                <a:path w="5111" h="5427" extrusionOk="0">
                  <a:moveTo>
                    <a:pt x="3006" y="0"/>
                  </a:moveTo>
                  <a:cubicBezTo>
                    <a:pt x="1912" y="0"/>
                    <a:pt x="849" y="801"/>
                    <a:pt x="448" y="2029"/>
                  </a:cubicBezTo>
                  <a:cubicBezTo>
                    <a:pt x="1" y="3412"/>
                    <a:pt x="547" y="4851"/>
                    <a:pt x="1683" y="5387"/>
                  </a:cubicBezTo>
                  <a:cubicBezTo>
                    <a:pt x="1823" y="5414"/>
                    <a:pt x="1963" y="5427"/>
                    <a:pt x="2103" y="5427"/>
                  </a:cubicBezTo>
                  <a:cubicBezTo>
                    <a:pt x="3198" y="5427"/>
                    <a:pt x="4258" y="4626"/>
                    <a:pt x="4659" y="3398"/>
                  </a:cubicBezTo>
                  <a:cubicBezTo>
                    <a:pt x="5110" y="2014"/>
                    <a:pt x="4560" y="576"/>
                    <a:pt x="3424" y="40"/>
                  </a:cubicBezTo>
                  <a:cubicBezTo>
                    <a:pt x="3285" y="13"/>
                    <a:pt x="3145" y="0"/>
                    <a:pt x="30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6212950" y="4399275"/>
              <a:ext cx="72250" cy="72300"/>
            </a:xfrm>
            <a:custGeom>
              <a:avLst/>
              <a:gdLst/>
              <a:ahLst/>
              <a:cxnLst/>
              <a:rect l="l" t="t" r="r" b="b"/>
              <a:pathLst>
                <a:path w="2890" h="2892" extrusionOk="0">
                  <a:moveTo>
                    <a:pt x="851" y="1"/>
                  </a:moveTo>
                  <a:cubicBezTo>
                    <a:pt x="691" y="1"/>
                    <a:pt x="540" y="40"/>
                    <a:pt x="409" y="123"/>
                  </a:cubicBezTo>
                  <a:cubicBezTo>
                    <a:pt x="172" y="272"/>
                    <a:pt x="34" y="542"/>
                    <a:pt x="0" y="870"/>
                  </a:cubicBezTo>
                  <a:cubicBezTo>
                    <a:pt x="70" y="728"/>
                    <a:pt x="168" y="611"/>
                    <a:pt x="296" y="531"/>
                  </a:cubicBezTo>
                  <a:cubicBezTo>
                    <a:pt x="428" y="448"/>
                    <a:pt x="578" y="409"/>
                    <a:pt x="739" y="409"/>
                  </a:cubicBezTo>
                  <a:cubicBezTo>
                    <a:pt x="1250" y="409"/>
                    <a:pt x="1860" y="805"/>
                    <a:pt x="2270" y="1456"/>
                  </a:cubicBezTo>
                  <a:cubicBezTo>
                    <a:pt x="2576" y="1944"/>
                    <a:pt x="2707" y="2465"/>
                    <a:pt x="2663" y="2891"/>
                  </a:cubicBezTo>
                  <a:cubicBezTo>
                    <a:pt x="2890" y="2433"/>
                    <a:pt x="2794" y="1707"/>
                    <a:pt x="2383" y="1051"/>
                  </a:cubicBezTo>
                  <a:cubicBezTo>
                    <a:pt x="1970" y="398"/>
                    <a:pt x="1361" y="1"/>
                    <a:pt x="8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6211850" y="4409500"/>
              <a:ext cx="68775" cy="73575"/>
            </a:xfrm>
            <a:custGeom>
              <a:avLst/>
              <a:gdLst/>
              <a:ahLst/>
              <a:cxnLst/>
              <a:rect l="l" t="t" r="r" b="b"/>
              <a:pathLst>
                <a:path w="2751" h="2943" extrusionOk="0">
                  <a:moveTo>
                    <a:pt x="783" y="0"/>
                  </a:moveTo>
                  <a:cubicBezTo>
                    <a:pt x="622" y="0"/>
                    <a:pt x="472" y="39"/>
                    <a:pt x="340" y="122"/>
                  </a:cubicBezTo>
                  <a:cubicBezTo>
                    <a:pt x="212" y="202"/>
                    <a:pt x="114" y="319"/>
                    <a:pt x="44" y="461"/>
                  </a:cubicBezTo>
                  <a:cubicBezTo>
                    <a:pt x="1" y="887"/>
                    <a:pt x="132" y="1407"/>
                    <a:pt x="438" y="1896"/>
                  </a:cubicBezTo>
                  <a:cubicBezTo>
                    <a:pt x="848" y="2547"/>
                    <a:pt x="1459" y="2943"/>
                    <a:pt x="1968" y="2943"/>
                  </a:cubicBezTo>
                  <a:cubicBezTo>
                    <a:pt x="2128" y="2943"/>
                    <a:pt x="2278" y="2904"/>
                    <a:pt x="2409" y="2821"/>
                  </a:cubicBezTo>
                  <a:cubicBezTo>
                    <a:pt x="2540" y="2740"/>
                    <a:pt x="2638" y="2624"/>
                    <a:pt x="2707" y="2482"/>
                  </a:cubicBezTo>
                  <a:cubicBezTo>
                    <a:pt x="2751" y="2056"/>
                    <a:pt x="2620" y="1535"/>
                    <a:pt x="2314" y="1047"/>
                  </a:cubicBezTo>
                  <a:cubicBezTo>
                    <a:pt x="1904" y="396"/>
                    <a:pt x="1294" y="0"/>
                    <a:pt x="7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901800" y="4407400"/>
              <a:ext cx="47825" cy="66525"/>
            </a:xfrm>
            <a:custGeom>
              <a:avLst/>
              <a:gdLst/>
              <a:ahLst/>
              <a:cxnLst/>
              <a:rect l="l" t="t" r="r" b="b"/>
              <a:pathLst>
                <a:path w="1913" h="2661" extrusionOk="0">
                  <a:moveTo>
                    <a:pt x="1458" y="0"/>
                  </a:moveTo>
                  <a:cubicBezTo>
                    <a:pt x="933" y="0"/>
                    <a:pt x="423" y="382"/>
                    <a:pt x="234" y="971"/>
                  </a:cubicBezTo>
                  <a:cubicBezTo>
                    <a:pt x="1" y="1681"/>
                    <a:pt x="322" y="2424"/>
                    <a:pt x="948" y="2628"/>
                  </a:cubicBezTo>
                  <a:cubicBezTo>
                    <a:pt x="991" y="2643"/>
                    <a:pt x="1035" y="2654"/>
                    <a:pt x="1079" y="2661"/>
                  </a:cubicBezTo>
                  <a:cubicBezTo>
                    <a:pt x="536" y="2402"/>
                    <a:pt x="274" y="1714"/>
                    <a:pt x="489" y="1054"/>
                  </a:cubicBezTo>
                  <a:cubicBezTo>
                    <a:pt x="680" y="465"/>
                    <a:pt x="1191" y="83"/>
                    <a:pt x="1717" y="83"/>
                  </a:cubicBezTo>
                  <a:cubicBezTo>
                    <a:pt x="1782" y="83"/>
                    <a:pt x="1848" y="88"/>
                    <a:pt x="1913" y="100"/>
                  </a:cubicBezTo>
                  <a:cubicBezTo>
                    <a:pt x="1873" y="82"/>
                    <a:pt x="1833" y="67"/>
                    <a:pt x="1790" y="53"/>
                  </a:cubicBezTo>
                  <a:cubicBezTo>
                    <a:pt x="1680" y="18"/>
                    <a:pt x="1569" y="0"/>
                    <a:pt x="14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5908625" y="4409450"/>
              <a:ext cx="61125" cy="64950"/>
            </a:xfrm>
            <a:custGeom>
              <a:avLst/>
              <a:gdLst/>
              <a:ahLst/>
              <a:cxnLst/>
              <a:rect l="l" t="t" r="r" b="b"/>
              <a:pathLst>
                <a:path w="2445" h="2598" extrusionOk="0">
                  <a:moveTo>
                    <a:pt x="1444" y="1"/>
                  </a:moveTo>
                  <a:cubicBezTo>
                    <a:pt x="918" y="1"/>
                    <a:pt x="407" y="383"/>
                    <a:pt x="216" y="972"/>
                  </a:cubicBezTo>
                  <a:cubicBezTo>
                    <a:pt x="1" y="1632"/>
                    <a:pt x="263" y="2320"/>
                    <a:pt x="806" y="2579"/>
                  </a:cubicBezTo>
                  <a:cubicBezTo>
                    <a:pt x="872" y="2592"/>
                    <a:pt x="940" y="2598"/>
                    <a:pt x="1006" y="2598"/>
                  </a:cubicBezTo>
                  <a:cubicBezTo>
                    <a:pt x="1531" y="2598"/>
                    <a:pt x="2040" y="2216"/>
                    <a:pt x="2230" y="1628"/>
                  </a:cubicBezTo>
                  <a:cubicBezTo>
                    <a:pt x="2445" y="965"/>
                    <a:pt x="2183" y="277"/>
                    <a:pt x="1640" y="18"/>
                  </a:cubicBezTo>
                  <a:cubicBezTo>
                    <a:pt x="1575" y="6"/>
                    <a:pt x="1509" y="1"/>
                    <a:pt x="14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5996875" y="4758300"/>
              <a:ext cx="39550" cy="51550"/>
            </a:xfrm>
            <a:custGeom>
              <a:avLst/>
              <a:gdLst/>
              <a:ahLst/>
              <a:cxnLst/>
              <a:rect l="l" t="t" r="r" b="b"/>
              <a:pathLst>
                <a:path w="1582" h="2062" extrusionOk="0">
                  <a:moveTo>
                    <a:pt x="296" y="1"/>
                  </a:moveTo>
                  <a:cubicBezTo>
                    <a:pt x="247" y="1"/>
                    <a:pt x="197" y="3"/>
                    <a:pt x="147" y="7"/>
                  </a:cubicBezTo>
                  <a:cubicBezTo>
                    <a:pt x="95" y="11"/>
                    <a:pt x="48" y="18"/>
                    <a:pt x="1" y="26"/>
                  </a:cubicBezTo>
                  <a:cubicBezTo>
                    <a:pt x="653" y="26"/>
                    <a:pt x="1191" y="415"/>
                    <a:pt x="1239" y="944"/>
                  </a:cubicBezTo>
                  <a:cubicBezTo>
                    <a:pt x="1286" y="1468"/>
                    <a:pt x="820" y="1945"/>
                    <a:pt x="179" y="2062"/>
                  </a:cubicBezTo>
                  <a:cubicBezTo>
                    <a:pt x="226" y="2062"/>
                    <a:pt x="273" y="2058"/>
                    <a:pt x="325" y="2054"/>
                  </a:cubicBezTo>
                  <a:cubicBezTo>
                    <a:pt x="1038" y="1993"/>
                    <a:pt x="1581" y="1482"/>
                    <a:pt x="1530" y="917"/>
                  </a:cubicBezTo>
                  <a:cubicBezTo>
                    <a:pt x="1487" y="393"/>
                    <a:pt x="948" y="1"/>
                    <a:pt x="2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5969200" y="4758925"/>
              <a:ext cx="59850" cy="50925"/>
            </a:xfrm>
            <a:custGeom>
              <a:avLst/>
              <a:gdLst/>
              <a:ahLst/>
              <a:cxnLst/>
              <a:rect l="l" t="t" r="r" b="b"/>
              <a:pathLst>
                <a:path w="2394" h="2037" extrusionOk="0">
                  <a:moveTo>
                    <a:pt x="1108" y="1"/>
                  </a:moveTo>
                  <a:cubicBezTo>
                    <a:pt x="467" y="114"/>
                    <a:pt x="0" y="591"/>
                    <a:pt x="47" y="1119"/>
                  </a:cubicBezTo>
                  <a:cubicBezTo>
                    <a:pt x="91" y="1643"/>
                    <a:pt x="634" y="2033"/>
                    <a:pt x="1286" y="2037"/>
                  </a:cubicBezTo>
                  <a:cubicBezTo>
                    <a:pt x="1927" y="1920"/>
                    <a:pt x="2393" y="1443"/>
                    <a:pt x="2346" y="919"/>
                  </a:cubicBezTo>
                  <a:cubicBezTo>
                    <a:pt x="2298" y="390"/>
                    <a:pt x="1760" y="1"/>
                    <a:pt x="11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5672725" y="4533875"/>
              <a:ext cx="46075" cy="55425"/>
            </a:xfrm>
            <a:custGeom>
              <a:avLst/>
              <a:gdLst/>
              <a:ahLst/>
              <a:cxnLst/>
              <a:rect l="l" t="t" r="r" b="b"/>
              <a:pathLst>
                <a:path w="1843" h="2217" extrusionOk="0">
                  <a:moveTo>
                    <a:pt x="1025" y="1"/>
                  </a:moveTo>
                  <a:cubicBezTo>
                    <a:pt x="509" y="1"/>
                    <a:pt x="65" y="547"/>
                    <a:pt x="25" y="1240"/>
                  </a:cubicBezTo>
                  <a:cubicBezTo>
                    <a:pt x="0" y="1623"/>
                    <a:pt x="102" y="1969"/>
                    <a:pt x="284" y="2217"/>
                  </a:cubicBezTo>
                  <a:cubicBezTo>
                    <a:pt x="189" y="2005"/>
                    <a:pt x="142" y="1751"/>
                    <a:pt x="160" y="1481"/>
                  </a:cubicBezTo>
                  <a:cubicBezTo>
                    <a:pt x="203" y="784"/>
                    <a:pt x="647" y="241"/>
                    <a:pt x="1163" y="241"/>
                  </a:cubicBezTo>
                  <a:cubicBezTo>
                    <a:pt x="1179" y="241"/>
                    <a:pt x="1194" y="242"/>
                    <a:pt x="1209" y="243"/>
                  </a:cubicBezTo>
                  <a:cubicBezTo>
                    <a:pt x="1460" y="257"/>
                    <a:pt x="1683" y="399"/>
                    <a:pt x="1843" y="621"/>
                  </a:cubicBezTo>
                  <a:cubicBezTo>
                    <a:pt x="1686" y="268"/>
                    <a:pt x="1406" y="24"/>
                    <a:pt x="1071" y="2"/>
                  </a:cubicBezTo>
                  <a:cubicBezTo>
                    <a:pt x="1056" y="1"/>
                    <a:pt x="1041" y="1"/>
                    <a:pt x="10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5676250" y="4539900"/>
              <a:ext cx="46000" cy="59000"/>
            </a:xfrm>
            <a:custGeom>
              <a:avLst/>
              <a:gdLst/>
              <a:ahLst/>
              <a:cxnLst/>
              <a:rect l="l" t="t" r="r" b="b"/>
              <a:pathLst>
                <a:path w="1840" h="2360" extrusionOk="0">
                  <a:moveTo>
                    <a:pt x="1022" y="0"/>
                  </a:moveTo>
                  <a:cubicBezTo>
                    <a:pt x="506" y="0"/>
                    <a:pt x="62" y="543"/>
                    <a:pt x="19" y="1240"/>
                  </a:cubicBezTo>
                  <a:cubicBezTo>
                    <a:pt x="1" y="1510"/>
                    <a:pt x="48" y="1764"/>
                    <a:pt x="143" y="1976"/>
                  </a:cubicBezTo>
                  <a:cubicBezTo>
                    <a:pt x="300" y="2198"/>
                    <a:pt x="522" y="2344"/>
                    <a:pt x="773" y="2358"/>
                  </a:cubicBezTo>
                  <a:cubicBezTo>
                    <a:pt x="788" y="2359"/>
                    <a:pt x="802" y="2360"/>
                    <a:pt x="817" y="2360"/>
                  </a:cubicBezTo>
                  <a:cubicBezTo>
                    <a:pt x="1337" y="2360"/>
                    <a:pt x="1779" y="1814"/>
                    <a:pt x="1822" y="1120"/>
                  </a:cubicBezTo>
                  <a:cubicBezTo>
                    <a:pt x="1840" y="846"/>
                    <a:pt x="1793" y="595"/>
                    <a:pt x="1702" y="380"/>
                  </a:cubicBezTo>
                  <a:cubicBezTo>
                    <a:pt x="1542" y="158"/>
                    <a:pt x="1319" y="16"/>
                    <a:pt x="1068" y="2"/>
                  </a:cubicBezTo>
                  <a:cubicBezTo>
                    <a:pt x="1053" y="1"/>
                    <a:pt x="1038" y="0"/>
                    <a:pt x="10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6043225" y="4738750"/>
              <a:ext cx="30800" cy="26750"/>
            </a:xfrm>
            <a:custGeom>
              <a:avLst/>
              <a:gdLst/>
              <a:ahLst/>
              <a:cxnLst/>
              <a:rect l="l" t="t" r="r" b="b"/>
              <a:pathLst>
                <a:path w="1232" h="1070" extrusionOk="0">
                  <a:moveTo>
                    <a:pt x="517" y="0"/>
                  </a:moveTo>
                  <a:cubicBezTo>
                    <a:pt x="494" y="0"/>
                    <a:pt x="471" y="1"/>
                    <a:pt x="448" y="3"/>
                  </a:cubicBezTo>
                  <a:cubicBezTo>
                    <a:pt x="273" y="17"/>
                    <a:pt x="117" y="75"/>
                    <a:pt x="1" y="166"/>
                  </a:cubicBezTo>
                  <a:cubicBezTo>
                    <a:pt x="85" y="130"/>
                    <a:pt x="183" y="104"/>
                    <a:pt x="285" y="97"/>
                  </a:cubicBezTo>
                  <a:cubicBezTo>
                    <a:pt x="308" y="95"/>
                    <a:pt x="330" y="95"/>
                    <a:pt x="353" y="95"/>
                  </a:cubicBezTo>
                  <a:cubicBezTo>
                    <a:pt x="723" y="95"/>
                    <a:pt x="1029" y="315"/>
                    <a:pt x="1050" y="611"/>
                  </a:cubicBezTo>
                  <a:cubicBezTo>
                    <a:pt x="1064" y="789"/>
                    <a:pt x="969" y="953"/>
                    <a:pt x="816" y="1070"/>
                  </a:cubicBezTo>
                  <a:cubicBezTo>
                    <a:pt x="1064" y="964"/>
                    <a:pt x="1232" y="749"/>
                    <a:pt x="1213" y="516"/>
                  </a:cubicBezTo>
                  <a:cubicBezTo>
                    <a:pt x="1193" y="221"/>
                    <a:pt x="884" y="0"/>
                    <a:pt x="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6037025" y="4741100"/>
              <a:ext cx="32800" cy="26200"/>
            </a:xfrm>
            <a:custGeom>
              <a:avLst/>
              <a:gdLst/>
              <a:ahLst/>
              <a:cxnLst/>
              <a:rect l="l" t="t" r="r" b="b"/>
              <a:pathLst>
                <a:path w="1312" h="1048" extrusionOk="0">
                  <a:moveTo>
                    <a:pt x="601" y="1"/>
                  </a:moveTo>
                  <a:cubicBezTo>
                    <a:pt x="578" y="1"/>
                    <a:pt x="556" y="1"/>
                    <a:pt x="533" y="3"/>
                  </a:cubicBezTo>
                  <a:cubicBezTo>
                    <a:pt x="431" y="10"/>
                    <a:pt x="333" y="36"/>
                    <a:pt x="249" y="72"/>
                  </a:cubicBezTo>
                  <a:cubicBezTo>
                    <a:pt x="92" y="185"/>
                    <a:pt x="0" y="353"/>
                    <a:pt x="15" y="531"/>
                  </a:cubicBezTo>
                  <a:cubicBezTo>
                    <a:pt x="36" y="827"/>
                    <a:pt x="342" y="1048"/>
                    <a:pt x="712" y="1048"/>
                  </a:cubicBezTo>
                  <a:cubicBezTo>
                    <a:pt x="735" y="1048"/>
                    <a:pt x="757" y="1047"/>
                    <a:pt x="780" y="1045"/>
                  </a:cubicBezTo>
                  <a:cubicBezTo>
                    <a:pt x="882" y="1037"/>
                    <a:pt x="977" y="1012"/>
                    <a:pt x="1064" y="976"/>
                  </a:cubicBezTo>
                  <a:cubicBezTo>
                    <a:pt x="1217" y="859"/>
                    <a:pt x="1312" y="695"/>
                    <a:pt x="1298" y="517"/>
                  </a:cubicBezTo>
                  <a:cubicBezTo>
                    <a:pt x="1277" y="221"/>
                    <a:pt x="971" y="1"/>
                    <a:pt x="6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6221425" y="4666025"/>
              <a:ext cx="34075" cy="39775"/>
            </a:xfrm>
            <a:custGeom>
              <a:avLst/>
              <a:gdLst/>
              <a:ahLst/>
              <a:cxnLst/>
              <a:rect l="l" t="t" r="r" b="b"/>
              <a:pathLst>
                <a:path w="1363" h="1591" extrusionOk="0">
                  <a:moveTo>
                    <a:pt x="762" y="0"/>
                  </a:moveTo>
                  <a:cubicBezTo>
                    <a:pt x="501" y="0"/>
                    <a:pt x="215" y="196"/>
                    <a:pt x="51" y="515"/>
                  </a:cubicBezTo>
                  <a:cubicBezTo>
                    <a:pt x="33" y="551"/>
                    <a:pt x="16" y="587"/>
                    <a:pt x="1" y="627"/>
                  </a:cubicBezTo>
                  <a:cubicBezTo>
                    <a:pt x="84" y="568"/>
                    <a:pt x="175" y="534"/>
                    <a:pt x="263" y="534"/>
                  </a:cubicBezTo>
                  <a:cubicBezTo>
                    <a:pt x="314" y="534"/>
                    <a:pt x="363" y="546"/>
                    <a:pt x="409" y="570"/>
                  </a:cubicBezTo>
                  <a:cubicBezTo>
                    <a:pt x="613" y="671"/>
                    <a:pt x="663" y="977"/>
                    <a:pt x="522" y="1251"/>
                  </a:cubicBezTo>
                  <a:cubicBezTo>
                    <a:pt x="453" y="1385"/>
                    <a:pt x="347" y="1491"/>
                    <a:pt x="234" y="1545"/>
                  </a:cubicBezTo>
                  <a:cubicBezTo>
                    <a:pt x="298" y="1576"/>
                    <a:pt x="368" y="1590"/>
                    <a:pt x="439" y="1590"/>
                  </a:cubicBezTo>
                  <a:cubicBezTo>
                    <a:pt x="701" y="1590"/>
                    <a:pt x="988" y="1394"/>
                    <a:pt x="1152" y="1076"/>
                  </a:cubicBezTo>
                  <a:cubicBezTo>
                    <a:pt x="1363" y="664"/>
                    <a:pt x="1287" y="205"/>
                    <a:pt x="981" y="52"/>
                  </a:cubicBezTo>
                  <a:cubicBezTo>
                    <a:pt x="912" y="17"/>
                    <a:pt x="838" y="0"/>
                    <a:pt x="7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6217875" y="4679375"/>
              <a:ext cx="20150" cy="25300"/>
            </a:xfrm>
            <a:custGeom>
              <a:avLst/>
              <a:gdLst/>
              <a:ahLst/>
              <a:cxnLst/>
              <a:rect l="l" t="t" r="r" b="b"/>
              <a:pathLst>
                <a:path w="806" h="1012" extrusionOk="0">
                  <a:moveTo>
                    <a:pt x="405" y="0"/>
                  </a:moveTo>
                  <a:cubicBezTo>
                    <a:pt x="317" y="0"/>
                    <a:pt x="226" y="34"/>
                    <a:pt x="143" y="93"/>
                  </a:cubicBezTo>
                  <a:cubicBezTo>
                    <a:pt x="0" y="473"/>
                    <a:pt x="88" y="862"/>
                    <a:pt x="361" y="1004"/>
                  </a:cubicBezTo>
                  <a:cubicBezTo>
                    <a:pt x="368" y="1008"/>
                    <a:pt x="372" y="1008"/>
                    <a:pt x="376" y="1011"/>
                  </a:cubicBezTo>
                  <a:cubicBezTo>
                    <a:pt x="489" y="957"/>
                    <a:pt x="595" y="851"/>
                    <a:pt x="664" y="717"/>
                  </a:cubicBezTo>
                  <a:cubicBezTo>
                    <a:pt x="805" y="443"/>
                    <a:pt x="755" y="137"/>
                    <a:pt x="551" y="36"/>
                  </a:cubicBezTo>
                  <a:cubicBezTo>
                    <a:pt x="505" y="12"/>
                    <a:pt x="456" y="0"/>
                    <a:pt x="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6267875" y="4573075"/>
              <a:ext cx="54750" cy="69775"/>
            </a:xfrm>
            <a:custGeom>
              <a:avLst/>
              <a:gdLst/>
              <a:ahLst/>
              <a:cxnLst/>
              <a:rect l="l" t="t" r="r" b="b"/>
              <a:pathLst>
                <a:path w="2190" h="2791" extrusionOk="0">
                  <a:moveTo>
                    <a:pt x="1134" y="0"/>
                  </a:moveTo>
                  <a:cubicBezTo>
                    <a:pt x="731" y="0"/>
                    <a:pt x="295" y="265"/>
                    <a:pt x="0" y="707"/>
                  </a:cubicBezTo>
                  <a:cubicBezTo>
                    <a:pt x="222" y="515"/>
                    <a:pt x="480" y="407"/>
                    <a:pt x="723" y="407"/>
                  </a:cubicBezTo>
                  <a:cubicBezTo>
                    <a:pt x="844" y="407"/>
                    <a:pt x="960" y="433"/>
                    <a:pt x="1068" y="489"/>
                  </a:cubicBezTo>
                  <a:cubicBezTo>
                    <a:pt x="1548" y="733"/>
                    <a:pt x="1668" y="1457"/>
                    <a:pt x="1337" y="2106"/>
                  </a:cubicBezTo>
                  <a:cubicBezTo>
                    <a:pt x="1177" y="2419"/>
                    <a:pt x="940" y="2656"/>
                    <a:pt x="685" y="2790"/>
                  </a:cubicBezTo>
                  <a:cubicBezTo>
                    <a:pt x="1111" y="2740"/>
                    <a:pt x="1555" y="2408"/>
                    <a:pt x="1818" y="1894"/>
                  </a:cubicBezTo>
                  <a:cubicBezTo>
                    <a:pt x="2189" y="1173"/>
                    <a:pt x="2055" y="364"/>
                    <a:pt x="1519" y="92"/>
                  </a:cubicBezTo>
                  <a:cubicBezTo>
                    <a:pt x="1398" y="30"/>
                    <a:pt x="1268" y="0"/>
                    <a:pt x="11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6255675" y="4583225"/>
              <a:ext cx="53925" cy="59825"/>
            </a:xfrm>
            <a:custGeom>
              <a:avLst/>
              <a:gdLst/>
              <a:ahLst/>
              <a:cxnLst/>
              <a:rect l="l" t="t" r="r" b="b"/>
              <a:pathLst>
                <a:path w="2157" h="2393" extrusionOk="0">
                  <a:moveTo>
                    <a:pt x="1211" y="1"/>
                  </a:moveTo>
                  <a:cubicBezTo>
                    <a:pt x="968" y="1"/>
                    <a:pt x="710" y="109"/>
                    <a:pt x="488" y="301"/>
                  </a:cubicBezTo>
                  <a:cubicBezTo>
                    <a:pt x="445" y="363"/>
                    <a:pt x="404" y="429"/>
                    <a:pt x="368" y="498"/>
                  </a:cubicBezTo>
                  <a:cubicBezTo>
                    <a:pt x="0" y="1223"/>
                    <a:pt x="135" y="2031"/>
                    <a:pt x="667" y="2304"/>
                  </a:cubicBezTo>
                  <a:cubicBezTo>
                    <a:pt x="785" y="2365"/>
                    <a:pt x="915" y="2392"/>
                    <a:pt x="1047" y="2392"/>
                  </a:cubicBezTo>
                  <a:cubicBezTo>
                    <a:pt x="1089" y="2392"/>
                    <a:pt x="1131" y="2390"/>
                    <a:pt x="1173" y="2384"/>
                  </a:cubicBezTo>
                  <a:cubicBezTo>
                    <a:pt x="1428" y="2250"/>
                    <a:pt x="1665" y="2013"/>
                    <a:pt x="1825" y="1700"/>
                  </a:cubicBezTo>
                  <a:cubicBezTo>
                    <a:pt x="2156" y="1051"/>
                    <a:pt x="2036" y="327"/>
                    <a:pt x="1556" y="83"/>
                  </a:cubicBezTo>
                  <a:cubicBezTo>
                    <a:pt x="1448" y="27"/>
                    <a:pt x="1332" y="1"/>
                    <a:pt x="12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5853275" y="4848600"/>
              <a:ext cx="27175" cy="16775"/>
            </a:xfrm>
            <a:custGeom>
              <a:avLst/>
              <a:gdLst/>
              <a:ahLst/>
              <a:cxnLst/>
              <a:rect l="l" t="t" r="r" b="b"/>
              <a:pathLst>
                <a:path w="1087" h="671" extrusionOk="0">
                  <a:moveTo>
                    <a:pt x="410" y="0"/>
                  </a:moveTo>
                  <a:cubicBezTo>
                    <a:pt x="239" y="0"/>
                    <a:pt x="99" y="68"/>
                    <a:pt x="59" y="187"/>
                  </a:cubicBezTo>
                  <a:cubicBezTo>
                    <a:pt x="0" y="355"/>
                    <a:pt x="172" y="570"/>
                    <a:pt x="441" y="657"/>
                  </a:cubicBezTo>
                  <a:cubicBezTo>
                    <a:pt x="456" y="664"/>
                    <a:pt x="474" y="667"/>
                    <a:pt x="493" y="671"/>
                  </a:cubicBezTo>
                  <a:cubicBezTo>
                    <a:pt x="409" y="605"/>
                    <a:pt x="365" y="518"/>
                    <a:pt x="390" y="442"/>
                  </a:cubicBezTo>
                  <a:cubicBezTo>
                    <a:pt x="418" y="364"/>
                    <a:pt x="510" y="319"/>
                    <a:pt x="623" y="319"/>
                  </a:cubicBezTo>
                  <a:cubicBezTo>
                    <a:pt x="673" y="319"/>
                    <a:pt x="728" y="328"/>
                    <a:pt x="784" y="348"/>
                  </a:cubicBezTo>
                  <a:cubicBezTo>
                    <a:pt x="896" y="383"/>
                    <a:pt x="984" y="452"/>
                    <a:pt x="1021" y="529"/>
                  </a:cubicBezTo>
                  <a:cubicBezTo>
                    <a:pt x="1024" y="526"/>
                    <a:pt x="1028" y="518"/>
                    <a:pt x="1031" y="514"/>
                  </a:cubicBezTo>
                  <a:cubicBezTo>
                    <a:pt x="1086" y="343"/>
                    <a:pt x="918" y="132"/>
                    <a:pt x="649" y="42"/>
                  </a:cubicBezTo>
                  <a:cubicBezTo>
                    <a:pt x="567" y="13"/>
                    <a:pt x="486" y="0"/>
                    <a:pt x="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5862375" y="4856575"/>
              <a:ext cx="16425" cy="9475"/>
            </a:xfrm>
            <a:custGeom>
              <a:avLst/>
              <a:gdLst/>
              <a:ahLst/>
              <a:cxnLst/>
              <a:rect l="l" t="t" r="r" b="b"/>
              <a:pathLst>
                <a:path w="657" h="379" extrusionOk="0">
                  <a:moveTo>
                    <a:pt x="259" y="0"/>
                  </a:moveTo>
                  <a:cubicBezTo>
                    <a:pt x="146" y="0"/>
                    <a:pt x="54" y="45"/>
                    <a:pt x="26" y="123"/>
                  </a:cubicBezTo>
                  <a:cubicBezTo>
                    <a:pt x="1" y="199"/>
                    <a:pt x="45" y="286"/>
                    <a:pt x="129" y="352"/>
                  </a:cubicBezTo>
                  <a:cubicBezTo>
                    <a:pt x="195" y="370"/>
                    <a:pt x="260" y="379"/>
                    <a:pt x="320" y="379"/>
                  </a:cubicBezTo>
                  <a:cubicBezTo>
                    <a:pt x="480" y="379"/>
                    <a:pt x="609" y="319"/>
                    <a:pt x="657" y="210"/>
                  </a:cubicBezTo>
                  <a:cubicBezTo>
                    <a:pt x="620" y="133"/>
                    <a:pt x="532" y="64"/>
                    <a:pt x="420" y="29"/>
                  </a:cubicBezTo>
                  <a:cubicBezTo>
                    <a:pt x="364" y="9"/>
                    <a:pt x="309" y="0"/>
                    <a:pt x="2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5937700" y="4890975"/>
              <a:ext cx="42525" cy="18125"/>
            </a:xfrm>
            <a:custGeom>
              <a:avLst/>
              <a:gdLst/>
              <a:ahLst/>
              <a:cxnLst/>
              <a:rect l="l" t="t" r="r" b="b"/>
              <a:pathLst>
                <a:path w="1701" h="725" extrusionOk="0">
                  <a:moveTo>
                    <a:pt x="716" y="0"/>
                  </a:moveTo>
                  <a:cubicBezTo>
                    <a:pt x="332" y="0"/>
                    <a:pt x="34" y="119"/>
                    <a:pt x="18" y="287"/>
                  </a:cubicBezTo>
                  <a:cubicBezTo>
                    <a:pt x="0" y="484"/>
                    <a:pt x="361" y="677"/>
                    <a:pt x="819" y="717"/>
                  </a:cubicBezTo>
                  <a:cubicBezTo>
                    <a:pt x="853" y="721"/>
                    <a:pt x="882" y="724"/>
                    <a:pt x="914" y="724"/>
                  </a:cubicBezTo>
                  <a:cubicBezTo>
                    <a:pt x="750" y="670"/>
                    <a:pt x="641" y="583"/>
                    <a:pt x="652" y="495"/>
                  </a:cubicBezTo>
                  <a:cubicBezTo>
                    <a:pt x="661" y="382"/>
                    <a:pt x="855" y="303"/>
                    <a:pt x="1105" y="303"/>
                  </a:cubicBezTo>
                  <a:cubicBezTo>
                    <a:pt x="1144" y="303"/>
                    <a:pt x="1183" y="305"/>
                    <a:pt x="1224" y="309"/>
                  </a:cubicBezTo>
                  <a:cubicBezTo>
                    <a:pt x="1421" y="327"/>
                    <a:pt x="1588" y="386"/>
                    <a:pt x="1679" y="459"/>
                  </a:cubicBezTo>
                  <a:cubicBezTo>
                    <a:pt x="1679" y="452"/>
                    <a:pt x="1683" y="445"/>
                    <a:pt x="1683" y="437"/>
                  </a:cubicBezTo>
                  <a:cubicBezTo>
                    <a:pt x="1701" y="243"/>
                    <a:pt x="1344" y="51"/>
                    <a:pt x="885" y="7"/>
                  </a:cubicBezTo>
                  <a:cubicBezTo>
                    <a:pt x="827" y="2"/>
                    <a:pt x="771"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5953725" y="4898550"/>
              <a:ext cx="25950" cy="10600"/>
            </a:xfrm>
            <a:custGeom>
              <a:avLst/>
              <a:gdLst/>
              <a:ahLst/>
              <a:cxnLst/>
              <a:rect l="l" t="t" r="r" b="b"/>
              <a:pathLst>
                <a:path w="1038" h="424" extrusionOk="0">
                  <a:moveTo>
                    <a:pt x="464" y="0"/>
                  </a:moveTo>
                  <a:cubicBezTo>
                    <a:pt x="214" y="0"/>
                    <a:pt x="20" y="79"/>
                    <a:pt x="11" y="192"/>
                  </a:cubicBezTo>
                  <a:cubicBezTo>
                    <a:pt x="0" y="280"/>
                    <a:pt x="109" y="367"/>
                    <a:pt x="273" y="421"/>
                  </a:cubicBezTo>
                  <a:cubicBezTo>
                    <a:pt x="302" y="423"/>
                    <a:pt x="330" y="423"/>
                    <a:pt x="358" y="423"/>
                  </a:cubicBezTo>
                  <a:cubicBezTo>
                    <a:pt x="719" y="423"/>
                    <a:pt x="1001" y="315"/>
                    <a:pt x="1038" y="156"/>
                  </a:cubicBezTo>
                  <a:cubicBezTo>
                    <a:pt x="947" y="83"/>
                    <a:pt x="780" y="24"/>
                    <a:pt x="583" y="6"/>
                  </a:cubicBezTo>
                  <a:cubicBezTo>
                    <a:pt x="542" y="2"/>
                    <a:pt x="503" y="0"/>
                    <a:pt x="4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5778875" y="4807200"/>
              <a:ext cx="63575" cy="43900"/>
            </a:xfrm>
            <a:custGeom>
              <a:avLst/>
              <a:gdLst/>
              <a:ahLst/>
              <a:cxnLst/>
              <a:rect l="l" t="t" r="r" b="b"/>
              <a:pathLst>
                <a:path w="2543" h="1756" extrusionOk="0">
                  <a:moveTo>
                    <a:pt x="501" y="0"/>
                  </a:moveTo>
                  <a:cubicBezTo>
                    <a:pt x="363" y="0"/>
                    <a:pt x="255" y="39"/>
                    <a:pt x="194" y="120"/>
                  </a:cubicBezTo>
                  <a:cubicBezTo>
                    <a:pt x="1" y="375"/>
                    <a:pt x="329" y="947"/>
                    <a:pt x="926" y="1395"/>
                  </a:cubicBezTo>
                  <a:cubicBezTo>
                    <a:pt x="962" y="1424"/>
                    <a:pt x="1003" y="1453"/>
                    <a:pt x="1043" y="1479"/>
                  </a:cubicBezTo>
                  <a:cubicBezTo>
                    <a:pt x="907" y="1289"/>
                    <a:pt x="860" y="1114"/>
                    <a:pt x="937" y="1016"/>
                  </a:cubicBezTo>
                  <a:cubicBezTo>
                    <a:pt x="979" y="960"/>
                    <a:pt x="1051" y="934"/>
                    <a:pt x="1144" y="934"/>
                  </a:cubicBezTo>
                  <a:cubicBezTo>
                    <a:pt x="1337" y="934"/>
                    <a:pt x="1616" y="1047"/>
                    <a:pt x="1884" y="1249"/>
                  </a:cubicBezTo>
                  <a:cubicBezTo>
                    <a:pt x="2095" y="1409"/>
                    <a:pt x="2259" y="1595"/>
                    <a:pt x="2339" y="1755"/>
                  </a:cubicBezTo>
                  <a:cubicBezTo>
                    <a:pt x="2343" y="1755"/>
                    <a:pt x="2346" y="1752"/>
                    <a:pt x="2350" y="1748"/>
                  </a:cubicBezTo>
                  <a:cubicBezTo>
                    <a:pt x="2543" y="1493"/>
                    <a:pt x="2215" y="925"/>
                    <a:pt x="1618" y="474"/>
                  </a:cubicBezTo>
                  <a:cubicBezTo>
                    <a:pt x="1216" y="170"/>
                    <a:pt x="792" y="0"/>
                    <a:pt x="5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5800375" y="4830525"/>
              <a:ext cx="37000" cy="23400"/>
            </a:xfrm>
            <a:custGeom>
              <a:avLst/>
              <a:gdLst/>
              <a:ahLst/>
              <a:cxnLst/>
              <a:rect l="l" t="t" r="r" b="b"/>
              <a:pathLst>
                <a:path w="1480" h="936" extrusionOk="0">
                  <a:moveTo>
                    <a:pt x="284" y="1"/>
                  </a:moveTo>
                  <a:cubicBezTo>
                    <a:pt x="191" y="1"/>
                    <a:pt x="119" y="27"/>
                    <a:pt x="77" y="83"/>
                  </a:cubicBezTo>
                  <a:cubicBezTo>
                    <a:pt x="0" y="181"/>
                    <a:pt x="47" y="356"/>
                    <a:pt x="183" y="546"/>
                  </a:cubicBezTo>
                  <a:cubicBezTo>
                    <a:pt x="546" y="796"/>
                    <a:pt x="915" y="935"/>
                    <a:pt x="1176" y="935"/>
                  </a:cubicBezTo>
                  <a:cubicBezTo>
                    <a:pt x="1310" y="935"/>
                    <a:pt x="1416" y="899"/>
                    <a:pt x="1479" y="822"/>
                  </a:cubicBezTo>
                  <a:cubicBezTo>
                    <a:pt x="1399" y="662"/>
                    <a:pt x="1235" y="476"/>
                    <a:pt x="1024" y="316"/>
                  </a:cubicBezTo>
                  <a:cubicBezTo>
                    <a:pt x="756" y="114"/>
                    <a:pt x="477" y="1"/>
                    <a:pt x="2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 name="Google Shape;57;p2"/>
          <p:cNvSpPr/>
          <p:nvPr/>
        </p:nvSpPr>
        <p:spPr>
          <a:xfrm>
            <a:off x="-200025" y="3647173"/>
            <a:ext cx="1969138" cy="626352"/>
          </a:xfrm>
          <a:custGeom>
            <a:avLst/>
            <a:gdLst/>
            <a:ahLst/>
            <a:cxnLst/>
            <a:rect l="l" t="t" r="r" b="b"/>
            <a:pathLst>
              <a:path w="17772" h="5653" extrusionOk="0">
                <a:moveTo>
                  <a:pt x="3749" y="0"/>
                </a:moveTo>
                <a:cubicBezTo>
                  <a:pt x="3435" y="0"/>
                  <a:pt x="3181" y="255"/>
                  <a:pt x="3181" y="569"/>
                </a:cubicBezTo>
                <a:cubicBezTo>
                  <a:pt x="3181" y="881"/>
                  <a:pt x="3435" y="1137"/>
                  <a:pt x="3749" y="1137"/>
                </a:cubicBezTo>
                <a:lnTo>
                  <a:pt x="3909" y="1137"/>
                </a:lnTo>
                <a:cubicBezTo>
                  <a:pt x="4222" y="1137"/>
                  <a:pt x="4474" y="1391"/>
                  <a:pt x="4474" y="1705"/>
                </a:cubicBezTo>
                <a:cubicBezTo>
                  <a:pt x="4474" y="2018"/>
                  <a:pt x="4222" y="2273"/>
                  <a:pt x="3909" y="2273"/>
                </a:cubicBezTo>
                <a:lnTo>
                  <a:pt x="569" y="2273"/>
                </a:lnTo>
                <a:cubicBezTo>
                  <a:pt x="256" y="2273"/>
                  <a:pt x="1" y="2528"/>
                  <a:pt x="1" y="2841"/>
                </a:cubicBezTo>
                <a:cubicBezTo>
                  <a:pt x="1" y="3154"/>
                  <a:pt x="256" y="3410"/>
                  <a:pt x="569" y="3410"/>
                </a:cubicBezTo>
                <a:lnTo>
                  <a:pt x="7337" y="3410"/>
                </a:lnTo>
                <a:cubicBezTo>
                  <a:pt x="7569" y="3479"/>
                  <a:pt x="7744" y="3694"/>
                  <a:pt x="7744" y="3948"/>
                </a:cubicBezTo>
                <a:cubicBezTo>
                  <a:pt x="7744" y="4265"/>
                  <a:pt x="7490" y="4516"/>
                  <a:pt x="7176" y="4516"/>
                </a:cubicBezTo>
                <a:lnTo>
                  <a:pt x="3840" y="4516"/>
                </a:lnTo>
                <a:cubicBezTo>
                  <a:pt x="3526" y="4516"/>
                  <a:pt x="3272" y="4772"/>
                  <a:pt x="3272" y="5084"/>
                </a:cubicBezTo>
                <a:cubicBezTo>
                  <a:pt x="3272" y="5398"/>
                  <a:pt x="3526" y="5653"/>
                  <a:pt x="3840" y="5653"/>
                </a:cubicBezTo>
                <a:lnTo>
                  <a:pt x="14027" y="5653"/>
                </a:lnTo>
                <a:cubicBezTo>
                  <a:pt x="14340" y="5653"/>
                  <a:pt x="14596" y="5398"/>
                  <a:pt x="14596" y="5084"/>
                </a:cubicBezTo>
                <a:cubicBezTo>
                  <a:pt x="14596" y="4772"/>
                  <a:pt x="14340" y="4516"/>
                  <a:pt x="14027" y="4516"/>
                </a:cubicBezTo>
                <a:lnTo>
                  <a:pt x="13867" y="4516"/>
                </a:lnTo>
                <a:cubicBezTo>
                  <a:pt x="13554" y="4516"/>
                  <a:pt x="13299" y="4265"/>
                  <a:pt x="13299" y="3948"/>
                </a:cubicBezTo>
                <a:cubicBezTo>
                  <a:pt x="13299" y="3635"/>
                  <a:pt x="13554" y="3383"/>
                  <a:pt x="13867" y="3383"/>
                </a:cubicBezTo>
                <a:lnTo>
                  <a:pt x="17203" y="3383"/>
                </a:lnTo>
                <a:cubicBezTo>
                  <a:pt x="17521" y="3383"/>
                  <a:pt x="17771" y="3129"/>
                  <a:pt x="17771" y="2815"/>
                </a:cubicBezTo>
                <a:cubicBezTo>
                  <a:pt x="17771" y="2502"/>
                  <a:pt x="17521" y="2247"/>
                  <a:pt x="17203" y="2247"/>
                </a:cubicBezTo>
                <a:lnTo>
                  <a:pt x="10440" y="2247"/>
                </a:lnTo>
                <a:cubicBezTo>
                  <a:pt x="10203" y="2178"/>
                  <a:pt x="10032" y="1963"/>
                  <a:pt x="10032" y="1705"/>
                </a:cubicBezTo>
                <a:cubicBezTo>
                  <a:pt x="10032" y="1391"/>
                  <a:pt x="10287" y="1137"/>
                  <a:pt x="10600" y="1137"/>
                </a:cubicBezTo>
                <a:lnTo>
                  <a:pt x="13937" y="1137"/>
                </a:lnTo>
                <a:cubicBezTo>
                  <a:pt x="14249" y="1137"/>
                  <a:pt x="14505" y="881"/>
                  <a:pt x="14505" y="569"/>
                </a:cubicBezTo>
                <a:cubicBezTo>
                  <a:pt x="14505" y="255"/>
                  <a:pt x="14249" y="0"/>
                  <a:pt x="139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238121" y="2622020"/>
            <a:ext cx="1267330" cy="311680"/>
          </a:xfrm>
          <a:custGeom>
            <a:avLst/>
            <a:gdLst/>
            <a:ahLst/>
            <a:cxnLst/>
            <a:rect l="l" t="t" r="r" b="b"/>
            <a:pathLst>
              <a:path w="11438" h="2813" extrusionOk="0">
                <a:moveTo>
                  <a:pt x="3092" y="1"/>
                </a:moveTo>
                <a:cubicBezTo>
                  <a:pt x="2834" y="1"/>
                  <a:pt x="2626" y="208"/>
                  <a:pt x="2626" y="467"/>
                </a:cubicBezTo>
                <a:cubicBezTo>
                  <a:pt x="2626" y="725"/>
                  <a:pt x="2834" y="937"/>
                  <a:pt x="3092" y="937"/>
                </a:cubicBezTo>
                <a:lnTo>
                  <a:pt x="3223" y="937"/>
                </a:lnTo>
                <a:cubicBezTo>
                  <a:pt x="3486" y="937"/>
                  <a:pt x="3694" y="1148"/>
                  <a:pt x="3694" y="1406"/>
                </a:cubicBezTo>
                <a:cubicBezTo>
                  <a:pt x="3694" y="1665"/>
                  <a:pt x="3486" y="1877"/>
                  <a:pt x="3223" y="1877"/>
                </a:cubicBezTo>
                <a:lnTo>
                  <a:pt x="466" y="1877"/>
                </a:lnTo>
                <a:cubicBezTo>
                  <a:pt x="208" y="1877"/>
                  <a:pt x="0" y="2084"/>
                  <a:pt x="0" y="2343"/>
                </a:cubicBezTo>
                <a:cubicBezTo>
                  <a:pt x="0" y="2605"/>
                  <a:pt x="208" y="2812"/>
                  <a:pt x="466" y="2812"/>
                </a:cubicBezTo>
                <a:lnTo>
                  <a:pt x="8342" y="2812"/>
                </a:lnTo>
                <a:cubicBezTo>
                  <a:pt x="8604" y="2812"/>
                  <a:pt x="8811" y="2605"/>
                  <a:pt x="8811" y="2343"/>
                </a:cubicBezTo>
                <a:cubicBezTo>
                  <a:pt x="8811" y="2084"/>
                  <a:pt x="8604" y="1877"/>
                  <a:pt x="8342" y="1877"/>
                </a:cubicBezTo>
                <a:lnTo>
                  <a:pt x="8211" y="1877"/>
                </a:lnTo>
                <a:cubicBezTo>
                  <a:pt x="7952" y="1877"/>
                  <a:pt x="7744" y="1665"/>
                  <a:pt x="7744" y="1406"/>
                </a:cubicBezTo>
                <a:cubicBezTo>
                  <a:pt x="7744" y="1148"/>
                  <a:pt x="7952" y="937"/>
                  <a:pt x="8211" y="937"/>
                </a:cubicBezTo>
                <a:lnTo>
                  <a:pt x="10968" y="937"/>
                </a:lnTo>
                <a:cubicBezTo>
                  <a:pt x="11230" y="937"/>
                  <a:pt x="11437" y="725"/>
                  <a:pt x="11437" y="467"/>
                </a:cubicBezTo>
                <a:cubicBezTo>
                  <a:pt x="11437" y="208"/>
                  <a:pt x="11230" y="1"/>
                  <a:pt x="109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 name="Google Shape;59;p2"/>
          <p:cNvGrpSpPr/>
          <p:nvPr/>
        </p:nvGrpSpPr>
        <p:grpSpPr>
          <a:xfrm>
            <a:off x="62136" y="580265"/>
            <a:ext cx="2136440" cy="1280656"/>
            <a:chOff x="1907161" y="3517190"/>
            <a:chExt cx="2136440" cy="1280656"/>
          </a:xfrm>
        </p:grpSpPr>
        <p:sp>
          <p:nvSpPr>
            <p:cNvPr id="60" name="Google Shape;60;p2"/>
            <p:cNvSpPr/>
            <p:nvPr/>
          </p:nvSpPr>
          <p:spPr>
            <a:xfrm>
              <a:off x="1907161" y="3702681"/>
              <a:ext cx="2037653" cy="876058"/>
            </a:xfrm>
            <a:custGeom>
              <a:avLst/>
              <a:gdLst/>
              <a:ahLst/>
              <a:cxnLst/>
              <a:rect l="l" t="t" r="r" b="b"/>
              <a:pathLst>
                <a:path w="22843" h="9821" extrusionOk="0">
                  <a:moveTo>
                    <a:pt x="11539" y="1"/>
                  </a:moveTo>
                  <a:cubicBezTo>
                    <a:pt x="11539" y="1"/>
                    <a:pt x="10130" y="668"/>
                    <a:pt x="8844" y="1057"/>
                  </a:cubicBezTo>
                  <a:cubicBezTo>
                    <a:pt x="7558" y="1446"/>
                    <a:pt x="5144" y="1738"/>
                    <a:pt x="5144" y="1738"/>
                  </a:cubicBezTo>
                  <a:cubicBezTo>
                    <a:pt x="5144" y="1738"/>
                    <a:pt x="3555" y="856"/>
                    <a:pt x="2707" y="686"/>
                  </a:cubicBezTo>
                  <a:cubicBezTo>
                    <a:pt x="1862" y="515"/>
                    <a:pt x="0" y="441"/>
                    <a:pt x="0" y="441"/>
                  </a:cubicBezTo>
                  <a:lnTo>
                    <a:pt x="0" y="441"/>
                  </a:lnTo>
                  <a:lnTo>
                    <a:pt x="1595" y="3643"/>
                  </a:lnTo>
                  <a:cubicBezTo>
                    <a:pt x="1595" y="3643"/>
                    <a:pt x="1923" y="3238"/>
                    <a:pt x="2710" y="3188"/>
                  </a:cubicBezTo>
                  <a:cubicBezTo>
                    <a:pt x="2782" y="3183"/>
                    <a:pt x="2861" y="3181"/>
                    <a:pt x="2947" y="3181"/>
                  </a:cubicBezTo>
                  <a:cubicBezTo>
                    <a:pt x="3807" y="3181"/>
                    <a:pt x="5306" y="3414"/>
                    <a:pt x="6243" y="3924"/>
                  </a:cubicBezTo>
                  <a:cubicBezTo>
                    <a:pt x="7274" y="4489"/>
                    <a:pt x="10075" y="6320"/>
                    <a:pt x="10075" y="6320"/>
                  </a:cubicBezTo>
                  <a:cubicBezTo>
                    <a:pt x="10997" y="6211"/>
                    <a:pt x="11552" y="6203"/>
                    <a:pt x="11691" y="6203"/>
                  </a:cubicBezTo>
                  <a:cubicBezTo>
                    <a:pt x="11714" y="6203"/>
                    <a:pt x="11725" y="6204"/>
                    <a:pt x="11725" y="6204"/>
                  </a:cubicBezTo>
                  <a:cubicBezTo>
                    <a:pt x="11725" y="6204"/>
                    <a:pt x="13524" y="7027"/>
                    <a:pt x="14169" y="7413"/>
                  </a:cubicBezTo>
                  <a:cubicBezTo>
                    <a:pt x="14810" y="7799"/>
                    <a:pt x="17658" y="9525"/>
                    <a:pt x="18489" y="9598"/>
                  </a:cubicBezTo>
                  <a:cubicBezTo>
                    <a:pt x="19324" y="9671"/>
                    <a:pt x="21108" y="9821"/>
                    <a:pt x="21108" y="9821"/>
                  </a:cubicBezTo>
                  <a:lnTo>
                    <a:pt x="20995" y="9463"/>
                  </a:lnTo>
                  <a:cubicBezTo>
                    <a:pt x="20995" y="9463"/>
                    <a:pt x="19622" y="9310"/>
                    <a:pt x="19083" y="9161"/>
                  </a:cubicBezTo>
                  <a:cubicBezTo>
                    <a:pt x="18547" y="9008"/>
                    <a:pt x="17287" y="8483"/>
                    <a:pt x="16373" y="7777"/>
                  </a:cubicBezTo>
                  <a:cubicBezTo>
                    <a:pt x="15459" y="7074"/>
                    <a:pt x="13736" y="6120"/>
                    <a:pt x="13736" y="6120"/>
                  </a:cubicBezTo>
                  <a:cubicBezTo>
                    <a:pt x="16733" y="5107"/>
                    <a:pt x="19199" y="5057"/>
                    <a:pt x="19199" y="5057"/>
                  </a:cubicBezTo>
                  <a:cubicBezTo>
                    <a:pt x="20864" y="4623"/>
                    <a:pt x="22678" y="3803"/>
                    <a:pt x="22678" y="3803"/>
                  </a:cubicBezTo>
                  <a:lnTo>
                    <a:pt x="22842" y="3348"/>
                  </a:lnTo>
                  <a:lnTo>
                    <a:pt x="22842" y="3348"/>
                  </a:lnTo>
                  <a:cubicBezTo>
                    <a:pt x="21665" y="3934"/>
                    <a:pt x="19367" y="4222"/>
                    <a:pt x="19367" y="4222"/>
                  </a:cubicBezTo>
                  <a:cubicBezTo>
                    <a:pt x="19367" y="4222"/>
                    <a:pt x="17426" y="4677"/>
                    <a:pt x="15659" y="4940"/>
                  </a:cubicBezTo>
                  <a:cubicBezTo>
                    <a:pt x="15239" y="5002"/>
                    <a:pt x="14761" y="5026"/>
                    <a:pt x="14277" y="5026"/>
                  </a:cubicBezTo>
                  <a:cubicBezTo>
                    <a:pt x="12731" y="5026"/>
                    <a:pt x="11124" y="4783"/>
                    <a:pt x="11124" y="4783"/>
                  </a:cubicBezTo>
                  <a:cubicBezTo>
                    <a:pt x="8528" y="3818"/>
                    <a:pt x="6568" y="2565"/>
                    <a:pt x="6568" y="2565"/>
                  </a:cubicBezTo>
                  <a:cubicBezTo>
                    <a:pt x="6568" y="2565"/>
                    <a:pt x="8389" y="2036"/>
                    <a:pt x="9146" y="1774"/>
                  </a:cubicBezTo>
                  <a:cubicBezTo>
                    <a:pt x="9900" y="1512"/>
                    <a:pt x="11485" y="918"/>
                    <a:pt x="11485" y="918"/>
                  </a:cubicBezTo>
                  <a:cubicBezTo>
                    <a:pt x="11485" y="918"/>
                    <a:pt x="13955" y="738"/>
                    <a:pt x="15100" y="738"/>
                  </a:cubicBezTo>
                  <a:cubicBezTo>
                    <a:pt x="15245" y="738"/>
                    <a:pt x="15368" y="741"/>
                    <a:pt x="15462" y="747"/>
                  </a:cubicBezTo>
                  <a:cubicBezTo>
                    <a:pt x="16311" y="802"/>
                    <a:pt x="18245" y="1239"/>
                    <a:pt x="18245" y="1239"/>
                  </a:cubicBezTo>
                  <a:lnTo>
                    <a:pt x="18559" y="1017"/>
                  </a:lnTo>
                  <a:cubicBezTo>
                    <a:pt x="18559" y="1017"/>
                    <a:pt x="16671" y="318"/>
                    <a:pt x="15510" y="266"/>
                  </a:cubicBezTo>
                  <a:cubicBezTo>
                    <a:pt x="14348" y="219"/>
                    <a:pt x="11539" y="1"/>
                    <a:pt x="11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 name="Google Shape;61;p2"/>
            <p:cNvGrpSpPr/>
            <p:nvPr/>
          </p:nvGrpSpPr>
          <p:grpSpPr>
            <a:xfrm>
              <a:off x="3490104" y="4298815"/>
              <a:ext cx="512053" cy="499031"/>
              <a:chOff x="6440004" y="192590"/>
              <a:chExt cx="512053" cy="499031"/>
            </a:xfrm>
          </p:grpSpPr>
          <p:sp>
            <p:nvSpPr>
              <p:cNvPr id="62" name="Google Shape;62;p2"/>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 name="Google Shape;73;p2"/>
              <p:cNvGrpSpPr/>
              <p:nvPr/>
            </p:nvGrpSpPr>
            <p:grpSpPr>
              <a:xfrm>
                <a:off x="6576208" y="332260"/>
                <a:ext cx="239697" cy="245945"/>
                <a:chOff x="6109825" y="244875"/>
                <a:chExt cx="114125" cy="117100"/>
              </a:xfrm>
            </p:grpSpPr>
            <p:sp>
              <p:nvSpPr>
                <p:cNvPr id="74" name="Google Shape;74;p2"/>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5" name="Google Shape;95;p2"/>
            <p:cNvGrpSpPr/>
            <p:nvPr/>
          </p:nvGrpSpPr>
          <p:grpSpPr>
            <a:xfrm>
              <a:off x="3170154" y="3517190"/>
              <a:ext cx="512053" cy="499031"/>
              <a:chOff x="6440004" y="192590"/>
              <a:chExt cx="512053" cy="499031"/>
            </a:xfrm>
          </p:grpSpPr>
          <p:sp>
            <p:nvSpPr>
              <p:cNvPr id="96" name="Google Shape;96;p2"/>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 name="Google Shape;107;p2"/>
              <p:cNvGrpSpPr/>
              <p:nvPr/>
            </p:nvGrpSpPr>
            <p:grpSpPr>
              <a:xfrm>
                <a:off x="6576208" y="332260"/>
                <a:ext cx="239697" cy="245945"/>
                <a:chOff x="6109825" y="244875"/>
                <a:chExt cx="114125" cy="117100"/>
              </a:xfrm>
            </p:grpSpPr>
            <p:sp>
              <p:nvSpPr>
                <p:cNvPr id="108" name="Google Shape;108;p2"/>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9" name="Google Shape;129;p2"/>
            <p:cNvGrpSpPr/>
            <p:nvPr/>
          </p:nvGrpSpPr>
          <p:grpSpPr>
            <a:xfrm>
              <a:off x="3643534" y="3852943"/>
              <a:ext cx="400067" cy="389893"/>
              <a:chOff x="6440004" y="192590"/>
              <a:chExt cx="512053" cy="499031"/>
            </a:xfrm>
          </p:grpSpPr>
          <p:sp>
            <p:nvSpPr>
              <p:cNvPr id="130" name="Google Shape;130;p2"/>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 name="Google Shape;141;p2"/>
              <p:cNvGrpSpPr/>
              <p:nvPr/>
            </p:nvGrpSpPr>
            <p:grpSpPr>
              <a:xfrm>
                <a:off x="6576208" y="332260"/>
                <a:ext cx="239697" cy="245945"/>
                <a:chOff x="6109825" y="244875"/>
                <a:chExt cx="114125" cy="117100"/>
              </a:xfrm>
            </p:grpSpPr>
            <p:sp>
              <p:nvSpPr>
                <p:cNvPr id="142" name="Google Shape;142;p2"/>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3" name="Google Shape;163;p2"/>
            <p:cNvGrpSpPr/>
            <p:nvPr/>
          </p:nvGrpSpPr>
          <p:grpSpPr>
            <a:xfrm>
              <a:off x="2639439" y="4098375"/>
              <a:ext cx="271644" cy="264736"/>
              <a:chOff x="6440004" y="192590"/>
              <a:chExt cx="512053" cy="499031"/>
            </a:xfrm>
          </p:grpSpPr>
          <p:sp>
            <p:nvSpPr>
              <p:cNvPr id="164" name="Google Shape;164;p2"/>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5" name="Google Shape;175;p2"/>
              <p:cNvGrpSpPr/>
              <p:nvPr/>
            </p:nvGrpSpPr>
            <p:grpSpPr>
              <a:xfrm>
                <a:off x="6576208" y="332260"/>
                <a:ext cx="239697" cy="245945"/>
                <a:chOff x="6109825" y="244875"/>
                <a:chExt cx="114125" cy="117100"/>
              </a:xfrm>
            </p:grpSpPr>
            <p:sp>
              <p:nvSpPr>
                <p:cNvPr id="176" name="Google Shape;176;p2"/>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7" name="Google Shape;197;p2"/>
            <p:cNvGrpSpPr/>
            <p:nvPr/>
          </p:nvGrpSpPr>
          <p:grpSpPr>
            <a:xfrm>
              <a:off x="2242789" y="3884725"/>
              <a:ext cx="271644" cy="264736"/>
              <a:chOff x="6440004" y="192590"/>
              <a:chExt cx="512053" cy="499031"/>
            </a:xfrm>
          </p:grpSpPr>
          <p:sp>
            <p:nvSpPr>
              <p:cNvPr id="198" name="Google Shape;198;p2"/>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9" name="Google Shape;209;p2"/>
              <p:cNvGrpSpPr/>
              <p:nvPr/>
            </p:nvGrpSpPr>
            <p:grpSpPr>
              <a:xfrm>
                <a:off x="6576208" y="332260"/>
                <a:ext cx="239697" cy="245945"/>
                <a:chOff x="6109825" y="244875"/>
                <a:chExt cx="114125" cy="117100"/>
              </a:xfrm>
            </p:grpSpPr>
            <p:sp>
              <p:nvSpPr>
                <p:cNvPr id="210" name="Google Shape;210;p2"/>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231" name="Google Shape;231;p2"/>
          <p:cNvGrpSpPr/>
          <p:nvPr/>
        </p:nvGrpSpPr>
        <p:grpSpPr>
          <a:xfrm>
            <a:off x="-4000279" y="4609850"/>
            <a:ext cx="17268767" cy="575775"/>
            <a:chOff x="-4000279" y="4609850"/>
            <a:chExt cx="17268767" cy="575775"/>
          </a:xfrm>
        </p:grpSpPr>
        <p:sp>
          <p:nvSpPr>
            <p:cNvPr id="232" name="Google Shape;232;p2"/>
            <p:cNvSpPr/>
            <p:nvPr/>
          </p:nvSpPr>
          <p:spPr>
            <a:xfrm>
              <a:off x="62113" y="4609850"/>
              <a:ext cx="9144000" cy="575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
            <p:cNvSpPr/>
            <p:nvPr/>
          </p:nvSpPr>
          <p:spPr>
            <a:xfrm>
              <a:off x="0" y="4610225"/>
              <a:ext cx="9144000" cy="575400"/>
            </a:xfrm>
            <a:prstGeom prst="rect">
              <a:avLst/>
            </a:prstGeom>
            <a:solidFill>
              <a:srgbClr val="775345">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4" name="Google Shape;234;p2"/>
            <p:cNvGrpSpPr/>
            <p:nvPr/>
          </p:nvGrpSpPr>
          <p:grpSpPr>
            <a:xfrm rot="10800000">
              <a:off x="-4000279" y="4609893"/>
              <a:ext cx="17268767" cy="575308"/>
              <a:chOff x="1037725" y="-494375"/>
              <a:chExt cx="5314775" cy="5401950"/>
            </a:xfrm>
          </p:grpSpPr>
          <p:sp>
            <p:nvSpPr>
              <p:cNvPr id="235" name="Google Shape;235;p2"/>
              <p:cNvSpPr/>
              <p:nvPr/>
            </p:nvSpPr>
            <p:spPr>
              <a:xfrm>
                <a:off x="1037725" y="-494375"/>
                <a:ext cx="1221950" cy="5401950"/>
              </a:xfrm>
              <a:custGeom>
                <a:avLst/>
                <a:gdLst/>
                <a:ahLst/>
                <a:cxnLst/>
                <a:rect l="l" t="t" r="r" b="b"/>
                <a:pathLst>
                  <a:path w="48878" h="216078" extrusionOk="0">
                    <a:moveTo>
                      <a:pt x="0" y="1"/>
                    </a:moveTo>
                    <a:lnTo>
                      <a:pt x="48542" y="216077"/>
                    </a:lnTo>
                    <a:lnTo>
                      <a:pt x="48877" y="216077"/>
                    </a:lnTo>
                    <a:lnTo>
                      <a:pt x="59" y="128"/>
                    </a:lnTo>
                    <a:lnTo>
                      <a:pt x="0"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1234475" y="-494375"/>
                <a:ext cx="1131525" cy="5401950"/>
              </a:xfrm>
              <a:custGeom>
                <a:avLst/>
                <a:gdLst/>
                <a:ahLst/>
                <a:cxnLst/>
                <a:rect l="l" t="t" r="r" b="b"/>
                <a:pathLst>
                  <a:path w="45261" h="216078" extrusionOk="0">
                    <a:moveTo>
                      <a:pt x="1" y="1"/>
                    </a:moveTo>
                    <a:lnTo>
                      <a:pt x="44948" y="216077"/>
                    </a:lnTo>
                    <a:lnTo>
                      <a:pt x="45261" y="216077"/>
                    </a:lnTo>
                    <a:lnTo>
                      <a:pt x="63" y="128"/>
                    </a:lnTo>
                    <a:lnTo>
                      <a:pt x="1"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
              <p:cNvSpPr/>
              <p:nvPr/>
            </p:nvSpPr>
            <p:spPr>
              <a:xfrm>
                <a:off x="1431175" y="-494375"/>
                <a:ext cx="1041275" cy="5401950"/>
              </a:xfrm>
              <a:custGeom>
                <a:avLst/>
                <a:gdLst/>
                <a:ahLst/>
                <a:cxnLst/>
                <a:rect l="l" t="t" r="r" b="b"/>
                <a:pathLst>
                  <a:path w="41651" h="216078" extrusionOk="0">
                    <a:moveTo>
                      <a:pt x="0" y="1"/>
                    </a:moveTo>
                    <a:lnTo>
                      <a:pt x="41356" y="216077"/>
                    </a:lnTo>
                    <a:lnTo>
                      <a:pt x="41651" y="216077"/>
                    </a:lnTo>
                    <a:lnTo>
                      <a:pt x="70" y="125"/>
                    </a:lnTo>
                    <a:lnTo>
                      <a:pt x="0"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
              <p:cNvSpPr/>
              <p:nvPr/>
            </p:nvSpPr>
            <p:spPr>
              <a:xfrm>
                <a:off x="1627850" y="-494275"/>
                <a:ext cx="950975" cy="5401850"/>
              </a:xfrm>
              <a:custGeom>
                <a:avLst/>
                <a:gdLst/>
                <a:ahLst/>
                <a:cxnLst/>
                <a:rect l="l" t="t" r="r" b="b"/>
                <a:pathLst>
                  <a:path w="38039" h="216074" extrusionOk="0">
                    <a:moveTo>
                      <a:pt x="1" y="0"/>
                    </a:moveTo>
                    <a:lnTo>
                      <a:pt x="37761" y="216073"/>
                    </a:lnTo>
                    <a:lnTo>
                      <a:pt x="38039" y="216073"/>
                    </a:lnTo>
                    <a:lnTo>
                      <a:pt x="74" y="121"/>
                    </a:lnTo>
                    <a:lnTo>
                      <a:pt x="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1824625" y="-494275"/>
                <a:ext cx="860650" cy="5401850"/>
              </a:xfrm>
              <a:custGeom>
                <a:avLst/>
                <a:gdLst/>
                <a:ahLst/>
                <a:cxnLst/>
                <a:rect l="l" t="t" r="r" b="b"/>
                <a:pathLst>
                  <a:path w="34426" h="216074" extrusionOk="0">
                    <a:moveTo>
                      <a:pt x="1" y="0"/>
                    </a:moveTo>
                    <a:lnTo>
                      <a:pt x="34167" y="216073"/>
                    </a:lnTo>
                    <a:lnTo>
                      <a:pt x="34426" y="216073"/>
                    </a:lnTo>
                    <a:lnTo>
                      <a:pt x="78" y="117"/>
                    </a:lnTo>
                    <a:lnTo>
                      <a:pt x="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
              <p:cNvSpPr/>
              <p:nvPr/>
            </p:nvSpPr>
            <p:spPr>
              <a:xfrm>
                <a:off x="2021325" y="-494175"/>
                <a:ext cx="770300" cy="5401750"/>
              </a:xfrm>
              <a:custGeom>
                <a:avLst/>
                <a:gdLst/>
                <a:ahLst/>
                <a:cxnLst/>
                <a:rect l="l" t="t" r="r" b="b"/>
                <a:pathLst>
                  <a:path w="30812" h="216070" extrusionOk="0">
                    <a:moveTo>
                      <a:pt x="0" y="0"/>
                    </a:moveTo>
                    <a:lnTo>
                      <a:pt x="30574" y="216069"/>
                    </a:lnTo>
                    <a:lnTo>
                      <a:pt x="30811" y="216069"/>
                    </a:lnTo>
                    <a:lnTo>
                      <a:pt x="84" y="113"/>
                    </a:lnTo>
                    <a:lnTo>
                      <a:pt x="0"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p:nvPr/>
            </p:nvSpPr>
            <p:spPr>
              <a:xfrm>
                <a:off x="2218000" y="-494175"/>
                <a:ext cx="680075" cy="5401750"/>
              </a:xfrm>
              <a:custGeom>
                <a:avLst/>
                <a:gdLst/>
                <a:ahLst/>
                <a:cxnLst/>
                <a:rect l="l" t="t" r="r" b="b"/>
                <a:pathLst>
                  <a:path w="27203" h="216070" extrusionOk="0">
                    <a:moveTo>
                      <a:pt x="1" y="0"/>
                    </a:moveTo>
                    <a:lnTo>
                      <a:pt x="26980" y="216069"/>
                    </a:lnTo>
                    <a:lnTo>
                      <a:pt x="27202" y="216069"/>
                    </a:lnTo>
                    <a:lnTo>
                      <a:pt x="93" y="110"/>
                    </a:lnTo>
                    <a:lnTo>
                      <a:pt x="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
              <p:cNvSpPr/>
              <p:nvPr/>
            </p:nvSpPr>
            <p:spPr>
              <a:xfrm>
                <a:off x="2414700" y="-494100"/>
                <a:ext cx="589825" cy="5401675"/>
              </a:xfrm>
              <a:custGeom>
                <a:avLst/>
                <a:gdLst/>
                <a:ahLst/>
                <a:cxnLst/>
                <a:rect l="l" t="t" r="r" b="b"/>
                <a:pathLst>
                  <a:path w="23593" h="216067" extrusionOk="0">
                    <a:moveTo>
                      <a:pt x="0" y="1"/>
                    </a:moveTo>
                    <a:lnTo>
                      <a:pt x="23389" y="216066"/>
                    </a:lnTo>
                    <a:lnTo>
                      <a:pt x="23592" y="216066"/>
                    </a:lnTo>
                    <a:lnTo>
                      <a:pt x="99" y="102"/>
                    </a:lnTo>
                    <a:lnTo>
                      <a:pt x="0"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
              <p:cNvSpPr/>
              <p:nvPr/>
            </p:nvSpPr>
            <p:spPr>
              <a:xfrm>
                <a:off x="2611375" y="-494000"/>
                <a:ext cx="499600" cy="5401575"/>
              </a:xfrm>
              <a:custGeom>
                <a:avLst/>
                <a:gdLst/>
                <a:ahLst/>
                <a:cxnLst/>
                <a:rect l="l" t="t" r="r" b="b"/>
                <a:pathLst>
                  <a:path w="19984" h="216063" extrusionOk="0">
                    <a:moveTo>
                      <a:pt x="1" y="0"/>
                    </a:moveTo>
                    <a:lnTo>
                      <a:pt x="19794" y="216062"/>
                    </a:lnTo>
                    <a:lnTo>
                      <a:pt x="19983" y="216062"/>
                    </a:lnTo>
                    <a:lnTo>
                      <a:pt x="110" y="95"/>
                    </a:lnTo>
                    <a:lnTo>
                      <a:pt x="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
              <p:cNvSpPr/>
              <p:nvPr/>
            </p:nvSpPr>
            <p:spPr>
              <a:xfrm>
                <a:off x="2808075" y="-493825"/>
                <a:ext cx="409350" cy="5401400"/>
              </a:xfrm>
              <a:custGeom>
                <a:avLst/>
                <a:gdLst/>
                <a:ahLst/>
                <a:cxnLst/>
                <a:rect l="l" t="t" r="r" b="b"/>
                <a:pathLst>
                  <a:path w="16374" h="216056" extrusionOk="0">
                    <a:moveTo>
                      <a:pt x="0" y="0"/>
                    </a:moveTo>
                    <a:lnTo>
                      <a:pt x="16199" y="216055"/>
                    </a:lnTo>
                    <a:lnTo>
                      <a:pt x="16374" y="216055"/>
                    </a:lnTo>
                    <a:lnTo>
                      <a:pt x="118" y="84"/>
                    </a:lnTo>
                    <a:lnTo>
                      <a:pt x="0"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
              <p:cNvSpPr/>
              <p:nvPr/>
            </p:nvSpPr>
            <p:spPr>
              <a:xfrm>
                <a:off x="3004750" y="-493625"/>
                <a:ext cx="319100" cy="5401200"/>
              </a:xfrm>
              <a:custGeom>
                <a:avLst/>
                <a:gdLst/>
                <a:ahLst/>
                <a:cxnLst/>
                <a:rect l="l" t="t" r="r" b="b"/>
                <a:pathLst>
                  <a:path w="12764" h="216048" extrusionOk="0">
                    <a:moveTo>
                      <a:pt x="1" y="0"/>
                    </a:moveTo>
                    <a:lnTo>
                      <a:pt x="12604" y="216047"/>
                    </a:lnTo>
                    <a:lnTo>
                      <a:pt x="12764" y="216047"/>
                    </a:lnTo>
                    <a:lnTo>
                      <a:pt x="125" y="69"/>
                    </a:lnTo>
                    <a:lnTo>
                      <a:pt x="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
              <p:cNvSpPr/>
              <p:nvPr/>
            </p:nvSpPr>
            <p:spPr>
              <a:xfrm>
                <a:off x="3201450" y="-493450"/>
                <a:ext cx="228950" cy="5401025"/>
              </a:xfrm>
              <a:custGeom>
                <a:avLst/>
                <a:gdLst/>
                <a:ahLst/>
                <a:cxnLst/>
                <a:rect l="l" t="t" r="r" b="b"/>
                <a:pathLst>
                  <a:path w="9158" h="216041" extrusionOk="0">
                    <a:moveTo>
                      <a:pt x="0" y="0"/>
                    </a:moveTo>
                    <a:lnTo>
                      <a:pt x="9004" y="216040"/>
                    </a:lnTo>
                    <a:lnTo>
                      <a:pt x="9157" y="216040"/>
                    </a:lnTo>
                    <a:lnTo>
                      <a:pt x="132" y="51"/>
                    </a:lnTo>
                    <a:lnTo>
                      <a:pt x="0"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
              <p:cNvSpPr/>
              <p:nvPr/>
            </p:nvSpPr>
            <p:spPr>
              <a:xfrm>
                <a:off x="3398125" y="-493200"/>
                <a:ext cx="138800" cy="5400775"/>
              </a:xfrm>
              <a:custGeom>
                <a:avLst/>
                <a:gdLst/>
                <a:ahLst/>
                <a:cxnLst/>
                <a:rect l="l" t="t" r="r" b="b"/>
                <a:pathLst>
                  <a:path w="5552" h="216031" extrusionOk="0">
                    <a:moveTo>
                      <a:pt x="1" y="1"/>
                    </a:moveTo>
                    <a:lnTo>
                      <a:pt x="5407" y="216030"/>
                    </a:lnTo>
                    <a:lnTo>
                      <a:pt x="5552" y="216030"/>
                    </a:lnTo>
                    <a:lnTo>
                      <a:pt x="140" y="34"/>
                    </a:lnTo>
                    <a:lnTo>
                      <a:pt x="1"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
              <p:cNvSpPr/>
              <p:nvPr/>
            </p:nvSpPr>
            <p:spPr>
              <a:xfrm>
                <a:off x="3594925" y="-492900"/>
                <a:ext cx="48650" cy="5400475"/>
              </a:xfrm>
              <a:custGeom>
                <a:avLst/>
                <a:gdLst/>
                <a:ahLst/>
                <a:cxnLst/>
                <a:rect l="l" t="t" r="r" b="b"/>
                <a:pathLst>
                  <a:path w="1946" h="216019" extrusionOk="0">
                    <a:moveTo>
                      <a:pt x="1" y="0"/>
                    </a:moveTo>
                    <a:lnTo>
                      <a:pt x="1803" y="216018"/>
                    </a:lnTo>
                    <a:lnTo>
                      <a:pt x="1946" y="216018"/>
                    </a:lnTo>
                    <a:lnTo>
                      <a:pt x="142" y="11"/>
                    </a:lnTo>
                    <a:lnTo>
                      <a:pt x="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
              <p:cNvSpPr/>
              <p:nvPr/>
            </p:nvSpPr>
            <p:spPr>
              <a:xfrm>
                <a:off x="3746625" y="-492900"/>
                <a:ext cx="48650" cy="5400475"/>
              </a:xfrm>
              <a:custGeom>
                <a:avLst/>
                <a:gdLst/>
                <a:ahLst/>
                <a:cxnLst/>
                <a:rect l="l" t="t" r="r" b="b"/>
                <a:pathLst>
                  <a:path w="1946" h="216019" extrusionOk="0">
                    <a:moveTo>
                      <a:pt x="1945" y="0"/>
                    </a:moveTo>
                    <a:lnTo>
                      <a:pt x="1804" y="11"/>
                    </a:lnTo>
                    <a:lnTo>
                      <a:pt x="0" y="216018"/>
                    </a:lnTo>
                    <a:lnTo>
                      <a:pt x="143" y="216018"/>
                    </a:lnTo>
                    <a:lnTo>
                      <a:pt x="1945"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
              <p:cNvSpPr/>
              <p:nvPr/>
            </p:nvSpPr>
            <p:spPr>
              <a:xfrm>
                <a:off x="3853250" y="-493200"/>
                <a:ext cx="138700" cy="5400775"/>
              </a:xfrm>
              <a:custGeom>
                <a:avLst/>
                <a:gdLst/>
                <a:ahLst/>
                <a:cxnLst/>
                <a:rect l="l" t="t" r="r" b="b"/>
                <a:pathLst>
                  <a:path w="5548" h="216031" extrusionOk="0">
                    <a:moveTo>
                      <a:pt x="5548" y="1"/>
                    </a:moveTo>
                    <a:lnTo>
                      <a:pt x="5413" y="34"/>
                    </a:lnTo>
                    <a:lnTo>
                      <a:pt x="0" y="216030"/>
                    </a:lnTo>
                    <a:lnTo>
                      <a:pt x="146" y="216030"/>
                    </a:lnTo>
                    <a:lnTo>
                      <a:pt x="554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
              <p:cNvSpPr/>
              <p:nvPr/>
            </p:nvSpPr>
            <p:spPr>
              <a:xfrm>
                <a:off x="3959775" y="-493450"/>
                <a:ext cx="228950" cy="5401025"/>
              </a:xfrm>
              <a:custGeom>
                <a:avLst/>
                <a:gdLst/>
                <a:ahLst/>
                <a:cxnLst/>
                <a:rect l="l" t="t" r="r" b="b"/>
                <a:pathLst>
                  <a:path w="9158" h="216041" extrusionOk="0">
                    <a:moveTo>
                      <a:pt x="9158" y="0"/>
                    </a:moveTo>
                    <a:lnTo>
                      <a:pt x="9027" y="51"/>
                    </a:lnTo>
                    <a:lnTo>
                      <a:pt x="1" y="216040"/>
                    </a:lnTo>
                    <a:lnTo>
                      <a:pt x="154" y="216040"/>
                    </a:lnTo>
                    <a:lnTo>
                      <a:pt x="9158"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
              <p:cNvSpPr/>
              <p:nvPr/>
            </p:nvSpPr>
            <p:spPr>
              <a:xfrm>
                <a:off x="4066325" y="-493625"/>
                <a:ext cx="319100" cy="5401200"/>
              </a:xfrm>
              <a:custGeom>
                <a:avLst/>
                <a:gdLst/>
                <a:ahLst/>
                <a:cxnLst/>
                <a:rect l="l" t="t" r="r" b="b"/>
                <a:pathLst>
                  <a:path w="12764" h="216048" extrusionOk="0">
                    <a:moveTo>
                      <a:pt x="12763" y="0"/>
                    </a:moveTo>
                    <a:lnTo>
                      <a:pt x="12640" y="69"/>
                    </a:lnTo>
                    <a:lnTo>
                      <a:pt x="1" y="216047"/>
                    </a:lnTo>
                    <a:lnTo>
                      <a:pt x="161" y="216047"/>
                    </a:lnTo>
                    <a:lnTo>
                      <a:pt x="12763"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
              <p:cNvSpPr/>
              <p:nvPr/>
            </p:nvSpPr>
            <p:spPr>
              <a:xfrm>
                <a:off x="4172775" y="-493825"/>
                <a:ext cx="409325" cy="5401400"/>
              </a:xfrm>
              <a:custGeom>
                <a:avLst/>
                <a:gdLst/>
                <a:ahLst/>
                <a:cxnLst/>
                <a:rect l="l" t="t" r="r" b="b"/>
                <a:pathLst>
                  <a:path w="16373" h="216056" extrusionOk="0">
                    <a:moveTo>
                      <a:pt x="16373" y="0"/>
                    </a:moveTo>
                    <a:lnTo>
                      <a:pt x="16257" y="84"/>
                    </a:lnTo>
                    <a:lnTo>
                      <a:pt x="1" y="216055"/>
                    </a:lnTo>
                    <a:lnTo>
                      <a:pt x="175" y="216055"/>
                    </a:lnTo>
                    <a:lnTo>
                      <a:pt x="16373"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
              <p:cNvSpPr/>
              <p:nvPr/>
            </p:nvSpPr>
            <p:spPr>
              <a:xfrm>
                <a:off x="4279225" y="-494000"/>
                <a:ext cx="499575" cy="5401575"/>
              </a:xfrm>
              <a:custGeom>
                <a:avLst/>
                <a:gdLst/>
                <a:ahLst/>
                <a:cxnLst/>
                <a:rect l="l" t="t" r="r" b="b"/>
                <a:pathLst>
                  <a:path w="19983" h="216063" extrusionOk="0">
                    <a:moveTo>
                      <a:pt x="19982" y="0"/>
                    </a:moveTo>
                    <a:lnTo>
                      <a:pt x="19873" y="95"/>
                    </a:lnTo>
                    <a:lnTo>
                      <a:pt x="1" y="216062"/>
                    </a:lnTo>
                    <a:lnTo>
                      <a:pt x="190" y="216062"/>
                    </a:lnTo>
                    <a:lnTo>
                      <a:pt x="19982"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
              <p:cNvSpPr/>
              <p:nvPr/>
            </p:nvSpPr>
            <p:spPr>
              <a:xfrm>
                <a:off x="4385675" y="-494100"/>
                <a:ext cx="589800" cy="5401675"/>
              </a:xfrm>
              <a:custGeom>
                <a:avLst/>
                <a:gdLst/>
                <a:ahLst/>
                <a:cxnLst/>
                <a:rect l="l" t="t" r="r" b="b"/>
                <a:pathLst>
                  <a:path w="23592" h="216067" extrusionOk="0">
                    <a:moveTo>
                      <a:pt x="23592" y="1"/>
                    </a:moveTo>
                    <a:lnTo>
                      <a:pt x="23490" y="102"/>
                    </a:lnTo>
                    <a:lnTo>
                      <a:pt x="1" y="216066"/>
                    </a:lnTo>
                    <a:lnTo>
                      <a:pt x="204" y="216066"/>
                    </a:lnTo>
                    <a:lnTo>
                      <a:pt x="23592"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
              <p:cNvSpPr/>
              <p:nvPr/>
            </p:nvSpPr>
            <p:spPr>
              <a:xfrm>
                <a:off x="4492125" y="-494175"/>
                <a:ext cx="680050" cy="5401750"/>
              </a:xfrm>
              <a:custGeom>
                <a:avLst/>
                <a:gdLst/>
                <a:ahLst/>
                <a:cxnLst/>
                <a:rect l="l" t="t" r="r" b="b"/>
                <a:pathLst>
                  <a:path w="27202" h="216070" extrusionOk="0">
                    <a:moveTo>
                      <a:pt x="27201" y="0"/>
                    </a:moveTo>
                    <a:lnTo>
                      <a:pt x="27110" y="110"/>
                    </a:lnTo>
                    <a:lnTo>
                      <a:pt x="1" y="216069"/>
                    </a:lnTo>
                    <a:lnTo>
                      <a:pt x="223" y="216069"/>
                    </a:lnTo>
                    <a:lnTo>
                      <a:pt x="2720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
              <p:cNvSpPr/>
              <p:nvPr/>
            </p:nvSpPr>
            <p:spPr>
              <a:xfrm>
                <a:off x="4598575" y="-494175"/>
                <a:ext cx="770275" cy="5401750"/>
              </a:xfrm>
              <a:custGeom>
                <a:avLst/>
                <a:gdLst/>
                <a:ahLst/>
                <a:cxnLst/>
                <a:rect l="l" t="t" r="r" b="b"/>
                <a:pathLst>
                  <a:path w="30811" h="216070" extrusionOk="0">
                    <a:moveTo>
                      <a:pt x="30811" y="0"/>
                    </a:moveTo>
                    <a:lnTo>
                      <a:pt x="30728" y="113"/>
                    </a:lnTo>
                    <a:lnTo>
                      <a:pt x="1" y="216069"/>
                    </a:lnTo>
                    <a:lnTo>
                      <a:pt x="237" y="216069"/>
                    </a:lnTo>
                    <a:lnTo>
                      <a:pt x="3081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
              <p:cNvSpPr/>
              <p:nvPr/>
            </p:nvSpPr>
            <p:spPr>
              <a:xfrm>
                <a:off x="4704925" y="-494275"/>
                <a:ext cx="860625" cy="5401850"/>
              </a:xfrm>
              <a:custGeom>
                <a:avLst/>
                <a:gdLst/>
                <a:ahLst/>
                <a:cxnLst/>
                <a:rect l="l" t="t" r="r" b="b"/>
                <a:pathLst>
                  <a:path w="34425" h="216074" extrusionOk="0">
                    <a:moveTo>
                      <a:pt x="34424" y="0"/>
                    </a:moveTo>
                    <a:lnTo>
                      <a:pt x="34348" y="117"/>
                    </a:lnTo>
                    <a:lnTo>
                      <a:pt x="1" y="216073"/>
                    </a:lnTo>
                    <a:lnTo>
                      <a:pt x="259" y="216073"/>
                    </a:lnTo>
                    <a:lnTo>
                      <a:pt x="34424"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
              <p:cNvSpPr/>
              <p:nvPr/>
            </p:nvSpPr>
            <p:spPr>
              <a:xfrm>
                <a:off x="4811375" y="-494275"/>
                <a:ext cx="950850" cy="5401850"/>
              </a:xfrm>
              <a:custGeom>
                <a:avLst/>
                <a:gdLst/>
                <a:ahLst/>
                <a:cxnLst/>
                <a:rect l="l" t="t" r="r" b="b"/>
                <a:pathLst>
                  <a:path w="38034" h="216074" extrusionOk="0">
                    <a:moveTo>
                      <a:pt x="38034" y="0"/>
                    </a:moveTo>
                    <a:lnTo>
                      <a:pt x="37961" y="121"/>
                    </a:lnTo>
                    <a:lnTo>
                      <a:pt x="1" y="216073"/>
                    </a:lnTo>
                    <a:lnTo>
                      <a:pt x="274" y="216073"/>
                    </a:lnTo>
                    <a:lnTo>
                      <a:pt x="38034"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
              <p:cNvSpPr/>
              <p:nvPr/>
            </p:nvSpPr>
            <p:spPr>
              <a:xfrm>
                <a:off x="4917750" y="-494375"/>
                <a:ext cx="1041275" cy="5401950"/>
              </a:xfrm>
              <a:custGeom>
                <a:avLst/>
                <a:gdLst/>
                <a:ahLst/>
                <a:cxnLst/>
                <a:rect l="l" t="t" r="r" b="b"/>
                <a:pathLst>
                  <a:path w="41651" h="216078" extrusionOk="0">
                    <a:moveTo>
                      <a:pt x="41651" y="1"/>
                    </a:moveTo>
                    <a:lnTo>
                      <a:pt x="41581" y="125"/>
                    </a:lnTo>
                    <a:lnTo>
                      <a:pt x="0" y="216077"/>
                    </a:lnTo>
                    <a:lnTo>
                      <a:pt x="295" y="216077"/>
                    </a:lnTo>
                    <a:lnTo>
                      <a:pt x="41651"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
              <p:cNvSpPr/>
              <p:nvPr/>
            </p:nvSpPr>
            <p:spPr>
              <a:xfrm>
                <a:off x="5024200" y="-494375"/>
                <a:ext cx="1131525" cy="5401950"/>
              </a:xfrm>
              <a:custGeom>
                <a:avLst/>
                <a:gdLst/>
                <a:ahLst/>
                <a:cxnLst/>
                <a:rect l="l" t="t" r="r" b="b"/>
                <a:pathLst>
                  <a:path w="45261" h="216078" extrusionOk="0">
                    <a:moveTo>
                      <a:pt x="45260" y="1"/>
                    </a:moveTo>
                    <a:lnTo>
                      <a:pt x="45198" y="128"/>
                    </a:lnTo>
                    <a:lnTo>
                      <a:pt x="0" y="216077"/>
                    </a:lnTo>
                    <a:lnTo>
                      <a:pt x="313" y="216077"/>
                    </a:lnTo>
                    <a:lnTo>
                      <a:pt x="45260"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
              <p:cNvSpPr/>
              <p:nvPr/>
            </p:nvSpPr>
            <p:spPr>
              <a:xfrm>
                <a:off x="5130525" y="-494375"/>
                <a:ext cx="1221975" cy="5401950"/>
              </a:xfrm>
              <a:custGeom>
                <a:avLst/>
                <a:gdLst/>
                <a:ahLst/>
                <a:cxnLst/>
                <a:rect l="l" t="t" r="r" b="b"/>
                <a:pathLst>
                  <a:path w="48879" h="216078" extrusionOk="0">
                    <a:moveTo>
                      <a:pt x="48878" y="1"/>
                    </a:moveTo>
                    <a:lnTo>
                      <a:pt x="48816" y="128"/>
                    </a:lnTo>
                    <a:lnTo>
                      <a:pt x="1" y="216077"/>
                    </a:lnTo>
                    <a:lnTo>
                      <a:pt x="337" y="216077"/>
                    </a:lnTo>
                    <a:lnTo>
                      <a:pt x="4887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63" name="Google Shape;263;p2"/>
          <p:cNvSpPr txBox="1">
            <a:spLocks noGrp="1"/>
          </p:cNvSpPr>
          <p:nvPr>
            <p:ph type="ctrTitle"/>
          </p:nvPr>
        </p:nvSpPr>
        <p:spPr>
          <a:xfrm>
            <a:off x="2164650" y="1094150"/>
            <a:ext cx="4815000" cy="24417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5200"/>
              <a:buNone/>
              <a:defRPr sz="85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264" name="Google Shape;264;p2"/>
          <p:cNvSpPr txBox="1">
            <a:spLocks noGrp="1"/>
          </p:cNvSpPr>
          <p:nvPr>
            <p:ph type="subTitle" idx="1"/>
          </p:nvPr>
        </p:nvSpPr>
        <p:spPr>
          <a:xfrm>
            <a:off x="2164463" y="3626400"/>
            <a:ext cx="4815000" cy="409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265" name="Google Shape;265;p2"/>
          <p:cNvGrpSpPr/>
          <p:nvPr/>
        </p:nvGrpSpPr>
        <p:grpSpPr>
          <a:xfrm>
            <a:off x="8401051" y="6350"/>
            <a:ext cx="2140442" cy="5143438"/>
            <a:chOff x="9819750" y="-943275"/>
            <a:chExt cx="1915041" cy="4601805"/>
          </a:xfrm>
        </p:grpSpPr>
        <p:sp>
          <p:nvSpPr>
            <p:cNvPr id="266" name="Google Shape;266;p2"/>
            <p:cNvSpPr/>
            <p:nvPr/>
          </p:nvSpPr>
          <p:spPr>
            <a:xfrm>
              <a:off x="9819750" y="-943275"/>
              <a:ext cx="1885472" cy="4601805"/>
            </a:xfrm>
            <a:custGeom>
              <a:avLst/>
              <a:gdLst/>
              <a:ahLst/>
              <a:cxnLst/>
              <a:rect l="l" t="t" r="r" b="b"/>
              <a:pathLst>
                <a:path w="20022" h="48867" extrusionOk="0">
                  <a:moveTo>
                    <a:pt x="8" y="0"/>
                  </a:moveTo>
                  <a:lnTo>
                    <a:pt x="8" y="24419"/>
                  </a:lnTo>
                  <a:cubicBezTo>
                    <a:pt x="8" y="31215"/>
                    <a:pt x="0" y="48866"/>
                    <a:pt x="0" y="48866"/>
                  </a:cubicBezTo>
                  <a:lnTo>
                    <a:pt x="20022" y="48866"/>
                  </a:lnTo>
                  <a:lnTo>
                    <a:pt x="200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
            <p:cNvSpPr/>
            <p:nvPr/>
          </p:nvSpPr>
          <p:spPr>
            <a:xfrm>
              <a:off x="9959311" y="-809176"/>
              <a:ext cx="1637899" cy="4344250"/>
            </a:xfrm>
            <a:custGeom>
              <a:avLst/>
              <a:gdLst/>
              <a:ahLst/>
              <a:cxnLst/>
              <a:rect l="l" t="t" r="r" b="b"/>
              <a:pathLst>
                <a:path w="17393" h="46132" extrusionOk="0">
                  <a:moveTo>
                    <a:pt x="1" y="0"/>
                  </a:moveTo>
                  <a:lnTo>
                    <a:pt x="1" y="19167"/>
                  </a:lnTo>
                  <a:cubicBezTo>
                    <a:pt x="1" y="31991"/>
                    <a:pt x="1567" y="46131"/>
                    <a:pt x="1567" y="46131"/>
                  </a:cubicBezTo>
                  <a:lnTo>
                    <a:pt x="17393" y="46131"/>
                  </a:lnTo>
                  <a:lnTo>
                    <a:pt x="173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
            <p:cNvSpPr/>
            <p:nvPr/>
          </p:nvSpPr>
          <p:spPr>
            <a:xfrm>
              <a:off x="9849225" y="-943275"/>
              <a:ext cx="1885566" cy="4601805"/>
            </a:xfrm>
            <a:custGeom>
              <a:avLst/>
              <a:gdLst/>
              <a:ahLst/>
              <a:cxnLst/>
              <a:rect l="l" t="t" r="r" b="b"/>
              <a:pathLst>
                <a:path w="20023" h="48867" extrusionOk="0">
                  <a:moveTo>
                    <a:pt x="5500" y="2335"/>
                  </a:moveTo>
                  <a:cubicBezTo>
                    <a:pt x="5471" y="4113"/>
                    <a:pt x="5446" y="5894"/>
                    <a:pt x="5475" y="7675"/>
                  </a:cubicBezTo>
                  <a:cubicBezTo>
                    <a:pt x="5154" y="7671"/>
                    <a:pt x="4834" y="7671"/>
                    <a:pt x="4510" y="7671"/>
                  </a:cubicBezTo>
                  <a:cubicBezTo>
                    <a:pt x="3745" y="7668"/>
                    <a:pt x="2980" y="7668"/>
                    <a:pt x="2215" y="7664"/>
                  </a:cubicBezTo>
                  <a:lnTo>
                    <a:pt x="2215" y="2335"/>
                  </a:lnTo>
                  <a:close/>
                  <a:moveTo>
                    <a:pt x="10669" y="2335"/>
                  </a:moveTo>
                  <a:cubicBezTo>
                    <a:pt x="10669" y="4703"/>
                    <a:pt x="10669" y="7070"/>
                    <a:pt x="10666" y="9438"/>
                  </a:cubicBezTo>
                  <a:cubicBezTo>
                    <a:pt x="10355" y="9438"/>
                    <a:pt x="10042" y="9438"/>
                    <a:pt x="9729" y="9434"/>
                  </a:cubicBezTo>
                  <a:cubicBezTo>
                    <a:pt x="9729" y="8851"/>
                    <a:pt x="9726" y="8268"/>
                    <a:pt x="9726" y="7686"/>
                  </a:cubicBezTo>
                  <a:cubicBezTo>
                    <a:pt x="8447" y="7682"/>
                    <a:pt x="7169" y="7678"/>
                    <a:pt x="5890" y="7675"/>
                  </a:cubicBezTo>
                  <a:cubicBezTo>
                    <a:pt x="5872" y="5894"/>
                    <a:pt x="5894" y="4113"/>
                    <a:pt x="5923" y="2335"/>
                  </a:cubicBezTo>
                  <a:close/>
                  <a:moveTo>
                    <a:pt x="11980" y="2335"/>
                  </a:moveTo>
                  <a:lnTo>
                    <a:pt x="11980" y="9445"/>
                  </a:lnTo>
                  <a:cubicBezTo>
                    <a:pt x="11678" y="9445"/>
                    <a:pt x="11379" y="9441"/>
                    <a:pt x="11077" y="9441"/>
                  </a:cubicBezTo>
                  <a:cubicBezTo>
                    <a:pt x="11081" y="7070"/>
                    <a:pt x="11081" y="4703"/>
                    <a:pt x="11084" y="2335"/>
                  </a:cubicBezTo>
                  <a:close/>
                  <a:moveTo>
                    <a:pt x="13273" y="2335"/>
                  </a:moveTo>
                  <a:cubicBezTo>
                    <a:pt x="13273" y="4706"/>
                    <a:pt x="13270" y="7078"/>
                    <a:pt x="13270" y="9448"/>
                  </a:cubicBezTo>
                  <a:cubicBezTo>
                    <a:pt x="12978" y="9448"/>
                    <a:pt x="12687" y="9448"/>
                    <a:pt x="12396" y="9445"/>
                  </a:cubicBezTo>
                  <a:lnTo>
                    <a:pt x="12396" y="2335"/>
                  </a:lnTo>
                  <a:close/>
                  <a:moveTo>
                    <a:pt x="17812" y="2335"/>
                  </a:moveTo>
                  <a:lnTo>
                    <a:pt x="17812" y="7718"/>
                  </a:lnTo>
                  <a:cubicBezTo>
                    <a:pt x="16748" y="7718"/>
                    <a:pt x="15684" y="7718"/>
                    <a:pt x="14621" y="7715"/>
                  </a:cubicBezTo>
                  <a:lnTo>
                    <a:pt x="14621" y="9456"/>
                  </a:lnTo>
                  <a:cubicBezTo>
                    <a:pt x="14311" y="9456"/>
                    <a:pt x="14001" y="9452"/>
                    <a:pt x="13689" y="9452"/>
                  </a:cubicBezTo>
                  <a:lnTo>
                    <a:pt x="13689" y="2335"/>
                  </a:lnTo>
                  <a:close/>
                  <a:moveTo>
                    <a:pt x="15036" y="8152"/>
                  </a:moveTo>
                  <a:cubicBezTo>
                    <a:pt x="15961" y="8156"/>
                    <a:pt x="16886" y="8156"/>
                    <a:pt x="17812" y="8156"/>
                  </a:cubicBezTo>
                  <a:lnTo>
                    <a:pt x="17812" y="9463"/>
                  </a:lnTo>
                  <a:cubicBezTo>
                    <a:pt x="16886" y="9463"/>
                    <a:pt x="15961" y="9460"/>
                    <a:pt x="15036" y="9456"/>
                  </a:cubicBezTo>
                  <a:lnTo>
                    <a:pt x="15036" y="8152"/>
                  </a:lnTo>
                  <a:close/>
                  <a:moveTo>
                    <a:pt x="9729" y="9886"/>
                  </a:moveTo>
                  <a:cubicBezTo>
                    <a:pt x="10042" y="9886"/>
                    <a:pt x="10355" y="9886"/>
                    <a:pt x="10666" y="9889"/>
                  </a:cubicBezTo>
                  <a:cubicBezTo>
                    <a:pt x="10666" y="11310"/>
                    <a:pt x="10661" y="12730"/>
                    <a:pt x="10661" y="14151"/>
                  </a:cubicBezTo>
                  <a:cubicBezTo>
                    <a:pt x="10352" y="14151"/>
                    <a:pt x="10039" y="14151"/>
                    <a:pt x="9729" y="14147"/>
                  </a:cubicBezTo>
                  <a:cubicBezTo>
                    <a:pt x="9736" y="12727"/>
                    <a:pt x="9733" y="11306"/>
                    <a:pt x="9729" y="9886"/>
                  </a:cubicBezTo>
                  <a:close/>
                  <a:moveTo>
                    <a:pt x="11077" y="9889"/>
                  </a:moveTo>
                  <a:cubicBezTo>
                    <a:pt x="11809" y="9893"/>
                    <a:pt x="12541" y="9897"/>
                    <a:pt x="13270" y="9897"/>
                  </a:cubicBezTo>
                  <a:cubicBezTo>
                    <a:pt x="13270" y="11317"/>
                    <a:pt x="13273" y="12738"/>
                    <a:pt x="13273" y="14158"/>
                  </a:cubicBezTo>
                  <a:cubicBezTo>
                    <a:pt x="12541" y="14158"/>
                    <a:pt x="11809" y="14155"/>
                    <a:pt x="11077" y="14151"/>
                  </a:cubicBezTo>
                  <a:lnTo>
                    <a:pt x="11077" y="9889"/>
                  </a:lnTo>
                  <a:close/>
                  <a:moveTo>
                    <a:pt x="13689" y="9897"/>
                  </a:moveTo>
                  <a:cubicBezTo>
                    <a:pt x="14001" y="9900"/>
                    <a:pt x="14311" y="9900"/>
                    <a:pt x="14621" y="9900"/>
                  </a:cubicBezTo>
                  <a:cubicBezTo>
                    <a:pt x="14617" y="11321"/>
                    <a:pt x="14617" y="12741"/>
                    <a:pt x="14617" y="14162"/>
                  </a:cubicBezTo>
                  <a:lnTo>
                    <a:pt x="13689" y="14162"/>
                  </a:lnTo>
                  <a:lnTo>
                    <a:pt x="13689" y="9897"/>
                  </a:lnTo>
                  <a:close/>
                  <a:moveTo>
                    <a:pt x="15032" y="9900"/>
                  </a:moveTo>
                  <a:cubicBezTo>
                    <a:pt x="15961" y="9904"/>
                    <a:pt x="16886" y="9904"/>
                    <a:pt x="17812" y="9904"/>
                  </a:cubicBezTo>
                  <a:lnTo>
                    <a:pt x="17812" y="14169"/>
                  </a:lnTo>
                  <a:cubicBezTo>
                    <a:pt x="16886" y="14165"/>
                    <a:pt x="15958" y="14165"/>
                    <a:pt x="15029" y="14162"/>
                  </a:cubicBezTo>
                  <a:cubicBezTo>
                    <a:pt x="15032" y="12741"/>
                    <a:pt x="15032" y="11321"/>
                    <a:pt x="15032" y="9900"/>
                  </a:cubicBezTo>
                  <a:close/>
                  <a:moveTo>
                    <a:pt x="2215" y="8101"/>
                  </a:moveTo>
                  <a:cubicBezTo>
                    <a:pt x="4579" y="8108"/>
                    <a:pt x="6946" y="8115"/>
                    <a:pt x="9311" y="8123"/>
                  </a:cubicBezTo>
                  <a:cubicBezTo>
                    <a:pt x="9314" y="8560"/>
                    <a:pt x="9314" y="8997"/>
                    <a:pt x="9318" y="9434"/>
                  </a:cubicBezTo>
                  <a:cubicBezTo>
                    <a:pt x="7427" y="9427"/>
                    <a:pt x="5537" y="9420"/>
                    <a:pt x="3646" y="9413"/>
                  </a:cubicBezTo>
                  <a:lnTo>
                    <a:pt x="3646" y="9413"/>
                  </a:lnTo>
                  <a:cubicBezTo>
                    <a:pt x="3705" y="11514"/>
                    <a:pt x="3716" y="13616"/>
                    <a:pt x="3708" y="15717"/>
                  </a:cubicBezTo>
                  <a:cubicBezTo>
                    <a:pt x="3209" y="15717"/>
                    <a:pt x="2714" y="15714"/>
                    <a:pt x="2215" y="15710"/>
                  </a:cubicBezTo>
                  <a:lnTo>
                    <a:pt x="2215" y="8101"/>
                  </a:lnTo>
                  <a:close/>
                  <a:moveTo>
                    <a:pt x="4058" y="9850"/>
                  </a:moveTo>
                  <a:cubicBezTo>
                    <a:pt x="5810" y="9867"/>
                    <a:pt x="7566" y="9875"/>
                    <a:pt x="9318" y="9882"/>
                  </a:cubicBezTo>
                  <a:cubicBezTo>
                    <a:pt x="9325" y="11306"/>
                    <a:pt x="9328" y="12727"/>
                    <a:pt x="9318" y="14147"/>
                  </a:cubicBezTo>
                  <a:cubicBezTo>
                    <a:pt x="8826" y="14147"/>
                    <a:pt x="8334" y="14144"/>
                    <a:pt x="7842" y="14144"/>
                  </a:cubicBezTo>
                  <a:cubicBezTo>
                    <a:pt x="7839" y="14675"/>
                    <a:pt x="7842" y="15207"/>
                    <a:pt x="7842" y="15739"/>
                  </a:cubicBezTo>
                  <a:cubicBezTo>
                    <a:pt x="6568" y="15732"/>
                    <a:pt x="5293" y="15724"/>
                    <a:pt x="4018" y="15721"/>
                  </a:cubicBezTo>
                  <a:cubicBezTo>
                    <a:pt x="4025" y="13765"/>
                    <a:pt x="4039" y="11809"/>
                    <a:pt x="4058" y="9850"/>
                  </a:cubicBezTo>
                  <a:close/>
                  <a:moveTo>
                    <a:pt x="8254" y="14581"/>
                  </a:moveTo>
                  <a:cubicBezTo>
                    <a:pt x="8607" y="14584"/>
                    <a:pt x="8961" y="14584"/>
                    <a:pt x="9314" y="14588"/>
                  </a:cubicBezTo>
                  <a:cubicBezTo>
                    <a:pt x="9311" y="14974"/>
                    <a:pt x="9311" y="15360"/>
                    <a:pt x="9303" y="15746"/>
                  </a:cubicBezTo>
                  <a:cubicBezTo>
                    <a:pt x="8950" y="15742"/>
                    <a:pt x="8593" y="15742"/>
                    <a:pt x="8235" y="15739"/>
                  </a:cubicBezTo>
                  <a:cubicBezTo>
                    <a:pt x="8240" y="15353"/>
                    <a:pt x="8247" y="14967"/>
                    <a:pt x="8254" y="14581"/>
                  </a:cubicBezTo>
                  <a:close/>
                  <a:moveTo>
                    <a:pt x="15029" y="14603"/>
                  </a:moveTo>
                  <a:cubicBezTo>
                    <a:pt x="15958" y="14606"/>
                    <a:pt x="16886" y="14606"/>
                    <a:pt x="17812" y="14606"/>
                  </a:cubicBezTo>
                  <a:lnTo>
                    <a:pt x="17812" y="15761"/>
                  </a:lnTo>
                  <a:cubicBezTo>
                    <a:pt x="16886" y="15757"/>
                    <a:pt x="15958" y="15757"/>
                    <a:pt x="15029" y="15757"/>
                  </a:cubicBezTo>
                  <a:lnTo>
                    <a:pt x="15029" y="14603"/>
                  </a:lnTo>
                  <a:close/>
                  <a:moveTo>
                    <a:pt x="2215" y="16151"/>
                  </a:moveTo>
                  <a:cubicBezTo>
                    <a:pt x="2714" y="16151"/>
                    <a:pt x="3209" y="16154"/>
                    <a:pt x="3708" y="16158"/>
                  </a:cubicBezTo>
                  <a:cubicBezTo>
                    <a:pt x="3705" y="16522"/>
                    <a:pt x="3705" y="16887"/>
                    <a:pt x="3701" y="17250"/>
                  </a:cubicBezTo>
                  <a:cubicBezTo>
                    <a:pt x="3206" y="17254"/>
                    <a:pt x="2711" y="17254"/>
                    <a:pt x="2215" y="17254"/>
                  </a:cubicBezTo>
                  <a:lnTo>
                    <a:pt x="2215" y="16151"/>
                  </a:lnTo>
                  <a:close/>
                  <a:moveTo>
                    <a:pt x="4018" y="16158"/>
                  </a:moveTo>
                  <a:cubicBezTo>
                    <a:pt x="5293" y="16166"/>
                    <a:pt x="6568" y="16169"/>
                    <a:pt x="7842" y="16176"/>
                  </a:cubicBezTo>
                  <a:cubicBezTo>
                    <a:pt x="7842" y="16541"/>
                    <a:pt x="7842" y="16901"/>
                    <a:pt x="7846" y="17265"/>
                  </a:cubicBezTo>
                  <a:cubicBezTo>
                    <a:pt x="6568" y="17258"/>
                    <a:pt x="5293" y="17254"/>
                    <a:pt x="4014" y="17250"/>
                  </a:cubicBezTo>
                  <a:cubicBezTo>
                    <a:pt x="4018" y="16887"/>
                    <a:pt x="4018" y="16522"/>
                    <a:pt x="4018" y="16158"/>
                  </a:cubicBezTo>
                  <a:close/>
                  <a:moveTo>
                    <a:pt x="9726" y="14588"/>
                  </a:moveTo>
                  <a:cubicBezTo>
                    <a:pt x="10039" y="14592"/>
                    <a:pt x="10348" y="14592"/>
                    <a:pt x="10658" y="14592"/>
                  </a:cubicBezTo>
                  <a:cubicBezTo>
                    <a:pt x="10658" y="15492"/>
                    <a:pt x="10658" y="16388"/>
                    <a:pt x="10654" y="17284"/>
                  </a:cubicBezTo>
                  <a:cubicBezTo>
                    <a:pt x="9846" y="17276"/>
                    <a:pt x="9037" y="17272"/>
                    <a:pt x="8228" y="17265"/>
                  </a:cubicBezTo>
                  <a:cubicBezTo>
                    <a:pt x="8228" y="16904"/>
                    <a:pt x="8232" y="16541"/>
                    <a:pt x="8232" y="16180"/>
                  </a:cubicBezTo>
                  <a:cubicBezTo>
                    <a:pt x="8728" y="16180"/>
                    <a:pt x="9223" y="16183"/>
                    <a:pt x="9718" y="16183"/>
                  </a:cubicBezTo>
                  <a:cubicBezTo>
                    <a:pt x="9722" y="15652"/>
                    <a:pt x="9726" y="15120"/>
                    <a:pt x="9726" y="14588"/>
                  </a:cubicBezTo>
                  <a:close/>
                  <a:moveTo>
                    <a:pt x="14617" y="14603"/>
                  </a:moveTo>
                  <a:cubicBezTo>
                    <a:pt x="14613" y="15134"/>
                    <a:pt x="14613" y="15663"/>
                    <a:pt x="14613" y="16194"/>
                  </a:cubicBezTo>
                  <a:cubicBezTo>
                    <a:pt x="15681" y="16194"/>
                    <a:pt x="16748" y="16194"/>
                    <a:pt x="17812" y="16198"/>
                  </a:cubicBezTo>
                  <a:lnTo>
                    <a:pt x="17812" y="17294"/>
                  </a:lnTo>
                  <a:lnTo>
                    <a:pt x="13689" y="17294"/>
                  </a:lnTo>
                  <a:lnTo>
                    <a:pt x="13689" y="14603"/>
                  </a:lnTo>
                  <a:close/>
                  <a:moveTo>
                    <a:pt x="11077" y="14596"/>
                  </a:moveTo>
                  <a:cubicBezTo>
                    <a:pt x="11375" y="14596"/>
                    <a:pt x="11678" y="14596"/>
                    <a:pt x="11977" y="14599"/>
                  </a:cubicBezTo>
                  <a:cubicBezTo>
                    <a:pt x="11977" y="15798"/>
                    <a:pt x="11980" y="17000"/>
                    <a:pt x="11980" y="18202"/>
                  </a:cubicBezTo>
                  <a:cubicBezTo>
                    <a:pt x="10731" y="18198"/>
                    <a:pt x="9481" y="18194"/>
                    <a:pt x="8228" y="18187"/>
                  </a:cubicBezTo>
                  <a:lnTo>
                    <a:pt x="8228" y="17702"/>
                  </a:lnTo>
                  <a:cubicBezTo>
                    <a:pt x="9175" y="17709"/>
                    <a:pt x="10126" y="17717"/>
                    <a:pt x="11073" y="17724"/>
                  </a:cubicBezTo>
                  <a:cubicBezTo>
                    <a:pt x="11073" y="16682"/>
                    <a:pt x="11077" y="15637"/>
                    <a:pt x="11077" y="14596"/>
                  </a:cubicBezTo>
                  <a:close/>
                  <a:moveTo>
                    <a:pt x="13273" y="14599"/>
                  </a:moveTo>
                  <a:cubicBezTo>
                    <a:pt x="13273" y="15645"/>
                    <a:pt x="13273" y="16690"/>
                    <a:pt x="13277" y="17731"/>
                  </a:cubicBezTo>
                  <a:lnTo>
                    <a:pt x="17812" y="17731"/>
                  </a:lnTo>
                  <a:lnTo>
                    <a:pt x="17812" y="18212"/>
                  </a:lnTo>
                  <a:cubicBezTo>
                    <a:pt x="16009" y="18212"/>
                    <a:pt x="14202" y="18208"/>
                    <a:pt x="12396" y="18202"/>
                  </a:cubicBezTo>
                  <a:cubicBezTo>
                    <a:pt x="12396" y="17000"/>
                    <a:pt x="12392" y="15801"/>
                    <a:pt x="12392" y="14599"/>
                  </a:cubicBezTo>
                  <a:close/>
                  <a:moveTo>
                    <a:pt x="3698" y="17691"/>
                  </a:moveTo>
                  <a:cubicBezTo>
                    <a:pt x="3694" y="18154"/>
                    <a:pt x="3690" y="18613"/>
                    <a:pt x="3686" y="19076"/>
                  </a:cubicBezTo>
                  <a:cubicBezTo>
                    <a:pt x="3195" y="19079"/>
                    <a:pt x="2706" y="19083"/>
                    <a:pt x="2215" y="19083"/>
                  </a:cubicBezTo>
                  <a:lnTo>
                    <a:pt x="2215" y="17691"/>
                  </a:lnTo>
                  <a:close/>
                  <a:moveTo>
                    <a:pt x="4014" y="17691"/>
                  </a:moveTo>
                  <a:cubicBezTo>
                    <a:pt x="5293" y="17691"/>
                    <a:pt x="6571" y="17695"/>
                    <a:pt x="7846" y="17702"/>
                  </a:cubicBezTo>
                  <a:cubicBezTo>
                    <a:pt x="7850" y="18161"/>
                    <a:pt x="7850" y="18620"/>
                    <a:pt x="7853" y="19083"/>
                  </a:cubicBezTo>
                  <a:cubicBezTo>
                    <a:pt x="6917" y="19078"/>
                    <a:pt x="5981" y="19074"/>
                    <a:pt x="5046" y="19074"/>
                  </a:cubicBezTo>
                  <a:cubicBezTo>
                    <a:pt x="4703" y="19074"/>
                    <a:pt x="4360" y="19075"/>
                    <a:pt x="4018" y="19076"/>
                  </a:cubicBezTo>
                  <a:cubicBezTo>
                    <a:pt x="4014" y="18613"/>
                    <a:pt x="4014" y="18150"/>
                    <a:pt x="4014" y="17691"/>
                  </a:cubicBezTo>
                  <a:close/>
                  <a:moveTo>
                    <a:pt x="3683" y="19513"/>
                  </a:moveTo>
                  <a:lnTo>
                    <a:pt x="3683" y="19513"/>
                  </a:lnTo>
                  <a:cubicBezTo>
                    <a:pt x="3679" y="19837"/>
                    <a:pt x="3679" y="20157"/>
                    <a:pt x="3676" y="20481"/>
                  </a:cubicBezTo>
                  <a:lnTo>
                    <a:pt x="2215" y="20481"/>
                  </a:lnTo>
                  <a:lnTo>
                    <a:pt x="2215" y="19523"/>
                  </a:lnTo>
                  <a:cubicBezTo>
                    <a:pt x="2703" y="19520"/>
                    <a:pt x="3195" y="19516"/>
                    <a:pt x="3683" y="19513"/>
                  </a:cubicBezTo>
                  <a:close/>
                  <a:moveTo>
                    <a:pt x="5607" y="19510"/>
                  </a:moveTo>
                  <a:cubicBezTo>
                    <a:pt x="6356" y="19510"/>
                    <a:pt x="7106" y="19512"/>
                    <a:pt x="7857" y="19516"/>
                  </a:cubicBezTo>
                  <a:cubicBezTo>
                    <a:pt x="7857" y="19841"/>
                    <a:pt x="7860" y="20165"/>
                    <a:pt x="7860" y="20488"/>
                  </a:cubicBezTo>
                  <a:cubicBezTo>
                    <a:pt x="6582" y="20485"/>
                    <a:pt x="5300" y="20481"/>
                    <a:pt x="4022" y="20481"/>
                  </a:cubicBezTo>
                  <a:cubicBezTo>
                    <a:pt x="4018" y="20157"/>
                    <a:pt x="4018" y="19833"/>
                    <a:pt x="4018" y="19513"/>
                  </a:cubicBezTo>
                  <a:cubicBezTo>
                    <a:pt x="4547" y="19511"/>
                    <a:pt x="5077" y="19510"/>
                    <a:pt x="5607" y="19510"/>
                  </a:cubicBezTo>
                  <a:close/>
                  <a:moveTo>
                    <a:pt x="8250" y="20925"/>
                  </a:moveTo>
                  <a:cubicBezTo>
                    <a:pt x="8604" y="20930"/>
                    <a:pt x="8957" y="20930"/>
                    <a:pt x="9311" y="20930"/>
                  </a:cubicBezTo>
                  <a:cubicBezTo>
                    <a:pt x="9325" y="21680"/>
                    <a:pt x="9336" y="22426"/>
                    <a:pt x="9347" y="23176"/>
                  </a:cubicBezTo>
                  <a:cubicBezTo>
                    <a:pt x="8990" y="23176"/>
                    <a:pt x="8633" y="23173"/>
                    <a:pt x="8279" y="23173"/>
                  </a:cubicBezTo>
                  <a:cubicBezTo>
                    <a:pt x="8269" y="22423"/>
                    <a:pt x="8262" y="21676"/>
                    <a:pt x="8250" y="20925"/>
                  </a:cubicBezTo>
                  <a:close/>
                  <a:moveTo>
                    <a:pt x="8240" y="19520"/>
                  </a:moveTo>
                  <a:lnTo>
                    <a:pt x="8240" y="19520"/>
                  </a:lnTo>
                  <a:cubicBezTo>
                    <a:pt x="9044" y="19523"/>
                    <a:pt x="9849" y="19531"/>
                    <a:pt x="10658" y="19538"/>
                  </a:cubicBezTo>
                  <a:cubicBezTo>
                    <a:pt x="10666" y="20751"/>
                    <a:pt x="10669" y="21967"/>
                    <a:pt x="10673" y="23181"/>
                  </a:cubicBezTo>
                  <a:cubicBezTo>
                    <a:pt x="10367" y="23181"/>
                    <a:pt x="10061" y="23176"/>
                    <a:pt x="9755" y="23176"/>
                  </a:cubicBezTo>
                  <a:cubicBezTo>
                    <a:pt x="9743" y="22285"/>
                    <a:pt x="9736" y="21392"/>
                    <a:pt x="9722" y="20496"/>
                  </a:cubicBezTo>
                  <a:cubicBezTo>
                    <a:pt x="9230" y="20493"/>
                    <a:pt x="8738" y="20493"/>
                    <a:pt x="8247" y="20493"/>
                  </a:cubicBezTo>
                  <a:cubicBezTo>
                    <a:pt x="8243" y="20168"/>
                    <a:pt x="8240" y="19844"/>
                    <a:pt x="8240" y="19520"/>
                  </a:cubicBezTo>
                  <a:close/>
                  <a:moveTo>
                    <a:pt x="8232" y="18624"/>
                  </a:moveTo>
                  <a:lnTo>
                    <a:pt x="8232" y="18624"/>
                  </a:lnTo>
                  <a:cubicBezTo>
                    <a:pt x="9481" y="18627"/>
                    <a:pt x="10731" y="18631"/>
                    <a:pt x="11984" y="18635"/>
                  </a:cubicBezTo>
                  <a:cubicBezTo>
                    <a:pt x="11984" y="20154"/>
                    <a:pt x="11987" y="21668"/>
                    <a:pt x="11984" y="23184"/>
                  </a:cubicBezTo>
                  <a:cubicBezTo>
                    <a:pt x="11685" y="23184"/>
                    <a:pt x="11387" y="23184"/>
                    <a:pt x="11088" y="23181"/>
                  </a:cubicBezTo>
                  <a:cubicBezTo>
                    <a:pt x="11084" y="21821"/>
                    <a:pt x="11081" y="20463"/>
                    <a:pt x="11077" y="19108"/>
                  </a:cubicBezTo>
                  <a:cubicBezTo>
                    <a:pt x="10130" y="19098"/>
                    <a:pt x="9183" y="19090"/>
                    <a:pt x="8235" y="19083"/>
                  </a:cubicBezTo>
                  <a:cubicBezTo>
                    <a:pt x="8232" y="18930"/>
                    <a:pt x="8232" y="18777"/>
                    <a:pt x="8232" y="18624"/>
                  </a:cubicBezTo>
                  <a:close/>
                  <a:moveTo>
                    <a:pt x="12396" y="18639"/>
                  </a:moveTo>
                  <a:lnTo>
                    <a:pt x="12396" y="18639"/>
                  </a:lnTo>
                  <a:cubicBezTo>
                    <a:pt x="14202" y="18646"/>
                    <a:pt x="16009" y="18649"/>
                    <a:pt x="17812" y="18649"/>
                  </a:cubicBezTo>
                  <a:lnTo>
                    <a:pt x="17812" y="19116"/>
                  </a:lnTo>
                  <a:lnTo>
                    <a:pt x="13277" y="19116"/>
                  </a:lnTo>
                  <a:cubicBezTo>
                    <a:pt x="13280" y="20474"/>
                    <a:pt x="13280" y="21833"/>
                    <a:pt x="13280" y="23188"/>
                  </a:cubicBezTo>
                  <a:cubicBezTo>
                    <a:pt x="12986" y="23188"/>
                    <a:pt x="12690" y="23188"/>
                    <a:pt x="12399" y="23184"/>
                  </a:cubicBezTo>
                  <a:cubicBezTo>
                    <a:pt x="12399" y="21668"/>
                    <a:pt x="12399" y="20154"/>
                    <a:pt x="12396" y="18639"/>
                  </a:cubicBezTo>
                  <a:close/>
                  <a:moveTo>
                    <a:pt x="17812" y="19553"/>
                  </a:moveTo>
                  <a:lnTo>
                    <a:pt x="17812" y="20515"/>
                  </a:lnTo>
                  <a:lnTo>
                    <a:pt x="14628" y="20515"/>
                  </a:lnTo>
                  <a:cubicBezTo>
                    <a:pt x="14625" y="21406"/>
                    <a:pt x="14625" y="22299"/>
                    <a:pt x="14625" y="23191"/>
                  </a:cubicBezTo>
                  <a:lnTo>
                    <a:pt x="13692" y="23191"/>
                  </a:lnTo>
                  <a:lnTo>
                    <a:pt x="13692" y="19553"/>
                  </a:lnTo>
                  <a:close/>
                  <a:moveTo>
                    <a:pt x="15040" y="20952"/>
                  </a:moveTo>
                  <a:cubicBezTo>
                    <a:pt x="15965" y="20952"/>
                    <a:pt x="16890" y="20952"/>
                    <a:pt x="17812" y="20955"/>
                  </a:cubicBezTo>
                  <a:lnTo>
                    <a:pt x="17812" y="23198"/>
                  </a:lnTo>
                  <a:cubicBezTo>
                    <a:pt x="16890" y="23198"/>
                    <a:pt x="15965" y="23195"/>
                    <a:pt x="15040" y="23195"/>
                  </a:cubicBezTo>
                  <a:lnTo>
                    <a:pt x="15040" y="20952"/>
                  </a:lnTo>
                  <a:close/>
                  <a:moveTo>
                    <a:pt x="4022" y="20918"/>
                  </a:moveTo>
                  <a:cubicBezTo>
                    <a:pt x="5304" y="20918"/>
                    <a:pt x="6582" y="20922"/>
                    <a:pt x="7864" y="20925"/>
                  </a:cubicBezTo>
                  <a:cubicBezTo>
                    <a:pt x="7868" y="21818"/>
                    <a:pt x="7868" y="22714"/>
                    <a:pt x="7864" y="23606"/>
                  </a:cubicBezTo>
                  <a:cubicBezTo>
                    <a:pt x="8360" y="23610"/>
                    <a:pt x="8859" y="23610"/>
                    <a:pt x="9354" y="23613"/>
                  </a:cubicBezTo>
                  <a:cubicBezTo>
                    <a:pt x="9368" y="24736"/>
                    <a:pt x="9383" y="25854"/>
                    <a:pt x="9390" y="26979"/>
                  </a:cubicBezTo>
                  <a:cubicBezTo>
                    <a:pt x="8421" y="26975"/>
                    <a:pt x="7453" y="26972"/>
                    <a:pt x="6485" y="26972"/>
                  </a:cubicBezTo>
                  <a:cubicBezTo>
                    <a:pt x="5689" y="26972"/>
                    <a:pt x="4892" y="26974"/>
                    <a:pt x="4095" y="26979"/>
                  </a:cubicBezTo>
                  <a:cubicBezTo>
                    <a:pt x="4054" y="24958"/>
                    <a:pt x="4032" y="22936"/>
                    <a:pt x="4022" y="20918"/>
                  </a:cubicBezTo>
                  <a:close/>
                  <a:moveTo>
                    <a:pt x="9758" y="23613"/>
                  </a:moveTo>
                  <a:lnTo>
                    <a:pt x="9758" y="23613"/>
                  </a:lnTo>
                  <a:cubicBezTo>
                    <a:pt x="10064" y="23618"/>
                    <a:pt x="10370" y="23618"/>
                    <a:pt x="10676" y="23618"/>
                  </a:cubicBezTo>
                  <a:cubicBezTo>
                    <a:pt x="10680" y="24739"/>
                    <a:pt x="10683" y="25861"/>
                    <a:pt x="10688" y="26983"/>
                  </a:cubicBezTo>
                  <a:cubicBezTo>
                    <a:pt x="10385" y="26983"/>
                    <a:pt x="10086" y="26979"/>
                    <a:pt x="9784" y="26979"/>
                  </a:cubicBezTo>
                  <a:cubicBezTo>
                    <a:pt x="9777" y="25857"/>
                    <a:pt x="9770" y="24736"/>
                    <a:pt x="9758" y="23613"/>
                  </a:cubicBezTo>
                  <a:close/>
                  <a:moveTo>
                    <a:pt x="11088" y="23621"/>
                  </a:moveTo>
                  <a:cubicBezTo>
                    <a:pt x="11820" y="23621"/>
                    <a:pt x="12549" y="23628"/>
                    <a:pt x="13280" y="23628"/>
                  </a:cubicBezTo>
                  <a:cubicBezTo>
                    <a:pt x="13280" y="24750"/>
                    <a:pt x="13284" y="25876"/>
                    <a:pt x="13284" y="26997"/>
                  </a:cubicBezTo>
                  <a:cubicBezTo>
                    <a:pt x="12552" y="26994"/>
                    <a:pt x="11824" y="26990"/>
                    <a:pt x="11095" y="26987"/>
                  </a:cubicBezTo>
                  <a:cubicBezTo>
                    <a:pt x="11091" y="25864"/>
                    <a:pt x="11091" y="24743"/>
                    <a:pt x="11088" y="23621"/>
                  </a:cubicBezTo>
                  <a:close/>
                  <a:moveTo>
                    <a:pt x="14625" y="23632"/>
                  </a:moveTo>
                  <a:cubicBezTo>
                    <a:pt x="14621" y="24758"/>
                    <a:pt x="14621" y="25879"/>
                    <a:pt x="14621" y="27005"/>
                  </a:cubicBezTo>
                  <a:cubicBezTo>
                    <a:pt x="14311" y="27005"/>
                    <a:pt x="14005" y="27001"/>
                    <a:pt x="13696" y="27001"/>
                  </a:cubicBezTo>
                  <a:cubicBezTo>
                    <a:pt x="13696" y="25876"/>
                    <a:pt x="13696" y="24754"/>
                    <a:pt x="13692" y="23632"/>
                  </a:cubicBezTo>
                  <a:close/>
                  <a:moveTo>
                    <a:pt x="15040" y="23632"/>
                  </a:moveTo>
                  <a:cubicBezTo>
                    <a:pt x="15965" y="23635"/>
                    <a:pt x="16890" y="23635"/>
                    <a:pt x="17812" y="23640"/>
                  </a:cubicBezTo>
                  <a:lnTo>
                    <a:pt x="17812" y="27023"/>
                  </a:lnTo>
                  <a:cubicBezTo>
                    <a:pt x="16886" y="27019"/>
                    <a:pt x="15961" y="27012"/>
                    <a:pt x="15036" y="27009"/>
                  </a:cubicBezTo>
                  <a:cubicBezTo>
                    <a:pt x="15036" y="25883"/>
                    <a:pt x="15036" y="24758"/>
                    <a:pt x="15040" y="23632"/>
                  </a:cubicBezTo>
                  <a:close/>
                  <a:moveTo>
                    <a:pt x="3672" y="20918"/>
                  </a:moveTo>
                  <a:cubicBezTo>
                    <a:pt x="3657" y="23085"/>
                    <a:pt x="3654" y="25253"/>
                    <a:pt x="3694" y="27416"/>
                  </a:cubicBezTo>
                  <a:cubicBezTo>
                    <a:pt x="4741" y="27410"/>
                    <a:pt x="5786" y="27408"/>
                    <a:pt x="6832" y="27408"/>
                  </a:cubicBezTo>
                  <a:cubicBezTo>
                    <a:pt x="7685" y="27408"/>
                    <a:pt x="8539" y="27409"/>
                    <a:pt x="9394" y="27413"/>
                  </a:cubicBezTo>
                  <a:cubicBezTo>
                    <a:pt x="9398" y="27752"/>
                    <a:pt x="9398" y="28094"/>
                    <a:pt x="9402" y="28433"/>
                  </a:cubicBezTo>
                  <a:cubicBezTo>
                    <a:pt x="8268" y="28426"/>
                    <a:pt x="7135" y="28421"/>
                    <a:pt x="6003" y="28421"/>
                  </a:cubicBezTo>
                  <a:cubicBezTo>
                    <a:pt x="4767" y="28421"/>
                    <a:pt x="3531" y="28427"/>
                    <a:pt x="2296" y="28440"/>
                  </a:cubicBezTo>
                  <a:cubicBezTo>
                    <a:pt x="2244" y="26892"/>
                    <a:pt x="2215" y="25508"/>
                    <a:pt x="2215" y="24419"/>
                  </a:cubicBezTo>
                  <a:lnTo>
                    <a:pt x="2215" y="20918"/>
                  </a:lnTo>
                  <a:close/>
                  <a:moveTo>
                    <a:pt x="15036" y="27446"/>
                  </a:moveTo>
                  <a:cubicBezTo>
                    <a:pt x="15961" y="27449"/>
                    <a:pt x="16886" y="27456"/>
                    <a:pt x="17812" y="27460"/>
                  </a:cubicBezTo>
                  <a:lnTo>
                    <a:pt x="17812" y="28483"/>
                  </a:lnTo>
                  <a:cubicBezTo>
                    <a:pt x="16886" y="28483"/>
                    <a:pt x="15961" y="28480"/>
                    <a:pt x="15036" y="28480"/>
                  </a:cubicBezTo>
                  <a:lnTo>
                    <a:pt x="15036" y="27446"/>
                  </a:lnTo>
                  <a:close/>
                  <a:moveTo>
                    <a:pt x="5325" y="28863"/>
                  </a:moveTo>
                  <a:cubicBezTo>
                    <a:pt x="5424" y="34759"/>
                    <a:pt x="5635" y="40646"/>
                    <a:pt x="5853" y="46535"/>
                  </a:cubicBezTo>
                  <a:lnTo>
                    <a:pt x="2247" y="46535"/>
                  </a:lnTo>
                  <a:cubicBezTo>
                    <a:pt x="2022" y="42732"/>
                    <a:pt x="2503" y="34734"/>
                    <a:pt x="2306" y="28877"/>
                  </a:cubicBezTo>
                  <a:cubicBezTo>
                    <a:pt x="3315" y="28866"/>
                    <a:pt x="4320" y="28863"/>
                    <a:pt x="5325" y="28863"/>
                  </a:cubicBezTo>
                  <a:close/>
                  <a:moveTo>
                    <a:pt x="5744" y="28863"/>
                  </a:moveTo>
                  <a:cubicBezTo>
                    <a:pt x="6964" y="28863"/>
                    <a:pt x="8185" y="28866"/>
                    <a:pt x="9402" y="28866"/>
                  </a:cubicBezTo>
                  <a:cubicBezTo>
                    <a:pt x="9434" y="34752"/>
                    <a:pt x="9398" y="40653"/>
                    <a:pt x="9423" y="46535"/>
                  </a:cubicBezTo>
                  <a:lnTo>
                    <a:pt x="6269" y="46535"/>
                  </a:lnTo>
                  <a:cubicBezTo>
                    <a:pt x="6040" y="40646"/>
                    <a:pt x="5792" y="34759"/>
                    <a:pt x="5744" y="28863"/>
                  </a:cubicBezTo>
                  <a:close/>
                  <a:moveTo>
                    <a:pt x="9787" y="27413"/>
                  </a:moveTo>
                  <a:lnTo>
                    <a:pt x="9787" y="27413"/>
                  </a:lnTo>
                  <a:cubicBezTo>
                    <a:pt x="10086" y="27416"/>
                    <a:pt x="10389" y="27416"/>
                    <a:pt x="10688" y="27416"/>
                  </a:cubicBezTo>
                  <a:cubicBezTo>
                    <a:pt x="10705" y="33791"/>
                    <a:pt x="10709" y="40161"/>
                    <a:pt x="10745" y="46535"/>
                  </a:cubicBezTo>
                  <a:lnTo>
                    <a:pt x="9835" y="46535"/>
                  </a:lnTo>
                  <a:cubicBezTo>
                    <a:pt x="9798" y="40161"/>
                    <a:pt x="9824" y="33787"/>
                    <a:pt x="9787" y="27413"/>
                  </a:cubicBezTo>
                  <a:close/>
                  <a:moveTo>
                    <a:pt x="11095" y="27420"/>
                  </a:moveTo>
                  <a:lnTo>
                    <a:pt x="11095" y="27420"/>
                  </a:lnTo>
                  <a:cubicBezTo>
                    <a:pt x="11824" y="27424"/>
                    <a:pt x="12552" y="27427"/>
                    <a:pt x="13284" y="27434"/>
                  </a:cubicBezTo>
                  <a:cubicBezTo>
                    <a:pt x="13280" y="33802"/>
                    <a:pt x="13273" y="40168"/>
                    <a:pt x="13277" y="46535"/>
                  </a:cubicBezTo>
                  <a:lnTo>
                    <a:pt x="11160" y="46535"/>
                  </a:lnTo>
                  <a:cubicBezTo>
                    <a:pt x="11125" y="40161"/>
                    <a:pt x="11110" y="33791"/>
                    <a:pt x="11095" y="27420"/>
                  </a:cubicBezTo>
                  <a:close/>
                  <a:moveTo>
                    <a:pt x="13696" y="27434"/>
                  </a:moveTo>
                  <a:cubicBezTo>
                    <a:pt x="14005" y="27438"/>
                    <a:pt x="14311" y="27438"/>
                    <a:pt x="14621" y="27442"/>
                  </a:cubicBezTo>
                  <a:cubicBezTo>
                    <a:pt x="14613" y="33805"/>
                    <a:pt x="14617" y="40168"/>
                    <a:pt x="14621" y="46535"/>
                  </a:cubicBezTo>
                  <a:lnTo>
                    <a:pt x="13692" y="46535"/>
                  </a:lnTo>
                  <a:cubicBezTo>
                    <a:pt x="13692" y="40168"/>
                    <a:pt x="13696" y="33802"/>
                    <a:pt x="13696" y="27434"/>
                  </a:cubicBezTo>
                  <a:close/>
                  <a:moveTo>
                    <a:pt x="15032" y="28917"/>
                  </a:moveTo>
                  <a:lnTo>
                    <a:pt x="15032" y="28917"/>
                  </a:lnTo>
                  <a:cubicBezTo>
                    <a:pt x="15961" y="28921"/>
                    <a:pt x="16886" y="28921"/>
                    <a:pt x="17812" y="28921"/>
                  </a:cubicBezTo>
                  <a:lnTo>
                    <a:pt x="17812" y="46535"/>
                  </a:lnTo>
                  <a:lnTo>
                    <a:pt x="15036" y="46535"/>
                  </a:lnTo>
                  <a:cubicBezTo>
                    <a:pt x="15032" y="40664"/>
                    <a:pt x="15029" y="34789"/>
                    <a:pt x="15032" y="28917"/>
                  </a:cubicBezTo>
                  <a:close/>
                  <a:moveTo>
                    <a:pt x="8" y="0"/>
                  </a:moveTo>
                  <a:lnTo>
                    <a:pt x="8" y="24419"/>
                  </a:lnTo>
                  <a:cubicBezTo>
                    <a:pt x="8" y="31215"/>
                    <a:pt x="1" y="48866"/>
                    <a:pt x="1" y="48866"/>
                  </a:cubicBezTo>
                  <a:lnTo>
                    <a:pt x="20023" y="48866"/>
                  </a:lnTo>
                  <a:lnTo>
                    <a:pt x="200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
            <p:cNvSpPr/>
            <p:nvPr/>
          </p:nvSpPr>
          <p:spPr>
            <a:xfrm>
              <a:off x="10016001" y="2270290"/>
              <a:ext cx="1617652" cy="1242479"/>
            </a:xfrm>
            <a:custGeom>
              <a:avLst/>
              <a:gdLst/>
              <a:ahLst/>
              <a:cxnLst/>
              <a:rect l="l" t="t" r="r" b="b"/>
              <a:pathLst>
                <a:path w="17178" h="13194" extrusionOk="0">
                  <a:moveTo>
                    <a:pt x="0" y="0"/>
                  </a:moveTo>
                  <a:lnTo>
                    <a:pt x="192" y="13193"/>
                  </a:lnTo>
                  <a:lnTo>
                    <a:pt x="17177" y="13193"/>
                  </a:lnTo>
                  <a:lnTo>
                    <a:pt x="17177" y="106"/>
                  </a:lnTo>
                  <a:cubicBezTo>
                    <a:pt x="17177" y="106"/>
                    <a:pt x="11368" y="208"/>
                    <a:pt x="8497" y="208"/>
                  </a:cubicBezTo>
                  <a:cubicBezTo>
                    <a:pt x="5624" y="208"/>
                    <a:pt x="0" y="0"/>
                    <a:pt x="0" y="0"/>
                  </a:cubicBezTo>
                  <a:close/>
                </a:path>
              </a:pathLst>
            </a:custGeom>
            <a:solidFill>
              <a:srgbClr val="D99E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
            <p:cNvSpPr/>
            <p:nvPr/>
          </p:nvSpPr>
          <p:spPr>
            <a:xfrm>
              <a:off x="9959322" y="2226755"/>
              <a:ext cx="1731027" cy="1329559"/>
            </a:xfrm>
            <a:custGeom>
              <a:avLst/>
              <a:gdLst/>
              <a:ahLst/>
              <a:cxnLst/>
              <a:rect l="l" t="t" r="r" b="b"/>
              <a:pathLst>
                <a:path w="17178" h="13194" extrusionOk="0">
                  <a:moveTo>
                    <a:pt x="0" y="0"/>
                  </a:moveTo>
                  <a:lnTo>
                    <a:pt x="192" y="13193"/>
                  </a:lnTo>
                  <a:lnTo>
                    <a:pt x="17177" y="13193"/>
                  </a:lnTo>
                  <a:lnTo>
                    <a:pt x="17177" y="106"/>
                  </a:lnTo>
                  <a:cubicBezTo>
                    <a:pt x="17177" y="106"/>
                    <a:pt x="11368" y="208"/>
                    <a:pt x="8497" y="208"/>
                  </a:cubicBezTo>
                  <a:cubicBezTo>
                    <a:pt x="5624" y="208"/>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
            <p:cNvSpPr/>
            <p:nvPr/>
          </p:nvSpPr>
          <p:spPr>
            <a:xfrm>
              <a:off x="10056683" y="2500066"/>
              <a:ext cx="1469900" cy="67049"/>
            </a:xfrm>
            <a:custGeom>
              <a:avLst/>
              <a:gdLst/>
              <a:ahLst/>
              <a:cxnLst/>
              <a:rect l="l" t="t" r="r" b="b"/>
              <a:pathLst>
                <a:path w="15609" h="712" extrusionOk="0">
                  <a:moveTo>
                    <a:pt x="15609" y="1"/>
                  </a:moveTo>
                  <a:cubicBezTo>
                    <a:pt x="15609" y="1"/>
                    <a:pt x="11635" y="216"/>
                    <a:pt x="8029" y="216"/>
                  </a:cubicBezTo>
                  <a:cubicBezTo>
                    <a:pt x="4423" y="216"/>
                    <a:pt x="1" y="1"/>
                    <a:pt x="1" y="1"/>
                  </a:cubicBezTo>
                  <a:lnTo>
                    <a:pt x="1" y="1"/>
                  </a:lnTo>
                  <a:lnTo>
                    <a:pt x="27" y="504"/>
                  </a:lnTo>
                  <a:cubicBezTo>
                    <a:pt x="759" y="540"/>
                    <a:pt x="4765" y="712"/>
                    <a:pt x="8029" y="712"/>
                  </a:cubicBezTo>
                  <a:cubicBezTo>
                    <a:pt x="11333" y="712"/>
                    <a:pt x="14945" y="537"/>
                    <a:pt x="15609" y="504"/>
                  </a:cubicBezTo>
                  <a:lnTo>
                    <a:pt x="156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
            <p:cNvSpPr/>
            <p:nvPr/>
          </p:nvSpPr>
          <p:spPr>
            <a:xfrm>
              <a:off x="10050185" y="2547433"/>
              <a:ext cx="1476397" cy="891507"/>
            </a:xfrm>
            <a:custGeom>
              <a:avLst/>
              <a:gdLst/>
              <a:ahLst/>
              <a:cxnLst/>
              <a:rect l="l" t="t" r="r" b="b"/>
              <a:pathLst>
                <a:path w="15678" h="9467" extrusionOk="0">
                  <a:moveTo>
                    <a:pt x="113" y="1"/>
                  </a:moveTo>
                  <a:lnTo>
                    <a:pt x="1" y="9467"/>
                  </a:lnTo>
                  <a:lnTo>
                    <a:pt x="15678" y="9467"/>
                  </a:lnTo>
                  <a:lnTo>
                    <a:pt x="15678" y="1"/>
                  </a:lnTo>
                  <a:cubicBezTo>
                    <a:pt x="15014" y="34"/>
                    <a:pt x="11402" y="209"/>
                    <a:pt x="8098" y="209"/>
                  </a:cubicBezTo>
                  <a:cubicBezTo>
                    <a:pt x="4834" y="209"/>
                    <a:pt x="843" y="37"/>
                    <a:pt x="1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
            <p:cNvSpPr/>
            <p:nvPr/>
          </p:nvSpPr>
          <p:spPr>
            <a:xfrm>
              <a:off x="9897535" y="1255510"/>
              <a:ext cx="145304" cy="112816"/>
            </a:xfrm>
            <a:custGeom>
              <a:avLst/>
              <a:gdLst/>
              <a:ahLst/>
              <a:cxnLst/>
              <a:rect l="l" t="t" r="r" b="b"/>
              <a:pathLst>
                <a:path w="1543" h="1198" extrusionOk="0">
                  <a:moveTo>
                    <a:pt x="678" y="1"/>
                  </a:moveTo>
                  <a:cubicBezTo>
                    <a:pt x="429" y="1"/>
                    <a:pt x="183" y="217"/>
                    <a:pt x="107" y="535"/>
                  </a:cubicBezTo>
                  <a:cubicBezTo>
                    <a:pt x="0" y="971"/>
                    <a:pt x="369" y="1198"/>
                    <a:pt x="671" y="1198"/>
                  </a:cubicBezTo>
                  <a:cubicBezTo>
                    <a:pt x="679" y="1198"/>
                    <a:pt x="686" y="1197"/>
                    <a:pt x="693" y="1197"/>
                  </a:cubicBezTo>
                  <a:cubicBezTo>
                    <a:pt x="999" y="1182"/>
                    <a:pt x="1542" y="636"/>
                    <a:pt x="984" y="126"/>
                  </a:cubicBezTo>
                  <a:cubicBezTo>
                    <a:pt x="890" y="40"/>
                    <a:pt x="784" y="1"/>
                    <a:pt x="6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
            <p:cNvSpPr/>
            <p:nvPr/>
          </p:nvSpPr>
          <p:spPr>
            <a:xfrm>
              <a:off x="9897535" y="1232909"/>
              <a:ext cx="145304" cy="112816"/>
            </a:xfrm>
            <a:custGeom>
              <a:avLst/>
              <a:gdLst/>
              <a:ahLst/>
              <a:cxnLst/>
              <a:rect l="l" t="t" r="r" b="b"/>
              <a:pathLst>
                <a:path w="1543" h="1198" extrusionOk="0">
                  <a:moveTo>
                    <a:pt x="678" y="0"/>
                  </a:moveTo>
                  <a:cubicBezTo>
                    <a:pt x="429" y="0"/>
                    <a:pt x="183" y="217"/>
                    <a:pt x="107" y="534"/>
                  </a:cubicBezTo>
                  <a:cubicBezTo>
                    <a:pt x="0" y="971"/>
                    <a:pt x="369" y="1197"/>
                    <a:pt x="671" y="1197"/>
                  </a:cubicBezTo>
                  <a:cubicBezTo>
                    <a:pt x="679" y="1197"/>
                    <a:pt x="686" y="1197"/>
                    <a:pt x="693" y="1197"/>
                  </a:cubicBezTo>
                  <a:cubicBezTo>
                    <a:pt x="999" y="1182"/>
                    <a:pt x="1542" y="636"/>
                    <a:pt x="984" y="126"/>
                  </a:cubicBezTo>
                  <a:cubicBezTo>
                    <a:pt x="890" y="39"/>
                    <a:pt x="784" y="0"/>
                    <a:pt x="6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5" name="Google Shape;275;p2"/>
          <p:cNvGrpSpPr/>
          <p:nvPr/>
        </p:nvGrpSpPr>
        <p:grpSpPr>
          <a:xfrm flipH="1">
            <a:off x="-1397299" y="13075"/>
            <a:ext cx="2140442" cy="5143438"/>
            <a:chOff x="9819750" y="-943275"/>
            <a:chExt cx="1915041" cy="4601805"/>
          </a:xfrm>
        </p:grpSpPr>
        <p:sp>
          <p:nvSpPr>
            <p:cNvPr id="276" name="Google Shape;276;p2"/>
            <p:cNvSpPr/>
            <p:nvPr/>
          </p:nvSpPr>
          <p:spPr>
            <a:xfrm>
              <a:off x="9819750" y="-943275"/>
              <a:ext cx="1885472" cy="4601805"/>
            </a:xfrm>
            <a:custGeom>
              <a:avLst/>
              <a:gdLst/>
              <a:ahLst/>
              <a:cxnLst/>
              <a:rect l="l" t="t" r="r" b="b"/>
              <a:pathLst>
                <a:path w="20022" h="48867" extrusionOk="0">
                  <a:moveTo>
                    <a:pt x="8" y="0"/>
                  </a:moveTo>
                  <a:lnTo>
                    <a:pt x="8" y="24419"/>
                  </a:lnTo>
                  <a:cubicBezTo>
                    <a:pt x="8" y="31215"/>
                    <a:pt x="0" y="48866"/>
                    <a:pt x="0" y="48866"/>
                  </a:cubicBezTo>
                  <a:lnTo>
                    <a:pt x="20022" y="48866"/>
                  </a:lnTo>
                  <a:lnTo>
                    <a:pt x="200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
            <p:cNvSpPr/>
            <p:nvPr/>
          </p:nvSpPr>
          <p:spPr>
            <a:xfrm>
              <a:off x="9959311" y="-809176"/>
              <a:ext cx="1637899" cy="4344250"/>
            </a:xfrm>
            <a:custGeom>
              <a:avLst/>
              <a:gdLst/>
              <a:ahLst/>
              <a:cxnLst/>
              <a:rect l="l" t="t" r="r" b="b"/>
              <a:pathLst>
                <a:path w="17393" h="46132" extrusionOk="0">
                  <a:moveTo>
                    <a:pt x="1" y="0"/>
                  </a:moveTo>
                  <a:lnTo>
                    <a:pt x="1" y="19167"/>
                  </a:lnTo>
                  <a:cubicBezTo>
                    <a:pt x="1" y="31991"/>
                    <a:pt x="1567" y="46131"/>
                    <a:pt x="1567" y="46131"/>
                  </a:cubicBezTo>
                  <a:lnTo>
                    <a:pt x="17393" y="46131"/>
                  </a:lnTo>
                  <a:lnTo>
                    <a:pt x="173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
            <p:cNvSpPr/>
            <p:nvPr/>
          </p:nvSpPr>
          <p:spPr>
            <a:xfrm>
              <a:off x="9849225" y="-943275"/>
              <a:ext cx="1885566" cy="4601805"/>
            </a:xfrm>
            <a:custGeom>
              <a:avLst/>
              <a:gdLst/>
              <a:ahLst/>
              <a:cxnLst/>
              <a:rect l="l" t="t" r="r" b="b"/>
              <a:pathLst>
                <a:path w="20023" h="48867" extrusionOk="0">
                  <a:moveTo>
                    <a:pt x="5500" y="2335"/>
                  </a:moveTo>
                  <a:cubicBezTo>
                    <a:pt x="5471" y="4113"/>
                    <a:pt x="5446" y="5894"/>
                    <a:pt x="5475" y="7675"/>
                  </a:cubicBezTo>
                  <a:cubicBezTo>
                    <a:pt x="5154" y="7671"/>
                    <a:pt x="4834" y="7671"/>
                    <a:pt x="4510" y="7671"/>
                  </a:cubicBezTo>
                  <a:cubicBezTo>
                    <a:pt x="3745" y="7668"/>
                    <a:pt x="2980" y="7668"/>
                    <a:pt x="2215" y="7664"/>
                  </a:cubicBezTo>
                  <a:lnTo>
                    <a:pt x="2215" y="2335"/>
                  </a:lnTo>
                  <a:close/>
                  <a:moveTo>
                    <a:pt x="10669" y="2335"/>
                  </a:moveTo>
                  <a:cubicBezTo>
                    <a:pt x="10669" y="4703"/>
                    <a:pt x="10669" y="7070"/>
                    <a:pt x="10666" y="9438"/>
                  </a:cubicBezTo>
                  <a:cubicBezTo>
                    <a:pt x="10355" y="9438"/>
                    <a:pt x="10042" y="9438"/>
                    <a:pt x="9729" y="9434"/>
                  </a:cubicBezTo>
                  <a:cubicBezTo>
                    <a:pt x="9729" y="8851"/>
                    <a:pt x="9726" y="8268"/>
                    <a:pt x="9726" y="7686"/>
                  </a:cubicBezTo>
                  <a:cubicBezTo>
                    <a:pt x="8447" y="7682"/>
                    <a:pt x="7169" y="7678"/>
                    <a:pt x="5890" y="7675"/>
                  </a:cubicBezTo>
                  <a:cubicBezTo>
                    <a:pt x="5872" y="5894"/>
                    <a:pt x="5894" y="4113"/>
                    <a:pt x="5923" y="2335"/>
                  </a:cubicBezTo>
                  <a:close/>
                  <a:moveTo>
                    <a:pt x="11980" y="2335"/>
                  </a:moveTo>
                  <a:lnTo>
                    <a:pt x="11980" y="9445"/>
                  </a:lnTo>
                  <a:cubicBezTo>
                    <a:pt x="11678" y="9445"/>
                    <a:pt x="11379" y="9441"/>
                    <a:pt x="11077" y="9441"/>
                  </a:cubicBezTo>
                  <a:cubicBezTo>
                    <a:pt x="11081" y="7070"/>
                    <a:pt x="11081" y="4703"/>
                    <a:pt x="11084" y="2335"/>
                  </a:cubicBezTo>
                  <a:close/>
                  <a:moveTo>
                    <a:pt x="13273" y="2335"/>
                  </a:moveTo>
                  <a:cubicBezTo>
                    <a:pt x="13273" y="4706"/>
                    <a:pt x="13270" y="7078"/>
                    <a:pt x="13270" y="9448"/>
                  </a:cubicBezTo>
                  <a:cubicBezTo>
                    <a:pt x="12978" y="9448"/>
                    <a:pt x="12687" y="9448"/>
                    <a:pt x="12396" y="9445"/>
                  </a:cubicBezTo>
                  <a:lnTo>
                    <a:pt x="12396" y="2335"/>
                  </a:lnTo>
                  <a:close/>
                  <a:moveTo>
                    <a:pt x="17812" y="2335"/>
                  </a:moveTo>
                  <a:lnTo>
                    <a:pt x="17812" y="7718"/>
                  </a:lnTo>
                  <a:cubicBezTo>
                    <a:pt x="16748" y="7718"/>
                    <a:pt x="15684" y="7718"/>
                    <a:pt x="14621" y="7715"/>
                  </a:cubicBezTo>
                  <a:lnTo>
                    <a:pt x="14621" y="9456"/>
                  </a:lnTo>
                  <a:cubicBezTo>
                    <a:pt x="14311" y="9456"/>
                    <a:pt x="14001" y="9452"/>
                    <a:pt x="13689" y="9452"/>
                  </a:cubicBezTo>
                  <a:lnTo>
                    <a:pt x="13689" y="2335"/>
                  </a:lnTo>
                  <a:close/>
                  <a:moveTo>
                    <a:pt x="15036" y="8152"/>
                  </a:moveTo>
                  <a:cubicBezTo>
                    <a:pt x="15961" y="8156"/>
                    <a:pt x="16886" y="8156"/>
                    <a:pt x="17812" y="8156"/>
                  </a:cubicBezTo>
                  <a:lnTo>
                    <a:pt x="17812" y="9463"/>
                  </a:lnTo>
                  <a:cubicBezTo>
                    <a:pt x="16886" y="9463"/>
                    <a:pt x="15961" y="9460"/>
                    <a:pt x="15036" y="9456"/>
                  </a:cubicBezTo>
                  <a:lnTo>
                    <a:pt x="15036" y="8152"/>
                  </a:lnTo>
                  <a:close/>
                  <a:moveTo>
                    <a:pt x="9729" y="9886"/>
                  </a:moveTo>
                  <a:cubicBezTo>
                    <a:pt x="10042" y="9886"/>
                    <a:pt x="10355" y="9886"/>
                    <a:pt x="10666" y="9889"/>
                  </a:cubicBezTo>
                  <a:cubicBezTo>
                    <a:pt x="10666" y="11310"/>
                    <a:pt x="10661" y="12730"/>
                    <a:pt x="10661" y="14151"/>
                  </a:cubicBezTo>
                  <a:cubicBezTo>
                    <a:pt x="10352" y="14151"/>
                    <a:pt x="10039" y="14151"/>
                    <a:pt x="9729" y="14147"/>
                  </a:cubicBezTo>
                  <a:cubicBezTo>
                    <a:pt x="9736" y="12727"/>
                    <a:pt x="9733" y="11306"/>
                    <a:pt x="9729" y="9886"/>
                  </a:cubicBezTo>
                  <a:close/>
                  <a:moveTo>
                    <a:pt x="11077" y="9889"/>
                  </a:moveTo>
                  <a:cubicBezTo>
                    <a:pt x="11809" y="9893"/>
                    <a:pt x="12541" y="9897"/>
                    <a:pt x="13270" y="9897"/>
                  </a:cubicBezTo>
                  <a:cubicBezTo>
                    <a:pt x="13270" y="11317"/>
                    <a:pt x="13273" y="12738"/>
                    <a:pt x="13273" y="14158"/>
                  </a:cubicBezTo>
                  <a:cubicBezTo>
                    <a:pt x="12541" y="14158"/>
                    <a:pt x="11809" y="14155"/>
                    <a:pt x="11077" y="14151"/>
                  </a:cubicBezTo>
                  <a:lnTo>
                    <a:pt x="11077" y="9889"/>
                  </a:lnTo>
                  <a:close/>
                  <a:moveTo>
                    <a:pt x="13689" y="9897"/>
                  </a:moveTo>
                  <a:cubicBezTo>
                    <a:pt x="14001" y="9900"/>
                    <a:pt x="14311" y="9900"/>
                    <a:pt x="14621" y="9900"/>
                  </a:cubicBezTo>
                  <a:cubicBezTo>
                    <a:pt x="14617" y="11321"/>
                    <a:pt x="14617" y="12741"/>
                    <a:pt x="14617" y="14162"/>
                  </a:cubicBezTo>
                  <a:lnTo>
                    <a:pt x="13689" y="14162"/>
                  </a:lnTo>
                  <a:lnTo>
                    <a:pt x="13689" y="9897"/>
                  </a:lnTo>
                  <a:close/>
                  <a:moveTo>
                    <a:pt x="15032" y="9900"/>
                  </a:moveTo>
                  <a:cubicBezTo>
                    <a:pt x="15961" y="9904"/>
                    <a:pt x="16886" y="9904"/>
                    <a:pt x="17812" y="9904"/>
                  </a:cubicBezTo>
                  <a:lnTo>
                    <a:pt x="17812" y="14169"/>
                  </a:lnTo>
                  <a:cubicBezTo>
                    <a:pt x="16886" y="14165"/>
                    <a:pt x="15958" y="14165"/>
                    <a:pt x="15029" y="14162"/>
                  </a:cubicBezTo>
                  <a:cubicBezTo>
                    <a:pt x="15032" y="12741"/>
                    <a:pt x="15032" y="11321"/>
                    <a:pt x="15032" y="9900"/>
                  </a:cubicBezTo>
                  <a:close/>
                  <a:moveTo>
                    <a:pt x="2215" y="8101"/>
                  </a:moveTo>
                  <a:cubicBezTo>
                    <a:pt x="4579" y="8108"/>
                    <a:pt x="6946" y="8115"/>
                    <a:pt x="9311" y="8123"/>
                  </a:cubicBezTo>
                  <a:cubicBezTo>
                    <a:pt x="9314" y="8560"/>
                    <a:pt x="9314" y="8997"/>
                    <a:pt x="9318" y="9434"/>
                  </a:cubicBezTo>
                  <a:cubicBezTo>
                    <a:pt x="7427" y="9427"/>
                    <a:pt x="5537" y="9420"/>
                    <a:pt x="3646" y="9413"/>
                  </a:cubicBezTo>
                  <a:lnTo>
                    <a:pt x="3646" y="9413"/>
                  </a:lnTo>
                  <a:cubicBezTo>
                    <a:pt x="3705" y="11514"/>
                    <a:pt x="3716" y="13616"/>
                    <a:pt x="3708" y="15717"/>
                  </a:cubicBezTo>
                  <a:cubicBezTo>
                    <a:pt x="3209" y="15717"/>
                    <a:pt x="2714" y="15714"/>
                    <a:pt x="2215" y="15710"/>
                  </a:cubicBezTo>
                  <a:lnTo>
                    <a:pt x="2215" y="8101"/>
                  </a:lnTo>
                  <a:close/>
                  <a:moveTo>
                    <a:pt x="4058" y="9850"/>
                  </a:moveTo>
                  <a:cubicBezTo>
                    <a:pt x="5810" y="9867"/>
                    <a:pt x="7566" y="9875"/>
                    <a:pt x="9318" y="9882"/>
                  </a:cubicBezTo>
                  <a:cubicBezTo>
                    <a:pt x="9325" y="11306"/>
                    <a:pt x="9328" y="12727"/>
                    <a:pt x="9318" y="14147"/>
                  </a:cubicBezTo>
                  <a:cubicBezTo>
                    <a:pt x="8826" y="14147"/>
                    <a:pt x="8334" y="14144"/>
                    <a:pt x="7842" y="14144"/>
                  </a:cubicBezTo>
                  <a:cubicBezTo>
                    <a:pt x="7839" y="14675"/>
                    <a:pt x="7842" y="15207"/>
                    <a:pt x="7842" y="15739"/>
                  </a:cubicBezTo>
                  <a:cubicBezTo>
                    <a:pt x="6568" y="15732"/>
                    <a:pt x="5293" y="15724"/>
                    <a:pt x="4018" y="15721"/>
                  </a:cubicBezTo>
                  <a:cubicBezTo>
                    <a:pt x="4025" y="13765"/>
                    <a:pt x="4039" y="11809"/>
                    <a:pt x="4058" y="9850"/>
                  </a:cubicBezTo>
                  <a:close/>
                  <a:moveTo>
                    <a:pt x="8254" y="14581"/>
                  </a:moveTo>
                  <a:cubicBezTo>
                    <a:pt x="8607" y="14584"/>
                    <a:pt x="8961" y="14584"/>
                    <a:pt x="9314" y="14588"/>
                  </a:cubicBezTo>
                  <a:cubicBezTo>
                    <a:pt x="9311" y="14974"/>
                    <a:pt x="9311" y="15360"/>
                    <a:pt x="9303" y="15746"/>
                  </a:cubicBezTo>
                  <a:cubicBezTo>
                    <a:pt x="8950" y="15742"/>
                    <a:pt x="8593" y="15742"/>
                    <a:pt x="8235" y="15739"/>
                  </a:cubicBezTo>
                  <a:cubicBezTo>
                    <a:pt x="8240" y="15353"/>
                    <a:pt x="8247" y="14967"/>
                    <a:pt x="8254" y="14581"/>
                  </a:cubicBezTo>
                  <a:close/>
                  <a:moveTo>
                    <a:pt x="15029" y="14603"/>
                  </a:moveTo>
                  <a:cubicBezTo>
                    <a:pt x="15958" y="14606"/>
                    <a:pt x="16886" y="14606"/>
                    <a:pt x="17812" y="14606"/>
                  </a:cubicBezTo>
                  <a:lnTo>
                    <a:pt x="17812" y="15761"/>
                  </a:lnTo>
                  <a:cubicBezTo>
                    <a:pt x="16886" y="15757"/>
                    <a:pt x="15958" y="15757"/>
                    <a:pt x="15029" y="15757"/>
                  </a:cubicBezTo>
                  <a:lnTo>
                    <a:pt x="15029" y="14603"/>
                  </a:lnTo>
                  <a:close/>
                  <a:moveTo>
                    <a:pt x="2215" y="16151"/>
                  </a:moveTo>
                  <a:cubicBezTo>
                    <a:pt x="2714" y="16151"/>
                    <a:pt x="3209" y="16154"/>
                    <a:pt x="3708" y="16158"/>
                  </a:cubicBezTo>
                  <a:cubicBezTo>
                    <a:pt x="3705" y="16522"/>
                    <a:pt x="3705" y="16887"/>
                    <a:pt x="3701" y="17250"/>
                  </a:cubicBezTo>
                  <a:cubicBezTo>
                    <a:pt x="3206" y="17254"/>
                    <a:pt x="2711" y="17254"/>
                    <a:pt x="2215" y="17254"/>
                  </a:cubicBezTo>
                  <a:lnTo>
                    <a:pt x="2215" y="16151"/>
                  </a:lnTo>
                  <a:close/>
                  <a:moveTo>
                    <a:pt x="4018" y="16158"/>
                  </a:moveTo>
                  <a:cubicBezTo>
                    <a:pt x="5293" y="16166"/>
                    <a:pt x="6568" y="16169"/>
                    <a:pt x="7842" y="16176"/>
                  </a:cubicBezTo>
                  <a:cubicBezTo>
                    <a:pt x="7842" y="16541"/>
                    <a:pt x="7842" y="16901"/>
                    <a:pt x="7846" y="17265"/>
                  </a:cubicBezTo>
                  <a:cubicBezTo>
                    <a:pt x="6568" y="17258"/>
                    <a:pt x="5293" y="17254"/>
                    <a:pt x="4014" y="17250"/>
                  </a:cubicBezTo>
                  <a:cubicBezTo>
                    <a:pt x="4018" y="16887"/>
                    <a:pt x="4018" y="16522"/>
                    <a:pt x="4018" y="16158"/>
                  </a:cubicBezTo>
                  <a:close/>
                  <a:moveTo>
                    <a:pt x="9726" y="14588"/>
                  </a:moveTo>
                  <a:cubicBezTo>
                    <a:pt x="10039" y="14592"/>
                    <a:pt x="10348" y="14592"/>
                    <a:pt x="10658" y="14592"/>
                  </a:cubicBezTo>
                  <a:cubicBezTo>
                    <a:pt x="10658" y="15492"/>
                    <a:pt x="10658" y="16388"/>
                    <a:pt x="10654" y="17284"/>
                  </a:cubicBezTo>
                  <a:cubicBezTo>
                    <a:pt x="9846" y="17276"/>
                    <a:pt x="9037" y="17272"/>
                    <a:pt x="8228" y="17265"/>
                  </a:cubicBezTo>
                  <a:cubicBezTo>
                    <a:pt x="8228" y="16904"/>
                    <a:pt x="8232" y="16541"/>
                    <a:pt x="8232" y="16180"/>
                  </a:cubicBezTo>
                  <a:cubicBezTo>
                    <a:pt x="8728" y="16180"/>
                    <a:pt x="9223" y="16183"/>
                    <a:pt x="9718" y="16183"/>
                  </a:cubicBezTo>
                  <a:cubicBezTo>
                    <a:pt x="9722" y="15652"/>
                    <a:pt x="9726" y="15120"/>
                    <a:pt x="9726" y="14588"/>
                  </a:cubicBezTo>
                  <a:close/>
                  <a:moveTo>
                    <a:pt x="14617" y="14603"/>
                  </a:moveTo>
                  <a:cubicBezTo>
                    <a:pt x="14613" y="15134"/>
                    <a:pt x="14613" y="15663"/>
                    <a:pt x="14613" y="16194"/>
                  </a:cubicBezTo>
                  <a:cubicBezTo>
                    <a:pt x="15681" y="16194"/>
                    <a:pt x="16748" y="16194"/>
                    <a:pt x="17812" y="16198"/>
                  </a:cubicBezTo>
                  <a:lnTo>
                    <a:pt x="17812" y="17294"/>
                  </a:lnTo>
                  <a:lnTo>
                    <a:pt x="13689" y="17294"/>
                  </a:lnTo>
                  <a:lnTo>
                    <a:pt x="13689" y="14603"/>
                  </a:lnTo>
                  <a:close/>
                  <a:moveTo>
                    <a:pt x="11077" y="14596"/>
                  </a:moveTo>
                  <a:cubicBezTo>
                    <a:pt x="11375" y="14596"/>
                    <a:pt x="11678" y="14596"/>
                    <a:pt x="11977" y="14599"/>
                  </a:cubicBezTo>
                  <a:cubicBezTo>
                    <a:pt x="11977" y="15798"/>
                    <a:pt x="11980" y="17000"/>
                    <a:pt x="11980" y="18202"/>
                  </a:cubicBezTo>
                  <a:cubicBezTo>
                    <a:pt x="10731" y="18198"/>
                    <a:pt x="9481" y="18194"/>
                    <a:pt x="8228" y="18187"/>
                  </a:cubicBezTo>
                  <a:lnTo>
                    <a:pt x="8228" y="17702"/>
                  </a:lnTo>
                  <a:cubicBezTo>
                    <a:pt x="9175" y="17709"/>
                    <a:pt x="10126" y="17717"/>
                    <a:pt x="11073" y="17724"/>
                  </a:cubicBezTo>
                  <a:cubicBezTo>
                    <a:pt x="11073" y="16682"/>
                    <a:pt x="11077" y="15637"/>
                    <a:pt x="11077" y="14596"/>
                  </a:cubicBezTo>
                  <a:close/>
                  <a:moveTo>
                    <a:pt x="13273" y="14599"/>
                  </a:moveTo>
                  <a:cubicBezTo>
                    <a:pt x="13273" y="15645"/>
                    <a:pt x="13273" y="16690"/>
                    <a:pt x="13277" y="17731"/>
                  </a:cubicBezTo>
                  <a:lnTo>
                    <a:pt x="17812" y="17731"/>
                  </a:lnTo>
                  <a:lnTo>
                    <a:pt x="17812" y="18212"/>
                  </a:lnTo>
                  <a:cubicBezTo>
                    <a:pt x="16009" y="18212"/>
                    <a:pt x="14202" y="18208"/>
                    <a:pt x="12396" y="18202"/>
                  </a:cubicBezTo>
                  <a:cubicBezTo>
                    <a:pt x="12396" y="17000"/>
                    <a:pt x="12392" y="15801"/>
                    <a:pt x="12392" y="14599"/>
                  </a:cubicBezTo>
                  <a:close/>
                  <a:moveTo>
                    <a:pt x="3698" y="17691"/>
                  </a:moveTo>
                  <a:cubicBezTo>
                    <a:pt x="3694" y="18154"/>
                    <a:pt x="3690" y="18613"/>
                    <a:pt x="3686" y="19076"/>
                  </a:cubicBezTo>
                  <a:cubicBezTo>
                    <a:pt x="3195" y="19079"/>
                    <a:pt x="2706" y="19083"/>
                    <a:pt x="2215" y="19083"/>
                  </a:cubicBezTo>
                  <a:lnTo>
                    <a:pt x="2215" y="17691"/>
                  </a:lnTo>
                  <a:close/>
                  <a:moveTo>
                    <a:pt x="4014" y="17691"/>
                  </a:moveTo>
                  <a:cubicBezTo>
                    <a:pt x="5293" y="17691"/>
                    <a:pt x="6571" y="17695"/>
                    <a:pt x="7846" y="17702"/>
                  </a:cubicBezTo>
                  <a:cubicBezTo>
                    <a:pt x="7850" y="18161"/>
                    <a:pt x="7850" y="18620"/>
                    <a:pt x="7853" y="19083"/>
                  </a:cubicBezTo>
                  <a:cubicBezTo>
                    <a:pt x="6917" y="19078"/>
                    <a:pt x="5981" y="19074"/>
                    <a:pt x="5046" y="19074"/>
                  </a:cubicBezTo>
                  <a:cubicBezTo>
                    <a:pt x="4703" y="19074"/>
                    <a:pt x="4360" y="19075"/>
                    <a:pt x="4018" y="19076"/>
                  </a:cubicBezTo>
                  <a:cubicBezTo>
                    <a:pt x="4014" y="18613"/>
                    <a:pt x="4014" y="18150"/>
                    <a:pt x="4014" y="17691"/>
                  </a:cubicBezTo>
                  <a:close/>
                  <a:moveTo>
                    <a:pt x="3683" y="19513"/>
                  </a:moveTo>
                  <a:lnTo>
                    <a:pt x="3683" y="19513"/>
                  </a:lnTo>
                  <a:cubicBezTo>
                    <a:pt x="3679" y="19837"/>
                    <a:pt x="3679" y="20157"/>
                    <a:pt x="3676" y="20481"/>
                  </a:cubicBezTo>
                  <a:lnTo>
                    <a:pt x="2215" y="20481"/>
                  </a:lnTo>
                  <a:lnTo>
                    <a:pt x="2215" y="19523"/>
                  </a:lnTo>
                  <a:cubicBezTo>
                    <a:pt x="2703" y="19520"/>
                    <a:pt x="3195" y="19516"/>
                    <a:pt x="3683" y="19513"/>
                  </a:cubicBezTo>
                  <a:close/>
                  <a:moveTo>
                    <a:pt x="5607" y="19510"/>
                  </a:moveTo>
                  <a:cubicBezTo>
                    <a:pt x="6356" y="19510"/>
                    <a:pt x="7106" y="19512"/>
                    <a:pt x="7857" y="19516"/>
                  </a:cubicBezTo>
                  <a:cubicBezTo>
                    <a:pt x="7857" y="19841"/>
                    <a:pt x="7860" y="20165"/>
                    <a:pt x="7860" y="20488"/>
                  </a:cubicBezTo>
                  <a:cubicBezTo>
                    <a:pt x="6582" y="20485"/>
                    <a:pt x="5300" y="20481"/>
                    <a:pt x="4022" y="20481"/>
                  </a:cubicBezTo>
                  <a:cubicBezTo>
                    <a:pt x="4018" y="20157"/>
                    <a:pt x="4018" y="19833"/>
                    <a:pt x="4018" y="19513"/>
                  </a:cubicBezTo>
                  <a:cubicBezTo>
                    <a:pt x="4547" y="19511"/>
                    <a:pt x="5077" y="19510"/>
                    <a:pt x="5607" y="19510"/>
                  </a:cubicBezTo>
                  <a:close/>
                  <a:moveTo>
                    <a:pt x="8250" y="20925"/>
                  </a:moveTo>
                  <a:cubicBezTo>
                    <a:pt x="8604" y="20930"/>
                    <a:pt x="8957" y="20930"/>
                    <a:pt x="9311" y="20930"/>
                  </a:cubicBezTo>
                  <a:cubicBezTo>
                    <a:pt x="9325" y="21680"/>
                    <a:pt x="9336" y="22426"/>
                    <a:pt x="9347" y="23176"/>
                  </a:cubicBezTo>
                  <a:cubicBezTo>
                    <a:pt x="8990" y="23176"/>
                    <a:pt x="8633" y="23173"/>
                    <a:pt x="8279" y="23173"/>
                  </a:cubicBezTo>
                  <a:cubicBezTo>
                    <a:pt x="8269" y="22423"/>
                    <a:pt x="8262" y="21676"/>
                    <a:pt x="8250" y="20925"/>
                  </a:cubicBezTo>
                  <a:close/>
                  <a:moveTo>
                    <a:pt x="8240" y="19520"/>
                  </a:moveTo>
                  <a:lnTo>
                    <a:pt x="8240" y="19520"/>
                  </a:lnTo>
                  <a:cubicBezTo>
                    <a:pt x="9044" y="19523"/>
                    <a:pt x="9849" y="19531"/>
                    <a:pt x="10658" y="19538"/>
                  </a:cubicBezTo>
                  <a:cubicBezTo>
                    <a:pt x="10666" y="20751"/>
                    <a:pt x="10669" y="21967"/>
                    <a:pt x="10673" y="23181"/>
                  </a:cubicBezTo>
                  <a:cubicBezTo>
                    <a:pt x="10367" y="23181"/>
                    <a:pt x="10061" y="23176"/>
                    <a:pt x="9755" y="23176"/>
                  </a:cubicBezTo>
                  <a:cubicBezTo>
                    <a:pt x="9743" y="22285"/>
                    <a:pt x="9736" y="21392"/>
                    <a:pt x="9722" y="20496"/>
                  </a:cubicBezTo>
                  <a:cubicBezTo>
                    <a:pt x="9230" y="20493"/>
                    <a:pt x="8738" y="20493"/>
                    <a:pt x="8247" y="20493"/>
                  </a:cubicBezTo>
                  <a:cubicBezTo>
                    <a:pt x="8243" y="20168"/>
                    <a:pt x="8240" y="19844"/>
                    <a:pt x="8240" y="19520"/>
                  </a:cubicBezTo>
                  <a:close/>
                  <a:moveTo>
                    <a:pt x="8232" y="18624"/>
                  </a:moveTo>
                  <a:lnTo>
                    <a:pt x="8232" y="18624"/>
                  </a:lnTo>
                  <a:cubicBezTo>
                    <a:pt x="9481" y="18627"/>
                    <a:pt x="10731" y="18631"/>
                    <a:pt x="11984" y="18635"/>
                  </a:cubicBezTo>
                  <a:cubicBezTo>
                    <a:pt x="11984" y="20154"/>
                    <a:pt x="11987" y="21668"/>
                    <a:pt x="11984" y="23184"/>
                  </a:cubicBezTo>
                  <a:cubicBezTo>
                    <a:pt x="11685" y="23184"/>
                    <a:pt x="11387" y="23184"/>
                    <a:pt x="11088" y="23181"/>
                  </a:cubicBezTo>
                  <a:cubicBezTo>
                    <a:pt x="11084" y="21821"/>
                    <a:pt x="11081" y="20463"/>
                    <a:pt x="11077" y="19108"/>
                  </a:cubicBezTo>
                  <a:cubicBezTo>
                    <a:pt x="10130" y="19098"/>
                    <a:pt x="9183" y="19090"/>
                    <a:pt x="8235" y="19083"/>
                  </a:cubicBezTo>
                  <a:cubicBezTo>
                    <a:pt x="8232" y="18930"/>
                    <a:pt x="8232" y="18777"/>
                    <a:pt x="8232" y="18624"/>
                  </a:cubicBezTo>
                  <a:close/>
                  <a:moveTo>
                    <a:pt x="12396" y="18639"/>
                  </a:moveTo>
                  <a:lnTo>
                    <a:pt x="12396" y="18639"/>
                  </a:lnTo>
                  <a:cubicBezTo>
                    <a:pt x="14202" y="18646"/>
                    <a:pt x="16009" y="18649"/>
                    <a:pt x="17812" y="18649"/>
                  </a:cubicBezTo>
                  <a:lnTo>
                    <a:pt x="17812" y="19116"/>
                  </a:lnTo>
                  <a:lnTo>
                    <a:pt x="13277" y="19116"/>
                  </a:lnTo>
                  <a:cubicBezTo>
                    <a:pt x="13280" y="20474"/>
                    <a:pt x="13280" y="21833"/>
                    <a:pt x="13280" y="23188"/>
                  </a:cubicBezTo>
                  <a:cubicBezTo>
                    <a:pt x="12986" y="23188"/>
                    <a:pt x="12690" y="23188"/>
                    <a:pt x="12399" y="23184"/>
                  </a:cubicBezTo>
                  <a:cubicBezTo>
                    <a:pt x="12399" y="21668"/>
                    <a:pt x="12399" y="20154"/>
                    <a:pt x="12396" y="18639"/>
                  </a:cubicBezTo>
                  <a:close/>
                  <a:moveTo>
                    <a:pt x="17812" y="19553"/>
                  </a:moveTo>
                  <a:lnTo>
                    <a:pt x="17812" y="20515"/>
                  </a:lnTo>
                  <a:lnTo>
                    <a:pt x="14628" y="20515"/>
                  </a:lnTo>
                  <a:cubicBezTo>
                    <a:pt x="14625" y="21406"/>
                    <a:pt x="14625" y="22299"/>
                    <a:pt x="14625" y="23191"/>
                  </a:cubicBezTo>
                  <a:lnTo>
                    <a:pt x="13692" y="23191"/>
                  </a:lnTo>
                  <a:lnTo>
                    <a:pt x="13692" y="19553"/>
                  </a:lnTo>
                  <a:close/>
                  <a:moveTo>
                    <a:pt x="15040" y="20952"/>
                  </a:moveTo>
                  <a:cubicBezTo>
                    <a:pt x="15965" y="20952"/>
                    <a:pt x="16890" y="20952"/>
                    <a:pt x="17812" y="20955"/>
                  </a:cubicBezTo>
                  <a:lnTo>
                    <a:pt x="17812" y="23198"/>
                  </a:lnTo>
                  <a:cubicBezTo>
                    <a:pt x="16890" y="23198"/>
                    <a:pt x="15965" y="23195"/>
                    <a:pt x="15040" y="23195"/>
                  </a:cubicBezTo>
                  <a:lnTo>
                    <a:pt x="15040" y="20952"/>
                  </a:lnTo>
                  <a:close/>
                  <a:moveTo>
                    <a:pt x="4022" y="20918"/>
                  </a:moveTo>
                  <a:cubicBezTo>
                    <a:pt x="5304" y="20918"/>
                    <a:pt x="6582" y="20922"/>
                    <a:pt x="7864" y="20925"/>
                  </a:cubicBezTo>
                  <a:cubicBezTo>
                    <a:pt x="7868" y="21818"/>
                    <a:pt x="7868" y="22714"/>
                    <a:pt x="7864" y="23606"/>
                  </a:cubicBezTo>
                  <a:cubicBezTo>
                    <a:pt x="8360" y="23610"/>
                    <a:pt x="8859" y="23610"/>
                    <a:pt x="9354" y="23613"/>
                  </a:cubicBezTo>
                  <a:cubicBezTo>
                    <a:pt x="9368" y="24736"/>
                    <a:pt x="9383" y="25854"/>
                    <a:pt x="9390" y="26979"/>
                  </a:cubicBezTo>
                  <a:cubicBezTo>
                    <a:pt x="8421" y="26975"/>
                    <a:pt x="7453" y="26972"/>
                    <a:pt x="6485" y="26972"/>
                  </a:cubicBezTo>
                  <a:cubicBezTo>
                    <a:pt x="5689" y="26972"/>
                    <a:pt x="4892" y="26974"/>
                    <a:pt x="4095" y="26979"/>
                  </a:cubicBezTo>
                  <a:cubicBezTo>
                    <a:pt x="4054" y="24958"/>
                    <a:pt x="4032" y="22936"/>
                    <a:pt x="4022" y="20918"/>
                  </a:cubicBezTo>
                  <a:close/>
                  <a:moveTo>
                    <a:pt x="9758" y="23613"/>
                  </a:moveTo>
                  <a:lnTo>
                    <a:pt x="9758" y="23613"/>
                  </a:lnTo>
                  <a:cubicBezTo>
                    <a:pt x="10064" y="23618"/>
                    <a:pt x="10370" y="23618"/>
                    <a:pt x="10676" y="23618"/>
                  </a:cubicBezTo>
                  <a:cubicBezTo>
                    <a:pt x="10680" y="24739"/>
                    <a:pt x="10683" y="25861"/>
                    <a:pt x="10688" y="26983"/>
                  </a:cubicBezTo>
                  <a:cubicBezTo>
                    <a:pt x="10385" y="26983"/>
                    <a:pt x="10086" y="26979"/>
                    <a:pt x="9784" y="26979"/>
                  </a:cubicBezTo>
                  <a:cubicBezTo>
                    <a:pt x="9777" y="25857"/>
                    <a:pt x="9770" y="24736"/>
                    <a:pt x="9758" y="23613"/>
                  </a:cubicBezTo>
                  <a:close/>
                  <a:moveTo>
                    <a:pt x="11088" y="23621"/>
                  </a:moveTo>
                  <a:cubicBezTo>
                    <a:pt x="11820" y="23621"/>
                    <a:pt x="12549" y="23628"/>
                    <a:pt x="13280" y="23628"/>
                  </a:cubicBezTo>
                  <a:cubicBezTo>
                    <a:pt x="13280" y="24750"/>
                    <a:pt x="13284" y="25876"/>
                    <a:pt x="13284" y="26997"/>
                  </a:cubicBezTo>
                  <a:cubicBezTo>
                    <a:pt x="12552" y="26994"/>
                    <a:pt x="11824" y="26990"/>
                    <a:pt x="11095" y="26987"/>
                  </a:cubicBezTo>
                  <a:cubicBezTo>
                    <a:pt x="11091" y="25864"/>
                    <a:pt x="11091" y="24743"/>
                    <a:pt x="11088" y="23621"/>
                  </a:cubicBezTo>
                  <a:close/>
                  <a:moveTo>
                    <a:pt x="14625" y="23632"/>
                  </a:moveTo>
                  <a:cubicBezTo>
                    <a:pt x="14621" y="24758"/>
                    <a:pt x="14621" y="25879"/>
                    <a:pt x="14621" y="27005"/>
                  </a:cubicBezTo>
                  <a:cubicBezTo>
                    <a:pt x="14311" y="27005"/>
                    <a:pt x="14005" y="27001"/>
                    <a:pt x="13696" y="27001"/>
                  </a:cubicBezTo>
                  <a:cubicBezTo>
                    <a:pt x="13696" y="25876"/>
                    <a:pt x="13696" y="24754"/>
                    <a:pt x="13692" y="23632"/>
                  </a:cubicBezTo>
                  <a:close/>
                  <a:moveTo>
                    <a:pt x="15040" y="23632"/>
                  </a:moveTo>
                  <a:cubicBezTo>
                    <a:pt x="15965" y="23635"/>
                    <a:pt x="16890" y="23635"/>
                    <a:pt x="17812" y="23640"/>
                  </a:cubicBezTo>
                  <a:lnTo>
                    <a:pt x="17812" y="27023"/>
                  </a:lnTo>
                  <a:cubicBezTo>
                    <a:pt x="16886" y="27019"/>
                    <a:pt x="15961" y="27012"/>
                    <a:pt x="15036" y="27009"/>
                  </a:cubicBezTo>
                  <a:cubicBezTo>
                    <a:pt x="15036" y="25883"/>
                    <a:pt x="15036" y="24758"/>
                    <a:pt x="15040" y="23632"/>
                  </a:cubicBezTo>
                  <a:close/>
                  <a:moveTo>
                    <a:pt x="3672" y="20918"/>
                  </a:moveTo>
                  <a:cubicBezTo>
                    <a:pt x="3657" y="23085"/>
                    <a:pt x="3654" y="25253"/>
                    <a:pt x="3694" y="27416"/>
                  </a:cubicBezTo>
                  <a:cubicBezTo>
                    <a:pt x="4741" y="27410"/>
                    <a:pt x="5786" y="27408"/>
                    <a:pt x="6832" y="27408"/>
                  </a:cubicBezTo>
                  <a:cubicBezTo>
                    <a:pt x="7685" y="27408"/>
                    <a:pt x="8539" y="27409"/>
                    <a:pt x="9394" y="27413"/>
                  </a:cubicBezTo>
                  <a:cubicBezTo>
                    <a:pt x="9398" y="27752"/>
                    <a:pt x="9398" y="28094"/>
                    <a:pt x="9402" y="28433"/>
                  </a:cubicBezTo>
                  <a:cubicBezTo>
                    <a:pt x="8268" y="28426"/>
                    <a:pt x="7135" y="28421"/>
                    <a:pt x="6003" y="28421"/>
                  </a:cubicBezTo>
                  <a:cubicBezTo>
                    <a:pt x="4767" y="28421"/>
                    <a:pt x="3531" y="28427"/>
                    <a:pt x="2296" y="28440"/>
                  </a:cubicBezTo>
                  <a:cubicBezTo>
                    <a:pt x="2244" y="26892"/>
                    <a:pt x="2215" y="25508"/>
                    <a:pt x="2215" y="24419"/>
                  </a:cubicBezTo>
                  <a:lnTo>
                    <a:pt x="2215" y="20918"/>
                  </a:lnTo>
                  <a:close/>
                  <a:moveTo>
                    <a:pt x="15036" y="27446"/>
                  </a:moveTo>
                  <a:cubicBezTo>
                    <a:pt x="15961" y="27449"/>
                    <a:pt x="16886" y="27456"/>
                    <a:pt x="17812" y="27460"/>
                  </a:cubicBezTo>
                  <a:lnTo>
                    <a:pt x="17812" y="28483"/>
                  </a:lnTo>
                  <a:cubicBezTo>
                    <a:pt x="16886" y="28483"/>
                    <a:pt x="15961" y="28480"/>
                    <a:pt x="15036" y="28480"/>
                  </a:cubicBezTo>
                  <a:lnTo>
                    <a:pt x="15036" y="27446"/>
                  </a:lnTo>
                  <a:close/>
                  <a:moveTo>
                    <a:pt x="5325" y="28863"/>
                  </a:moveTo>
                  <a:cubicBezTo>
                    <a:pt x="5424" y="34759"/>
                    <a:pt x="5635" y="40646"/>
                    <a:pt x="5853" y="46535"/>
                  </a:cubicBezTo>
                  <a:lnTo>
                    <a:pt x="2247" y="46535"/>
                  </a:lnTo>
                  <a:cubicBezTo>
                    <a:pt x="2022" y="42732"/>
                    <a:pt x="2503" y="34734"/>
                    <a:pt x="2306" y="28877"/>
                  </a:cubicBezTo>
                  <a:cubicBezTo>
                    <a:pt x="3315" y="28866"/>
                    <a:pt x="4320" y="28863"/>
                    <a:pt x="5325" y="28863"/>
                  </a:cubicBezTo>
                  <a:close/>
                  <a:moveTo>
                    <a:pt x="5744" y="28863"/>
                  </a:moveTo>
                  <a:cubicBezTo>
                    <a:pt x="6964" y="28863"/>
                    <a:pt x="8185" y="28866"/>
                    <a:pt x="9402" y="28866"/>
                  </a:cubicBezTo>
                  <a:cubicBezTo>
                    <a:pt x="9434" y="34752"/>
                    <a:pt x="9398" y="40653"/>
                    <a:pt x="9423" y="46535"/>
                  </a:cubicBezTo>
                  <a:lnTo>
                    <a:pt x="6269" y="46535"/>
                  </a:lnTo>
                  <a:cubicBezTo>
                    <a:pt x="6040" y="40646"/>
                    <a:pt x="5792" y="34759"/>
                    <a:pt x="5744" y="28863"/>
                  </a:cubicBezTo>
                  <a:close/>
                  <a:moveTo>
                    <a:pt x="9787" y="27413"/>
                  </a:moveTo>
                  <a:lnTo>
                    <a:pt x="9787" y="27413"/>
                  </a:lnTo>
                  <a:cubicBezTo>
                    <a:pt x="10086" y="27416"/>
                    <a:pt x="10389" y="27416"/>
                    <a:pt x="10688" y="27416"/>
                  </a:cubicBezTo>
                  <a:cubicBezTo>
                    <a:pt x="10705" y="33791"/>
                    <a:pt x="10709" y="40161"/>
                    <a:pt x="10745" y="46535"/>
                  </a:cubicBezTo>
                  <a:lnTo>
                    <a:pt x="9835" y="46535"/>
                  </a:lnTo>
                  <a:cubicBezTo>
                    <a:pt x="9798" y="40161"/>
                    <a:pt x="9824" y="33787"/>
                    <a:pt x="9787" y="27413"/>
                  </a:cubicBezTo>
                  <a:close/>
                  <a:moveTo>
                    <a:pt x="11095" y="27420"/>
                  </a:moveTo>
                  <a:lnTo>
                    <a:pt x="11095" y="27420"/>
                  </a:lnTo>
                  <a:cubicBezTo>
                    <a:pt x="11824" y="27424"/>
                    <a:pt x="12552" y="27427"/>
                    <a:pt x="13284" y="27434"/>
                  </a:cubicBezTo>
                  <a:cubicBezTo>
                    <a:pt x="13280" y="33802"/>
                    <a:pt x="13273" y="40168"/>
                    <a:pt x="13277" y="46535"/>
                  </a:cubicBezTo>
                  <a:lnTo>
                    <a:pt x="11160" y="46535"/>
                  </a:lnTo>
                  <a:cubicBezTo>
                    <a:pt x="11125" y="40161"/>
                    <a:pt x="11110" y="33791"/>
                    <a:pt x="11095" y="27420"/>
                  </a:cubicBezTo>
                  <a:close/>
                  <a:moveTo>
                    <a:pt x="13696" y="27434"/>
                  </a:moveTo>
                  <a:cubicBezTo>
                    <a:pt x="14005" y="27438"/>
                    <a:pt x="14311" y="27438"/>
                    <a:pt x="14621" y="27442"/>
                  </a:cubicBezTo>
                  <a:cubicBezTo>
                    <a:pt x="14613" y="33805"/>
                    <a:pt x="14617" y="40168"/>
                    <a:pt x="14621" y="46535"/>
                  </a:cubicBezTo>
                  <a:lnTo>
                    <a:pt x="13692" y="46535"/>
                  </a:lnTo>
                  <a:cubicBezTo>
                    <a:pt x="13692" y="40168"/>
                    <a:pt x="13696" y="33802"/>
                    <a:pt x="13696" y="27434"/>
                  </a:cubicBezTo>
                  <a:close/>
                  <a:moveTo>
                    <a:pt x="15032" y="28917"/>
                  </a:moveTo>
                  <a:lnTo>
                    <a:pt x="15032" y="28917"/>
                  </a:lnTo>
                  <a:cubicBezTo>
                    <a:pt x="15961" y="28921"/>
                    <a:pt x="16886" y="28921"/>
                    <a:pt x="17812" y="28921"/>
                  </a:cubicBezTo>
                  <a:lnTo>
                    <a:pt x="17812" y="46535"/>
                  </a:lnTo>
                  <a:lnTo>
                    <a:pt x="15036" y="46535"/>
                  </a:lnTo>
                  <a:cubicBezTo>
                    <a:pt x="15032" y="40664"/>
                    <a:pt x="15029" y="34789"/>
                    <a:pt x="15032" y="28917"/>
                  </a:cubicBezTo>
                  <a:close/>
                  <a:moveTo>
                    <a:pt x="8" y="0"/>
                  </a:moveTo>
                  <a:lnTo>
                    <a:pt x="8" y="24419"/>
                  </a:lnTo>
                  <a:cubicBezTo>
                    <a:pt x="8" y="31215"/>
                    <a:pt x="1" y="48866"/>
                    <a:pt x="1" y="48866"/>
                  </a:cubicBezTo>
                  <a:lnTo>
                    <a:pt x="20023" y="48866"/>
                  </a:lnTo>
                  <a:lnTo>
                    <a:pt x="200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
            <p:cNvSpPr/>
            <p:nvPr/>
          </p:nvSpPr>
          <p:spPr>
            <a:xfrm>
              <a:off x="10016001" y="2270290"/>
              <a:ext cx="1617652" cy="1242479"/>
            </a:xfrm>
            <a:custGeom>
              <a:avLst/>
              <a:gdLst/>
              <a:ahLst/>
              <a:cxnLst/>
              <a:rect l="l" t="t" r="r" b="b"/>
              <a:pathLst>
                <a:path w="17178" h="13194" extrusionOk="0">
                  <a:moveTo>
                    <a:pt x="0" y="0"/>
                  </a:moveTo>
                  <a:lnTo>
                    <a:pt x="192" y="13193"/>
                  </a:lnTo>
                  <a:lnTo>
                    <a:pt x="17177" y="13193"/>
                  </a:lnTo>
                  <a:lnTo>
                    <a:pt x="17177" y="106"/>
                  </a:lnTo>
                  <a:cubicBezTo>
                    <a:pt x="17177" y="106"/>
                    <a:pt x="11368" y="208"/>
                    <a:pt x="8497" y="208"/>
                  </a:cubicBezTo>
                  <a:cubicBezTo>
                    <a:pt x="5624" y="208"/>
                    <a:pt x="0" y="0"/>
                    <a:pt x="0" y="0"/>
                  </a:cubicBezTo>
                  <a:close/>
                </a:path>
              </a:pathLst>
            </a:custGeom>
            <a:solidFill>
              <a:srgbClr val="D99E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
            <p:cNvSpPr/>
            <p:nvPr/>
          </p:nvSpPr>
          <p:spPr>
            <a:xfrm>
              <a:off x="9944418" y="2215313"/>
              <a:ext cx="1760788" cy="1352451"/>
            </a:xfrm>
            <a:custGeom>
              <a:avLst/>
              <a:gdLst/>
              <a:ahLst/>
              <a:cxnLst/>
              <a:rect l="l" t="t" r="r" b="b"/>
              <a:pathLst>
                <a:path w="17178" h="13194" extrusionOk="0">
                  <a:moveTo>
                    <a:pt x="0" y="0"/>
                  </a:moveTo>
                  <a:lnTo>
                    <a:pt x="192" y="13193"/>
                  </a:lnTo>
                  <a:lnTo>
                    <a:pt x="17177" y="13193"/>
                  </a:lnTo>
                  <a:lnTo>
                    <a:pt x="17177" y="106"/>
                  </a:lnTo>
                  <a:cubicBezTo>
                    <a:pt x="17177" y="106"/>
                    <a:pt x="11368" y="208"/>
                    <a:pt x="8497" y="208"/>
                  </a:cubicBezTo>
                  <a:cubicBezTo>
                    <a:pt x="5624" y="208"/>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
            <p:cNvSpPr/>
            <p:nvPr/>
          </p:nvSpPr>
          <p:spPr>
            <a:xfrm>
              <a:off x="10056683" y="2500066"/>
              <a:ext cx="1469900" cy="67049"/>
            </a:xfrm>
            <a:custGeom>
              <a:avLst/>
              <a:gdLst/>
              <a:ahLst/>
              <a:cxnLst/>
              <a:rect l="l" t="t" r="r" b="b"/>
              <a:pathLst>
                <a:path w="15609" h="712" extrusionOk="0">
                  <a:moveTo>
                    <a:pt x="15609" y="1"/>
                  </a:moveTo>
                  <a:cubicBezTo>
                    <a:pt x="15609" y="1"/>
                    <a:pt x="11635" y="216"/>
                    <a:pt x="8029" y="216"/>
                  </a:cubicBezTo>
                  <a:cubicBezTo>
                    <a:pt x="4423" y="216"/>
                    <a:pt x="1" y="1"/>
                    <a:pt x="1" y="1"/>
                  </a:cubicBezTo>
                  <a:lnTo>
                    <a:pt x="1" y="1"/>
                  </a:lnTo>
                  <a:lnTo>
                    <a:pt x="27" y="504"/>
                  </a:lnTo>
                  <a:cubicBezTo>
                    <a:pt x="759" y="540"/>
                    <a:pt x="4765" y="712"/>
                    <a:pt x="8029" y="712"/>
                  </a:cubicBezTo>
                  <a:cubicBezTo>
                    <a:pt x="11333" y="712"/>
                    <a:pt x="14945" y="537"/>
                    <a:pt x="15609" y="504"/>
                  </a:cubicBezTo>
                  <a:lnTo>
                    <a:pt x="156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
            <p:cNvSpPr/>
            <p:nvPr/>
          </p:nvSpPr>
          <p:spPr>
            <a:xfrm>
              <a:off x="10050185" y="2547433"/>
              <a:ext cx="1476397" cy="891507"/>
            </a:xfrm>
            <a:custGeom>
              <a:avLst/>
              <a:gdLst/>
              <a:ahLst/>
              <a:cxnLst/>
              <a:rect l="l" t="t" r="r" b="b"/>
              <a:pathLst>
                <a:path w="15678" h="9467" extrusionOk="0">
                  <a:moveTo>
                    <a:pt x="113" y="1"/>
                  </a:moveTo>
                  <a:lnTo>
                    <a:pt x="1" y="9467"/>
                  </a:lnTo>
                  <a:lnTo>
                    <a:pt x="15678" y="9467"/>
                  </a:lnTo>
                  <a:lnTo>
                    <a:pt x="15678" y="1"/>
                  </a:lnTo>
                  <a:cubicBezTo>
                    <a:pt x="15014" y="34"/>
                    <a:pt x="11402" y="209"/>
                    <a:pt x="8098" y="209"/>
                  </a:cubicBezTo>
                  <a:cubicBezTo>
                    <a:pt x="4834" y="209"/>
                    <a:pt x="843" y="37"/>
                    <a:pt x="1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
            <p:cNvSpPr/>
            <p:nvPr/>
          </p:nvSpPr>
          <p:spPr>
            <a:xfrm>
              <a:off x="9897535" y="1255510"/>
              <a:ext cx="145304" cy="112816"/>
            </a:xfrm>
            <a:custGeom>
              <a:avLst/>
              <a:gdLst/>
              <a:ahLst/>
              <a:cxnLst/>
              <a:rect l="l" t="t" r="r" b="b"/>
              <a:pathLst>
                <a:path w="1543" h="1198" extrusionOk="0">
                  <a:moveTo>
                    <a:pt x="678" y="1"/>
                  </a:moveTo>
                  <a:cubicBezTo>
                    <a:pt x="429" y="1"/>
                    <a:pt x="183" y="217"/>
                    <a:pt x="107" y="535"/>
                  </a:cubicBezTo>
                  <a:cubicBezTo>
                    <a:pt x="0" y="971"/>
                    <a:pt x="369" y="1198"/>
                    <a:pt x="671" y="1198"/>
                  </a:cubicBezTo>
                  <a:cubicBezTo>
                    <a:pt x="679" y="1198"/>
                    <a:pt x="686" y="1197"/>
                    <a:pt x="693" y="1197"/>
                  </a:cubicBezTo>
                  <a:cubicBezTo>
                    <a:pt x="999" y="1182"/>
                    <a:pt x="1542" y="636"/>
                    <a:pt x="984" y="126"/>
                  </a:cubicBezTo>
                  <a:cubicBezTo>
                    <a:pt x="890" y="40"/>
                    <a:pt x="784" y="1"/>
                    <a:pt x="6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
            <p:cNvSpPr/>
            <p:nvPr/>
          </p:nvSpPr>
          <p:spPr>
            <a:xfrm>
              <a:off x="9897535" y="1232909"/>
              <a:ext cx="145304" cy="112816"/>
            </a:xfrm>
            <a:custGeom>
              <a:avLst/>
              <a:gdLst/>
              <a:ahLst/>
              <a:cxnLst/>
              <a:rect l="l" t="t" r="r" b="b"/>
              <a:pathLst>
                <a:path w="1543" h="1198" extrusionOk="0">
                  <a:moveTo>
                    <a:pt x="678" y="0"/>
                  </a:moveTo>
                  <a:cubicBezTo>
                    <a:pt x="429" y="0"/>
                    <a:pt x="183" y="217"/>
                    <a:pt x="107" y="534"/>
                  </a:cubicBezTo>
                  <a:cubicBezTo>
                    <a:pt x="0" y="971"/>
                    <a:pt x="369" y="1197"/>
                    <a:pt x="671" y="1197"/>
                  </a:cubicBezTo>
                  <a:cubicBezTo>
                    <a:pt x="679" y="1197"/>
                    <a:pt x="686" y="1197"/>
                    <a:pt x="693" y="1197"/>
                  </a:cubicBezTo>
                  <a:cubicBezTo>
                    <a:pt x="999" y="1182"/>
                    <a:pt x="1542" y="636"/>
                    <a:pt x="984" y="126"/>
                  </a:cubicBezTo>
                  <a:cubicBezTo>
                    <a:pt x="890" y="39"/>
                    <a:pt x="784" y="0"/>
                    <a:pt x="6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5" name="Google Shape;285;p2"/>
          <p:cNvGrpSpPr/>
          <p:nvPr/>
        </p:nvGrpSpPr>
        <p:grpSpPr>
          <a:xfrm>
            <a:off x="-292732" y="-274885"/>
            <a:ext cx="9729464" cy="809882"/>
            <a:chOff x="-884182" y="-1143000"/>
            <a:chExt cx="10912365" cy="908346"/>
          </a:xfrm>
        </p:grpSpPr>
        <p:sp>
          <p:nvSpPr>
            <p:cNvPr id="286" name="Google Shape;286;p2"/>
            <p:cNvSpPr/>
            <p:nvPr/>
          </p:nvSpPr>
          <p:spPr>
            <a:xfrm>
              <a:off x="-742950" y="-1143000"/>
              <a:ext cx="10629900" cy="7716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7" name="Google Shape;287;p2"/>
            <p:cNvGrpSpPr/>
            <p:nvPr/>
          </p:nvGrpSpPr>
          <p:grpSpPr>
            <a:xfrm>
              <a:off x="-884182" y="-1134569"/>
              <a:ext cx="10912365" cy="899916"/>
              <a:chOff x="2659200" y="238125"/>
              <a:chExt cx="2228150" cy="183750"/>
            </a:xfrm>
          </p:grpSpPr>
          <p:sp>
            <p:nvSpPr>
              <p:cNvPr id="288" name="Google Shape;288;p2"/>
              <p:cNvSpPr/>
              <p:nvPr/>
            </p:nvSpPr>
            <p:spPr>
              <a:xfrm>
                <a:off x="2718300" y="257775"/>
                <a:ext cx="2110050" cy="123800"/>
              </a:xfrm>
              <a:custGeom>
                <a:avLst/>
                <a:gdLst/>
                <a:ahLst/>
                <a:cxnLst/>
                <a:rect l="l" t="t" r="r" b="b"/>
                <a:pathLst>
                  <a:path w="84402" h="4952" extrusionOk="0">
                    <a:moveTo>
                      <a:pt x="20569" y="30"/>
                    </a:moveTo>
                    <a:cubicBezTo>
                      <a:pt x="20562" y="30"/>
                      <a:pt x="20555" y="34"/>
                      <a:pt x="20550" y="41"/>
                    </a:cubicBezTo>
                    <a:cubicBezTo>
                      <a:pt x="20543" y="44"/>
                      <a:pt x="20540" y="51"/>
                      <a:pt x="20540" y="59"/>
                    </a:cubicBezTo>
                    <a:lnTo>
                      <a:pt x="20540" y="678"/>
                    </a:lnTo>
                    <a:cubicBezTo>
                      <a:pt x="20540" y="685"/>
                      <a:pt x="20543" y="693"/>
                      <a:pt x="20550" y="697"/>
                    </a:cubicBezTo>
                    <a:cubicBezTo>
                      <a:pt x="20555" y="700"/>
                      <a:pt x="20562" y="704"/>
                      <a:pt x="20569" y="704"/>
                    </a:cubicBezTo>
                    <a:lnTo>
                      <a:pt x="25275" y="704"/>
                    </a:lnTo>
                    <a:cubicBezTo>
                      <a:pt x="25293" y="704"/>
                      <a:pt x="25304" y="693"/>
                      <a:pt x="25304" y="675"/>
                    </a:cubicBezTo>
                    <a:lnTo>
                      <a:pt x="25304" y="59"/>
                    </a:lnTo>
                    <a:cubicBezTo>
                      <a:pt x="25304" y="51"/>
                      <a:pt x="25300" y="44"/>
                      <a:pt x="25297" y="41"/>
                    </a:cubicBezTo>
                    <a:cubicBezTo>
                      <a:pt x="25289" y="34"/>
                      <a:pt x="25282" y="30"/>
                      <a:pt x="25275" y="30"/>
                    </a:cubicBezTo>
                    <a:close/>
                    <a:moveTo>
                      <a:pt x="30206" y="30"/>
                    </a:moveTo>
                    <a:cubicBezTo>
                      <a:pt x="30192" y="30"/>
                      <a:pt x="30177" y="44"/>
                      <a:pt x="30177" y="59"/>
                    </a:cubicBezTo>
                    <a:lnTo>
                      <a:pt x="30177" y="675"/>
                    </a:lnTo>
                    <a:cubicBezTo>
                      <a:pt x="30177" y="682"/>
                      <a:pt x="30181" y="690"/>
                      <a:pt x="30184" y="697"/>
                    </a:cubicBezTo>
                    <a:cubicBezTo>
                      <a:pt x="30192" y="700"/>
                      <a:pt x="30199" y="704"/>
                      <a:pt x="30206" y="704"/>
                    </a:cubicBezTo>
                    <a:lnTo>
                      <a:pt x="34913" y="704"/>
                    </a:lnTo>
                    <a:cubicBezTo>
                      <a:pt x="34927" y="704"/>
                      <a:pt x="34942" y="690"/>
                      <a:pt x="34942" y="675"/>
                    </a:cubicBezTo>
                    <a:lnTo>
                      <a:pt x="34942" y="59"/>
                    </a:lnTo>
                    <a:cubicBezTo>
                      <a:pt x="34942" y="51"/>
                      <a:pt x="34938" y="44"/>
                      <a:pt x="34935" y="37"/>
                    </a:cubicBezTo>
                    <a:cubicBezTo>
                      <a:pt x="34927" y="34"/>
                      <a:pt x="34920" y="30"/>
                      <a:pt x="34913" y="30"/>
                    </a:cubicBezTo>
                    <a:close/>
                    <a:moveTo>
                      <a:pt x="39844" y="26"/>
                    </a:moveTo>
                    <a:cubicBezTo>
                      <a:pt x="39826" y="26"/>
                      <a:pt x="39815" y="41"/>
                      <a:pt x="39815" y="56"/>
                    </a:cubicBezTo>
                    <a:lnTo>
                      <a:pt x="39815" y="675"/>
                    </a:lnTo>
                    <a:cubicBezTo>
                      <a:pt x="39815" y="690"/>
                      <a:pt x="39826" y="704"/>
                      <a:pt x="39844" y="704"/>
                    </a:cubicBezTo>
                    <a:lnTo>
                      <a:pt x="44550" y="704"/>
                    </a:lnTo>
                    <a:cubicBezTo>
                      <a:pt x="44564" y="704"/>
                      <a:pt x="44579" y="690"/>
                      <a:pt x="44579" y="675"/>
                    </a:cubicBezTo>
                    <a:lnTo>
                      <a:pt x="44579" y="51"/>
                    </a:lnTo>
                    <a:cubicBezTo>
                      <a:pt x="44579" y="44"/>
                      <a:pt x="44576" y="41"/>
                      <a:pt x="44568" y="34"/>
                    </a:cubicBezTo>
                    <a:cubicBezTo>
                      <a:pt x="44564" y="30"/>
                      <a:pt x="44557" y="26"/>
                      <a:pt x="44550" y="26"/>
                    </a:cubicBezTo>
                    <a:close/>
                    <a:moveTo>
                      <a:pt x="54188" y="19"/>
                    </a:moveTo>
                    <a:lnTo>
                      <a:pt x="49478" y="23"/>
                    </a:lnTo>
                    <a:cubicBezTo>
                      <a:pt x="49463" y="23"/>
                      <a:pt x="49453" y="37"/>
                      <a:pt x="49453" y="51"/>
                    </a:cubicBezTo>
                    <a:lnTo>
                      <a:pt x="49453" y="675"/>
                    </a:lnTo>
                    <a:cubicBezTo>
                      <a:pt x="49453" y="690"/>
                      <a:pt x="49463" y="704"/>
                      <a:pt x="49478" y="704"/>
                    </a:cubicBezTo>
                    <a:lnTo>
                      <a:pt x="54188" y="704"/>
                    </a:lnTo>
                    <a:cubicBezTo>
                      <a:pt x="54195" y="704"/>
                      <a:pt x="54202" y="700"/>
                      <a:pt x="54206" y="697"/>
                    </a:cubicBezTo>
                    <a:cubicBezTo>
                      <a:pt x="54214" y="690"/>
                      <a:pt x="54214" y="682"/>
                      <a:pt x="54214" y="675"/>
                    </a:cubicBezTo>
                    <a:lnTo>
                      <a:pt x="54214" y="48"/>
                    </a:lnTo>
                    <a:cubicBezTo>
                      <a:pt x="54214" y="41"/>
                      <a:pt x="54214" y="34"/>
                      <a:pt x="54206" y="30"/>
                    </a:cubicBezTo>
                    <a:cubicBezTo>
                      <a:pt x="54202" y="23"/>
                      <a:pt x="54195" y="19"/>
                      <a:pt x="54188" y="19"/>
                    </a:cubicBezTo>
                    <a:close/>
                    <a:moveTo>
                      <a:pt x="63826" y="16"/>
                    </a:moveTo>
                    <a:lnTo>
                      <a:pt x="59116" y="19"/>
                    </a:lnTo>
                    <a:cubicBezTo>
                      <a:pt x="59101" y="19"/>
                      <a:pt x="59090" y="30"/>
                      <a:pt x="59090" y="44"/>
                    </a:cubicBezTo>
                    <a:lnTo>
                      <a:pt x="59090" y="675"/>
                    </a:lnTo>
                    <a:cubicBezTo>
                      <a:pt x="59090" y="693"/>
                      <a:pt x="59101" y="704"/>
                      <a:pt x="59116" y="704"/>
                    </a:cubicBezTo>
                    <a:lnTo>
                      <a:pt x="63826" y="704"/>
                    </a:lnTo>
                    <a:cubicBezTo>
                      <a:pt x="63833" y="704"/>
                      <a:pt x="63840" y="700"/>
                      <a:pt x="63843" y="697"/>
                    </a:cubicBezTo>
                    <a:cubicBezTo>
                      <a:pt x="63848" y="690"/>
                      <a:pt x="63851" y="682"/>
                      <a:pt x="63851" y="675"/>
                    </a:cubicBezTo>
                    <a:lnTo>
                      <a:pt x="63851" y="44"/>
                    </a:lnTo>
                    <a:cubicBezTo>
                      <a:pt x="63851" y="34"/>
                      <a:pt x="63848" y="30"/>
                      <a:pt x="63843" y="23"/>
                    </a:cubicBezTo>
                    <a:cubicBezTo>
                      <a:pt x="63840" y="19"/>
                      <a:pt x="63833" y="16"/>
                      <a:pt x="63826" y="16"/>
                    </a:cubicBezTo>
                    <a:close/>
                    <a:moveTo>
                      <a:pt x="10931" y="30"/>
                    </a:moveTo>
                    <a:cubicBezTo>
                      <a:pt x="10924" y="30"/>
                      <a:pt x="10917" y="34"/>
                      <a:pt x="10913" y="37"/>
                    </a:cubicBezTo>
                    <a:cubicBezTo>
                      <a:pt x="10906" y="44"/>
                      <a:pt x="10902" y="51"/>
                      <a:pt x="10902" y="59"/>
                    </a:cubicBezTo>
                    <a:lnTo>
                      <a:pt x="10902" y="678"/>
                    </a:lnTo>
                    <a:cubicBezTo>
                      <a:pt x="10902" y="685"/>
                      <a:pt x="10906" y="693"/>
                      <a:pt x="10913" y="700"/>
                    </a:cubicBezTo>
                    <a:cubicBezTo>
                      <a:pt x="10917" y="704"/>
                      <a:pt x="10924" y="707"/>
                      <a:pt x="10931" y="707"/>
                    </a:cubicBezTo>
                    <a:lnTo>
                      <a:pt x="15641" y="704"/>
                    </a:lnTo>
                    <a:cubicBezTo>
                      <a:pt x="15655" y="704"/>
                      <a:pt x="15666" y="693"/>
                      <a:pt x="15666" y="678"/>
                    </a:cubicBezTo>
                    <a:lnTo>
                      <a:pt x="15666" y="59"/>
                    </a:lnTo>
                    <a:cubicBezTo>
                      <a:pt x="15666" y="44"/>
                      <a:pt x="15655" y="30"/>
                      <a:pt x="15641" y="30"/>
                    </a:cubicBezTo>
                    <a:close/>
                    <a:moveTo>
                      <a:pt x="73459" y="8"/>
                    </a:moveTo>
                    <a:lnTo>
                      <a:pt x="68754" y="12"/>
                    </a:lnTo>
                    <a:cubicBezTo>
                      <a:pt x="68739" y="12"/>
                      <a:pt x="68725" y="23"/>
                      <a:pt x="68725" y="41"/>
                    </a:cubicBezTo>
                    <a:lnTo>
                      <a:pt x="68725" y="678"/>
                    </a:lnTo>
                    <a:cubicBezTo>
                      <a:pt x="68725" y="693"/>
                      <a:pt x="68739" y="704"/>
                      <a:pt x="68754" y="704"/>
                    </a:cubicBezTo>
                    <a:lnTo>
                      <a:pt x="73459" y="707"/>
                    </a:lnTo>
                    <a:cubicBezTo>
                      <a:pt x="73467" y="707"/>
                      <a:pt x="73474" y="704"/>
                      <a:pt x="73481" y="700"/>
                    </a:cubicBezTo>
                    <a:cubicBezTo>
                      <a:pt x="73485" y="693"/>
                      <a:pt x="73489" y="685"/>
                      <a:pt x="73489" y="678"/>
                    </a:cubicBezTo>
                    <a:lnTo>
                      <a:pt x="73489" y="37"/>
                    </a:lnTo>
                    <a:cubicBezTo>
                      <a:pt x="73489" y="30"/>
                      <a:pt x="73485" y="23"/>
                      <a:pt x="73481" y="16"/>
                    </a:cubicBezTo>
                    <a:cubicBezTo>
                      <a:pt x="73474" y="12"/>
                      <a:pt x="73467" y="8"/>
                      <a:pt x="73459" y="8"/>
                    </a:cubicBezTo>
                    <a:close/>
                    <a:moveTo>
                      <a:pt x="3435" y="23"/>
                    </a:moveTo>
                    <a:cubicBezTo>
                      <a:pt x="2973" y="23"/>
                      <a:pt x="2495" y="30"/>
                      <a:pt x="2033" y="37"/>
                    </a:cubicBezTo>
                    <a:cubicBezTo>
                      <a:pt x="1789" y="41"/>
                      <a:pt x="1542" y="44"/>
                      <a:pt x="1293" y="48"/>
                    </a:cubicBezTo>
                    <a:cubicBezTo>
                      <a:pt x="1279" y="48"/>
                      <a:pt x="1268" y="59"/>
                      <a:pt x="1268" y="73"/>
                    </a:cubicBezTo>
                    <a:lnTo>
                      <a:pt x="1268" y="682"/>
                    </a:lnTo>
                    <a:cubicBezTo>
                      <a:pt x="1268" y="690"/>
                      <a:pt x="1268" y="697"/>
                      <a:pt x="1275" y="704"/>
                    </a:cubicBezTo>
                    <a:cubicBezTo>
                      <a:pt x="1279" y="707"/>
                      <a:pt x="1286" y="711"/>
                      <a:pt x="1293" y="711"/>
                    </a:cubicBezTo>
                    <a:lnTo>
                      <a:pt x="6003" y="707"/>
                    </a:lnTo>
                    <a:cubicBezTo>
                      <a:pt x="6017" y="707"/>
                      <a:pt x="6029" y="697"/>
                      <a:pt x="6029" y="682"/>
                    </a:cubicBezTo>
                    <a:lnTo>
                      <a:pt x="6029" y="51"/>
                    </a:lnTo>
                    <a:cubicBezTo>
                      <a:pt x="6029" y="37"/>
                      <a:pt x="6017" y="26"/>
                      <a:pt x="6003" y="26"/>
                    </a:cubicBezTo>
                    <a:lnTo>
                      <a:pt x="3435" y="23"/>
                    </a:lnTo>
                    <a:close/>
                    <a:moveTo>
                      <a:pt x="83097" y="1"/>
                    </a:moveTo>
                    <a:lnTo>
                      <a:pt x="78391" y="4"/>
                    </a:lnTo>
                    <a:cubicBezTo>
                      <a:pt x="78376" y="4"/>
                      <a:pt x="78362" y="16"/>
                      <a:pt x="78362" y="34"/>
                    </a:cubicBezTo>
                    <a:lnTo>
                      <a:pt x="78362" y="682"/>
                    </a:lnTo>
                    <a:cubicBezTo>
                      <a:pt x="78362" y="697"/>
                      <a:pt x="78376" y="707"/>
                      <a:pt x="78391" y="707"/>
                    </a:cubicBezTo>
                    <a:lnTo>
                      <a:pt x="80274" y="707"/>
                    </a:lnTo>
                    <a:cubicBezTo>
                      <a:pt x="81217" y="711"/>
                      <a:pt x="82157" y="711"/>
                      <a:pt x="83097" y="711"/>
                    </a:cubicBezTo>
                    <a:cubicBezTo>
                      <a:pt x="83105" y="711"/>
                      <a:pt x="83112" y="707"/>
                      <a:pt x="83119" y="704"/>
                    </a:cubicBezTo>
                    <a:cubicBezTo>
                      <a:pt x="83123" y="697"/>
                      <a:pt x="83127" y="690"/>
                      <a:pt x="83127" y="682"/>
                    </a:cubicBezTo>
                    <a:lnTo>
                      <a:pt x="83127" y="30"/>
                    </a:lnTo>
                    <a:cubicBezTo>
                      <a:pt x="83127" y="23"/>
                      <a:pt x="83123" y="16"/>
                      <a:pt x="83119" y="8"/>
                    </a:cubicBezTo>
                    <a:cubicBezTo>
                      <a:pt x="83112" y="4"/>
                      <a:pt x="83105" y="1"/>
                      <a:pt x="83097" y="1"/>
                    </a:cubicBezTo>
                    <a:close/>
                    <a:moveTo>
                      <a:pt x="60220" y="4437"/>
                    </a:moveTo>
                    <a:cubicBezTo>
                      <a:pt x="59870" y="4568"/>
                      <a:pt x="59465" y="4637"/>
                      <a:pt x="59050" y="4637"/>
                    </a:cubicBezTo>
                    <a:cubicBezTo>
                      <a:pt x="58646" y="4637"/>
                      <a:pt x="58249" y="4572"/>
                      <a:pt x="57907" y="4449"/>
                    </a:cubicBezTo>
                    <a:cubicBezTo>
                      <a:pt x="57903" y="4444"/>
                      <a:pt x="57899" y="4444"/>
                      <a:pt x="57895" y="4444"/>
                    </a:cubicBezTo>
                    <a:cubicBezTo>
                      <a:pt x="57892" y="4444"/>
                      <a:pt x="57889" y="4449"/>
                      <a:pt x="57882" y="4449"/>
                    </a:cubicBezTo>
                    <a:cubicBezTo>
                      <a:pt x="57874" y="4452"/>
                      <a:pt x="57870" y="4459"/>
                      <a:pt x="57870" y="4470"/>
                    </a:cubicBezTo>
                    <a:cubicBezTo>
                      <a:pt x="57860" y="4539"/>
                      <a:pt x="57845" y="4612"/>
                      <a:pt x="57826" y="4678"/>
                    </a:cubicBezTo>
                    <a:cubicBezTo>
                      <a:pt x="57823" y="4692"/>
                      <a:pt x="57830" y="4706"/>
                      <a:pt x="57841" y="4711"/>
                    </a:cubicBezTo>
                    <a:cubicBezTo>
                      <a:pt x="58198" y="4867"/>
                      <a:pt x="58613" y="4947"/>
                      <a:pt x="59050" y="4947"/>
                    </a:cubicBezTo>
                    <a:cubicBezTo>
                      <a:pt x="59499" y="4947"/>
                      <a:pt x="59924" y="4859"/>
                      <a:pt x="60285" y="4699"/>
                    </a:cubicBezTo>
                    <a:cubicBezTo>
                      <a:pt x="60299" y="4692"/>
                      <a:pt x="60307" y="4678"/>
                      <a:pt x="60303" y="4663"/>
                    </a:cubicBezTo>
                    <a:cubicBezTo>
                      <a:pt x="60281" y="4594"/>
                      <a:pt x="60267" y="4528"/>
                      <a:pt x="60256" y="4459"/>
                    </a:cubicBezTo>
                    <a:cubicBezTo>
                      <a:pt x="60256" y="4452"/>
                      <a:pt x="60249" y="4444"/>
                      <a:pt x="60242" y="4441"/>
                    </a:cubicBezTo>
                    <a:cubicBezTo>
                      <a:pt x="60237" y="4437"/>
                      <a:pt x="60234" y="4437"/>
                      <a:pt x="60227" y="4437"/>
                    </a:cubicBezTo>
                    <a:close/>
                    <a:moveTo>
                      <a:pt x="2397" y="4437"/>
                    </a:moveTo>
                    <a:cubicBezTo>
                      <a:pt x="2048" y="4568"/>
                      <a:pt x="1646" y="4637"/>
                      <a:pt x="1231" y="4637"/>
                    </a:cubicBezTo>
                    <a:cubicBezTo>
                      <a:pt x="824" y="4637"/>
                      <a:pt x="427" y="4572"/>
                      <a:pt x="84" y="4449"/>
                    </a:cubicBezTo>
                    <a:cubicBezTo>
                      <a:pt x="81" y="4444"/>
                      <a:pt x="77" y="4444"/>
                      <a:pt x="73" y="4444"/>
                    </a:cubicBezTo>
                    <a:cubicBezTo>
                      <a:pt x="69" y="4444"/>
                      <a:pt x="66" y="4449"/>
                      <a:pt x="59" y="4449"/>
                    </a:cubicBezTo>
                    <a:cubicBezTo>
                      <a:pt x="51" y="4452"/>
                      <a:pt x="48" y="4459"/>
                      <a:pt x="48" y="4470"/>
                    </a:cubicBezTo>
                    <a:cubicBezTo>
                      <a:pt x="37" y="4539"/>
                      <a:pt x="22" y="4612"/>
                      <a:pt x="4" y="4678"/>
                    </a:cubicBezTo>
                    <a:cubicBezTo>
                      <a:pt x="0" y="4692"/>
                      <a:pt x="7" y="4706"/>
                      <a:pt x="19" y="4711"/>
                    </a:cubicBezTo>
                    <a:cubicBezTo>
                      <a:pt x="372" y="4867"/>
                      <a:pt x="791" y="4947"/>
                      <a:pt x="1224" y="4951"/>
                    </a:cubicBezTo>
                    <a:cubicBezTo>
                      <a:pt x="1676" y="4947"/>
                      <a:pt x="2102" y="4864"/>
                      <a:pt x="2463" y="4699"/>
                    </a:cubicBezTo>
                    <a:cubicBezTo>
                      <a:pt x="2477" y="4692"/>
                      <a:pt x="2485" y="4678"/>
                      <a:pt x="2481" y="4663"/>
                    </a:cubicBezTo>
                    <a:cubicBezTo>
                      <a:pt x="2459" y="4594"/>
                      <a:pt x="2445" y="4528"/>
                      <a:pt x="2433" y="4459"/>
                    </a:cubicBezTo>
                    <a:cubicBezTo>
                      <a:pt x="2433" y="4452"/>
                      <a:pt x="2426" y="4444"/>
                      <a:pt x="2419" y="4441"/>
                    </a:cubicBezTo>
                    <a:cubicBezTo>
                      <a:pt x="2416" y="4437"/>
                      <a:pt x="2411" y="4437"/>
                      <a:pt x="2404" y="4437"/>
                    </a:cubicBezTo>
                    <a:close/>
                    <a:moveTo>
                      <a:pt x="7216" y="4437"/>
                    </a:moveTo>
                    <a:cubicBezTo>
                      <a:pt x="6866" y="4568"/>
                      <a:pt x="6462" y="4637"/>
                      <a:pt x="6047" y="4637"/>
                    </a:cubicBezTo>
                    <a:cubicBezTo>
                      <a:pt x="5642" y="4637"/>
                      <a:pt x="5245" y="4572"/>
                      <a:pt x="4903" y="4449"/>
                    </a:cubicBezTo>
                    <a:cubicBezTo>
                      <a:pt x="4899" y="4444"/>
                      <a:pt x="4896" y="4444"/>
                      <a:pt x="4892" y="4444"/>
                    </a:cubicBezTo>
                    <a:cubicBezTo>
                      <a:pt x="4889" y="4444"/>
                      <a:pt x="4885" y="4449"/>
                      <a:pt x="4877" y="4449"/>
                    </a:cubicBezTo>
                    <a:cubicBezTo>
                      <a:pt x="4870" y="4452"/>
                      <a:pt x="4867" y="4459"/>
                      <a:pt x="4867" y="4470"/>
                    </a:cubicBezTo>
                    <a:cubicBezTo>
                      <a:pt x="4855" y="4539"/>
                      <a:pt x="4841" y="4612"/>
                      <a:pt x="4823" y="4678"/>
                    </a:cubicBezTo>
                    <a:cubicBezTo>
                      <a:pt x="4820" y="4692"/>
                      <a:pt x="4827" y="4706"/>
                      <a:pt x="4837" y="4711"/>
                    </a:cubicBezTo>
                    <a:cubicBezTo>
                      <a:pt x="5195" y="4867"/>
                      <a:pt x="5610" y="4947"/>
                      <a:pt x="6047" y="4951"/>
                    </a:cubicBezTo>
                    <a:cubicBezTo>
                      <a:pt x="6495" y="4947"/>
                      <a:pt x="6921" y="4859"/>
                      <a:pt x="7281" y="4699"/>
                    </a:cubicBezTo>
                    <a:cubicBezTo>
                      <a:pt x="7296" y="4692"/>
                      <a:pt x="7303" y="4678"/>
                      <a:pt x="7300" y="4663"/>
                    </a:cubicBezTo>
                    <a:cubicBezTo>
                      <a:pt x="7278" y="4594"/>
                      <a:pt x="7263" y="4528"/>
                      <a:pt x="7252" y="4459"/>
                    </a:cubicBezTo>
                    <a:cubicBezTo>
                      <a:pt x="7252" y="4452"/>
                      <a:pt x="7245" y="4444"/>
                      <a:pt x="7238" y="4441"/>
                    </a:cubicBezTo>
                    <a:cubicBezTo>
                      <a:pt x="7234" y="4437"/>
                      <a:pt x="7231" y="4437"/>
                      <a:pt x="7224" y="4437"/>
                    </a:cubicBezTo>
                    <a:close/>
                    <a:moveTo>
                      <a:pt x="12035" y="4437"/>
                    </a:moveTo>
                    <a:cubicBezTo>
                      <a:pt x="11685" y="4568"/>
                      <a:pt x="11281" y="4637"/>
                      <a:pt x="10865" y="4637"/>
                    </a:cubicBezTo>
                    <a:cubicBezTo>
                      <a:pt x="10462" y="4637"/>
                      <a:pt x="10065" y="4572"/>
                      <a:pt x="9722" y="4449"/>
                    </a:cubicBezTo>
                    <a:cubicBezTo>
                      <a:pt x="9718" y="4444"/>
                      <a:pt x="9715" y="4444"/>
                      <a:pt x="9711" y="4444"/>
                    </a:cubicBezTo>
                    <a:cubicBezTo>
                      <a:pt x="9707" y="4444"/>
                      <a:pt x="9700" y="4449"/>
                      <a:pt x="9697" y="4449"/>
                    </a:cubicBezTo>
                    <a:cubicBezTo>
                      <a:pt x="9689" y="4452"/>
                      <a:pt x="9685" y="4459"/>
                      <a:pt x="9685" y="4470"/>
                    </a:cubicBezTo>
                    <a:cubicBezTo>
                      <a:pt x="9675" y="4539"/>
                      <a:pt x="9660" y="4612"/>
                      <a:pt x="9642" y="4678"/>
                    </a:cubicBezTo>
                    <a:cubicBezTo>
                      <a:pt x="9638" y="4692"/>
                      <a:pt x="9645" y="4706"/>
                      <a:pt x="9656" y="4711"/>
                    </a:cubicBezTo>
                    <a:cubicBezTo>
                      <a:pt x="10010" y="4867"/>
                      <a:pt x="10428" y="4947"/>
                      <a:pt x="10865" y="4951"/>
                    </a:cubicBezTo>
                    <a:cubicBezTo>
                      <a:pt x="11314" y="4947"/>
                      <a:pt x="11740" y="4859"/>
                      <a:pt x="12101" y="4696"/>
                    </a:cubicBezTo>
                    <a:cubicBezTo>
                      <a:pt x="12115" y="4692"/>
                      <a:pt x="12122" y="4678"/>
                      <a:pt x="12119" y="4663"/>
                    </a:cubicBezTo>
                    <a:cubicBezTo>
                      <a:pt x="12097" y="4594"/>
                      <a:pt x="12082" y="4528"/>
                      <a:pt x="12071" y="4459"/>
                    </a:cubicBezTo>
                    <a:cubicBezTo>
                      <a:pt x="12067" y="4452"/>
                      <a:pt x="12064" y="4444"/>
                      <a:pt x="12057" y="4441"/>
                    </a:cubicBezTo>
                    <a:cubicBezTo>
                      <a:pt x="12053" y="4437"/>
                      <a:pt x="12049" y="4437"/>
                      <a:pt x="12042" y="4437"/>
                    </a:cubicBezTo>
                    <a:close/>
                    <a:moveTo>
                      <a:pt x="16853" y="4437"/>
                    </a:moveTo>
                    <a:cubicBezTo>
                      <a:pt x="16504" y="4568"/>
                      <a:pt x="16100" y="4637"/>
                      <a:pt x="15685" y="4637"/>
                    </a:cubicBezTo>
                    <a:cubicBezTo>
                      <a:pt x="15280" y="4637"/>
                      <a:pt x="14883" y="4572"/>
                      <a:pt x="14540" y="4449"/>
                    </a:cubicBezTo>
                    <a:cubicBezTo>
                      <a:pt x="14537" y="4444"/>
                      <a:pt x="14533" y="4444"/>
                      <a:pt x="14530" y="4444"/>
                    </a:cubicBezTo>
                    <a:cubicBezTo>
                      <a:pt x="14526" y="4444"/>
                      <a:pt x="14519" y="4449"/>
                      <a:pt x="14515" y="4449"/>
                    </a:cubicBezTo>
                    <a:cubicBezTo>
                      <a:pt x="14508" y="4452"/>
                      <a:pt x="14505" y="4459"/>
                      <a:pt x="14505" y="4470"/>
                    </a:cubicBezTo>
                    <a:cubicBezTo>
                      <a:pt x="14490" y="4539"/>
                      <a:pt x="14479" y="4612"/>
                      <a:pt x="14461" y="4678"/>
                    </a:cubicBezTo>
                    <a:cubicBezTo>
                      <a:pt x="14457" y="4692"/>
                      <a:pt x="14464" y="4706"/>
                      <a:pt x="14475" y="4711"/>
                    </a:cubicBezTo>
                    <a:cubicBezTo>
                      <a:pt x="14829" y="4867"/>
                      <a:pt x="15248" y="4947"/>
                      <a:pt x="15681" y="4951"/>
                    </a:cubicBezTo>
                    <a:cubicBezTo>
                      <a:pt x="16129" y="4947"/>
                      <a:pt x="16559" y="4864"/>
                      <a:pt x="16919" y="4696"/>
                    </a:cubicBezTo>
                    <a:cubicBezTo>
                      <a:pt x="16934" y="4692"/>
                      <a:pt x="16941" y="4678"/>
                      <a:pt x="16937" y="4663"/>
                    </a:cubicBezTo>
                    <a:cubicBezTo>
                      <a:pt x="16915" y="4594"/>
                      <a:pt x="16901" y="4528"/>
                      <a:pt x="16890" y="4459"/>
                    </a:cubicBezTo>
                    <a:cubicBezTo>
                      <a:pt x="16887" y="4452"/>
                      <a:pt x="16883" y="4444"/>
                      <a:pt x="16875" y="4441"/>
                    </a:cubicBezTo>
                    <a:cubicBezTo>
                      <a:pt x="16872" y="4437"/>
                      <a:pt x="16868" y="4437"/>
                      <a:pt x="16861" y="4437"/>
                    </a:cubicBezTo>
                    <a:close/>
                    <a:moveTo>
                      <a:pt x="21669" y="4437"/>
                    </a:moveTo>
                    <a:cubicBezTo>
                      <a:pt x="21323" y="4568"/>
                      <a:pt x="20918" y="4637"/>
                      <a:pt x="20503" y="4637"/>
                    </a:cubicBezTo>
                    <a:cubicBezTo>
                      <a:pt x="20099" y="4637"/>
                      <a:pt x="19702" y="4572"/>
                      <a:pt x="19360" y="4449"/>
                    </a:cubicBezTo>
                    <a:cubicBezTo>
                      <a:pt x="19356" y="4444"/>
                      <a:pt x="19353" y="4444"/>
                      <a:pt x="19348" y="4444"/>
                    </a:cubicBezTo>
                    <a:cubicBezTo>
                      <a:pt x="19345" y="4444"/>
                      <a:pt x="19338" y="4449"/>
                      <a:pt x="19334" y="4449"/>
                    </a:cubicBezTo>
                    <a:cubicBezTo>
                      <a:pt x="19326" y="4452"/>
                      <a:pt x="19323" y="4459"/>
                      <a:pt x="19319" y="4470"/>
                    </a:cubicBezTo>
                    <a:cubicBezTo>
                      <a:pt x="19309" y="4539"/>
                      <a:pt x="19294" y="4612"/>
                      <a:pt x="19279" y="4678"/>
                    </a:cubicBezTo>
                    <a:cubicBezTo>
                      <a:pt x="19276" y="4692"/>
                      <a:pt x="19283" y="4706"/>
                      <a:pt x="19294" y="4711"/>
                    </a:cubicBezTo>
                    <a:cubicBezTo>
                      <a:pt x="19647" y="4867"/>
                      <a:pt x="20066" y="4947"/>
                      <a:pt x="20500" y="4951"/>
                    </a:cubicBezTo>
                    <a:cubicBezTo>
                      <a:pt x="20951" y="4947"/>
                      <a:pt x="21377" y="4859"/>
                      <a:pt x="21738" y="4699"/>
                    </a:cubicBezTo>
                    <a:cubicBezTo>
                      <a:pt x="21752" y="4692"/>
                      <a:pt x="21760" y="4678"/>
                      <a:pt x="21757" y="4663"/>
                    </a:cubicBezTo>
                    <a:cubicBezTo>
                      <a:pt x="21735" y="4594"/>
                      <a:pt x="21720" y="4528"/>
                      <a:pt x="21709" y="4459"/>
                    </a:cubicBezTo>
                    <a:cubicBezTo>
                      <a:pt x="21705" y="4452"/>
                      <a:pt x="21702" y="4444"/>
                      <a:pt x="21695" y="4441"/>
                    </a:cubicBezTo>
                    <a:cubicBezTo>
                      <a:pt x="21691" y="4437"/>
                      <a:pt x="21683" y="4437"/>
                      <a:pt x="21680" y="4437"/>
                    </a:cubicBezTo>
                    <a:close/>
                    <a:moveTo>
                      <a:pt x="26488" y="4437"/>
                    </a:moveTo>
                    <a:cubicBezTo>
                      <a:pt x="26141" y="4568"/>
                      <a:pt x="25738" y="4637"/>
                      <a:pt x="25322" y="4637"/>
                    </a:cubicBezTo>
                    <a:cubicBezTo>
                      <a:pt x="24914" y="4637"/>
                      <a:pt x="24521" y="4572"/>
                      <a:pt x="24175" y="4449"/>
                    </a:cubicBezTo>
                    <a:cubicBezTo>
                      <a:pt x="24175" y="4444"/>
                      <a:pt x="24171" y="4444"/>
                      <a:pt x="24168" y="4444"/>
                    </a:cubicBezTo>
                    <a:cubicBezTo>
                      <a:pt x="24164" y="4444"/>
                      <a:pt x="24156" y="4449"/>
                      <a:pt x="24153" y="4449"/>
                    </a:cubicBezTo>
                    <a:cubicBezTo>
                      <a:pt x="24146" y="4452"/>
                      <a:pt x="24142" y="4459"/>
                      <a:pt x="24139" y="4470"/>
                    </a:cubicBezTo>
                    <a:cubicBezTo>
                      <a:pt x="24127" y="4539"/>
                      <a:pt x="24112" y="4612"/>
                      <a:pt x="24098" y="4678"/>
                    </a:cubicBezTo>
                    <a:cubicBezTo>
                      <a:pt x="24095" y="4692"/>
                      <a:pt x="24098" y="4706"/>
                      <a:pt x="24112" y="4711"/>
                    </a:cubicBezTo>
                    <a:cubicBezTo>
                      <a:pt x="24467" y="4867"/>
                      <a:pt x="24882" y="4947"/>
                      <a:pt x="25314" y="4951"/>
                    </a:cubicBezTo>
                    <a:cubicBezTo>
                      <a:pt x="25766" y="4947"/>
                      <a:pt x="26193" y="4864"/>
                      <a:pt x="26557" y="4699"/>
                    </a:cubicBezTo>
                    <a:cubicBezTo>
                      <a:pt x="26572" y="4692"/>
                      <a:pt x="26579" y="4678"/>
                      <a:pt x="26575" y="4663"/>
                    </a:cubicBezTo>
                    <a:cubicBezTo>
                      <a:pt x="26553" y="4594"/>
                      <a:pt x="26538" y="4528"/>
                      <a:pt x="26528" y="4459"/>
                    </a:cubicBezTo>
                    <a:cubicBezTo>
                      <a:pt x="26524" y="4452"/>
                      <a:pt x="26521" y="4444"/>
                      <a:pt x="26513" y="4441"/>
                    </a:cubicBezTo>
                    <a:cubicBezTo>
                      <a:pt x="26509" y="4437"/>
                      <a:pt x="26502" y="4437"/>
                      <a:pt x="26499" y="4437"/>
                    </a:cubicBezTo>
                    <a:close/>
                    <a:moveTo>
                      <a:pt x="31307" y="4437"/>
                    </a:moveTo>
                    <a:cubicBezTo>
                      <a:pt x="30961" y="4568"/>
                      <a:pt x="30556" y="4637"/>
                      <a:pt x="30141" y="4637"/>
                    </a:cubicBezTo>
                    <a:cubicBezTo>
                      <a:pt x="29737" y="4637"/>
                      <a:pt x="29340" y="4572"/>
                      <a:pt x="28994" y="4449"/>
                    </a:cubicBezTo>
                    <a:cubicBezTo>
                      <a:pt x="28994" y="4444"/>
                      <a:pt x="28990" y="4444"/>
                      <a:pt x="28986" y="4444"/>
                    </a:cubicBezTo>
                    <a:cubicBezTo>
                      <a:pt x="28979" y="4444"/>
                      <a:pt x="28975" y="4449"/>
                      <a:pt x="28972" y="4449"/>
                    </a:cubicBezTo>
                    <a:cubicBezTo>
                      <a:pt x="28964" y="4452"/>
                      <a:pt x="28961" y="4459"/>
                      <a:pt x="28957" y="4470"/>
                    </a:cubicBezTo>
                    <a:cubicBezTo>
                      <a:pt x="28947" y="4539"/>
                      <a:pt x="28932" y="4612"/>
                      <a:pt x="28913" y="4678"/>
                    </a:cubicBezTo>
                    <a:cubicBezTo>
                      <a:pt x="28913" y="4692"/>
                      <a:pt x="28917" y="4706"/>
                      <a:pt x="28932" y="4711"/>
                    </a:cubicBezTo>
                    <a:cubicBezTo>
                      <a:pt x="29285" y="4867"/>
                      <a:pt x="29700" y="4947"/>
                      <a:pt x="30134" y="4951"/>
                    </a:cubicBezTo>
                    <a:cubicBezTo>
                      <a:pt x="30586" y="4947"/>
                      <a:pt x="31011" y="4864"/>
                      <a:pt x="31376" y="4696"/>
                    </a:cubicBezTo>
                    <a:cubicBezTo>
                      <a:pt x="31390" y="4692"/>
                      <a:pt x="31398" y="4678"/>
                      <a:pt x="31390" y="4663"/>
                    </a:cubicBezTo>
                    <a:cubicBezTo>
                      <a:pt x="31372" y="4594"/>
                      <a:pt x="31354" y="4528"/>
                      <a:pt x="31343" y="4459"/>
                    </a:cubicBezTo>
                    <a:cubicBezTo>
                      <a:pt x="31343" y="4452"/>
                      <a:pt x="31339" y="4444"/>
                      <a:pt x="31332" y="4441"/>
                    </a:cubicBezTo>
                    <a:cubicBezTo>
                      <a:pt x="31329" y="4437"/>
                      <a:pt x="31321" y="4437"/>
                      <a:pt x="31317" y="4437"/>
                    </a:cubicBezTo>
                    <a:close/>
                    <a:moveTo>
                      <a:pt x="36125" y="4437"/>
                    </a:moveTo>
                    <a:cubicBezTo>
                      <a:pt x="35779" y="4568"/>
                      <a:pt x="35375" y="4637"/>
                      <a:pt x="34960" y="4637"/>
                    </a:cubicBezTo>
                    <a:cubicBezTo>
                      <a:pt x="34552" y="4637"/>
                      <a:pt x="34158" y="4572"/>
                      <a:pt x="33812" y="4449"/>
                    </a:cubicBezTo>
                    <a:cubicBezTo>
                      <a:pt x="33809" y="4444"/>
                      <a:pt x="33809" y="4444"/>
                      <a:pt x="33805" y="4444"/>
                    </a:cubicBezTo>
                    <a:cubicBezTo>
                      <a:pt x="33798" y="4444"/>
                      <a:pt x="33794" y="4449"/>
                      <a:pt x="33790" y="4449"/>
                    </a:cubicBezTo>
                    <a:cubicBezTo>
                      <a:pt x="33783" y="4452"/>
                      <a:pt x="33780" y="4459"/>
                      <a:pt x="33776" y="4470"/>
                    </a:cubicBezTo>
                    <a:cubicBezTo>
                      <a:pt x="33765" y="4539"/>
                      <a:pt x="33750" y="4612"/>
                      <a:pt x="33733" y="4678"/>
                    </a:cubicBezTo>
                    <a:cubicBezTo>
                      <a:pt x="33728" y="4692"/>
                      <a:pt x="33736" y="4706"/>
                      <a:pt x="33750" y="4711"/>
                    </a:cubicBezTo>
                    <a:cubicBezTo>
                      <a:pt x="34104" y="4867"/>
                      <a:pt x="34519" y="4947"/>
                      <a:pt x="34957" y="4951"/>
                    </a:cubicBezTo>
                    <a:cubicBezTo>
                      <a:pt x="35404" y="4947"/>
                      <a:pt x="35831" y="4864"/>
                      <a:pt x="36194" y="4696"/>
                    </a:cubicBezTo>
                    <a:cubicBezTo>
                      <a:pt x="36206" y="4692"/>
                      <a:pt x="36213" y="4678"/>
                      <a:pt x="36209" y="4663"/>
                    </a:cubicBezTo>
                    <a:cubicBezTo>
                      <a:pt x="36191" y="4594"/>
                      <a:pt x="36172" y="4528"/>
                      <a:pt x="36162" y="4459"/>
                    </a:cubicBezTo>
                    <a:cubicBezTo>
                      <a:pt x="36162" y="4452"/>
                      <a:pt x="36158" y="4444"/>
                      <a:pt x="36151" y="4441"/>
                    </a:cubicBezTo>
                    <a:cubicBezTo>
                      <a:pt x="36147" y="4437"/>
                      <a:pt x="36140" y="4437"/>
                      <a:pt x="36137" y="4437"/>
                    </a:cubicBezTo>
                    <a:close/>
                    <a:moveTo>
                      <a:pt x="40945" y="4437"/>
                    </a:moveTo>
                    <a:cubicBezTo>
                      <a:pt x="40595" y="4568"/>
                      <a:pt x="40194" y="4637"/>
                      <a:pt x="39778" y="4637"/>
                    </a:cubicBezTo>
                    <a:cubicBezTo>
                      <a:pt x="39371" y="4637"/>
                      <a:pt x="38978" y="4572"/>
                      <a:pt x="38632" y="4449"/>
                    </a:cubicBezTo>
                    <a:cubicBezTo>
                      <a:pt x="38628" y="4444"/>
                      <a:pt x="38628" y="4444"/>
                      <a:pt x="38624" y="4444"/>
                    </a:cubicBezTo>
                    <a:cubicBezTo>
                      <a:pt x="38617" y="4444"/>
                      <a:pt x="38613" y="4449"/>
                      <a:pt x="38610" y="4449"/>
                    </a:cubicBezTo>
                    <a:cubicBezTo>
                      <a:pt x="38602" y="4452"/>
                      <a:pt x="38595" y="4459"/>
                      <a:pt x="38595" y="4470"/>
                    </a:cubicBezTo>
                    <a:cubicBezTo>
                      <a:pt x="38584" y="4539"/>
                      <a:pt x="38569" y="4612"/>
                      <a:pt x="38551" y="4678"/>
                    </a:cubicBezTo>
                    <a:cubicBezTo>
                      <a:pt x="38548" y="4692"/>
                      <a:pt x="38555" y="4706"/>
                      <a:pt x="38569" y="4711"/>
                    </a:cubicBezTo>
                    <a:cubicBezTo>
                      <a:pt x="38923" y="4867"/>
                      <a:pt x="39338" y="4947"/>
                      <a:pt x="39771" y="4951"/>
                    </a:cubicBezTo>
                    <a:cubicBezTo>
                      <a:pt x="40223" y="4947"/>
                      <a:pt x="40649" y="4864"/>
                      <a:pt x="41014" y="4696"/>
                    </a:cubicBezTo>
                    <a:cubicBezTo>
                      <a:pt x="41024" y="4692"/>
                      <a:pt x="41032" y="4678"/>
                      <a:pt x="41028" y="4663"/>
                    </a:cubicBezTo>
                    <a:cubicBezTo>
                      <a:pt x="41010" y="4594"/>
                      <a:pt x="40992" y="4528"/>
                      <a:pt x="40980" y="4459"/>
                    </a:cubicBezTo>
                    <a:cubicBezTo>
                      <a:pt x="40980" y="4452"/>
                      <a:pt x="40977" y="4444"/>
                      <a:pt x="40970" y="4441"/>
                    </a:cubicBezTo>
                    <a:cubicBezTo>
                      <a:pt x="40962" y="4437"/>
                      <a:pt x="40959" y="4437"/>
                      <a:pt x="40955" y="4437"/>
                    </a:cubicBezTo>
                    <a:close/>
                    <a:moveTo>
                      <a:pt x="45763" y="4437"/>
                    </a:moveTo>
                    <a:cubicBezTo>
                      <a:pt x="45413" y="4568"/>
                      <a:pt x="45013" y="4637"/>
                      <a:pt x="44598" y="4637"/>
                    </a:cubicBezTo>
                    <a:cubicBezTo>
                      <a:pt x="44189" y="4637"/>
                      <a:pt x="43793" y="4572"/>
                      <a:pt x="43450" y="4449"/>
                    </a:cubicBezTo>
                    <a:cubicBezTo>
                      <a:pt x="43446" y="4444"/>
                      <a:pt x="43443" y="4444"/>
                      <a:pt x="43443" y="4444"/>
                    </a:cubicBezTo>
                    <a:cubicBezTo>
                      <a:pt x="43436" y="4444"/>
                      <a:pt x="43432" y="4449"/>
                      <a:pt x="43428" y="4449"/>
                    </a:cubicBezTo>
                    <a:cubicBezTo>
                      <a:pt x="43421" y="4452"/>
                      <a:pt x="43414" y="4459"/>
                      <a:pt x="43414" y="4470"/>
                    </a:cubicBezTo>
                    <a:cubicBezTo>
                      <a:pt x="43403" y="4539"/>
                      <a:pt x="43388" y="4612"/>
                      <a:pt x="43370" y="4678"/>
                    </a:cubicBezTo>
                    <a:cubicBezTo>
                      <a:pt x="43366" y="4692"/>
                      <a:pt x="43374" y="4706"/>
                      <a:pt x="43388" y="4711"/>
                    </a:cubicBezTo>
                    <a:cubicBezTo>
                      <a:pt x="43742" y="4867"/>
                      <a:pt x="44161" y="4947"/>
                      <a:pt x="44594" y="4951"/>
                    </a:cubicBezTo>
                    <a:cubicBezTo>
                      <a:pt x="45042" y="4947"/>
                      <a:pt x="45468" y="4859"/>
                      <a:pt x="45829" y="4699"/>
                    </a:cubicBezTo>
                    <a:cubicBezTo>
                      <a:pt x="45843" y="4692"/>
                      <a:pt x="45850" y="4678"/>
                      <a:pt x="45847" y="4663"/>
                    </a:cubicBezTo>
                    <a:cubicBezTo>
                      <a:pt x="45825" y="4594"/>
                      <a:pt x="45810" y="4528"/>
                      <a:pt x="45800" y="4459"/>
                    </a:cubicBezTo>
                    <a:cubicBezTo>
                      <a:pt x="45800" y="4452"/>
                      <a:pt x="45792" y="4444"/>
                      <a:pt x="45785" y="4441"/>
                    </a:cubicBezTo>
                    <a:cubicBezTo>
                      <a:pt x="45781" y="4437"/>
                      <a:pt x="45778" y="4437"/>
                      <a:pt x="45774" y="4437"/>
                    </a:cubicBezTo>
                    <a:close/>
                    <a:moveTo>
                      <a:pt x="50582" y="4437"/>
                    </a:moveTo>
                    <a:cubicBezTo>
                      <a:pt x="50233" y="4568"/>
                      <a:pt x="49831" y="4637"/>
                      <a:pt x="49416" y="4637"/>
                    </a:cubicBezTo>
                    <a:cubicBezTo>
                      <a:pt x="49009" y="4637"/>
                      <a:pt x="48611" y="4572"/>
                      <a:pt x="48269" y="4449"/>
                    </a:cubicBezTo>
                    <a:cubicBezTo>
                      <a:pt x="48266" y="4444"/>
                      <a:pt x="48261" y="4444"/>
                      <a:pt x="48258" y="4444"/>
                    </a:cubicBezTo>
                    <a:cubicBezTo>
                      <a:pt x="48254" y="4444"/>
                      <a:pt x="48251" y="4449"/>
                      <a:pt x="48247" y="4449"/>
                    </a:cubicBezTo>
                    <a:cubicBezTo>
                      <a:pt x="48239" y="4452"/>
                      <a:pt x="48232" y="4459"/>
                      <a:pt x="48232" y="4470"/>
                    </a:cubicBezTo>
                    <a:cubicBezTo>
                      <a:pt x="48222" y="4539"/>
                      <a:pt x="48207" y="4612"/>
                      <a:pt x="48189" y="4678"/>
                    </a:cubicBezTo>
                    <a:cubicBezTo>
                      <a:pt x="48185" y="4692"/>
                      <a:pt x="48192" y="4706"/>
                      <a:pt x="48204" y="4711"/>
                    </a:cubicBezTo>
                    <a:cubicBezTo>
                      <a:pt x="48560" y="4867"/>
                      <a:pt x="48976" y="4947"/>
                      <a:pt x="49409" y="4951"/>
                    </a:cubicBezTo>
                    <a:cubicBezTo>
                      <a:pt x="49861" y="4947"/>
                      <a:pt x="50287" y="4864"/>
                      <a:pt x="50648" y="4696"/>
                    </a:cubicBezTo>
                    <a:cubicBezTo>
                      <a:pt x="50662" y="4692"/>
                      <a:pt x="50670" y="4678"/>
                      <a:pt x="50665" y="4663"/>
                    </a:cubicBezTo>
                    <a:cubicBezTo>
                      <a:pt x="50643" y="4594"/>
                      <a:pt x="50629" y="4525"/>
                      <a:pt x="50618" y="4459"/>
                    </a:cubicBezTo>
                    <a:cubicBezTo>
                      <a:pt x="50618" y="4452"/>
                      <a:pt x="50611" y="4444"/>
                      <a:pt x="50604" y="4441"/>
                    </a:cubicBezTo>
                    <a:cubicBezTo>
                      <a:pt x="50600" y="4437"/>
                      <a:pt x="50596" y="4437"/>
                      <a:pt x="50593" y="4437"/>
                    </a:cubicBezTo>
                    <a:close/>
                    <a:moveTo>
                      <a:pt x="55401" y="4437"/>
                    </a:moveTo>
                    <a:cubicBezTo>
                      <a:pt x="55051" y="4568"/>
                      <a:pt x="54647" y="4637"/>
                      <a:pt x="54232" y="4637"/>
                    </a:cubicBezTo>
                    <a:cubicBezTo>
                      <a:pt x="53827" y="4637"/>
                      <a:pt x="53430" y="4572"/>
                      <a:pt x="53088" y="4449"/>
                    </a:cubicBezTo>
                    <a:cubicBezTo>
                      <a:pt x="53084" y="4444"/>
                      <a:pt x="53081" y="4444"/>
                      <a:pt x="53077" y="4444"/>
                    </a:cubicBezTo>
                    <a:cubicBezTo>
                      <a:pt x="53074" y="4444"/>
                      <a:pt x="53069" y="4449"/>
                      <a:pt x="53062" y="4449"/>
                    </a:cubicBezTo>
                    <a:cubicBezTo>
                      <a:pt x="53055" y="4452"/>
                      <a:pt x="53052" y="4459"/>
                      <a:pt x="53052" y="4470"/>
                    </a:cubicBezTo>
                    <a:cubicBezTo>
                      <a:pt x="53040" y="4539"/>
                      <a:pt x="53026" y="4612"/>
                      <a:pt x="53008" y="4678"/>
                    </a:cubicBezTo>
                    <a:cubicBezTo>
                      <a:pt x="53004" y="4692"/>
                      <a:pt x="53012" y="4706"/>
                      <a:pt x="53022" y="4711"/>
                    </a:cubicBezTo>
                    <a:cubicBezTo>
                      <a:pt x="53380" y="4867"/>
                      <a:pt x="53795" y="4947"/>
                      <a:pt x="54232" y="4951"/>
                    </a:cubicBezTo>
                    <a:cubicBezTo>
                      <a:pt x="54679" y="4947"/>
                      <a:pt x="55106" y="4864"/>
                      <a:pt x="55466" y="4696"/>
                    </a:cubicBezTo>
                    <a:cubicBezTo>
                      <a:pt x="55481" y="4692"/>
                      <a:pt x="55488" y="4678"/>
                      <a:pt x="55485" y="4663"/>
                    </a:cubicBezTo>
                    <a:cubicBezTo>
                      <a:pt x="55463" y="4594"/>
                      <a:pt x="55448" y="4528"/>
                      <a:pt x="55437" y="4459"/>
                    </a:cubicBezTo>
                    <a:cubicBezTo>
                      <a:pt x="55437" y="4452"/>
                      <a:pt x="55429" y="4444"/>
                      <a:pt x="55422" y="4441"/>
                    </a:cubicBezTo>
                    <a:cubicBezTo>
                      <a:pt x="55419" y="4437"/>
                      <a:pt x="55415" y="4437"/>
                      <a:pt x="55412" y="4437"/>
                    </a:cubicBezTo>
                    <a:close/>
                    <a:moveTo>
                      <a:pt x="65038" y="4437"/>
                    </a:moveTo>
                    <a:cubicBezTo>
                      <a:pt x="64689" y="4568"/>
                      <a:pt x="64285" y="4637"/>
                      <a:pt x="63870" y="4637"/>
                    </a:cubicBezTo>
                    <a:cubicBezTo>
                      <a:pt x="63465" y="4637"/>
                      <a:pt x="63068" y="4572"/>
                      <a:pt x="62725" y="4449"/>
                    </a:cubicBezTo>
                    <a:cubicBezTo>
                      <a:pt x="62722" y="4444"/>
                      <a:pt x="62718" y="4444"/>
                      <a:pt x="62715" y="4444"/>
                    </a:cubicBezTo>
                    <a:cubicBezTo>
                      <a:pt x="62711" y="4444"/>
                      <a:pt x="62703" y="4449"/>
                      <a:pt x="62700" y="4449"/>
                    </a:cubicBezTo>
                    <a:cubicBezTo>
                      <a:pt x="62693" y="4452"/>
                      <a:pt x="62689" y="4459"/>
                      <a:pt x="62689" y="4470"/>
                    </a:cubicBezTo>
                    <a:cubicBezTo>
                      <a:pt x="62678" y="4539"/>
                      <a:pt x="62663" y="4608"/>
                      <a:pt x="62646" y="4678"/>
                    </a:cubicBezTo>
                    <a:cubicBezTo>
                      <a:pt x="62641" y="4692"/>
                      <a:pt x="62649" y="4706"/>
                      <a:pt x="62660" y="4711"/>
                    </a:cubicBezTo>
                    <a:cubicBezTo>
                      <a:pt x="63017" y="4867"/>
                      <a:pt x="63432" y="4947"/>
                      <a:pt x="63870" y="4951"/>
                    </a:cubicBezTo>
                    <a:cubicBezTo>
                      <a:pt x="64317" y="4947"/>
                      <a:pt x="64744" y="4859"/>
                      <a:pt x="65104" y="4699"/>
                    </a:cubicBezTo>
                    <a:cubicBezTo>
                      <a:pt x="65119" y="4692"/>
                      <a:pt x="65126" y="4678"/>
                      <a:pt x="65122" y="4663"/>
                    </a:cubicBezTo>
                    <a:cubicBezTo>
                      <a:pt x="65100" y="4594"/>
                      <a:pt x="65086" y="4528"/>
                      <a:pt x="65075" y="4459"/>
                    </a:cubicBezTo>
                    <a:cubicBezTo>
                      <a:pt x="65072" y="4452"/>
                      <a:pt x="65067" y="4444"/>
                      <a:pt x="65060" y="4441"/>
                    </a:cubicBezTo>
                    <a:cubicBezTo>
                      <a:pt x="65057" y="4437"/>
                      <a:pt x="65053" y="4437"/>
                      <a:pt x="65045" y="4437"/>
                    </a:cubicBezTo>
                    <a:close/>
                    <a:moveTo>
                      <a:pt x="69858" y="4437"/>
                    </a:moveTo>
                    <a:cubicBezTo>
                      <a:pt x="69508" y="4568"/>
                      <a:pt x="69103" y="4637"/>
                      <a:pt x="68688" y="4637"/>
                    </a:cubicBezTo>
                    <a:cubicBezTo>
                      <a:pt x="68284" y="4637"/>
                      <a:pt x="67886" y="4572"/>
                      <a:pt x="67545" y="4449"/>
                    </a:cubicBezTo>
                    <a:cubicBezTo>
                      <a:pt x="67541" y="4444"/>
                      <a:pt x="67537" y="4444"/>
                      <a:pt x="67533" y="4444"/>
                    </a:cubicBezTo>
                    <a:cubicBezTo>
                      <a:pt x="67530" y="4444"/>
                      <a:pt x="67523" y="4449"/>
                      <a:pt x="67519" y="4449"/>
                    </a:cubicBezTo>
                    <a:cubicBezTo>
                      <a:pt x="67511" y="4452"/>
                      <a:pt x="67508" y="4459"/>
                      <a:pt x="67508" y="4470"/>
                    </a:cubicBezTo>
                    <a:cubicBezTo>
                      <a:pt x="67493" y="4539"/>
                      <a:pt x="67482" y="4612"/>
                      <a:pt x="67464" y="4678"/>
                    </a:cubicBezTo>
                    <a:cubicBezTo>
                      <a:pt x="67461" y="4692"/>
                      <a:pt x="67468" y="4706"/>
                      <a:pt x="67479" y="4711"/>
                    </a:cubicBezTo>
                    <a:cubicBezTo>
                      <a:pt x="67832" y="4867"/>
                      <a:pt x="68251" y="4947"/>
                      <a:pt x="68688" y="4951"/>
                    </a:cubicBezTo>
                    <a:cubicBezTo>
                      <a:pt x="69136" y="4947"/>
                      <a:pt x="69562" y="4859"/>
                      <a:pt x="69923" y="4696"/>
                    </a:cubicBezTo>
                    <a:cubicBezTo>
                      <a:pt x="69937" y="4692"/>
                      <a:pt x="69945" y="4678"/>
                      <a:pt x="69941" y="4663"/>
                    </a:cubicBezTo>
                    <a:cubicBezTo>
                      <a:pt x="69919" y="4594"/>
                      <a:pt x="69905" y="4525"/>
                      <a:pt x="69893" y="4459"/>
                    </a:cubicBezTo>
                    <a:cubicBezTo>
                      <a:pt x="69890" y="4452"/>
                      <a:pt x="69886" y="4444"/>
                      <a:pt x="69879" y="4441"/>
                    </a:cubicBezTo>
                    <a:cubicBezTo>
                      <a:pt x="69875" y="4437"/>
                      <a:pt x="69872" y="4437"/>
                      <a:pt x="69865" y="4437"/>
                    </a:cubicBezTo>
                    <a:close/>
                    <a:moveTo>
                      <a:pt x="74672" y="4437"/>
                    </a:moveTo>
                    <a:cubicBezTo>
                      <a:pt x="74326" y="4568"/>
                      <a:pt x="73922" y="4637"/>
                      <a:pt x="73507" y="4637"/>
                    </a:cubicBezTo>
                    <a:cubicBezTo>
                      <a:pt x="73102" y="4637"/>
                      <a:pt x="72706" y="4572"/>
                      <a:pt x="72363" y="4449"/>
                    </a:cubicBezTo>
                    <a:cubicBezTo>
                      <a:pt x="72359" y="4444"/>
                      <a:pt x="72356" y="4444"/>
                      <a:pt x="72352" y="4444"/>
                    </a:cubicBezTo>
                    <a:cubicBezTo>
                      <a:pt x="72349" y="4444"/>
                      <a:pt x="72341" y="4449"/>
                      <a:pt x="72338" y="4449"/>
                    </a:cubicBezTo>
                    <a:cubicBezTo>
                      <a:pt x="72331" y="4452"/>
                      <a:pt x="72327" y="4459"/>
                      <a:pt x="72323" y="4470"/>
                    </a:cubicBezTo>
                    <a:cubicBezTo>
                      <a:pt x="72312" y="4539"/>
                      <a:pt x="72301" y="4608"/>
                      <a:pt x="72283" y="4678"/>
                    </a:cubicBezTo>
                    <a:cubicBezTo>
                      <a:pt x="72279" y="4692"/>
                      <a:pt x="72287" y="4706"/>
                      <a:pt x="72297" y="4711"/>
                    </a:cubicBezTo>
                    <a:cubicBezTo>
                      <a:pt x="72651" y="4867"/>
                      <a:pt x="73066" y="4947"/>
                      <a:pt x="73503" y="4951"/>
                    </a:cubicBezTo>
                    <a:cubicBezTo>
                      <a:pt x="73951" y="4947"/>
                      <a:pt x="74381" y="4864"/>
                      <a:pt x="74742" y="4696"/>
                    </a:cubicBezTo>
                    <a:cubicBezTo>
                      <a:pt x="74756" y="4692"/>
                      <a:pt x="74763" y="4678"/>
                      <a:pt x="74760" y="4663"/>
                    </a:cubicBezTo>
                    <a:cubicBezTo>
                      <a:pt x="74738" y="4594"/>
                      <a:pt x="74723" y="4525"/>
                      <a:pt x="74713" y="4459"/>
                    </a:cubicBezTo>
                    <a:cubicBezTo>
                      <a:pt x="74709" y="4452"/>
                      <a:pt x="74705" y="4444"/>
                      <a:pt x="74698" y="4441"/>
                    </a:cubicBezTo>
                    <a:cubicBezTo>
                      <a:pt x="74694" y="4437"/>
                      <a:pt x="74687" y="4437"/>
                      <a:pt x="74683" y="4437"/>
                    </a:cubicBezTo>
                    <a:close/>
                    <a:moveTo>
                      <a:pt x="79502" y="4437"/>
                    </a:moveTo>
                    <a:cubicBezTo>
                      <a:pt x="79499" y="4437"/>
                      <a:pt x="79495" y="4437"/>
                      <a:pt x="79491" y="4441"/>
                    </a:cubicBezTo>
                    <a:cubicBezTo>
                      <a:pt x="79146" y="4568"/>
                      <a:pt x="78741" y="4637"/>
                      <a:pt x="78326" y="4637"/>
                    </a:cubicBezTo>
                    <a:cubicBezTo>
                      <a:pt x="77917" y="4637"/>
                      <a:pt x="77524" y="4572"/>
                      <a:pt x="77179" y="4449"/>
                    </a:cubicBezTo>
                    <a:cubicBezTo>
                      <a:pt x="77179" y="4444"/>
                      <a:pt x="77174" y="4444"/>
                      <a:pt x="77171" y="4444"/>
                    </a:cubicBezTo>
                    <a:cubicBezTo>
                      <a:pt x="77164" y="4444"/>
                      <a:pt x="77160" y="4449"/>
                      <a:pt x="77157" y="4449"/>
                    </a:cubicBezTo>
                    <a:cubicBezTo>
                      <a:pt x="77149" y="4452"/>
                      <a:pt x="77146" y="4459"/>
                      <a:pt x="77142" y="4470"/>
                    </a:cubicBezTo>
                    <a:cubicBezTo>
                      <a:pt x="77131" y="4539"/>
                      <a:pt x="77117" y="4608"/>
                      <a:pt x="77102" y="4678"/>
                    </a:cubicBezTo>
                    <a:cubicBezTo>
                      <a:pt x="77098" y="4692"/>
                      <a:pt x="77102" y="4706"/>
                      <a:pt x="77117" y="4711"/>
                    </a:cubicBezTo>
                    <a:cubicBezTo>
                      <a:pt x="77470" y="4867"/>
                      <a:pt x="77885" y="4947"/>
                      <a:pt x="78322" y="4951"/>
                    </a:cubicBezTo>
                    <a:cubicBezTo>
                      <a:pt x="78770" y="4947"/>
                      <a:pt x="79196" y="4864"/>
                      <a:pt x="79561" y="4696"/>
                    </a:cubicBezTo>
                    <a:cubicBezTo>
                      <a:pt x="79575" y="4692"/>
                      <a:pt x="79583" y="4678"/>
                      <a:pt x="79575" y="4663"/>
                    </a:cubicBezTo>
                    <a:cubicBezTo>
                      <a:pt x="79556" y="4594"/>
                      <a:pt x="79539" y="4528"/>
                      <a:pt x="79531" y="4459"/>
                    </a:cubicBezTo>
                    <a:cubicBezTo>
                      <a:pt x="79528" y="4452"/>
                      <a:pt x="79524" y="4444"/>
                      <a:pt x="79517" y="4441"/>
                    </a:cubicBezTo>
                    <a:cubicBezTo>
                      <a:pt x="79513" y="4437"/>
                      <a:pt x="79506" y="4437"/>
                      <a:pt x="79502" y="4437"/>
                    </a:cubicBezTo>
                    <a:close/>
                    <a:moveTo>
                      <a:pt x="84310" y="4437"/>
                    </a:moveTo>
                    <a:cubicBezTo>
                      <a:pt x="83964" y="4568"/>
                      <a:pt x="83560" y="4637"/>
                      <a:pt x="83145" y="4637"/>
                    </a:cubicBezTo>
                    <a:cubicBezTo>
                      <a:pt x="82737" y="4637"/>
                      <a:pt x="82343" y="4572"/>
                      <a:pt x="81997" y="4449"/>
                    </a:cubicBezTo>
                    <a:cubicBezTo>
                      <a:pt x="81997" y="4444"/>
                      <a:pt x="81994" y="4444"/>
                      <a:pt x="81990" y="4444"/>
                    </a:cubicBezTo>
                    <a:cubicBezTo>
                      <a:pt x="81982" y="4444"/>
                      <a:pt x="81979" y="4449"/>
                      <a:pt x="81975" y="4449"/>
                    </a:cubicBezTo>
                    <a:cubicBezTo>
                      <a:pt x="81968" y="4452"/>
                      <a:pt x="81965" y="4459"/>
                      <a:pt x="81960" y="4470"/>
                    </a:cubicBezTo>
                    <a:cubicBezTo>
                      <a:pt x="81950" y="4539"/>
                      <a:pt x="81935" y="4608"/>
                      <a:pt x="81917" y="4678"/>
                    </a:cubicBezTo>
                    <a:cubicBezTo>
                      <a:pt x="81917" y="4692"/>
                      <a:pt x="81921" y="4706"/>
                      <a:pt x="81935" y="4711"/>
                    </a:cubicBezTo>
                    <a:cubicBezTo>
                      <a:pt x="82288" y="4867"/>
                      <a:pt x="82703" y="4947"/>
                      <a:pt x="83137" y="4951"/>
                    </a:cubicBezTo>
                    <a:cubicBezTo>
                      <a:pt x="83589" y="4947"/>
                      <a:pt x="84015" y="4864"/>
                      <a:pt x="84379" y="4699"/>
                    </a:cubicBezTo>
                    <a:cubicBezTo>
                      <a:pt x="84394" y="4692"/>
                      <a:pt x="84401" y="4678"/>
                      <a:pt x="84394" y="4663"/>
                    </a:cubicBezTo>
                    <a:cubicBezTo>
                      <a:pt x="84376" y="4594"/>
                      <a:pt x="84357" y="4528"/>
                      <a:pt x="84350" y="4459"/>
                    </a:cubicBezTo>
                    <a:cubicBezTo>
                      <a:pt x="84347" y="4452"/>
                      <a:pt x="84343" y="4444"/>
                      <a:pt x="84336" y="4441"/>
                    </a:cubicBezTo>
                    <a:cubicBezTo>
                      <a:pt x="84332" y="4437"/>
                      <a:pt x="84325" y="4437"/>
                      <a:pt x="84321" y="443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
              <p:cNvSpPr/>
              <p:nvPr/>
            </p:nvSpPr>
            <p:spPr>
              <a:xfrm>
                <a:off x="2659200" y="238200"/>
                <a:ext cx="2227975" cy="162025"/>
              </a:xfrm>
              <a:custGeom>
                <a:avLst/>
                <a:gdLst/>
                <a:ahLst/>
                <a:cxnLst/>
                <a:rect l="l" t="t" r="r" b="b"/>
                <a:pathLst>
                  <a:path w="89119" h="6481" extrusionOk="0">
                    <a:moveTo>
                      <a:pt x="83053" y="0"/>
                    </a:moveTo>
                    <a:lnTo>
                      <a:pt x="78344" y="4"/>
                    </a:lnTo>
                    <a:cubicBezTo>
                      <a:pt x="78329" y="4"/>
                      <a:pt x="78319" y="19"/>
                      <a:pt x="78319" y="34"/>
                    </a:cubicBezTo>
                    <a:lnTo>
                      <a:pt x="78319" y="708"/>
                    </a:lnTo>
                    <a:cubicBezTo>
                      <a:pt x="78319" y="715"/>
                      <a:pt x="78322" y="722"/>
                      <a:pt x="78326" y="725"/>
                    </a:cubicBezTo>
                    <a:cubicBezTo>
                      <a:pt x="78329" y="730"/>
                      <a:pt x="78336" y="733"/>
                      <a:pt x="78344" y="733"/>
                    </a:cubicBezTo>
                    <a:lnTo>
                      <a:pt x="83053" y="730"/>
                    </a:lnTo>
                    <a:cubicBezTo>
                      <a:pt x="83068" y="730"/>
                      <a:pt x="83079" y="718"/>
                      <a:pt x="83079" y="703"/>
                    </a:cubicBezTo>
                    <a:lnTo>
                      <a:pt x="83079" y="30"/>
                    </a:lnTo>
                    <a:cubicBezTo>
                      <a:pt x="83079" y="22"/>
                      <a:pt x="83079" y="15"/>
                      <a:pt x="83072" y="12"/>
                    </a:cubicBezTo>
                    <a:cubicBezTo>
                      <a:pt x="83068" y="4"/>
                      <a:pt x="83061" y="0"/>
                      <a:pt x="83053" y="0"/>
                    </a:cubicBezTo>
                    <a:close/>
                    <a:moveTo>
                      <a:pt x="73416" y="8"/>
                    </a:moveTo>
                    <a:lnTo>
                      <a:pt x="68710" y="12"/>
                    </a:lnTo>
                    <a:cubicBezTo>
                      <a:pt x="68692" y="12"/>
                      <a:pt x="68681" y="26"/>
                      <a:pt x="68681" y="41"/>
                    </a:cubicBezTo>
                    <a:lnTo>
                      <a:pt x="68681" y="715"/>
                    </a:lnTo>
                    <a:cubicBezTo>
                      <a:pt x="68681" y="722"/>
                      <a:pt x="68685" y="725"/>
                      <a:pt x="68688" y="733"/>
                    </a:cubicBezTo>
                    <a:cubicBezTo>
                      <a:pt x="68695" y="737"/>
                      <a:pt x="68703" y="740"/>
                      <a:pt x="68710" y="740"/>
                    </a:cubicBezTo>
                    <a:lnTo>
                      <a:pt x="73416" y="737"/>
                    </a:lnTo>
                    <a:cubicBezTo>
                      <a:pt x="73431" y="737"/>
                      <a:pt x="73445" y="725"/>
                      <a:pt x="73445" y="711"/>
                    </a:cubicBezTo>
                    <a:lnTo>
                      <a:pt x="73445" y="37"/>
                    </a:lnTo>
                    <a:cubicBezTo>
                      <a:pt x="73445" y="30"/>
                      <a:pt x="73441" y="22"/>
                      <a:pt x="73434" y="15"/>
                    </a:cubicBezTo>
                    <a:cubicBezTo>
                      <a:pt x="73431" y="12"/>
                      <a:pt x="73424" y="8"/>
                      <a:pt x="73416" y="8"/>
                    </a:cubicBezTo>
                    <a:close/>
                    <a:moveTo>
                      <a:pt x="63778" y="15"/>
                    </a:moveTo>
                    <a:lnTo>
                      <a:pt x="59072" y="19"/>
                    </a:lnTo>
                    <a:cubicBezTo>
                      <a:pt x="59058" y="19"/>
                      <a:pt x="59044" y="30"/>
                      <a:pt x="59044" y="44"/>
                    </a:cubicBezTo>
                    <a:lnTo>
                      <a:pt x="59044" y="718"/>
                    </a:lnTo>
                    <a:cubicBezTo>
                      <a:pt x="59044" y="725"/>
                      <a:pt x="59047" y="733"/>
                      <a:pt x="59051" y="740"/>
                    </a:cubicBezTo>
                    <a:cubicBezTo>
                      <a:pt x="59058" y="744"/>
                      <a:pt x="59065" y="747"/>
                      <a:pt x="59072" y="747"/>
                    </a:cubicBezTo>
                    <a:lnTo>
                      <a:pt x="63778" y="744"/>
                    </a:lnTo>
                    <a:cubicBezTo>
                      <a:pt x="63793" y="744"/>
                      <a:pt x="63808" y="733"/>
                      <a:pt x="63808" y="715"/>
                    </a:cubicBezTo>
                    <a:lnTo>
                      <a:pt x="63808" y="44"/>
                    </a:lnTo>
                    <a:cubicBezTo>
                      <a:pt x="63808" y="37"/>
                      <a:pt x="63803" y="30"/>
                      <a:pt x="63800" y="22"/>
                    </a:cubicBezTo>
                    <a:cubicBezTo>
                      <a:pt x="63793" y="19"/>
                      <a:pt x="63786" y="15"/>
                      <a:pt x="63778" y="15"/>
                    </a:cubicBezTo>
                    <a:close/>
                    <a:moveTo>
                      <a:pt x="1250" y="0"/>
                    </a:moveTo>
                    <a:cubicBezTo>
                      <a:pt x="1243" y="0"/>
                      <a:pt x="1235" y="4"/>
                      <a:pt x="1231" y="8"/>
                    </a:cubicBezTo>
                    <a:cubicBezTo>
                      <a:pt x="1224" y="15"/>
                      <a:pt x="1221" y="22"/>
                      <a:pt x="1221" y="30"/>
                    </a:cubicBezTo>
                    <a:lnTo>
                      <a:pt x="1221" y="700"/>
                    </a:lnTo>
                    <a:cubicBezTo>
                      <a:pt x="1221" y="715"/>
                      <a:pt x="1231" y="730"/>
                      <a:pt x="1246" y="730"/>
                    </a:cubicBezTo>
                    <a:cubicBezTo>
                      <a:pt x="1363" y="737"/>
                      <a:pt x="1480" y="737"/>
                      <a:pt x="1578" y="737"/>
                    </a:cubicBezTo>
                    <a:lnTo>
                      <a:pt x="1796" y="737"/>
                    </a:lnTo>
                    <a:cubicBezTo>
                      <a:pt x="3250" y="747"/>
                      <a:pt x="4714" y="751"/>
                      <a:pt x="5955" y="751"/>
                    </a:cubicBezTo>
                    <a:cubicBezTo>
                      <a:pt x="5963" y="751"/>
                      <a:pt x="5970" y="747"/>
                      <a:pt x="5977" y="744"/>
                    </a:cubicBezTo>
                    <a:cubicBezTo>
                      <a:pt x="5982" y="737"/>
                      <a:pt x="5985" y="730"/>
                      <a:pt x="5985" y="722"/>
                    </a:cubicBezTo>
                    <a:lnTo>
                      <a:pt x="5985" y="48"/>
                    </a:lnTo>
                    <a:cubicBezTo>
                      <a:pt x="5985" y="34"/>
                      <a:pt x="5970" y="22"/>
                      <a:pt x="5955" y="22"/>
                    </a:cubicBezTo>
                    <a:lnTo>
                      <a:pt x="5799" y="22"/>
                    </a:lnTo>
                    <a:cubicBezTo>
                      <a:pt x="5340" y="22"/>
                      <a:pt x="4867" y="30"/>
                      <a:pt x="4408" y="37"/>
                    </a:cubicBezTo>
                    <a:cubicBezTo>
                      <a:pt x="3949" y="44"/>
                      <a:pt x="3472" y="52"/>
                      <a:pt x="3005" y="52"/>
                    </a:cubicBezTo>
                    <a:cubicBezTo>
                      <a:pt x="2328" y="52"/>
                      <a:pt x="1771" y="34"/>
                      <a:pt x="1250" y="0"/>
                    </a:cubicBezTo>
                    <a:close/>
                    <a:moveTo>
                      <a:pt x="49435" y="22"/>
                    </a:moveTo>
                    <a:cubicBezTo>
                      <a:pt x="49420" y="22"/>
                      <a:pt x="49406" y="37"/>
                      <a:pt x="49406" y="52"/>
                    </a:cubicBezTo>
                    <a:lnTo>
                      <a:pt x="49406" y="725"/>
                    </a:lnTo>
                    <a:cubicBezTo>
                      <a:pt x="49406" y="733"/>
                      <a:pt x="49409" y="740"/>
                      <a:pt x="49416" y="744"/>
                    </a:cubicBezTo>
                    <a:cubicBezTo>
                      <a:pt x="49420" y="747"/>
                      <a:pt x="49428" y="751"/>
                      <a:pt x="49435" y="751"/>
                    </a:cubicBezTo>
                    <a:lnTo>
                      <a:pt x="54140" y="751"/>
                    </a:lnTo>
                    <a:cubicBezTo>
                      <a:pt x="54159" y="751"/>
                      <a:pt x="54170" y="737"/>
                      <a:pt x="54170" y="722"/>
                    </a:cubicBezTo>
                    <a:lnTo>
                      <a:pt x="54170" y="48"/>
                    </a:lnTo>
                    <a:cubicBezTo>
                      <a:pt x="54170" y="41"/>
                      <a:pt x="54166" y="34"/>
                      <a:pt x="54162" y="30"/>
                    </a:cubicBezTo>
                    <a:cubicBezTo>
                      <a:pt x="54155" y="22"/>
                      <a:pt x="54148" y="22"/>
                      <a:pt x="54140" y="22"/>
                    </a:cubicBezTo>
                    <a:close/>
                    <a:moveTo>
                      <a:pt x="10887" y="26"/>
                    </a:moveTo>
                    <a:cubicBezTo>
                      <a:pt x="10880" y="26"/>
                      <a:pt x="10873" y="30"/>
                      <a:pt x="10866" y="37"/>
                    </a:cubicBezTo>
                    <a:cubicBezTo>
                      <a:pt x="10862" y="41"/>
                      <a:pt x="10859" y="48"/>
                      <a:pt x="10859" y="56"/>
                    </a:cubicBezTo>
                    <a:lnTo>
                      <a:pt x="10859" y="725"/>
                    </a:lnTo>
                    <a:cubicBezTo>
                      <a:pt x="10859" y="744"/>
                      <a:pt x="10869" y="755"/>
                      <a:pt x="10887" y="755"/>
                    </a:cubicBezTo>
                    <a:lnTo>
                      <a:pt x="14250" y="755"/>
                    </a:lnTo>
                    <a:lnTo>
                      <a:pt x="15593" y="758"/>
                    </a:lnTo>
                    <a:cubicBezTo>
                      <a:pt x="15601" y="758"/>
                      <a:pt x="15608" y="755"/>
                      <a:pt x="15611" y="747"/>
                    </a:cubicBezTo>
                    <a:cubicBezTo>
                      <a:pt x="15619" y="744"/>
                      <a:pt x="15623" y="737"/>
                      <a:pt x="15623" y="730"/>
                    </a:cubicBezTo>
                    <a:lnTo>
                      <a:pt x="15623" y="59"/>
                    </a:lnTo>
                    <a:cubicBezTo>
                      <a:pt x="15623" y="41"/>
                      <a:pt x="15608" y="30"/>
                      <a:pt x="15593" y="30"/>
                    </a:cubicBezTo>
                    <a:cubicBezTo>
                      <a:pt x="14024" y="30"/>
                      <a:pt x="12454" y="30"/>
                      <a:pt x="10887" y="26"/>
                    </a:cubicBezTo>
                    <a:close/>
                    <a:moveTo>
                      <a:pt x="20522" y="30"/>
                    </a:moveTo>
                    <a:cubicBezTo>
                      <a:pt x="20515" y="30"/>
                      <a:pt x="20507" y="34"/>
                      <a:pt x="20503" y="37"/>
                    </a:cubicBezTo>
                    <a:cubicBezTo>
                      <a:pt x="20500" y="44"/>
                      <a:pt x="20496" y="52"/>
                      <a:pt x="20496" y="59"/>
                    </a:cubicBezTo>
                    <a:lnTo>
                      <a:pt x="20496" y="733"/>
                    </a:lnTo>
                    <a:cubicBezTo>
                      <a:pt x="20496" y="747"/>
                      <a:pt x="20507" y="758"/>
                      <a:pt x="20522" y="758"/>
                    </a:cubicBezTo>
                    <a:lnTo>
                      <a:pt x="25231" y="758"/>
                    </a:lnTo>
                    <a:cubicBezTo>
                      <a:pt x="25246" y="758"/>
                      <a:pt x="25257" y="747"/>
                      <a:pt x="25257" y="733"/>
                    </a:cubicBezTo>
                    <a:lnTo>
                      <a:pt x="25257" y="59"/>
                    </a:lnTo>
                    <a:cubicBezTo>
                      <a:pt x="25257" y="52"/>
                      <a:pt x="25257" y="44"/>
                      <a:pt x="25249" y="37"/>
                    </a:cubicBezTo>
                    <a:cubicBezTo>
                      <a:pt x="25246" y="34"/>
                      <a:pt x="25239" y="30"/>
                      <a:pt x="25231" y="30"/>
                    </a:cubicBezTo>
                    <a:close/>
                    <a:moveTo>
                      <a:pt x="30159" y="30"/>
                    </a:moveTo>
                    <a:cubicBezTo>
                      <a:pt x="30144" y="30"/>
                      <a:pt x="30134" y="44"/>
                      <a:pt x="30134" y="59"/>
                    </a:cubicBezTo>
                    <a:lnTo>
                      <a:pt x="30134" y="730"/>
                    </a:lnTo>
                    <a:cubicBezTo>
                      <a:pt x="30134" y="737"/>
                      <a:pt x="30134" y="744"/>
                      <a:pt x="30141" y="751"/>
                    </a:cubicBezTo>
                    <a:cubicBezTo>
                      <a:pt x="30144" y="755"/>
                      <a:pt x="30152" y="758"/>
                      <a:pt x="30159" y="758"/>
                    </a:cubicBezTo>
                    <a:lnTo>
                      <a:pt x="34868" y="758"/>
                    </a:lnTo>
                    <a:cubicBezTo>
                      <a:pt x="34883" y="758"/>
                      <a:pt x="34895" y="744"/>
                      <a:pt x="34895" y="730"/>
                    </a:cubicBezTo>
                    <a:lnTo>
                      <a:pt x="34895" y="59"/>
                    </a:lnTo>
                    <a:cubicBezTo>
                      <a:pt x="34895" y="52"/>
                      <a:pt x="34895" y="44"/>
                      <a:pt x="34887" y="37"/>
                    </a:cubicBezTo>
                    <a:cubicBezTo>
                      <a:pt x="34883" y="34"/>
                      <a:pt x="34876" y="30"/>
                      <a:pt x="34868" y="30"/>
                    </a:cubicBezTo>
                    <a:close/>
                    <a:moveTo>
                      <a:pt x="39797" y="26"/>
                    </a:moveTo>
                    <a:cubicBezTo>
                      <a:pt x="39782" y="26"/>
                      <a:pt x="39768" y="41"/>
                      <a:pt x="39768" y="56"/>
                    </a:cubicBezTo>
                    <a:lnTo>
                      <a:pt x="39768" y="730"/>
                    </a:lnTo>
                    <a:cubicBezTo>
                      <a:pt x="39768" y="737"/>
                      <a:pt x="39772" y="744"/>
                      <a:pt x="39779" y="747"/>
                    </a:cubicBezTo>
                    <a:cubicBezTo>
                      <a:pt x="39782" y="755"/>
                      <a:pt x="39790" y="758"/>
                      <a:pt x="39797" y="758"/>
                    </a:cubicBezTo>
                    <a:lnTo>
                      <a:pt x="44506" y="755"/>
                    </a:lnTo>
                    <a:cubicBezTo>
                      <a:pt x="44521" y="755"/>
                      <a:pt x="44532" y="744"/>
                      <a:pt x="44532" y="725"/>
                    </a:cubicBezTo>
                    <a:lnTo>
                      <a:pt x="44532" y="56"/>
                    </a:lnTo>
                    <a:cubicBezTo>
                      <a:pt x="44532" y="44"/>
                      <a:pt x="44528" y="41"/>
                      <a:pt x="44525" y="34"/>
                    </a:cubicBezTo>
                    <a:cubicBezTo>
                      <a:pt x="44518" y="30"/>
                      <a:pt x="44514" y="26"/>
                      <a:pt x="44506" y="26"/>
                    </a:cubicBezTo>
                    <a:close/>
                    <a:moveTo>
                      <a:pt x="3406" y="1549"/>
                    </a:moveTo>
                    <a:cubicBezTo>
                      <a:pt x="2685" y="1549"/>
                      <a:pt x="1967" y="1552"/>
                      <a:pt x="1250" y="1552"/>
                    </a:cubicBezTo>
                    <a:cubicBezTo>
                      <a:pt x="1235" y="1552"/>
                      <a:pt x="1221" y="1567"/>
                      <a:pt x="1221" y="1582"/>
                    </a:cubicBezTo>
                    <a:lnTo>
                      <a:pt x="1221" y="2011"/>
                    </a:lnTo>
                    <a:cubicBezTo>
                      <a:pt x="1221" y="2026"/>
                      <a:pt x="1231" y="2036"/>
                      <a:pt x="1246" y="2036"/>
                    </a:cubicBezTo>
                    <a:cubicBezTo>
                      <a:pt x="1505" y="2048"/>
                      <a:pt x="1738" y="2128"/>
                      <a:pt x="1909" y="2259"/>
                    </a:cubicBezTo>
                    <a:cubicBezTo>
                      <a:pt x="2240" y="2510"/>
                      <a:pt x="2419" y="2882"/>
                      <a:pt x="2441" y="3363"/>
                    </a:cubicBezTo>
                    <a:cubicBezTo>
                      <a:pt x="2441" y="3374"/>
                      <a:pt x="2452" y="3381"/>
                      <a:pt x="2463" y="3388"/>
                    </a:cubicBezTo>
                    <a:cubicBezTo>
                      <a:pt x="2791" y="3544"/>
                      <a:pt x="3176" y="3628"/>
                      <a:pt x="3588" y="3628"/>
                    </a:cubicBezTo>
                    <a:cubicBezTo>
                      <a:pt x="3993" y="3628"/>
                      <a:pt x="4397" y="3541"/>
                      <a:pt x="4732" y="3384"/>
                    </a:cubicBezTo>
                    <a:cubicBezTo>
                      <a:pt x="4746" y="3384"/>
                      <a:pt x="4758" y="3374"/>
                      <a:pt x="4758" y="3359"/>
                    </a:cubicBezTo>
                    <a:lnTo>
                      <a:pt x="4761" y="3322"/>
                    </a:lnTo>
                    <a:cubicBezTo>
                      <a:pt x="4761" y="3300"/>
                      <a:pt x="4765" y="3275"/>
                      <a:pt x="4765" y="3253"/>
                    </a:cubicBezTo>
                    <a:cubicBezTo>
                      <a:pt x="4827" y="2729"/>
                      <a:pt x="5078" y="2347"/>
                      <a:pt x="5496" y="2142"/>
                    </a:cubicBezTo>
                    <a:cubicBezTo>
                      <a:pt x="5632" y="2080"/>
                      <a:pt x="5792" y="2041"/>
                      <a:pt x="5960" y="2036"/>
                    </a:cubicBezTo>
                    <a:cubicBezTo>
                      <a:pt x="5974" y="2033"/>
                      <a:pt x="5985" y="2022"/>
                      <a:pt x="5985" y="2008"/>
                    </a:cubicBezTo>
                    <a:lnTo>
                      <a:pt x="5985" y="1574"/>
                    </a:lnTo>
                    <a:cubicBezTo>
                      <a:pt x="5985" y="1567"/>
                      <a:pt x="5982" y="1560"/>
                      <a:pt x="5977" y="1556"/>
                    </a:cubicBezTo>
                    <a:cubicBezTo>
                      <a:pt x="5970" y="1549"/>
                      <a:pt x="5963" y="1549"/>
                      <a:pt x="5955" y="1549"/>
                    </a:cubicBezTo>
                    <a:lnTo>
                      <a:pt x="4094" y="1549"/>
                    </a:lnTo>
                    <a:lnTo>
                      <a:pt x="3614" y="1552"/>
                    </a:lnTo>
                    <a:lnTo>
                      <a:pt x="3603" y="1552"/>
                    </a:lnTo>
                    <a:cubicBezTo>
                      <a:pt x="3600" y="1552"/>
                      <a:pt x="3595" y="1552"/>
                      <a:pt x="3581" y="1549"/>
                    </a:cubicBezTo>
                    <a:close/>
                    <a:moveTo>
                      <a:pt x="8393" y="1545"/>
                    </a:moveTo>
                    <a:lnTo>
                      <a:pt x="6069" y="1549"/>
                    </a:lnTo>
                    <a:cubicBezTo>
                      <a:pt x="6051" y="1549"/>
                      <a:pt x="6039" y="1560"/>
                      <a:pt x="6039" y="1574"/>
                    </a:cubicBezTo>
                    <a:lnTo>
                      <a:pt x="6039" y="2011"/>
                    </a:lnTo>
                    <a:cubicBezTo>
                      <a:pt x="6039" y="2026"/>
                      <a:pt x="6051" y="2036"/>
                      <a:pt x="6065" y="2036"/>
                    </a:cubicBezTo>
                    <a:cubicBezTo>
                      <a:pt x="6323" y="2048"/>
                      <a:pt x="6557" y="2128"/>
                      <a:pt x="6728" y="2259"/>
                    </a:cubicBezTo>
                    <a:cubicBezTo>
                      <a:pt x="7060" y="2510"/>
                      <a:pt x="7238" y="2882"/>
                      <a:pt x="7260" y="3363"/>
                    </a:cubicBezTo>
                    <a:cubicBezTo>
                      <a:pt x="7260" y="3374"/>
                      <a:pt x="7271" y="3384"/>
                      <a:pt x="7282" y="3388"/>
                    </a:cubicBezTo>
                    <a:cubicBezTo>
                      <a:pt x="7609" y="3544"/>
                      <a:pt x="7999" y="3628"/>
                      <a:pt x="8411" y="3628"/>
                    </a:cubicBezTo>
                    <a:cubicBezTo>
                      <a:pt x="8818" y="3628"/>
                      <a:pt x="9220" y="3541"/>
                      <a:pt x="9551" y="3384"/>
                    </a:cubicBezTo>
                    <a:cubicBezTo>
                      <a:pt x="9566" y="3381"/>
                      <a:pt x="9576" y="3374"/>
                      <a:pt x="9576" y="3359"/>
                    </a:cubicBezTo>
                    <a:lnTo>
                      <a:pt x="9580" y="3322"/>
                    </a:lnTo>
                    <a:cubicBezTo>
                      <a:pt x="9580" y="3300"/>
                      <a:pt x="9583" y="3275"/>
                      <a:pt x="9583" y="3253"/>
                    </a:cubicBezTo>
                    <a:cubicBezTo>
                      <a:pt x="9642" y="2729"/>
                      <a:pt x="9897" y="2347"/>
                      <a:pt x="10316" y="2142"/>
                    </a:cubicBezTo>
                    <a:cubicBezTo>
                      <a:pt x="10450" y="2080"/>
                      <a:pt x="10610" y="2041"/>
                      <a:pt x="10775" y="2036"/>
                    </a:cubicBezTo>
                    <a:cubicBezTo>
                      <a:pt x="10793" y="2033"/>
                      <a:pt x="10804" y="2022"/>
                      <a:pt x="10804" y="2008"/>
                    </a:cubicBezTo>
                    <a:lnTo>
                      <a:pt x="10804" y="1574"/>
                    </a:lnTo>
                    <a:cubicBezTo>
                      <a:pt x="10804" y="1567"/>
                      <a:pt x="10800" y="1560"/>
                      <a:pt x="10797" y="1556"/>
                    </a:cubicBezTo>
                    <a:cubicBezTo>
                      <a:pt x="10790" y="1549"/>
                      <a:pt x="10782" y="1545"/>
                      <a:pt x="10775" y="1545"/>
                    </a:cubicBezTo>
                    <a:lnTo>
                      <a:pt x="8447" y="1545"/>
                    </a:lnTo>
                    <a:cubicBezTo>
                      <a:pt x="8443" y="1545"/>
                      <a:pt x="8440" y="1549"/>
                      <a:pt x="8436" y="1549"/>
                    </a:cubicBezTo>
                    <a:cubicBezTo>
                      <a:pt x="8433" y="1552"/>
                      <a:pt x="8425" y="1552"/>
                      <a:pt x="8421" y="1552"/>
                    </a:cubicBezTo>
                    <a:cubicBezTo>
                      <a:pt x="8418" y="1552"/>
                      <a:pt x="8411" y="1552"/>
                      <a:pt x="8407" y="1549"/>
                    </a:cubicBezTo>
                    <a:cubicBezTo>
                      <a:pt x="8403" y="1549"/>
                      <a:pt x="8400" y="1545"/>
                      <a:pt x="8393" y="1545"/>
                    </a:cubicBezTo>
                    <a:close/>
                    <a:moveTo>
                      <a:pt x="10887" y="1545"/>
                    </a:moveTo>
                    <a:cubicBezTo>
                      <a:pt x="10869" y="1545"/>
                      <a:pt x="10859" y="1560"/>
                      <a:pt x="10859" y="1574"/>
                    </a:cubicBezTo>
                    <a:lnTo>
                      <a:pt x="10859" y="2011"/>
                    </a:lnTo>
                    <a:cubicBezTo>
                      <a:pt x="10859" y="2026"/>
                      <a:pt x="10869" y="2036"/>
                      <a:pt x="10884" y="2036"/>
                    </a:cubicBezTo>
                    <a:cubicBezTo>
                      <a:pt x="11139" y="2048"/>
                      <a:pt x="11375" y="2128"/>
                      <a:pt x="11547" y="2259"/>
                    </a:cubicBezTo>
                    <a:cubicBezTo>
                      <a:pt x="11878" y="2510"/>
                      <a:pt x="12057" y="2882"/>
                      <a:pt x="12079" y="3363"/>
                    </a:cubicBezTo>
                    <a:cubicBezTo>
                      <a:pt x="12079" y="3374"/>
                      <a:pt x="12089" y="3384"/>
                      <a:pt x="12101" y="3388"/>
                    </a:cubicBezTo>
                    <a:cubicBezTo>
                      <a:pt x="12421" y="3541"/>
                      <a:pt x="12826" y="3628"/>
                      <a:pt x="13229" y="3628"/>
                    </a:cubicBezTo>
                    <a:cubicBezTo>
                      <a:pt x="13638" y="3628"/>
                      <a:pt x="14038" y="3541"/>
                      <a:pt x="14369" y="3384"/>
                    </a:cubicBezTo>
                    <a:cubicBezTo>
                      <a:pt x="14384" y="3381"/>
                      <a:pt x="14396" y="3374"/>
                      <a:pt x="14396" y="3359"/>
                    </a:cubicBezTo>
                    <a:lnTo>
                      <a:pt x="14399" y="3322"/>
                    </a:lnTo>
                    <a:cubicBezTo>
                      <a:pt x="14399" y="3300"/>
                      <a:pt x="14402" y="3275"/>
                      <a:pt x="14402" y="3253"/>
                    </a:cubicBezTo>
                    <a:cubicBezTo>
                      <a:pt x="14461" y="2729"/>
                      <a:pt x="14715" y="2347"/>
                      <a:pt x="15134" y="2142"/>
                    </a:cubicBezTo>
                    <a:cubicBezTo>
                      <a:pt x="15270" y="2080"/>
                      <a:pt x="15426" y="2041"/>
                      <a:pt x="15593" y="2036"/>
                    </a:cubicBezTo>
                    <a:cubicBezTo>
                      <a:pt x="15608" y="2033"/>
                      <a:pt x="15623" y="2022"/>
                      <a:pt x="15623" y="2008"/>
                    </a:cubicBezTo>
                    <a:lnTo>
                      <a:pt x="15623" y="1571"/>
                    </a:lnTo>
                    <a:cubicBezTo>
                      <a:pt x="15623" y="1564"/>
                      <a:pt x="15619" y="1560"/>
                      <a:pt x="15611" y="1552"/>
                    </a:cubicBezTo>
                    <a:cubicBezTo>
                      <a:pt x="15608" y="1549"/>
                      <a:pt x="15601" y="1545"/>
                      <a:pt x="15593" y="1545"/>
                    </a:cubicBezTo>
                    <a:lnTo>
                      <a:pt x="13270" y="1545"/>
                    </a:lnTo>
                    <a:cubicBezTo>
                      <a:pt x="13266" y="1545"/>
                      <a:pt x="13259" y="1545"/>
                      <a:pt x="13255" y="1549"/>
                    </a:cubicBezTo>
                    <a:cubicBezTo>
                      <a:pt x="13251" y="1552"/>
                      <a:pt x="13244" y="1552"/>
                      <a:pt x="13241" y="1552"/>
                    </a:cubicBezTo>
                    <a:cubicBezTo>
                      <a:pt x="13233" y="1552"/>
                      <a:pt x="13229" y="1552"/>
                      <a:pt x="13226" y="1549"/>
                    </a:cubicBezTo>
                    <a:cubicBezTo>
                      <a:pt x="13219" y="1545"/>
                      <a:pt x="13215" y="1545"/>
                      <a:pt x="13211" y="1545"/>
                    </a:cubicBezTo>
                    <a:close/>
                    <a:moveTo>
                      <a:pt x="20412" y="1542"/>
                    </a:moveTo>
                    <a:lnTo>
                      <a:pt x="18092" y="1545"/>
                    </a:lnTo>
                    <a:cubicBezTo>
                      <a:pt x="18084" y="1545"/>
                      <a:pt x="18081" y="1545"/>
                      <a:pt x="18074" y="1549"/>
                    </a:cubicBezTo>
                    <a:cubicBezTo>
                      <a:pt x="18070" y="1552"/>
                      <a:pt x="18063" y="1552"/>
                      <a:pt x="18059" y="1552"/>
                    </a:cubicBezTo>
                    <a:cubicBezTo>
                      <a:pt x="18052" y="1552"/>
                      <a:pt x="18045" y="1552"/>
                      <a:pt x="18041" y="1549"/>
                    </a:cubicBezTo>
                    <a:cubicBezTo>
                      <a:pt x="18037" y="1545"/>
                      <a:pt x="18030" y="1545"/>
                      <a:pt x="18027" y="1545"/>
                    </a:cubicBezTo>
                    <a:lnTo>
                      <a:pt x="15707" y="1545"/>
                    </a:lnTo>
                    <a:cubicBezTo>
                      <a:pt x="15688" y="1545"/>
                      <a:pt x="15677" y="1556"/>
                      <a:pt x="15677" y="1571"/>
                    </a:cubicBezTo>
                    <a:lnTo>
                      <a:pt x="15677" y="2011"/>
                    </a:lnTo>
                    <a:cubicBezTo>
                      <a:pt x="15677" y="2026"/>
                      <a:pt x="15688" y="2036"/>
                      <a:pt x="15702" y="2036"/>
                    </a:cubicBezTo>
                    <a:cubicBezTo>
                      <a:pt x="15958" y="2048"/>
                      <a:pt x="16195" y="2128"/>
                      <a:pt x="16366" y="2259"/>
                    </a:cubicBezTo>
                    <a:cubicBezTo>
                      <a:pt x="16697" y="2510"/>
                      <a:pt x="16876" y="2882"/>
                      <a:pt x="16897" y="3363"/>
                    </a:cubicBezTo>
                    <a:cubicBezTo>
                      <a:pt x="16897" y="3374"/>
                      <a:pt x="16909" y="3381"/>
                      <a:pt x="16919" y="3388"/>
                    </a:cubicBezTo>
                    <a:cubicBezTo>
                      <a:pt x="17240" y="3541"/>
                      <a:pt x="17640" y="3628"/>
                      <a:pt x="18049" y="3628"/>
                    </a:cubicBezTo>
                    <a:cubicBezTo>
                      <a:pt x="18456" y="3628"/>
                      <a:pt x="18857" y="3541"/>
                      <a:pt x="19189" y="3384"/>
                    </a:cubicBezTo>
                    <a:cubicBezTo>
                      <a:pt x="19203" y="3381"/>
                      <a:pt x="19210" y="3374"/>
                      <a:pt x="19214" y="3359"/>
                    </a:cubicBezTo>
                    <a:lnTo>
                      <a:pt x="19217" y="3322"/>
                    </a:lnTo>
                    <a:cubicBezTo>
                      <a:pt x="19217" y="3300"/>
                      <a:pt x="19217" y="3275"/>
                      <a:pt x="19221" y="3253"/>
                    </a:cubicBezTo>
                    <a:cubicBezTo>
                      <a:pt x="19279" y="2729"/>
                      <a:pt x="19535" y="2347"/>
                      <a:pt x="19953" y="2142"/>
                    </a:cubicBezTo>
                    <a:cubicBezTo>
                      <a:pt x="20088" y="2080"/>
                      <a:pt x="20245" y="2041"/>
                      <a:pt x="20412" y="2036"/>
                    </a:cubicBezTo>
                    <a:cubicBezTo>
                      <a:pt x="20427" y="2033"/>
                      <a:pt x="20441" y="2022"/>
                      <a:pt x="20441" y="2008"/>
                    </a:cubicBezTo>
                    <a:lnTo>
                      <a:pt x="20441" y="1571"/>
                    </a:lnTo>
                    <a:cubicBezTo>
                      <a:pt x="20441" y="1564"/>
                      <a:pt x="20438" y="1556"/>
                      <a:pt x="20431" y="1552"/>
                    </a:cubicBezTo>
                    <a:cubicBezTo>
                      <a:pt x="20427" y="1545"/>
                      <a:pt x="20419" y="1542"/>
                      <a:pt x="20412" y="1542"/>
                    </a:cubicBezTo>
                    <a:close/>
                    <a:moveTo>
                      <a:pt x="20522" y="1542"/>
                    </a:moveTo>
                    <a:cubicBezTo>
                      <a:pt x="20507" y="1542"/>
                      <a:pt x="20496" y="1556"/>
                      <a:pt x="20496" y="1571"/>
                    </a:cubicBezTo>
                    <a:lnTo>
                      <a:pt x="20496" y="2011"/>
                    </a:lnTo>
                    <a:cubicBezTo>
                      <a:pt x="20496" y="2026"/>
                      <a:pt x="20507" y="2036"/>
                      <a:pt x="20522" y="2036"/>
                    </a:cubicBezTo>
                    <a:cubicBezTo>
                      <a:pt x="20777" y="2048"/>
                      <a:pt x="21013" y="2128"/>
                      <a:pt x="21184" y="2259"/>
                    </a:cubicBezTo>
                    <a:cubicBezTo>
                      <a:pt x="21516" y="2510"/>
                      <a:pt x="21695" y="2882"/>
                      <a:pt x="21717" y="3363"/>
                    </a:cubicBezTo>
                    <a:cubicBezTo>
                      <a:pt x="21717" y="3374"/>
                      <a:pt x="21727" y="3381"/>
                      <a:pt x="21738" y="3388"/>
                    </a:cubicBezTo>
                    <a:cubicBezTo>
                      <a:pt x="22058" y="3541"/>
                      <a:pt x="22460" y="3628"/>
                      <a:pt x="22867" y="3628"/>
                    </a:cubicBezTo>
                    <a:cubicBezTo>
                      <a:pt x="23275" y="3628"/>
                      <a:pt x="23676" y="3541"/>
                      <a:pt x="24007" y="3384"/>
                    </a:cubicBezTo>
                    <a:cubicBezTo>
                      <a:pt x="24022" y="3381"/>
                      <a:pt x="24029" y="3374"/>
                      <a:pt x="24033" y="3359"/>
                    </a:cubicBezTo>
                    <a:lnTo>
                      <a:pt x="24033" y="3322"/>
                    </a:lnTo>
                    <a:cubicBezTo>
                      <a:pt x="24037" y="3300"/>
                      <a:pt x="24037" y="3279"/>
                      <a:pt x="24040" y="3253"/>
                    </a:cubicBezTo>
                    <a:cubicBezTo>
                      <a:pt x="24099" y="2729"/>
                      <a:pt x="24353" y="2347"/>
                      <a:pt x="24772" y="2142"/>
                    </a:cubicBezTo>
                    <a:cubicBezTo>
                      <a:pt x="24907" y="2080"/>
                      <a:pt x="25064" y="2041"/>
                      <a:pt x="25231" y="2036"/>
                    </a:cubicBezTo>
                    <a:cubicBezTo>
                      <a:pt x="25246" y="2033"/>
                      <a:pt x="25261" y="2022"/>
                      <a:pt x="25261" y="2008"/>
                    </a:cubicBezTo>
                    <a:lnTo>
                      <a:pt x="25261" y="1571"/>
                    </a:lnTo>
                    <a:cubicBezTo>
                      <a:pt x="25261" y="1564"/>
                      <a:pt x="25257" y="1556"/>
                      <a:pt x="25249" y="1552"/>
                    </a:cubicBezTo>
                    <a:cubicBezTo>
                      <a:pt x="25246" y="1545"/>
                      <a:pt x="25239" y="1542"/>
                      <a:pt x="25231" y="1542"/>
                    </a:cubicBezTo>
                    <a:lnTo>
                      <a:pt x="22911" y="1542"/>
                    </a:lnTo>
                    <a:cubicBezTo>
                      <a:pt x="22907" y="1542"/>
                      <a:pt x="22900" y="1545"/>
                      <a:pt x="22897" y="1549"/>
                    </a:cubicBezTo>
                    <a:cubicBezTo>
                      <a:pt x="22889" y="1552"/>
                      <a:pt x="22885" y="1552"/>
                      <a:pt x="22878" y="1552"/>
                    </a:cubicBezTo>
                    <a:cubicBezTo>
                      <a:pt x="22871" y="1552"/>
                      <a:pt x="22864" y="1552"/>
                      <a:pt x="22860" y="1549"/>
                    </a:cubicBezTo>
                    <a:cubicBezTo>
                      <a:pt x="22853" y="1545"/>
                      <a:pt x="22849" y="1542"/>
                      <a:pt x="22842" y="1542"/>
                    </a:cubicBezTo>
                    <a:close/>
                    <a:moveTo>
                      <a:pt x="25340" y="1542"/>
                    </a:moveTo>
                    <a:cubicBezTo>
                      <a:pt x="25326" y="1542"/>
                      <a:pt x="25315" y="1556"/>
                      <a:pt x="25315" y="1571"/>
                    </a:cubicBezTo>
                    <a:lnTo>
                      <a:pt x="25315" y="2011"/>
                    </a:lnTo>
                    <a:cubicBezTo>
                      <a:pt x="25315" y="2026"/>
                      <a:pt x="25326" y="2036"/>
                      <a:pt x="25340" y="2036"/>
                    </a:cubicBezTo>
                    <a:cubicBezTo>
                      <a:pt x="25595" y="2048"/>
                      <a:pt x="25832" y="2128"/>
                      <a:pt x="26004" y="2259"/>
                    </a:cubicBezTo>
                    <a:cubicBezTo>
                      <a:pt x="26335" y="2510"/>
                      <a:pt x="26513" y="2882"/>
                      <a:pt x="26535" y="3363"/>
                    </a:cubicBezTo>
                    <a:cubicBezTo>
                      <a:pt x="26535" y="3374"/>
                      <a:pt x="26546" y="3384"/>
                      <a:pt x="26557" y="3388"/>
                    </a:cubicBezTo>
                    <a:cubicBezTo>
                      <a:pt x="26878" y="3541"/>
                      <a:pt x="27278" y="3628"/>
                      <a:pt x="27686" y="3628"/>
                    </a:cubicBezTo>
                    <a:cubicBezTo>
                      <a:pt x="28094" y="3628"/>
                      <a:pt x="28495" y="3541"/>
                      <a:pt x="28826" y="3384"/>
                    </a:cubicBezTo>
                    <a:cubicBezTo>
                      <a:pt x="28837" y="3381"/>
                      <a:pt x="28848" y="3374"/>
                      <a:pt x="28852" y="3359"/>
                    </a:cubicBezTo>
                    <a:lnTo>
                      <a:pt x="28852" y="3322"/>
                    </a:lnTo>
                    <a:cubicBezTo>
                      <a:pt x="28855" y="3300"/>
                      <a:pt x="28855" y="3275"/>
                      <a:pt x="28859" y="3253"/>
                    </a:cubicBezTo>
                    <a:cubicBezTo>
                      <a:pt x="28917" y="2729"/>
                      <a:pt x="29172" y="2347"/>
                      <a:pt x="29591" y="2142"/>
                    </a:cubicBezTo>
                    <a:cubicBezTo>
                      <a:pt x="29726" y="2080"/>
                      <a:pt x="29882" y="2041"/>
                      <a:pt x="30050" y="2036"/>
                    </a:cubicBezTo>
                    <a:cubicBezTo>
                      <a:pt x="30065" y="2033"/>
                      <a:pt x="30075" y="2022"/>
                      <a:pt x="30075" y="2008"/>
                    </a:cubicBezTo>
                    <a:lnTo>
                      <a:pt x="30075" y="1571"/>
                    </a:lnTo>
                    <a:cubicBezTo>
                      <a:pt x="30075" y="1564"/>
                      <a:pt x="30075" y="1556"/>
                      <a:pt x="30068" y="1549"/>
                    </a:cubicBezTo>
                    <a:cubicBezTo>
                      <a:pt x="30065" y="1545"/>
                      <a:pt x="30057" y="1542"/>
                      <a:pt x="30050" y="1542"/>
                    </a:cubicBezTo>
                    <a:lnTo>
                      <a:pt x="27730" y="1542"/>
                    </a:lnTo>
                    <a:cubicBezTo>
                      <a:pt x="27727" y="1542"/>
                      <a:pt x="27719" y="1545"/>
                      <a:pt x="27715" y="1549"/>
                    </a:cubicBezTo>
                    <a:cubicBezTo>
                      <a:pt x="27708" y="1552"/>
                      <a:pt x="27705" y="1552"/>
                      <a:pt x="27697" y="1552"/>
                    </a:cubicBezTo>
                    <a:cubicBezTo>
                      <a:pt x="27690" y="1552"/>
                      <a:pt x="27683" y="1552"/>
                      <a:pt x="27675" y="1549"/>
                    </a:cubicBezTo>
                    <a:cubicBezTo>
                      <a:pt x="27671" y="1545"/>
                      <a:pt x="27668" y="1542"/>
                      <a:pt x="27661" y="1542"/>
                    </a:cubicBezTo>
                    <a:close/>
                    <a:moveTo>
                      <a:pt x="30159" y="1542"/>
                    </a:moveTo>
                    <a:cubicBezTo>
                      <a:pt x="30144" y="1542"/>
                      <a:pt x="30134" y="1556"/>
                      <a:pt x="30134" y="1571"/>
                    </a:cubicBezTo>
                    <a:lnTo>
                      <a:pt x="30134" y="2011"/>
                    </a:lnTo>
                    <a:cubicBezTo>
                      <a:pt x="30134" y="2026"/>
                      <a:pt x="30144" y="2036"/>
                      <a:pt x="30159" y="2036"/>
                    </a:cubicBezTo>
                    <a:cubicBezTo>
                      <a:pt x="30415" y="2048"/>
                      <a:pt x="30651" y="2128"/>
                      <a:pt x="30822" y="2259"/>
                    </a:cubicBezTo>
                    <a:cubicBezTo>
                      <a:pt x="31150" y="2510"/>
                      <a:pt x="31332" y="2882"/>
                      <a:pt x="31354" y="3363"/>
                    </a:cubicBezTo>
                    <a:cubicBezTo>
                      <a:pt x="31354" y="3374"/>
                      <a:pt x="31365" y="3384"/>
                      <a:pt x="31376" y="3388"/>
                    </a:cubicBezTo>
                    <a:cubicBezTo>
                      <a:pt x="31700" y="3544"/>
                      <a:pt x="32093" y="3628"/>
                      <a:pt x="32505" y="3628"/>
                    </a:cubicBezTo>
                    <a:cubicBezTo>
                      <a:pt x="32909" y="3628"/>
                      <a:pt x="33313" y="3541"/>
                      <a:pt x="33645" y="3384"/>
                    </a:cubicBezTo>
                    <a:cubicBezTo>
                      <a:pt x="33656" y="3381"/>
                      <a:pt x="33666" y="3374"/>
                      <a:pt x="33666" y="3359"/>
                    </a:cubicBezTo>
                    <a:lnTo>
                      <a:pt x="33671" y="3322"/>
                    </a:lnTo>
                    <a:cubicBezTo>
                      <a:pt x="33674" y="3300"/>
                      <a:pt x="33674" y="3275"/>
                      <a:pt x="33678" y="3253"/>
                    </a:cubicBezTo>
                    <a:cubicBezTo>
                      <a:pt x="33736" y="2729"/>
                      <a:pt x="33991" y="2347"/>
                      <a:pt x="34410" y="2142"/>
                    </a:cubicBezTo>
                    <a:cubicBezTo>
                      <a:pt x="34541" y="2080"/>
                      <a:pt x="34702" y="2041"/>
                      <a:pt x="34868" y="2036"/>
                    </a:cubicBezTo>
                    <a:cubicBezTo>
                      <a:pt x="34883" y="2033"/>
                      <a:pt x="34895" y="2022"/>
                      <a:pt x="34895" y="2008"/>
                    </a:cubicBezTo>
                    <a:lnTo>
                      <a:pt x="34895" y="1571"/>
                    </a:lnTo>
                    <a:cubicBezTo>
                      <a:pt x="34895" y="1564"/>
                      <a:pt x="34895" y="1556"/>
                      <a:pt x="34887" y="1549"/>
                    </a:cubicBezTo>
                    <a:cubicBezTo>
                      <a:pt x="34883" y="1545"/>
                      <a:pt x="34876" y="1542"/>
                      <a:pt x="34868" y="1542"/>
                    </a:cubicBezTo>
                    <a:lnTo>
                      <a:pt x="32548" y="1542"/>
                    </a:lnTo>
                    <a:cubicBezTo>
                      <a:pt x="32545" y="1542"/>
                      <a:pt x="32538" y="1545"/>
                      <a:pt x="32534" y="1549"/>
                    </a:cubicBezTo>
                    <a:cubicBezTo>
                      <a:pt x="32527" y="1552"/>
                      <a:pt x="32520" y="1552"/>
                      <a:pt x="32513" y="1552"/>
                    </a:cubicBezTo>
                    <a:cubicBezTo>
                      <a:pt x="32508" y="1552"/>
                      <a:pt x="32501" y="1552"/>
                      <a:pt x="32494" y="1549"/>
                    </a:cubicBezTo>
                    <a:cubicBezTo>
                      <a:pt x="32491" y="1545"/>
                      <a:pt x="32483" y="1542"/>
                      <a:pt x="32479" y="1542"/>
                    </a:cubicBezTo>
                    <a:close/>
                    <a:moveTo>
                      <a:pt x="34978" y="1542"/>
                    </a:moveTo>
                    <a:cubicBezTo>
                      <a:pt x="34964" y="1542"/>
                      <a:pt x="34952" y="1552"/>
                      <a:pt x="34952" y="1571"/>
                    </a:cubicBezTo>
                    <a:lnTo>
                      <a:pt x="34952" y="2011"/>
                    </a:lnTo>
                    <a:cubicBezTo>
                      <a:pt x="34952" y="2026"/>
                      <a:pt x="34964" y="2036"/>
                      <a:pt x="34978" y="2036"/>
                    </a:cubicBezTo>
                    <a:cubicBezTo>
                      <a:pt x="35233" y="2048"/>
                      <a:pt x="35470" y="2128"/>
                      <a:pt x="35641" y="2259"/>
                    </a:cubicBezTo>
                    <a:cubicBezTo>
                      <a:pt x="35969" y="2510"/>
                      <a:pt x="36151" y="2882"/>
                      <a:pt x="36173" y="3363"/>
                    </a:cubicBezTo>
                    <a:cubicBezTo>
                      <a:pt x="36173" y="3374"/>
                      <a:pt x="36184" y="3384"/>
                      <a:pt x="36195" y="3388"/>
                    </a:cubicBezTo>
                    <a:cubicBezTo>
                      <a:pt x="36515" y="3541"/>
                      <a:pt x="36916" y="3628"/>
                      <a:pt x="37324" y="3628"/>
                    </a:cubicBezTo>
                    <a:cubicBezTo>
                      <a:pt x="37728" y="3628"/>
                      <a:pt x="38129" y="3541"/>
                      <a:pt x="38464" y="3384"/>
                    </a:cubicBezTo>
                    <a:cubicBezTo>
                      <a:pt x="38474" y="3381"/>
                      <a:pt x="38486" y="3374"/>
                      <a:pt x="38486" y="3359"/>
                    </a:cubicBezTo>
                    <a:lnTo>
                      <a:pt x="38489" y="3322"/>
                    </a:lnTo>
                    <a:cubicBezTo>
                      <a:pt x="38493" y="3300"/>
                      <a:pt x="38493" y="3275"/>
                      <a:pt x="38496" y="3253"/>
                    </a:cubicBezTo>
                    <a:cubicBezTo>
                      <a:pt x="38555" y="2729"/>
                      <a:pt x="38807" y="2347"/>
                      <a:pt x="39229" y="2142"/>
                    </a:cubicBezTo>
                    <a:cubicBezTo>
                      <a:pt x="39360" y="2080"/>
                      <a:pt x="39520" y="2041"/>
                      <a:pt x="39688" y="2036"/>
                    </a:cubicBezTo>
                    <a:cubicBezTo>
                      <a:pt x="39703" y="2033"/>
                      <a:pt x="39713" y="2022"/>
                      <a:pt x="39713" y="2008"/>
                    </a:cubicBezTo>
                    <a:lnTo>
                      <a:pt x="39713" y="1571"/>
                    </a:lnTo>
                    <a:cubicBezTo>
                      <a:pt x="39713" y="1552"/>
                      <a:pt x="39703" y="1542"/>
                      <a:pt x="39688" y="1542"/>
                    </a:cubicBezTo>
                    <a:lnTo>
                      <a:pt x="37371" y="1542"/>
                    </a:lnTo>
                    <a:cubicBezTo>
                      <a:pt x="37364" y="1542"/>
                      <a:pt x="37356" y="1545"/>
                      <a:pt x="37353" y="1549"/>
                    </a:cubicBezTo>
                    <a:cubicBezTo>
                      <a:pt x="37346" y="1552"/>
                      <a:pt x="37338" y="1552"/>
                      <a:pt x="37331" y="1552"/>
                    </a:cubicBezTo>
                    <a:cubicBezTo>
                      <a:pt x="37324" y="1552"/>
                      <a:pt x="37316" y="1552"/>
                      <a:pt x="37313" y="1549"/>
                    </a:cubicBezTo>
                    <a:cubicBezTo>
                      <a:pt x="37309" y="1545"/>
                      <a:pt x="37302" y="1542"/>
                      <a:pt x="37294" y="1542"/>
                    </a:cubicBezTo>
                    <a:close/>
                    <a:moveTo>
                      <a:pt x="39797" y="1542"/>
                    </a:moveTo>
                    <a:cubicBezTo>
                      <a:pt x="39782" y="1542"/>
                      <a:pt x="39772" y="1552"/>
                      <a:pt x="39772" y="1571"/>
                    </a:cubicBezTo>
                    <a:lnTo>
                      <a:pt x="39772" y="2011"/>
                    </a:lnTo>
                    <a:cubicBezTo>
                      <a:pt x="39772" y="2026"/>
                      <a:pt x="39782" y="2036"/>
                      <a:pt x="39797" y="2036"/>
                    </a:cubicBezTo>
                    <a:cubicBezTo>
                      <a:pt x="40052" y="2048"/>
                      <a:pt x="40288" y="2128"/>
                      <a:pt x="40460" y="2259"/>
                    </a:cubicBezTo>
                    <a:cubicBezTo>
                      <a:pt x="40787" y="2510"/>
                      <a:pt x="40966" y="2882"/>
                      <a:pt x="40992" y="3363"/>
                    </a:cubicBezTo>
                    <a:cubicBezTo>
                      <a:pt x="40992" y="3374"/>
                      <a:pt x="41002" y="3384"/>
                      <a:pt x="41014" y="3388"/>
                    </a:cubicBezTo>
                    <a:cubicBezTo>
                      <a:pt x="41334" y="3541"/>
                      <a:pt x="41735" y="3628"/>
                      <a:pt x="42142" y="3628"/>
                    </a:cubicBezTo>
                    <a:cubicBezTo>
                      <a:pt x="42547" y="3628"/>
                      <a:pt x="42948" y="3541"/>
                      <a:pt x="43282" y="3384"/>
                    </a:cubicBezTo>
                    <a:cubicBezTo>
                      <a:pt x="43294" y="3381"/>
                      <a:pt x="43304" y="3374"/>
                      <a:pt x="43304" y="3359"/>
                    </a:cubicBezTo>
                    <a:lnTo>
                      <a:pt x="43309" y="3322"/>
                    </a:lnTo>
                    <a:cubicBezTo>
                      <a:pt x="43312" y="3300"/>
                      <a:pt x="43312" y="3275"/>
                      <a:pt x="43316" y="3253"/>
                    </a:cubicBezTo>
                    <a:cubicBezTo>
                      <a:pt x="43374" y="2729"/>
                      <a:pt x="43625" y="2347"/>
                      <a:pt x="44047" y="2142"/>
                    </a:cubicBezTo>
                    <a:cubicBezTo>
                      <a:pt x="44178" y="2080"/>
                      <a:pt x="44339" y="2041"/>
                      <a:pt x="44506" y="2036"/>
                    </a:cubicBezTo>
                    <a:cubicBezTo>
                      <a:pt x="44521" y="2033"/>
                      <a:pt x="44532" y="2022"/>
                      <a:pt x="44532" y="2008"/>
                    </a:cubicBezTo>
                    <a:lnTo>
                      <a:pt x="44532" y="1571"/>
                    </a:lnTo>
                    <a:cubicBezTo>
                      <a:pt x="44532" y="1552"/>
                      <a:pt x="44521" y="1542"/>
                      <a:pt x="44506" y="1542"/>
                    </a:cubicBezTo>
                    <a:lnTo>
                      <a:pt x="42190" y="1542"/>
                    </a:lnTo>
                    <a:cubicBezTo>
                      <a:pt x="42183" y="1542"/>
                      <a:pt x="42176" y="1542"/>
                      <a:pt x="42172" y="1549"/>
                    </a:cubicBezTo>
                    <a:cubicBezTo>
                      <a:pt x="42164" y="1552"/>
                      <a:pt x="42157" y="1552"/>
                      <a:pt x="42150" y="1552"/>
                    </a:cubicBezTo>
                    <a:cubicBezTo>
                      <a:pt x="42142" y="1552"/>
                      <a:pt x="42135" y="1552"/>
                      <a:pt x="42132" y="1549"/>
                    </a:cubicBezTo>
                    <a:cubicBezTo>
                      <a:pt x="42128" y="1542"/>
                      <a:pt x="42121" y="1542"/>
                      <a:pt x="42114" y="1542"/>
                    </a:cubicBezTo>
                    <a:close/>
                    <a:moveTo>
                      <a:pt x="44615" y="1542"/>
                    </a:moveTo>
                    <a:cubicBezTo>
                      <a:pt x="44601" y="1542"/>
                      <a:pt x="44587" y="1552"/>
                      <a:pt x="44587" y="1571"/>
                    </a:cubicBezTo>
                    <a:lnTo>
                      <a:pt x="44587" y="2011"/>
                    </a:lnTo>
                    <a:cubicBezTo>
                      <a:pt x="44587" y="2026"/>
                      <a:pt x="44601" y="2036"/>
                      <a:pt x="44615" y="2036"/>
                    </a:cubicBezTo>
                    <a:cubicBezTo>
                      <a:pt x="44871" y="2048"/>
                      <a:pt x="45104" y="2128"/>
                      <a:pt x="45279" y="2259"/>
                    </a:cubicBezTo>
                    <a:cubicBezTo>
                      <a:pt x="45607" y="2510"/>
                      <a:pt x="45785" y="2882"/>
                      <a:pt x="45810" y="3363"/>
                    </a:cubicBezTo>
                    <a:cubicBezTo>
                      <a:pt x="45810" y="3374"/>
                      <a:pt x="45822" y="3384"/>
                      <a:pt x="45832" y="3388"/>
                    </a:cubicBezTo>
                    <a:cubicBezTo>
                      <a:pt x="46157" y="3544"/>
                      <a:pt x="46546" y="3628"/>
                      <a:pt x="46954" y="3628"/>
                    </a:cubicBezTo>
                    <a:cubicBezTo>
                      <a:pt x="47359" y="3628"/>
                      <a:pt x="47762" y="3541"/>
                      <a:pt x="48098" y="3384"/>
                    </a:cubicBezTo>
                    <a:cubicBezTo>
                      <a:pt x="48112" y="3384"/>
                      <a:pt x="48123" y="3374"/>
                      <a:pt x="48123" y="3359"/>
                    </a:cubicBezTo>
                    <a:lnTo>
                      <a:pt x="48127" y="3322"/>
                    </a:lnTo>
                    <a:cubicBezTo>
                      <a:pt x="48127" y="3300"/>
                      <a:pt x="48130" y="3275"/>
                      <a:pt x="48134" y="3253"/>
                    </a:cubicBezTo>
                    <a:cubicBezTo>
                      <a:pt x="48193" y="2729"/>
                      <a:pt x="48444" y="2347"/>
                      <a:pt x="48866" y="2142"/>
                    </a:cubicBezTo>
                    <a:cubicBezTo>
                      <a:pt x="48998" y="2080"/>
                      <a:pt x="49158" y="2041"/>
                      <a:pt x="49325" y="2036"/>
                    </a:cubicBezTo>
                    <a:cubicBezTo>
                      <a:pt x="49340" y="2033"/>
                      <a:pt x="49351" y="2022"/>
                      <a:pt x="49351" y="2008"/>
                    </a:cubicBezTo>
                    <a:lnTo>
                      <a:pt x="49351" y="1571"/>
                    </a:lnTo>
                    <a:cubicBezTo>
                      <a:pt x="49351" y="1552"/>
                      <a:pt x="49340" y="1542"/>
                      <a:pt x="49322" y="1542"/>
                    </a:cubicBezTo>
                    <a:lnTo>
                      <a:pt x="47005" y="1542"/>
                    </a:lnTo>
                    <a:cubicBezTo>
                      <a:pt x="47002" y="1542"/>
                      <a:pt x="46994" y="1545"/>
                      <a:pt x="46991" y="1549"/>
                    </a:cubicBezTo>
                    <a:cubicBezTo>
                      <a:pt x="46984" y="1552"/>
                      <a:pt x="46976" y="1552"/>
                      <a:pt x="46969" y="1552"/>
                    </a:cubicBezTo>
                    <a:cubicBezTo>
                      <a:pt x="46962" y="1552"/>
                      <a:pt x="46954" y="1552"/>
                      <a:pt x="46950" y="1549"/>
                    </a:cubicBezTo>
                    <a:cubicBezTo>
                      <a:pt x="46943" y="1545"/>
                      <a:pt x="46940" y="1542"/>
                      <a:pt x="46932" y="1542"/>
                    </a:cubicBezTo>
                    <a:close/>
                    <a:moveTo>
                      <a:pt x="49435" y="1542"/>
                    </a:moveTo>
                    <a:cubicBezTo>
                      <a:pt x="49428" y="1542"/>
                      <a:pt x="49420" y="1545"/>
                      <a:pt x="49416" y="1549"/>
                    </a:cubicBezTo>
                    <a:cubicBezTo>
                      <a:pt x="49409" y="1556"/>
                      <a:pt x="49406" y="1564"/>
                      <a:pt x="49406" y="1571"/>
                    </a:cubicBezTo>
                    <a:lnTo>
                      <a:pt x="49406" y="2011"/>
                    </a:lnTo>
                    <a:cubicBezTo>
                      <a:pt x="49406" y="2026"/>
                      <a:pt x="49420" y="2036"/>
                      <a:pt x="49435" y="2036"/>
                    </a:cubicBezTo>
                    <a:cubicBezTo>
                      <a:pt x="49690" y="2048"/>
                      <a:pt x="49922" y="2128"/>
                      <a:pt x="50094" y="2259"/>
                    </a:cubicBezTo>
                    <a:cubicBezTo>
                      <a:pt x="50425" y="2510"/>
                      <a:pt x="50603" y="2882"/>
                      <a:pt x="50625" y="3363"/>
                    </a:cubicBezTo>
                    <a:cubicBezTo>
                      <a:pt x="50630" y="3374"/>
                      <a:pt x="50640" y="3381"/>
                      <a:pt x="50647" y="3388"/>
                    </a:cubicBezTo>
                    <a:cubicBezTo>
                      <a:pt x="50975" y="3544"/>
                      <a:pt x="51361" y="3628"/>
                      <a:pt x="51773" y="3628"/>
                    </a:cubicBezTo>
                    <a:cubicBezTo>
                      <a:pt x="52177" y="3628"/>
                      <a:pt x="52582" y="3541"/>
                      <a:pt x="52917" y="3384"/>
                    </a:cubicBezTo>
                    <a:cubicBezTo>
                      <a:pt x="52931" y="3384"/>
                      <a:pt x="52942" y="3374"/>
                      <a:pt x="52942" y="3359"/>
                    </a:cubicBezTo>
                    <a:lnTo>
                      <a:pt x="52946" y="3322"/>
                    </a:lnTo>
                    <a:cubicBezTo>
                      <a:pt x="52946" y="3300"/>
                      <a:pt x="52950" y="3279"/>
                      <a:pt x="52950" y="3253"/>
                    </a:cubicBezTo>
                    <a:cubicBezTo>
                      <a:pt x="53012" y="2729"/>
                      <a:pt x="53263" y="2347"/>
                      <a:pt x="53681" y="2142"/>
                    </a:cubicBezTo>
                    <a:cubicBezTo>
                      <a:pt x="53816" y="2080"/>
                      <a:pt x="53977" y="2041"/>
                      <a:pt x="54144" y="2036"/>
                    </a:cubicBezTo>
                    <a:cubicBezTo>
                      <a:pt x="54159" y="2033"/>
                      <a:pt x="54170" y="2022"/>
                      <a:pt x="54170" y="2008"/>
                    </a:cubicBezTo>
                    <a:lnTo>
                      <a:pt x="54170" y="1571"/>
                    </a:lnTo>
                    <a:cubicBezTo>
                      <a:pt x="54170" y="1552"/>
                      <a:pt x="54159" y="1542"/>
                      <a:pt x="54140" y="1542"/>
                    </a:cubicBezTo>
                    <a:lnTo>
                      <a:pt x="51824" y="1542"/>
                    </a:lnTo>
                    <a:cubicBezTo>
                      <a:pt x="51817" y="1542"/>
                      <a:pt x="51813" y="1545"/>
                      <a:pt x="51805" y="1549"/>
                    </a:cubicBezTo>
                    <a:cubicBezTo>
                      <a:pt x="51802" y="1552"/>
                      <a:pt x="51795" y="1552"/>
                      <a:pt x="51788" y="1552"/>
                    </a:cubicBezTo>
                    <a:cubicBezTo>
                      <a:pt x="51780" y="1552"/>
                      <a:pt x="51773" y="1552"/>
                      <a:pt x="51770" y="1549"/>
                    </a:cubicBezTo>
                    <a:cubicBezTo>
                      <a:pt x="51762" y="1545"/>
                      <a:pt x="51758" y="1542"/>
                      <a:pt x="51751" y="1542"/>
                    </a:cubicBezTo>
                    <a:close/>
                    <a:moveTo>
                      <a:pt x="54253" y="1542"/>
                    </a:moveTo>
                    <a:cubicBezTo>
                      <a:pt x="54246" y="1542"/>
                      <a:pt x="54239" y="1545"/>
                      <a:pt x="54231" y="1549"/>
                    </a:cubicBezTo>
                    <a:cubicBezTo>
                      <a:pt x="54228" y="1556"/>
                      <a:pt x="54224" y="1564"/>
                      <a:pt x="54224" y="1571"/>
                    </a:cubicBezTo>
                    <a:lnTo>
                      <a:pt x="54224" y="2011"/>
                    </a:lnTo>
                    <a:cubicBezTo>
                      <a:pt x="54224" y="2026"/>
                      <a:pt x="54236" y="2036"/>
                      <a:pt x="54253" y="2036"/>
                    </a:cubicBezTo>
                    <a:cubicBezTo>
                      <a:pt x="54508" y="2048"/>
                      <a:pt x="54742" y="2128"/>
                      <a:pt x="54913" y="2259"/>
                    </a:cubicBezTo>
                    <a:cubicBezTo>
                      <a:pt x="55244" y="2510"/>
                      <a:pt x="55423" y="2882"/>
                      <a:pt x="55445" y="3363"/>
                    </a:cubicBezTo>
                    <a:cubicBezTo>
                      <a:pt x="55448" y="3374"/>
                      <a:pt x="55459" y="3381"/>
                      <a:pt x="55466" y="3388"/>
                    </a:cubicBezTo>
                    <a:cubicBezTo>
                      <a:pt x="55794" y="3544"/>
                      <a:pt x="56181" y="3628"/>
                      <a:pt x="56591" y="3628"/>
                    </a:cubicBezTo>
                    <a:cubicBezTo>
                      <a:pt x="56996" y="3628"/>
                      <a:pt x="57400" y="3541"/>
                      <a:pt x="57736" y="3384"/>
                    </a:cubicBezTo>
                    <a:cubicBezTo>
                      <a:pt x="57750" y="3384"/>
                      <a:pt x="57761" y="3374"/>
                      <a:pt x="57761" y="3359"/>
                    </a:cubicBezTo>
                    <a:lnTo>
                      <a:pt x="57765" y="3322"/>
                    </a:lnTo>
                    <a:cubicBezTo>
                      <a:pt x="57765" y="3300"/>
                      <a:pt x="57768" y="3275"/>
                      <a:pt x="57768" y="3253"/>
                    </a:cubicBezTo>
                    <a:cubicBezTo>
                      <a:pt x="57830" y="2729"/>
                      <a:pt x="58082" y="2347"/>
                      <a:pt x="58501" y="2142"/>
                    </a:cubicBezTo>
                    <a:cubicBezTo>
                      <a:pt x="58635" y="2080"/>
                      <a:pt x="58795" y="2041"/>
                      <a:pt x="58963" y="2036"/>
                    </a:cubicBezTo>
                    <a:cubicBezTo>
                      <a:pt x="58978" y="2033"/>
                      <a:pt x="58988" y="2022"/>
                      <a:pt x="58988" y="2008"/>
                    </a:cubicBezTo>
                    <a:lnTo>
                      <a:pt x="58988" y="1571"/>
                    </a:lnTo>
                    <a:cubicBezTo>
                      <a:pt x="58988" y="1552"/>
                      <a:pt x="58974" y="1542"/>
                      <a:pt x="58960" y="1542"/>
                    </a:cubicBezTo>
                    <a:lnTo>
                      <a:pt x="56643" y="1542"/>
                    </a:lnTo>
                    <a:cubicBezTo>
                      <a:pt x="56635" y="1542"/>
                      <a:pt x="56632" y="1545"/>
                      <a:pt x="56625" y="1549"/>
                    </a:cubicBezTo>
                    <a:cubicBezTo>
                      <a:pt x="56621" y="1552"/>
                      <a:pt x="56613" y="1552"/>
                      <a:pt x="56606" y="1552"/>
                    </a:cubicBezTo>
                    <a:cubicBezTo>
                      <a:pt x="56599" y="1552"/>
                      <a:pt x="56591" y="1552"/>
                      <a:pt x="56588" y="1549"/>
                    </a:cubicBezTo>
                    <a:cubicBezTo>
                      <a:pt x="56581" y="1545"/>
                      <a:pt x="56578" y="1542"/>
                      <a:pt x="56570" y="1542"/>
                    </a:cubicBezTo>
                    <a:close/>
                    <a:moveTo>
                      <a:pt x="59072" y="1542"/>
                    </a:moveTo>
                    <a:cubicBezTo>
                      <a:pt x="59065" y="1542"/>
                      <a:pt x="59058" y="1545"/>
                      <a:pt x="59051" y="1549"/>
                    </a:cubicBezTo>
                    <a:cubicBezTo>
                      <a:pt x="59047" y="1556"/>
                      <a:pt x="59044" y="1564"/>
                      <a:pt x="59044" y="1571"/>
                    </a:cubicBezTo>
                    <a:lnTo>
                      <a:pt x="59044" y="2011"/>
                    </a:lnTo>
                    <a:cubicBezTo>
                      <a:pt x="59044" y="2026"/>
                      <a:pt x="59054" y="2036"/>
                      <a:pt x="59069" y="2036"/>
                    </a:cubicBezTo>
                    <a:cubicBezTo>
                      <a:pt x="59328" y="2048"/>
                      <a:pt x="59560" y="2128"/>
                      <a:pt x="59731" y="2259"/>
                    </a:cubicBezTo>
                    <a:cubicBezTo>
                      <a:pt x="60063" y="2510"/>
                      <a:pt x="60241" y="2882"/>
                      <a:pt x="60263" y="3363"/>
                    </a:cubicBezTo>
                    <a:cubicBezTo>
                      <a:pt x="60263" y="3374"/>
                      <a:pt x="60274" y="3381"/>
                      <a:pt x="60285" y="3388"/>
                    </a:cubicBezTo>
                    <a:cubicBezTo>
                      <a:pt x="60613" y="3544"/>
                      <a:pt x="61003" y="3628"/>
                      <a:pt x="61414" y="3628"/>
                    </a:cubicBezTo>
                    <a:cubicBezTo>
                      <a:pt x="61823" y="3628"/>
                      <a:pt x="62223" y="3541"/>
                      <a:pt x="62554" y="3384"/>
                    </a:cubicBezTo>
                    <a:cubicBezTo>
                      <a:pt x="62569" y="3381"/>
                      <a:pt x="62580" y="3374"/>
                      <a:pt x="62580" y="3359"/>
                    </a:cubicBezTo>
                    <a:lnTo>
                      <a:pt x="62584" y="3322"/>
                    </a:lnTo>
                    <a:cubicBezTo>
                      <a:pt x="62584" y="3300"/>
                      <a:pt x="62587" y="3275"/>
                      <a:pt x="62587" y="3253"/>
                    </a:cubicBezTo>
                    <a:cubicBezTo>
                      <a:pt x="62645" y="2729"/>
                      <a:pt x="62900" y="2347"/>
                      <a:pt x="63319" y="2142"/>
                    </a:cubicBezTo>
                    <a:cubicBezTo>
                      <a:pt x="63454" y="2080"/>
                      <a:pt x="63615" y="2041"/>
                      <a:pt x="63778" y="2036"/>
                    </a:cubicBezTo>
                    <a:cubicBezTo>
                      <a:pt x="63796" y="2033"/>
                      <a:pt x="63808" y="2022"/>
                      <a:pt x="63808" y="2008"/>
                    </a:cubicBezTo>
                    <a:lnTo>
                      <a:pt x="63808" y="1571"/>
                    </a:lnTo>
                    <a:cubicBezTo>
                      <a:pt x="63808" y="1556"/>
                      <a:pt x="63793" y="1542"/>
                      <a:pt x="63778" y="1542"/>
                    </a:cubicBezTo>
                    <a:lnTo>
                      <a:pt x="61461" y="1542"/>
                    </a:lnTo>
                    <a:cubicBezTo>
                      <a:pt x="61454" y="1542"/>
                      <a:pt x="61447" y="1545"/>
                      <a:pt x="61443" y="1549"/>
                    </a:cubicBezTo>
                    <a:cubicBezTo>
                      <a:pt x="61440" y="1552"/>
                      <a:pt x="61433" y="1552"/>
                      <a:pt x="61426" y="1552"/>
                    </a:cubicBezTo>
                    <a:cubicBezTo>
                      <a:pt x="61418" y="1552"/>
                      <a:pt x="61411" y="1552"/>
                      <a:pt x="61407" y="1549"/>
                    </a:cubicBezTo>
                    <a:cubicBezTo>
                      <a:pt x="61404" y="1545"/>
                      <a:pt x="61396" y="1542"/>
                      <a:pt x="61389" y="1542"/>
                    </a:cubicBezTo>
                    <a:close/>
                    <a:moveTo>
                      <a:pt x="63891" y="1542"/>
                    </a:moveTo>
                    <a:cubicBezTo>
                      <a:pt x="63884" y="1542"/>
                      <a:pt x="63877" y="1545"/>
                      <a:pt x="63869" y="1552"/>
                    </a:cubicBezTo>
                    <a:cubicBezTo>
                      <a:pt x="63865" y="1556"/>
                      <a:pt x="63862" y="1564"/>
                      <a:pt x="63862" y="1571"/>
                    </a:cubicBezTo>
                    <a:lnTo>
                      <a:pt x="63862" y="2011"/>
                    </a:lnTo>
                    <a:cubicBezTo>
                      <a:pt x="63862" y="2026"/>
                      <a:pt x="63873" y="2036"/>
                      <a:pt x="63887" y="2036"/>
                    </a:cubicBezTo>
                    <a:cubicBezTo>
                      <a:pt x="64146" y="2048"/>
                      <a:pt x="64379" y="2128"/>
                      <a:pt x="64551" y="2259"/>
                    </a:cubicBezTo>
                    <a:cubicBezTo>
                      <a:pt x="64882" y="2510"/>
                      <a:pt x="65060" y="2882"/>
                      <a:pt x="65082" y="3363"/>
                    </a:cubicBezTo>
                    <a:cubicBezTo>
                      <a:pt x="65082" y="3374"/>
                      <a:pt x="65093" y="3381"/>
                      <a:pt x="65104" y="3388"/>
                    </a:cubicBezTo>
                    <a:cubicBezTo>
                      <a:pt x="65432" y="3544"/>
                      <a:pt x="65822" y="3628"/>
                      <a:pt x="66234" y="3628"/>
                    </a:cubicBezTo>
                    <a:cubicBezTo>
                      <a:pt x="66641" y="3628"/>
                      <a:pt x="67042" y="3541"/>
                      <a:pt x="67373" y="3384"/>
                    </a:cubicBezTo>
                    <a:cubicBezTo>
                      <a:pt x="67387" y="3381"/>
                      <a:pt x="67399" y="3374"/>
                      <a:pt x="67399" y="3359"/>
                    </a:cubicBezTo>
                    <a:lnTo>
                      <a:pt x="67402" y="3326"/>
                    </a:lnTo>
                    <a:cubicBezTo>
                      <a:pt x="67402" y="3300"/>
                      <a:pt x="67406" y="3279"/>
                      <a:pt x="67406" y="3253"/>
                    </a:cubicBezTo>
                    <a:cubicBezTo>
                      <a:pt x="67464" y="2729"/>
                      <a:pt x="67720" y="2347"/>
                      <a:pt x="68138" y="2142"/>
                    </a:cubicBezTo>
                    <a:cubicBezTo>
                      <a:pt x="68273" y="2080"/>
                      <a:pt x="68433" y="2041"/>
                      <a:pt x="68597" y="2036"/>
                    </a:cubicBezTo>
                    <a:cubicBezTo>
                      <a:pt x="68611" y="2033"/>
                      <a:pt x="68626" y="2022"/>
                      <a:pt x="68626" y="2008"/>
                    </a:cubicBezTo>
                    <a:lnTo>
                      <a:pt x="68626" y="1571"/>
                    </a:lnTo>
                    <a:cubicBezTo>
                      <a:pt x="68626" y="1556"/>
                      <a:pt x="68611" y="1545"/>
                      <a:pt x="68597" y="1545"/>
                    </a:cubicBezTo>
                    <a:lnTo>
                      <a:pt x="66277" y="1542"/>
                    </a:lnTo>
                    <a:cubicBezTo>
                      <a:pt x="66273" y="1542"/>
                      <a:pt x="66266" y="1545"/>
                      <a:pt x="66262" y="1549"/>
                    </a:cubicBezTo>
                    <a:cubicBezTo>
                      <a:pt x="66255" y="1552"/>
                      <a:pt x="66251" y="1552"/>
                      <a:pt x="66244" y="1552"/>
                    </a:cubicBezTo>
                    <a:cubicBezTo>
                      <a:pt x="66237" y="1552"/>
                      <a:pt x="66229" y="1552"/>
                      <a:pt x="66226" y="1549"/>
                    </a:cubicBezTo>
                    <a:cubicBezTo>
                      <a:pt x="66222" y="1545"/>
                      <a:pt x="66215" y="1542"/>
                      <a:pt x="66212" y="1542"/>
                    </a:cubicBezTo>
                    <a:close/>
                    <a:moveTo>
                      <a:pt x="68710" y="1545"/>
                    </a:moveTo>
                    <a:cubicBezTo>
                      <a:pt x="68703" y="1545"/>
                      <a:pt x="68695" y="1545"/>
                      <a:pt x="68688" y="1552"/>
                    </a:cubicBezTo>
                    <a:cubicBezTo>
                      <a:pt x="68685" y="1556"/>
                      <a:pt x="68681" y="1564"/>
                      <a:pt x="68681" y="1571"/>
                    </a:cubicBezTo>
                    <a:lnTo>
                      <a:pt x="68681" y="2011"/>
                    </a:lnTo>
                    <a:cubicBezTo>
                      <a:pt x="68681" y="2026"/>
                      <a:pt x="68692" y="2036"/>
                      <a:pt x="68707" y="2036"/>
                    </a:cubicBezTo>
                    <a:cubicBezTo>
                      <a:pt x="68961" y="2048"/>
                      <a:pt x="69198" y="2128"/>
                      <a:pt x="69369" y="2259"/>
                    </a:cubicBezTo>
                    <a:cubicBezTo>
                      <a:pt x="69700" y="2510"/>
                      <a:pt x="69879" y="2882"/>
                      <a:pt x="69901" y="3363"/>
                    </a:cubicBezTo>
                    <a:cubicBezTo>
                      <a:pt x="69901" y="3374"/>
                      <a:pt x="69912" y="3384"/>
                      <a:pt x="69923" y="3388"/>
                    </a:cubicBezTo>
                    <a:cubicBezTo>
                      <a:pt x="70243" y="3541"/>
                      <a:pt x="70644" y="3628"/>
                      <a:pt x="71052" y="3628"/>
                    </a:cubicBezTo>
                    <a:cubicBezTo>
                      <a:pt x="71460" y="3628"/>
                      <a:pt x="71861" y="3541"/>
                      <a:pt x="72192" y="3384"/>
                    </a:cubicBezTo>
                    <a:cubicBezTo>
                      <a:pt x="72207" y="3381"/>
                      <a:pt x="72214" y="3374"/>
                      <a:pt x="72217" y="3359"/>
                    </a:cubicBezTo>
                    <a:lnTo>
                      <a:pt x="72222" y="3322"/>
                    </a:lnTo>
                    <a:cubicBezTo>
                      <a:pt x="72222" y="3300"/>
                      <a:pt x="72222" y="3275"/>
                      <a:pt x="72225" y="3253"/>
                    </a:cubicBezTo>
                    <a:cubicBezTo>
                      <a:pt x="72283" y="2729"/>
                      <a:pt x="72538" y="2347"/>
                      <a:pt x="72957" y="2142"/>
                    </a:cubicBezTo>
                    <a:cubicBezTo>
                      <a:pt x="73091" y="2080"/>
                      <a:pt x="73249" y="2041"/>
                      <a:pt x="73416" y="2036"/>
                    </a:cubicBezTo>
                    <a:cubicBezTo>
                      <a:pt x="73431" y="2033"/>
                      <a:pt x="73445" y="2022"/>
                      <a:pt x="73445" y="2008"/>
                    </a:cubicBezTo>
                    <a:lnTo>
                      <a:pt x="73445" y="1571"/>
                    </a:lnTo>
                    <a:cubicBezTo>
                      <a:pt x="73445" y="1556"/>
                      <a:pt x="73431" y="1545"/>
                      <a:pt x="73416" y="1545"/>
                    </a:cubicBezTo>
                    <a:lnTo>
                      <a:pt x="71096" y="1545"/>
                    </a:lnTo>
                    <a:cubicBezTo>
                      <a:pt x="71089" y="1545"/>
                      <a:pt x="71085" y="1545"/>
                      <a:pt x="71081" y="1549"/>
                    </a:cubicBezTo>
                    <a:cubicBezTo>
                      <a:pt x="71074" y="1552"/>
                      <a:pt x="71070" y="1552"/>
                      <a:pt x="71063" y="1552"/>
                    </a:cubicBezTo>
                    <a:cubicBezTo>
                      <a:pt x="71055" y="1552"/>
                      <a:pt x="71048" y="1552"/>
                      <a:pt x="71045" y="1549"/>
                    </a:cubicBezTo>
                    <a:cubicBezTo>
                      <a:pt x="71041" y="1545"/>
                      <a:pt x="71034" y="1545"/>
                      <a:pt x="71030" y="1545"/>
                    </a:cubicBezTo>
                    <a:close/>
                    <a:moveTo>
                      <a:pt x="73525" y="1545"/>
                    </a:moveTo>
                    <a:cubicBezTo>
                      <a:pt x="73518" y="1545"/>
                      <a:pt x="73511" y="1549"/>
                      <a:pt x="73507" y="1552"/>
                    </a:cubicBezTo>
                    <a:cubicBezTo>
                      <a:pt x="73503" y="1556"/>
                      <a:pt x="73500" y="1564"/>
                      <a:pt x="73500" y="1571"/>
                    </a:cubicBezTo>
                    <a:lnTo>
                      <a:pt x="73500" y="2011"/>
                    </a:lnTo>
                    <a:cubicBezTo>
                      <a:pt x="73500" y="2026"/>
                      <a:pt x="73511" y="2036"/>
                      <a:pt x="73525" y="2036"/>
                    </a:cubicBezTo>
                    <a:cubicBezTo>
                      <a:pt x="73780" y="2048"/>
                      <a:pt x="74017" y="2128"/>
                      <a:pt x="74188" y="2259"/>
                    </a:cubicBezTo>
                    <a:cubicBezTo>
                      <a:pt x="74520" y="2510"/>
                      <a:pt x="74698" y="2882"/>
                      <a:pt x="74720" y="3363"/>
                    </a:cubicBezTo>
                    <a:cubicBezTo>
                      <a:pt x="74720" y="3374"/>
                      <a:pt x="74730" y="3384"/>
                      <a:pt x="74742" y="3388"/>
                    </a:cubicBezTo>
                    <a:cubicBezTo>
                      <a:pt x="75063" y="3541"/>
                      <a:pt x="75463" y="3628"/>
                      <a:pt x="75871" y="3628"/>
                    </a:cubicBezTo>
                    <a:cubicBezTo>
                      <a:pt x="76279" y="3628"/>
                      <a:pt x="76680" y="3541"/>
                      <a:pt x="77011" y="3384"/>
                    </a:cubicBezTo>
                    <a:cubicBezTo>
                      <a:pt x="77025" y="3381"/>
                      <a:pt x="77033" y="3374"/>
                      <a:pt x="77036" y="3359"/>
                    </a:cubicBezTo>
                    <a:lnTo>
                      <a:pt x="77036" y="3322"/>
                    </a:lnTo>
                    <a:cubicBezTo>
                      <a:pt x="77040" y="3300"/>
                      <a:pt x="77040" y="3275"/>
                      <a:pt x="77043" y="3253"/>
                    </a:cubicBezTo>
                    <a:cubicBezTo>
                      <a:pt x="77102" y="2729"/>
                      <a:pt x="77357" y="2347"/>
                      <a:pt x="77776" y="2142"/>
                    </a:cubicBezTo>
                    <a:cubicBezTo>
                      <a:pt x="77911" y="2080"/>
                      <a:pt x="78067" y="2041"/>
                      <a:pt x="78235" y="2036"/>
                    </a:cubicBezTo>
                    <a:cubicBezTo>
                      <a:pt x="78249" y="2033"/>
                      <a:pt x="78264" y="2022"/>
                      <a:pt x="78264" y="2008"/>
                    </a:cubicBezTo>
                    <a:lnTo>
                      <a:pt x="78264" y="1574"/>
                    </a:lnTo>
                    <a:cubicBezTo>
                      <a:pt x="78264" y="1560"/>
                      <a:pt x="78249" y="1545"/>
                      <a:pt x="78235" y="1545"/>
                    </a:cubicBezTo>
                    <a:lnTo>
                      <a:pt x="75911" y="1545"/>
                    </a:lnTo>
                    <a:cubicBezTo>
                      <a:pt x="75907" y="1545"/>
                      <a:pt x="75900" y="1545"/>
                      <a:pt x="75897" y="1549"/>
                    </a:cubicBezTo>
                    <a:cubicBezTo>
                      <a:pt x="75893" y="1552"/>
                      <a:pt x="75885" y="1552"/>
                      <a:pt x="75882" y="1552"/>
                    </a:cubicBezTo>
                    <a:cubicBezTo>
                      <a:pt x="75875" y="1552"/>
                      <a:pt x="75871" y="1552"/>
                      <a:pt x="75863" y="1549"/>
                    </a:cubicBezTo>
                    <a:cubicBezTo>
                      <a:pt x="75860" y="1545"/>
                      <a:pt x="75856" y="1545"/>
                      <a:pt x="75853" y="1545"/>
                    </a:cubicBezTo>
                    <a:close/>
                    <a:moveTo>
                      <a:pt x="78344" y="1545"/>
                    </a:moveTo>
                    <a:cubicBezTo>
                      <a:pt x="78336" y="1545"/>
                      <a:pt x="78329" y="1549"/>
                      <a:pt x="78326" y="1556"/>
                    </a:cubicBezTo>
                    <a:cubicBezTo>
                      <a:pt x="78322" y="1560"/>
                      <a:pt x="78319" y="1567"/>
                      <a:pt x="78319" y="1574"/>
                    </a:cubicBezTo>
                    <a:lnTo>
                      <a:pt x="78319" y="2011"/>
                    </a:lnTo>
                    <a:cubicBezTo>
                      <a:pt x="78319" y="2026"/>
                      <a:pt x="78329" y="2036"/>
                      <a:pt x="78344" y="2036"/>
                    </a:cubicBezTo>
                    <a:cubicBezTo>
                      <a:pt x="78599" y="2048"/>
                      <a:pt x="78836" y="2128"/>
                      <a:pt x="79007" y="2259"/>
                    </a:cubicBezTo>
                    <a:cubicBezTo>
                      <a:pt x="79338" y="2510"/>
                      <a:pt x="79516" y="2882"/>
                      <a:pt x="79538" y="3363"/>
                    </a:cubicBezTo>
                    <a:cubicBezTo>
                      <a:pt x="79538" y="3374"/>
                      <a:pt x="79550" y="3384"/>
                      <a:pt x="79560" y="3388"/>
                    </a:cubicBezTo>
                    <a:cubicBezTo>
                      <a:pt x="79885" y="3544"/>
                      <a:pt x="80274" y="3628"/>
                      <a:pt x="80683" y="3628"/>
                    </a:cubicBezTo>
                    <a:cubicBezTo>
                      <a:pt x="81090" y="3628"/>
                      <a:pt x="81491" y="3541"/>
                      <a:pt x="81830" y="3384"/>
                    </a:cubicBezTo>
                    <a:cubicBezTo>
                      <a:pt x="81841" y="3384"/>
                      <a:pt x="81851" y="3374"/>
                      <a:pt x="81855" y="3359"/>
                    </a:cubicBezTo>
                    <a:lnTo>
                      <a:pt x="81855" y="3322"/>
                    </a:lnTo>
                    <a:cubicBezTo>
                      <a:pt x="81859" y="3300"/>
                      <a:pt x="81859" y="3275"/>
                      <a:pt x="81863" y="3253"/>
                    </a:cubicBezTo>
                    <a:cubicBezTo>
                      <a:pt x="81920" y="2729"/>
                      <a:pt x="82176" y="2347"/>
                      <a:pt x="82594" y="2142"/>
                    </a:cubicBezTo>
                    <a:cubicBezTo>
                      <a:pt x="82729" y="2080"/>
                      <a:pt x="82886" y="2041"/>
                      <a:pt x="83053" y="2036"/>
                    </a:cubicBezTo>
                    <a:cubicBezTo>
                      <a:pt x="83068" y="2033"/>
                      <a:pt x="83079" y="2022"/>
                      <a:pt x="83079" y="2008"/>
                    </a:cubicBezTo>
                    <a:lnTo>
                      <a:pt x="83079" y="1574"/>
                    </a:lnTo>
                    <a:cubicBezTo>
                      <a:pt x="83079" y="1560"/>
                      <a:pt x="83068" y="1549"/>
                      <a:pt x="83053" y="1549"/>
                    </a:cubicBezTo>
                    <a:lnTo>
                      <a:pt x="80715" y="1549"/>
                    </a:lnTo>
                    <a:cubicBezTo>
                      <a:pt x="80708" y="1552"/>
                      <a:pt x="80704" y="1552"/>
                      <a:pt x="80701" y="1552"/>
                    </a:cubicBezTo>
                    <a:cubicBezTo>
                      <a:pt x="80693" y="1552"/>
                      <a:pt x="80690" y="1552"/>
                      <a:pt x="80686" y="1549"/>
                    </a:cubicBezTo>
                    <a:lnTo>
                      <a:pt x="80671" y="1549"/>
                    </a:lnTo>
                    <a:lnTo>
                      <a:pt x="78344" y="1545"/>
                    </a:lnTo>
                    <a:close/>
                    <a:moveTo>
                      <a:pt x="83163" y="1549"/>
                    </a:moveTo>
                    <a:cubicBezTo>
                      <a:pt x="83156" y="1549"/>
                      <a:pt x="83149" y="1552"/>
                      <a:pt x="83144" y="1556"/>
                    </a:cubicBezTo>
                    <a:cubicBezTo>
                      <a:pt x="83137" y="1564"/>
                      <a:pt x="83137" y="1567"/>
                      <a:pt x="83137" y="1577"/>
                    </a:cubicBezTo>
                    <a:lnTo>
                      <a:pt x="83137" y="2011"/>
                    </a:lnTo>
                    <a:cubicBezTo>
                      <a:pt x="83137" y="2026"/>
                      <a:pt x="83149" y="2036"/>
                      <a:pt x="83163" y="2036"/>
                    </a:cubicBezTo>
                    <a:cubicBezTo>
                      <a:pt x="83418" y="2048"/>
                      <a:pt x="83655" y="2128"/>
                      <a:pt x="83826" y="2259"/>
                    </a:cubicBezTo>
                    <a:cubicBezTo>
                      <a:pt x="84154" y="2510"/>
                      <a:pt x="84336" y="2882"/>
                      <a:pt x="84358" y="3363"/>
                    </a:cubicBezTo>
                    <a:cubicBezTo>
                      <a:pt x="84358" y="3374"/>
                      <a:pt x="84368" y="3381"/>
                      <a:pt x="84379" y="3388"/>
                    </a:cubicBezTo>
                    <a:cubicBezTo>
                      <a:pt x="84700" y="3541"/>
                      <a:pt x="85101" y="3628"/>
                      <a:pt x="85509" y="3628"/>
                    </a:cubicBezTo>
                    <a:cubicBezTo>
                      <a:pt x="85913" y="3628"/>
                      <a:pt x="86318" y="3541"/>
                      <a:pt x="86649" y="3384"/>
                    </a:cubicBezTo>
                    <a:cubicBezTo>
                      <a:pt x="86659" y="3381"/>
                      <a:pt x="86671" y="3374"/>
                      <a:pt x="86671" y="3359"/>
                    </a:cubicBezTo>
                    <a:lnTo>
                      <a:pt x="86674" y="3326"/>
                    </a:lnTo>
                    <a:cubicBezTo>
                      <a:pt x="86678" y="3300"/>
                      <a:pt x="86678" y="3279"/>
                      <a:pt x="86681" y="3253"/>
                    </a:cubicBezTo>
                    <a:cubicBezTo>
                      <a:pt x="86740" y="2729"/>
                      <a:pt x="86995" y="2347"/>
                      <a:pt x="87414" y="2142"/>
                    </a:cubicBezTo>
                    <a:cubicBezTo>
                      <a:pt x="87545" y="2080"/>
                      <a:pt x="87705" y="2041"/>
                      <a:pt x="87873" y="2036"/>
                    </a:cubicBezTo>
                    <a:cubicBezTo>
                      <a:pt x="87887" y="2033"/>
                      <a:pt x="87898" y="2022"/>
                      <a:pt x="87898" y="2008"/>
                    </a:cubicBezTo>
                    <a:lnTo>
                      <a:pt x="87898" y="1582"/>
                    </a:lnTo>
                    <a:cubicBezTo>
                      <a:pt x="87898" y="1567"/>
                      <a:pt x="87887" y="1552"/>
                      <a:pt x="87873" y="1552"/>
                    </a:cubicBezTo>
                    <a:lnTo>
                      <a:pt x="85519" y="1552"/>
                    </a:lnTo>
                    <a:cubicBezTo>
                      <a:pt x="85512" y="1552"/>
                      <a:pt x="85509" y="1552"/>
                      <a:pt x="85494" y="1549"/>
                    </a:cubicBezTo>
                    <a:close/>
                    <a:moveTo>
                      <a:pt x="1199" y="4273"/>
                    </a:moveTo>
                    <a:cubicBezTo>
                      <a:pt x="1279" y="4273"/>
                      <a:pt x="1366" y="4284"/>
                      <a:pt x="1446" y="4309"/>
                    </a:cubicBezTo>
                    <a:cubicBezTo>
                      <a:pt x="1865" y="4462"/>
                      <a:pt x="2109" y="4921"/>
                      <a:pt x="2004" y="5348"/>
                    </a:cubicBezTo>
                    <a:cubicBezTo>
                      <a:pt x="1909" y="5741"/>
                      <a:pt x="1581" y="6145"/>
                      <a:pt x="1196" y="6145"/>
                    </a:cubicBezTo>
                    <a:cubicBezTo>
                      <a:pt x="1122" y="6145"/>
                      <a:pt x="1050" y="6131"/>
                      <a:pt x="977" y="6101"/>
                    </a:cubicBezTo>
                    <a:cubicBezTo>
                      <a:pt x="540" y="5923"/>
                      <a:pt x="263" y="5358"/>
                      <a:pt x="394" y="4914"/>
                    </a:cubicBezTo>
                    <a:cubicBezTo>
                      <a:pt x="510" y="4524"/>
                      <a:pt x="824" y="4273"/>
                      <a:pt x="1199" y="4273"/>
                    </a:cubicBezTo>
                    <a:close/>
                    <a:moveTo>
                      <a:pt x="6014" y="4273"/>
                    </a:moveTo>
                    <a:cubicBezTo>
                      <a:pt x="6098" y="4273"/>
                      <a:pt x="6185" y="4284"/>
                      <a:pt x="6266" y="4309"/>
                    </a:cubicBezTo>
                    <a:cubicBezTo>
                      <a:pt x="6681" y="4462"/>
                      <a:pt x="6928" y="4921"/>
                      <a:pt x="6823" y="5348"/>
                    </a:cubicBezTo>
                    <a:cubicBezTo>
                      <a:pt x="6728" y="5741"/>
                      <a:pt x="6397" y="6145"/>
                      <a:pt x="6014" y="6145"/>
                    </a:cubicBezTo>
                    <a:cubicBezTo>
                      <a:pt x="5941" y="6145"/>
                      <a:pt x="5868" y="6131"/>
                      <a:pt x="5795" y="6101"/>
                    </a:cubicBezTo>
                    <a:cubicBezTo>
                      <a:pt x="5358" y="5923"/>
                      <a:pt x="5081" y="5358"/>
                      <a:pt x="5212" y="4914"/>
                    </a:cubicBezTo>
                    <a:cubicBezTo>
                      <a:pt x="5330" y="4524"/>
                      <a:pt x="5642" y="4273"/>
                      <a:pt x="6014" y="4273"/>
                    </a:cubicBezTo>
                    <a:close/>
                    <a:moveTo>
                      <a:pt x="10833" y="4273"/>
                    </a:moveTo>
                    <a:cubicBezTo>
                      <a:pt x="10916" y="4273"/>
                      <a:pt x="11004" y="4284"/>
                      <a:pt x="11084" y="4309"/>
                    </a:cubicBezTo>
                    <a:cubicBezTo>
                      <a:pt x="11499" y="4462"/>
                      <a:pt x="11743" y="4921"/>
                      <a:pt x="11642" y="5348"/>
                    </a:cubicBezTo>
                    <a:cubicBezTo>
                      <a:pt x="11547" y="5741"/>
                      <a:pt x="11215" y="6145"/>
                      <a:pt x="10833" y="6145"/>
                    </a:cubicBezTo>
                    <a:cubicBezTo>
                      <a:pt x="10760" y="6145"/>
                      <a:pt x="10687" y="6131"/>
                      <a:pt x="10615" y="6101"/>
                    </a:cubicBezTo>
                    <a:cubicBezTo>
                      <a:pt x="10178" y="5923"/>
                      <a:pt x="9901" y="5358"/>
                      <a:pt x="10032" y="4914"/>
                    </a:cubicBezTo>
                    <a:cubicBezTo>
                      <a:pt x="10148" y="4524"/>
                      <a:pt x="10462" y="4273"/>
                      <a:pt x="10833" y="4273"/>
                    </a:cubicBezTo>
                    <a:close/>
                    <a:moveTo>
                      <a:pt x="15652" y="4273"/>
                    </a:moveTo>
                    <a:cubicBezTo>
                      <a:pt x="15736" y="4273"/>
                      <a:pt x="15820" y="4284"/>
                      <a:pt x="15903" y="4309"/>
                    </a:cubicBezTo>
                    <a:cubicBezTo>
                      <a:pt x="16319" y="4462"/>
                      <a:pt x="16563" y="4921"/>
                      <a:pt x="16460" y="5348"/>
                    </a:cubicBezTo>
                    <a:cubicBezTo>
                      <a:pt x="16362" y="5741"/>
                      <a:pt x="16035" y="6145"/>
                      <a:pt x="15652" y="6145"/>
                    </a:cubicBezTo>
                    <a:cubicBezTo>
                      <a:pt x="15579" y="6145"/>
                      <a:pt x="15502" y="6131"/>
                      <a:pt x="15433" y="6101"/>
                    </a:cubicBezTo>
                    <a:cubicBezTo>
                      <a:pt x="14996" y="5923"/>
                      <a:pt x="14719" y="5358"/>
                      <a:pt x="14850" y="4914"/>
                    </a:cubicBezTo>
                    <a:cubicBezTo>
                      <a:pt x="14967" y="4524"/>
                      <a:pt x="15280" y="4273"/>
                      <a:pt x="15652" y="4273"/>
                    </a:cubicBezTo>
                    <a:close/>
                    <a:moveTo>
                      <a:pt x="20471" y="4273"/>
                    </a:moveTo>
                    <a:cubicBezTo>
                      <a:pt x="20554" y="4273"/>
                      <a:pt x="20638" y="4284"/>
                      <a:pt x="20722" y="4309"/>
                    </a:cubicBezTo>
                    <a:cubicBezTo>
                      <a:pt x="21137" y="4462"/>
                      <a:pt x="21381" y="4921"/>
                      <a:pt x="21280" y="5348"/>
                    </a:cubicBezTo>
                    <a:cubicBezTo>
                      <a:pt x="21181" y="5741"/>
                      <a:pt x="20853" y="6145"/>
                      <a:pt x="20471" y="6145"/>
                    </a:cubicBezTo>
                    <a:cubicBezTo>
                      <a:pt x="20398" y="6145"/>
                      <a:pt x="20321" y="6131"/>
                      <a:pt x="20252" y="6101"/>
                    </a:cubicBezTo>
                    <a:cubicBezTo>
                      <a:pt x="19815" y="5923"/>
                      <a:pt x="19538" y="5358"/>
                      <a:pt x="19669" y="4914"/>
                    </a:cubicBezTo>
                    <a:cubicBezTo>
                      <a:pt x="19786" y="4524"/>
                      <a:pt x="20099" y="4273"/>
                      <a:pt x="20471" y="4273"/>
                    </a:cubicBezTo>
                    <a:close/>
                    <a:moveTo>
                      <a:pt x="25289" y="4273"/>
                    </a:moveTo>
                    <a:cubicBezTo>
                      <a:pt x="25373" y="4273"/>
                      <a:pt x="25457" y="4284"/>
                      <a:pt x="25541" y="4309"/>
                    </a:cubicBezTo>
                    <a:cubicBezTo>
                      <a:pt x="25956" y="4462"/>
                      <a:pt x="26200" y="4921"/>
                      <a:pt x="26098" y="5348"/>
                    </a:cubicBezTo>
                    <a:cubicBezTo>
                      <a:pt x="26000" y="5741"/>
                      <a:pt x="25672" y="6145"/>
                      <a:pt x="25289" y="6145"/>
                    </a:cubicBezTo>
                    <a:cubicBezTo>
                      <a:pt x="25217" y="6145"/>
                      <a:pt x="25140" y="6131"/>
                      <a:pt x="25067" y="6101"/>
                    </a:cubicBezTo>
                    <a:cubicBezTo>
                      <a:pt x="24634" y="5923"/>
                      <a:pt x="24357" y="5358"/>
                      <a:pt x="24488" y="4914"/>
                    </a:cubicBezTo>
                    <a:cubicBezTo>
                      <a:pt x="24605" y="4524"/>
                      <a:pt x="24918" y="4273"/>
                      <a:pt x="25289" y="4273"/>
                    </a:cubicBezTo>
                    <a:close/>
                    <a:moveTo>
                      <a:pt x="30109" y="4273"/>
                    </a:moveTo>
                    <a:cubicBezTo>
                      <a:pt x="30192" y="4273"/>
                      <a:pt x="30276" y="4284"/>
                      <a:pt x="30360" y="4309"/>
                    </a:cubicBezTo>
                    <a:cubicBezTo>
                      <a:pt x="30775" y="4462"/>
                      <a:pt x="31019" y="4921"/>
                      <a:pt x="30917" y="5348"/>
                    </a:cubicBezTo>
                    <a:cubicBezTo>
                      <a:pt x="30818" y="5741"/>
                      <a:pt x="30491" y="6145"/>
                      <a:pt x="30109" y="6145"/>
                    </a:cubicBezTo>
                    <a:cubicBezTo>
                      <a:pt x="30035" y="6145"/>
                      <a:pt x="29959" y="6131"/>
                      <a:pt x="29886" y="6101"/>
                    </a:cubicBezTo>
                    <a:cubicBezTo>
                      <a:pt x="29453" y="5923"/>
                      <a:pt x="29176" y="5358"/>
                      <a:pt x="29307" y="4914"/>
                    </a:cubicBezTo>
                    <a:cubicBezTo>
                      <a:pt x="29420" y="4524"/>
                      <a:pt x="29737" y="4273"/>
                      <a:pt x="30109" y="4273"/>
                    </a:cubicBezTo>
                    <a:close/>
                    <a:moveTo>
                      <a:pt x="34927" y="4273"/>
                    </a:moveTo>
                    <a:cubicBezTo>
                      <a:pt x="35011" y="4273"/>
                      <a:pt x="35095" y="4284"/>
                      <a:pt x="35179" y="4309"/>
                    </a:cubicBezTo>
                    <a:cubicBezTo>
                      <a:pt x="35594" y="4462"/>
                      <a:pt x="35838" y="4921"/>
                      <a:pt x="35732" y="5348"/>
                    </a:cubicBezTo>
                    <a:cubicBezTo>
                      <a:pt x="35638" y="5741"/>
                      <a:pt x="35310" y="6145"/>
                      <a:pt x="34927" y="6145"/>
                    </a:cubicBezTo>
                    <a:cubicBezTo>
                      <a:pt x="34851" y="6145"/>
                      <a:pt x="34778" y="6131"/>
                      <a:pt x="34705" y="6101"/>
                    </a:cubicBezTo>
                    <a:cubicBezTo>
                      <a:pt x="34271" y="5923"/>
                      <a:pt x="33994" y="5358"/>
                      <a:pt x="34125" y="4914"/>
                    </a:cubicBezTo>
                    <a:cubicBezTo>
                      <a:pt x="34239" y="4524"/>
                      <a:pt x="34556" y="4273"/>
                      <a:pt x="34927" y="4273"/>
                    </a:cubicBezTo>
                    <a:close/>
                    <a:moveTo>
                      <a:pt x="39746" y="4273"/>
                    </a:moveTo>
                    <a:cubicBezTo>
                      <a:pt x="39829" y="4273"/>
                      <a:pt x="39913" y="4284"/>
                      <a:pt x="39997" y="4309"/>
                    </a:cubicBezTo>
                    <a:cubicBezTo>
                      <a:pt x="40412" y="4462"/>
                      <a:pt x="40656" y="4921"/>
                      <a:pt x="40551" y="5348"/>
                    </a:cubicBezTo>
                    <a:cubicBezTo>
                      <a:pt x="40456" y="5741"/>
                      <a:pt x="40128" y="6145"/>
                      <a:pt x="39746" y="6145"/>
                    </a:cubicBezTo>
                    <a:cubicBezTo>
                      <a:pt x="39669" y="6145"/>
                      <a:pt x="39597" y="6131"/>
                      <a:pt x="39523" y="6101"/>
                    </a:cubicBezTo>
                    <a:cubicBezTo>
                      <a:pt x="39091" y="5923"/>
                      <a:pt x="38810" y="5358"/>
                      <a:pt x="38945" y="4914"/>
                    </a:cubicBezTo>
                    <a:cubicBezTo>
                      <a:pt x="39057" y="4524"/>
                      <a:pt x="39375" y="4273"/>
                      <a:pt x="39746" y="4273"/>
                    </a:cubicBezTo>
                    <a:close/>
                    <a:moveTo>
                      <a:pt x="44565" y="4273"/>
                    </a:moveTo>
                    <a:cubicBezTo>
                      <a:pt x="44649" y="4273"/>
                      <a:pt x="44733" y="4284"/>
                      <a:pt x="44816" y="4309"/>
                    </a:cubicBezTo>
                    <a:cubicBezTo>
                      <a:pt x="45232" y="4462"/>
                      <a:pt x="45476" y="4921"/>
                      <a:pt x="45370" y="5348"/>
                    </a:cubicBezTo>
                    <a:cubicBezTo>
                      <a:pt x="45275" y="5741"/>
                      <a:pt x="44948" y="6145"/>
                      <a:pt x="44561" y="6145"/>
                    </a:cubicBezTo>
                    <a:cubicBezTo>
                      <a:pt x="44489" y="6145"/>
                      <a:pt x="44415" y="6131"/>
                      <a:pt x="44343" y="6101"/>
                    </a:cubicBezTo>
                    <a:cubicBezTo>
                      <a:pt x="43909" y="5923"/>
                      <a:pt x="43628" y="5358"/>
                      <a:pt x="43760" y="4914"/>
                    </a:cubicBezTo>
                    <a:cubicBezTo>
                      <a:pt x="43877" y="4524"/>
                      <a:pt x="44193" y="4273"/>
                      <a:pt x="44565" y="4273"/>
                    </a:cubicBezTo>
                    <a:close/>
                    <a:moveTo>
                      <a:pt x="49384" y="4273"/>
                    </a:moveTo>
                    <a:cubicBezTo>
                      <a:pt x="49464" y="4273"/>
                      <a:pt x="49551" y="4284"/>
                      <a:pt x="49631" y="4309"/>
                    </a:cubicBezTo>
                    <a:cubicBezTo>
                      <a:pt x="50050" y="4462"/>
                      <a:pt x="50294" y="4921"/>
                      <a:pt x="50188" y="5348"/>
                    </a:cubicBezTo>
                    <a:cubicBezTo>
                      <a:pt x="50094" y="5741"/>
                      <a:pt x="49766" y="6145"/>
                      <a:pt x="49380" y="6145"/>
                    </a:cubicBezTo>
                    <a:cubicBezTo>
                      <a:pt x="49307" y="6145"/>
                      <a:pt x="49235" y="6131"/>
                      <a:pt x="49161" y="6101"/>
                    </a:cubicBezTo>
                    <a:cubicBezTo>
                      <a:pt x="48724" y="5923"/>
                      <a:pt x="48448" y="5358"/>
                      <a:pt x="48579" y="4914"/>
                    </a:cubicBezTo>
                    <a:cubicBezTo>
                      <a:pt x="48695" y="4524"/>
                      <a:pt x="49012" y="4273"/>
                      <a:pt x="49384" y="4273"/>
                    </a:cubicBezTo>
                    <a:close/>
                    <a:moveTo>
                      <a:pt x="54202" y="4273"/>
                    </a:moveTo>
                    <a:cubicBezTo>
                      <a:pt x="54283" y="4273"/>
                      <a:pt x="54370" y="4284"/>
                      <a:pt x="54450" y="4309"/>
                    </a:cubicBezTo>
                    <a:cubicBezTo>
                      <a:pt x="54869" y="4462"/>
                      <a:pt x="55113" y="4921"/>
                      <a:pt x="55008" y="5348"/>
                    </a:cubicBezTo>
                    <a:cubicBezTo>
                      <a:pt x="54913" y="5741"/>
                      <a:pt x="54585" y="6145"/>
                      <a:pt x="54199" y="6145"/>
                    </a:cubicBezTo>
                    <a:cubicBezTo>
                      <a:pt x="54126" y="6145"/>
                      <a:pt x="54053" y="6131"/>
                      <a:pt x="53980" y="6101"/>
                    </a:cubicBezTo>
                    <a:cubicBezTo>
                      <a:pt x="53543" y="5923"/>
                      <a:pt x="53266" y="5358"/>
                      <a:pt x="53397" y="4914"/>
                    </a:cubicBezTo>
                    <a:cubicBezTo>
                      <a:pt x="53514" y="4524"/>
                      <a:pt x="53827" y="4273"/>
                      <a:pt x="54202" y="4273"/>
                    </a:cubicBezTo>
                    <a:close/>
                    <a:moveTo>
                      <a:pt x="59022" y="4273"/>
                    </a:moveTo>
                    <a:cubicBezTo>
                      <a:pt x="59101" y="4273"/>
                      <a:pt x="59189" y="4284"/>
                      <a:pt x="59269" y="4309"/>
                    </a:cubicBezTo>
                    <a:cubicBezTo>
                      <a:pt x="59688" y="4462"/>
                      <a:pt x="59932" y="4921"/>
                      <a:pt x="59826" y="5348"/>
                    </a:cubicBezTo>
                    <a:cubicBezTo>
                      <a:pt x="59731" y="5741"/>
                      <a:pt x="59400" y="6145"/>
                      <a:pt x="59017" y="6145"/>
                    </a:cubicBezTo>
                    <a:cubicBezTo>
                      <a:pt x="58945" y="6145"/>
                      <a:pt x="58872" y="6131"/>
                      <a:pt x="58799" y="6101"/>
                    </a:cubicBezTo>
                    <a:cubicBezTo>
                      <a:pt x="58362" y="5923"/>
                      <a:pt x="58085" y="5358"/>
                      <a:pt x="58217" y="4914"/>
                    </a:cubicBezTo>
                    <a:cubicBezTo>
                      <a:pt x="58333" y="4524"/>
                      <a:pt x="58646" y="4273"/>
                      <a:pt x="59022" y="4273"/>
                    </a:cubicBezTo>
                    <a:close/>
                    <a:moveTo>
                      <a:pt x="63837" y="4273"/>
                    </a:moveTo>
                    <a:cubicBezTo>
                      <a:pt x="63921" y="4273"/>
                      <a:pt x="64004" y="4284"/>
                      <a:pt x="64087" y="4309"/>
                    </a:cubicBezTo>
                    <a:cubicBezTo>
                      <a:pt x="64503" y="4462"/>
                      <a:pt x="64747" y="4921"/>
                      <a:pt x="64645" y="5348"/>
                    </a:cubicBezTo>
                    <a:cubicBezTo>
                      <a:pt x="64551" y="5741"/>
                      <a:pt x="64219" y="6145"/>
                      <a:pt x="63837" y="6145"/>
                    </a:cubicBezTo>
                    <a:cubicBezTo>
                      <a:pt x="63764" y="6145"/>
                      <a:pt x="63691" y="6131"/>
                      <a:pt x="63618" y="6101"/>
                    </a:cubicBezTo>
                    <a:cubicBezTo>
                      <a:pt x="63181" y="5923"/>
                      <a:pt x="62904" y="5358"/>
                      <a:pt x="63035" y="4914"/>
                    </a:cubicBezTo>
                    <a:cubicBezTo>
                      <a:pt x="63152" y="4524"/>
                      <a:pt x="63465" y="4273"/>
                      <a:pt x="63837" y="4273"/>
                    </a:cubicBezTo>
                    <a:close/>
                    <a:moveTo>
                      <a:pt x="68655" y="4273"/>
                    </a:moveTo>
                    <a:cubicBezTo>
                      <a:pt x="68739" y="4273"/>
                      <a:pt x="68823" y="4284"/>
                      <a:pt x="68907" y="4309"/>
                    </a:cubicBezTo>
                    <a:cubicBezTo>
                      <a:pt x="69322" y="4462"/>
                      <a:pt x="69566" y="4921"/>
                      <a:pt x="69464" y="5348"/>
                    </a:cubicBezTo>
                    <a:cubicBezTo>
                      <a:pt x="69369" y="5741"/>
                      <a:pt x="69038" y="6145"/>
                      <a:pt x="68655" y="6145"/>
                    </a:cubicBezTo>
                    <a:cubicBezTo>
                      <a:pt x="68582" y="6145"/>
                      <a:pt x="68510" y="6131"/>
                      <a:pt x="68436" y="6101"/>
                    </a:cubicBezTo>
                    <a:cubicBezTo>
                      <a:pt x="67999" y="5923"/>
                      <a:pt x="67723" y="5358"/>
                      <a:pt x="67854" y="4914"/>
                    </a:cubicBezTo>
                    <a:cubicBezTo>
                      <a:pt x="67971" y="4524"/>
                      <a:pt x="68283" y="4273"/>
                      <a:pt x="68655" y="4273"/>
                    </a:cubicBezTo>
                    <a:close/>
                    <a:moveTo>
                      <a:pt x="73474" y="4273"/>
                    </a:moveTo>
                    <a:cubicBezTo>
                      <a:pt x="73558" y="4273"/>
                      <a:pt x="73642" y="4284"/>
                      <a:pt x="73725" y="4309"/>
                    </a:cubicBezTo>
                    <a:cubicBezTo>
                      <a:pt x="74140" y="4462"/>
                      <a:pt x="74385" y="4921"/>
                      <a:pt x="74283" y="5348"/>
                    </a:cubicBezTo>
                    <a:cubicBezTo>
                      <a:pt x="74184" y="5741"/>
                      <a:pt x="73856" y="6145"/>
                      <a:pt x="73474" y="6145"/>
                    </a:cubicBezTo>
                    <a:cubicBezTo>
                      <a:pt x="73402" y="6145"/>
                      <a:pt x="73325" y="6131"/>
                      <a:pt x="73256" y="6101"/>
                    </a:cubicBezTo>
                    <a:cubicBezTo>
                      <a:pt x="72819" y="5923"/>
                      <a:pt x="72542" y="5358"/>
                      <a:pt x="72673" y="4914"/>
                    </a:cubicBezTo>
                    <a:cubicBezTo>
                      <a:pt x="72790" y="4524"/>
                      <a:pt x="73103" y="4273"/>
                      <a:pt x="73474" y="4273"/>
                    </a:cubicBezTo>
                    <a:close/>
                    <a:moveTo>
                      <a:pt x="78293" y="4273"/>
                    </a:moveTo>
                    <a:cubicBezTo>
                      <a:pt x="78377" y="4273"/>
                      <a:pt x="78461" y="4284"/>
                      <a:pt x="78544" y="4309"/>
                    </a:cubicBezTo>
                    <a:cubicBezTo>
                      <a:pt x="78960" y="4462"/>
                      <a:pt x="79204" y="4921"/>
                      <a:pt x="79101" y="5348"/>
                    </a:cubicBezTo>
                    <a:cubicBezTo>
                      <a:pt x="79003" y="5741"/>
                      <a:pt x="78676" y="6145"/>
                      <a:pt x="78293" y="6145"/>
                    </a:cubicBezTo>
                    <a:cubicBezTo>
                      <a:pt x="78220" y="6145"/>
                      <a:pt x="78144" y="6131"/>
                      <a:pt x="78071" y="6101"/>
                    </a:cubicBezTo>
                    <a:cubicBezTo>
                      <a:pt x="77637" y="5923"/>
                      <a:pt x="77361" y="5358"/>
                      <a:pt x="77492" y="4914"/>
                    </a:cubicBezTo>
                    <a:cubicBezTo>
                      <a:pt x="77608" y="4524"/>
                      <a:pt x="77921" y="4273"/>
                      <a:pt x="78293" y="4273"/>
                    </a:cubicBezTo>
                    <a:close/>
                    <a:moveTo>
                      <a:pt x="83112" y="4273"/>
                    </a:moveTo>
                    <a:cubicBezTo>
                      <a:pt x="83196" y="4273"/>
                      <a:pt x="83280" y="4284"/>
                      <a:pt x="83363" y="4309"/>
                    </a:cubicBezTo>
                    <a:cubicBezTo>
                      <a:pt x="83778" y="4462"/>
                      <a:pt x="84023" y="4921"/>
                      <a:pt x="83917" y="5348"/>
                    </a:cubicBezTo>
                    <a:cubicBezTo>
                      <a:pt x="83822" y="5741"/>
                      <a:pt x="83494" y="6145"/>
                      <a:pt x="83112" y="6145"/>
                    </a:cubicBezTo>
                    <a:cubicBezTo>
                      <a:pt x="83039" y="6145"/>
                      <a:pt x="82962" y="6131"/>
                      <a:pt x="82890" y="6101"/>
                    </a:cubicBezTo>
                    <a:cubicBezTo>
                      <a:pt x="82456" y="5923"/>
                      <a:pt x="82179" y="5358"/>
                      <a:pt x="82310" y="4914"/>
                    </a:cubicBezTo>
                    <a:cubicBezTo>
                      <a:pt x="82423" y="4524"/>
                      <a:pt x="82740" y="4273"/>
                      <a:pt x="83112" y="4273"/>
                    </a:cubicBezTo>
                    <a:close/>
                    <a:moveTo>
                      <a:pt x="87930" y="4273"/>
                    </a:moveTo>
                    <a:cubicBezTo>
                      <a:pt x="88014" y="4273"/>
                      <a:pt x="88098" y="4284"/>
                      <a:pt x="88182" y="4309"/>
                    </a:cubicBezTo>
                    <a:cubicBezTo>
                      <a:pt x="88597" y="4462"/>
                      <a:pt x="88841" y="4921"/>
                      <a:pt x="88735" y="5348"/>
                    </a:cubicBezTo>
                    <a:cubicBezTo>
                      <a:pt x="88641" y="5741"/>
                      <a:pt x="88313" y="6145"/>
                      <a:pt x="87930" y="6145"/>
                    </a:cubicBezTo>
                    <a:cubicBezTo>
                      <a:pt x="87854" y="6145"/>
                      <a:pt x="87782" y="6131"/>
                      <a:pt x="87708" y="6101"/>
                    </a:cubicBezTo>
                    <a:cubicBezTo>
                      <a:pt x="87275" y="5923"/>
                      <a:pt x="86995" y="5358"/>
                      <a:pt x="87130" y="4914"/>
                    </a:cubicBezTo>
                    <a:cubicBezTo>
                      <a:pt x="87242" y="4524"/>
                      <a:pt x="87559" y="4273"/>
                      <a:pt x="87930" y="4273"/>
                    </a:cubicBezTo>
                    <a:close/>
                    <a:moveTo>
                      <a:pt x="1174" y="2969"/>
                    </a:moveTo>
                    <a:cubicBezTo>
                      <a:pt x="1152" y="2969"/>
                      <a:pt x="1130" y="2973"/>
                      <a:pt x="1108" y="2973"/>
                    </a:cubicBezTo>
                    <a:cubicBezTo>
                      <a:pt x="606" y="3002"/>
                      <a:pt x="194" y="3293"/>
                      <a:pt x="4" y="3752"/>
                    </a:cubicBezTo>
                    <a:cubicBezTo>
                      <a:pt x="1" y="3756"/>
                      <a:pt x="1" y="3759"/>
                      <a:pt x="1" y="3763"/>
                    </a:cubicBezTo>
                    <a:lnTo>
                      <a:pt x="4" y="3850"/>
                    </a:lnTo>
                    <a:cubicBezTo>
                      <a:pt x="4" y="4015"/>
                      <a:pt x="8" y="4183"/>
                      <a:pt x="8" y="4349"/>
                    </a:cubicBezTo>
                    <a:cubicBezTo>
                      <a:pt x="8" y="4572"/>
                      <a:pt x="11" y="4798"/>
                      <a:pt x="15" y="5020"/>
                    </a:cubicBezTo>
                    <a:cubicBezTo>
                      <a:pt x="29" y="5566"/>
                      <a:pt x="314" y="6084"/>
                      <a:pt x="740" y="6335"/>
                    </a:cubicBezTo>
                    <a:cubicBezTo>
                      <a:pt x="904" y="6429"/>
                      <a:pt x="1071" y="6481"/>
                      <a:pt x="1243" y="6481"/>
                    </a:cubicBezTo>
                    <a:cubicBezTo>
                      <a:pt x="1556" y="6481"/>
                      <a:pt x="1851" y="6309"/>
                      <a:pt x="2055" y="6018"/>
                    </a:cubicBezTo>
                    <a:cubicBezTo>
                      <a:pt x="2339" y="5603"/>
                      <a:pt x="2368" y="5173"/>
                      <a:pt x="2371" y="4655"/>
                    </a:cubicBezTo>
                    <a:cubicBezTo>
                      <a:pt x="2376" y="4412"/>
                      <a:pt x="2379" y="4168"/>
                      <a:pt x="2383" y="3924"/>
                    </a:cubicBezTo>
                    <a:lnTo>
                      <a:pt x="2386" y="3767"/>
                    </a:lnTo>
                    <a:cubicBezTo>
                      <a:pt x="2386" y="3763"/>
                      <a:pt x="2383" y="3756"/>
                      <a:pt x="2383" y="3752"/>
                    </a:cubicBezTo>
                    <a:cubicBezTo>
                      <a:pt x="2102" y="3265"/>
                      <a:pt x="1650" y="2969"/>
                      <a:pt x="1174" y="2969"/>
                    </a:cubicBezTo>
                    <a:close/>
                    <a:moveTo>
                      <a:pt x="5992" y="2969"/>
                    </a:moveTo>
                    <a:cubicBezTo>
                      <a:pt x="5970" y="2969"/>
                      <a:pt x="5948" y="2973"/>
                      <a:pt x="5927" y="2973"/>
                    </a:cubicBezTo>
                    <a:cubicBezTo>
                      <a:pt x="5424" y="3002"/>
                      <a:pt x="5012" y="3293"/>
                      <a:pt x="4823" y="3752"/>
                    </a:cubicBezTo>
                    <a:cubicBezTo>
                      <a:pt x="4819" y="3756"/>
                      <a:pt x="4819" y="3767"/>
                      <a:pt x="4819" y="3771"/>
                    </a:cubicBezTo>
                    <a:lnTo>
                      <a:pt x="4823" y="3850"/>
                    </a:lnTo>
                    <a:cubicBezTo>
                      <a:pt x="4823" y="4018"/>
                      <a:pt x="4827" y="4186"/>
                      <a:pt x="4827" y="4357"/>
                    </a:cubicBezTo>
                    <a:cubicBezTo>
                      <a:pt x="4827" y="4576"/>
                      <a:pt x="4830" y="4798"/>
                      <a:pt x="4834" y="5020"/>
                    </a:cubicBezTo>
                    <a:cubicBezTo>
                      <a:pt x="4849" y="5566"/>
                      <a:pt x="5133" y="6084"/>
                      <a:pt x="5559" y="6335"/>
                    </a:cubicBezTo>
                    <a:cubicBezTo>
                      <a:pt x="5723" y="6429"/>
                      <a:pt x="5890" y="6481"/>
                      <a:pt x="6061" y="6481"/>
                    </a:cubicBezTo>
                    <a:cubicBezTo>
                      <a:pt x="6375" y="6481"/>
                      <a:pt x="6670" y="6309"/>
                      <a:pt x="6873" y="6018"/>
                    </a:cubicBezTo>
                    <a:cubicBezTo>
                      <a:pt x="7157" y="5603"/>
                      <a:pt x="7187" y="5173"/>
                      <a:pt x="7191" y="4655"/>
                    </a:cubicBezTo>
                    <a:cubicBezTo>
                      <a:pt x="7194" y="4412"/>
                      <a:pt x="7198" y="4164"/>
                      <a:pt x="7201" y="3920"/>
                    </a:cubicBezTo>
                    <a:lnTo>
                      <a:pt x="7205" y="3767"/>
                    </a:lnTo>
                    <a:cubicBezTo>
                      <a:pt x="7205" y="3763"/>
                      <a:pt x="7201" y="3756"/>
                      <a:pt x="7201" y="3752"/>
                    </a:cubicBezTo>
                    <a:cubicBezTo>
                      <a:pt x="6921" y="3265"/>
                      <a:pt x="6469" y="2969"/>
                      <a:pt x="5992" y="2969"/>
                    </a:cubicBezTo>
                    <a:close/>
                    <a:moveTo>
                      <a:pt x="10811" y="2969"/>
                    </a:moveTo>
                    <a:cubicBezTo>
                      <a:pt x="10790" y="2969"/>
                      <a:pt x="10768" y="2973"/>
                      <a:pt x="10746" y="2973"/>
                    </a:cubicBezTo>
                    <a:cubicBezTo>
                      <a:pt x="10243" y="3002"/>
                      <a:pt x="9831" y="3293"/>
                      <a:pt x="9642" y="3749"/>
                    </a:cubicBezTo>
                    <a:cubicBezTo>
                      <a:pt x="9638" y="3752"/>
                      <a:pt x="9638" y="3756"/>
                      <a:pt x="9638" y="3763"/>
                    </a:cubicBezTo>
                    <a:lnTo>
                      <a:pt x="9642" y="3850"/>
                    </a:lnTo>
                    <a:cubicBezTo>
                      <a:pt x="9642" y="4018"/>
                      <a:pt x="9645" y="4190"/>
                      <a:pt x="9645" y="4361"/>
                    </a:cubicBezTo>
                    <a:cubicBezTo>
                      <a:pt x="9645" y="4579"/>
                      <a:pt x="9649" y="4801"/>
                      <a:pt x="9653" y="5020"/>
                    </a:cubicBezTo>
                    <a:cubicBezTo>
                      <a:pt x="9667" y="5566"/>
                      <a:pt x="9951" y="6084"/>
                      <a:pt x="10378" y="6335"/>
                    </a:cubicBezTo>
                    <a:cubicBezTo>
                      <a:pt x="10541" y="6429"/>
                      <a:pt x="10709" y="6481"/>
                      <a:pt x="10880" y="6481"/>
                    </a:cubicBezTo>
                    <a:cubicBezTo>
                      <a:pt x="11193" y="6481"/>
                      <a:pt x="11489" y="6309"/>
                      <a:pt x="11693" y="6018"/>
                    </a:cubicBezTo>
                    <a:cubicBezTo>
                      <a:pt x="11977" y="5603"/>
                      <a:pt x="12006" y="5173"/>
                      <a:pt x="12009" y="4655"/>
                    </a:cubicBezTo>
                    <a:cubicBezTo>
                      <a:pt x="12013" y="4412"/>
                      <a:pt x="12017" y="4168"/>
                      <a:pt x="12020" y="3924"/>
                    </a:cubicBezTo>
                    <a:lnTo>
                      <a:pt x="12024" y="3767"/>
                    </a:lnTo>
                    <a:cubicBezTo>
                      <a:pt x="12024" y="3763"/>
                      <a:pt x="12020" y="3756"/>
                      <a:pt x="12020" y="3752"/>
                    </a:cubicBezTo>
                    <a:cubicBezTo>
                      <a:pt x="11740" y="3265"/>
                      <a:pt x="11288" y="2969"/>
                      <a:pt x="10811" y="2969"/>
                    </a:cubicBezTo>
                    <a:close/>
                    <a:moveTo>
                      <a:pt x="15630" y="2969"/>
                    </a:moveTo>
                    <a:cubicBezTo>
                      <a:pt x="15608" y="2969"/>
                      <a:pt x="15586" y="2973"/>
                      <a:pt x="15561" y="2973"/>
                    </a:cubicBezTo>
                    <a:cubicBezTo>
                      <a:pt x="15062" y="3002"/>
                      <a:pt x="14650" y="3293"/>
                      <a:pt x="14461" y="3752"/>
                    </a:cubicBezTo>
                    <a:cubicBezTo>
                      <a:pt x="14457" y="3756"/>
                      <a:pt x="14457" y="3759"/>
                      <a:pt x="14457" y="3763"/>
                    </a:cubicBezTo>
                    <a:lnTo>
                      <a:pt x="14457" y="3850"/>
                    </a:lnTo>
                    <a:cubicBezTo>
                      <a:pt x="14461" y="4018"/>
                      <a:pt x="14465" y="4190"/>
                      <a:pt x="14465" y="4357"/>
                    </a:cubicBezTo>
                    <a:cubicBezTo>
                      <a:pt x="14465" y="4579"/>
                      <a:pt x="14468" y="4801"/>
                      <a:pt x="14472" y="5020"/>
                    </a:cubicBezTo>
                    <a:cubicBezTo>
                      <a:pt x="14483" y="5566"/>
                      <a:pt x="14771" y="6084"/>
                      <a:pt x="15196" y="6335"/>
                    </a:cubicBezTo>
                    <a:cubicBezTo>
                      <a:pt x="15361" y="6429"/>
                      <a:pt x="15528" y="6481"/>
                      <a:pt x="15699" y="6481"/>
                    </a:cubicBezTo>
                    <a:cubicBezTo>
                      <a:pt x="16013" y="6481"/>
                      <a:pt x="16307" y="6309"/>
                      <a:pt x="16507" y="6018"/>
                    </a:cubicBezTo>
                    <a:cubicBezTo>
                      <a:pt x="16795" y="5603"/>
                      <a:pt x="16821" y="5173"/>
                      <a:pt x="16828" y="4655"/>
                    </a:cubicBezTo>
                    <a:cubicBezTo>
                      <a:pt x="16832" y="4412"/>
                      <a:pt x="16835" y="4168"/>
                      <a:pt x="16839" y="3924"/>
                    </a:cubicBezTo>
                    <a:lnTo>
                      <a:pt x="16843" y="3767"/>
                    </a:lnTo>
                    <a:cubicBezTo>
                      <a:pt x="16843" y="3763"/>
                      <a:pt x="16839" y="3756"/>
                      <a:pt x="16839" y="3752"/>
                    </a:cubicBezTo>
                    <a:cubicBezTo>
                      <a:pt x="16559" y="3265"/>
                      <a:pt x="16107" y="2969"/>
                      <a:pt x="15630" y="2969"/>
                    </a:cubicBezTo>
                    <a:close/>
                    <a:moveTo>
                      <a:pt x="20449" y="2969"/>
                    </a:moveTo>
                    <a:cubicBezTo>
                      <a:pt x="20427" y="2969"/>
                      <a:pt x="20405" y="2973"/>
                      <a:pt x="20379" y="2973"/>
                    </a:cubicBezTo>
                    <a:cubicBezTo>
                      <a:pt x="19881" y="3002"/>
                      <a:pt x="19469" y="3293"/>
                      <a:pt x="19279" y="3752"/>
                    </a:cubicBezTo>
                    <a:cubicBezTo>
                      <a:pt x="19276" y="3756"/>
                      <a:pt x="19276" y="3767"/>
                      <a:pt x="19276" y="3771"/>
                    </a:cubicBezTo>
                    <a:lnTo>
                      <a:pt x="19276" y="3850"/>
                    </a:lnTo>
                    <a:cubicBezTo>
                      <a:pt x="19279" y="4018"/>
                      <a:pt x="19279" y="4186"/>
                      <a:pt x="19283" y="4357"/>
                    </a:cubicBezTo>
                    <a:cubicBezTo>
                      <a:pt x="19283" y="4576"/>
                      <a:pt x="19283" y="4798"/>
                      <a:pt x="19291" y="5020"/>
                    </a:cubicBezTo>
                    <a:cubicBezTo>
                      <a:pt x="19301" y="5566"/>
                      <a:pt x="19585" y="6084"/>
                      <a:pt x="20016" y="6335"/>
                    </a:cubicBezTo>
                    <a:cubicBezTo>
                      <a:pt x="20175" y="6429"/>
                      <a:pt x="20347" y="6481"/>
                      <a:pt x="20518" y="6481"/>
                    </a:cubicBezTo>
                    <a:cubicBezTo>
                      <a:pt x="20828" y="6481"/>
                      <a:pt x="21127" y="6309"/>
                      <a:pt x="21327" y="6018"/>
                    </a:cubicBezTo>
                    <a:cubicBezTo>
                      <a:pt x="21614" y="5603"/>
                      <a:pt x="21640" y="5173"/>
                      <a:pt x="21647" y="4655"/>
                    </a:cubicBezTo>
                    <a:cubicBezTo>
                      <a:pt x="21651" y="4408"/>
                      <a:pt x="21655" y="4161"/>
                      <a:pt x="21658" y="3909"/>
                    </a:cubicBezTo>
                    <a:lnTo>
                      <a:pt x="21662" y="3767"/>
                    </a:lnTo>
                    <a:cubicBezTo>
                      <a:pt x="21662" y="3763"/>
                      <a:pt x="21658" y="3756"/>
                      <a:pt x="21658" y="3752"/>
                    </a:cubicBezTo>
                    <a:cubicBezTo>
                      <a:pt x="21377" y="3265"/>
                      <a:pt x="20926" y="2969"/>
                      <a:pt x="20449" y="2969"/>
                    </a:cubicBezTo>
                    <a:close/>
                    <a:moveTo>
                      <a:pt x="25268" y="2969"/>
                    </a:moveTo>
                    <a:cubicBezTo>
                      <a:pt x="25246" y="2969"/>
                      <a:pt x="25224" y="2973"/>
                      <a:pt x="25198" y="2973"/>
                    </a:cubicBezTo>
                    <a:cubicBezTo>
                      <a:pt x="24699" y="3002"/>
                      <a:pt x="24284" y="3293"/>
                      <a:pt x="24094" y="3752"/>
                    </a:cubicBezTo>
                    <a:lnTo>
                      <a:pt x="24094" y="3763"/>
                    </a:lnTo>
                    <a:lnTo>
                      <a:pt x="24094" y="3850"/>
                    </a:lnTo>
                    <a:cubicBezTo>
                      <a:pt x="24099" y="4018"/>
                      <a:pt x="24099" y="4186"/>
                      <a:pt x="24102" y="4353"/>
                    </a:cubicBezTo>
                    <a:cubicBezTo>
                      <a:pt x="24102" y="4576"/>
                      <a:pt x="24102" y="4798"/>
                      <a:pt x="24109" y="5020"/>
                    </a:cubicBezTo>
                    <a:cubicBezTo>
                      <a:pt x="24121" y="5566"/>
                      <a:pt x="24405" y="6084"/>
                      <a:pt x="24834" y="6335"/>
                    </a:cubicBezTo>
                    <a:cubicBezTo>
                      <a:pt x="24995" y="6429"/>
                      <a:pt x="25165" y="6481"/>
                      <a:pt x="25337" y="6481"/>
                    </a:cubicBezTo>
                    <a:cubicBezTo>
                      <a:pt x="25646" y="6481"/>
                      <a:pt x="25945" y="6309"/>
                      <a:pt x="26145" y="6018"/>
                    </a:cubicBezTo>
                    <a:cubicBezTo>
                      <a:pt x="26433" y="5603"/>
                      <a:pt x="26459" y="5173"/>
                      <a:pt x="26466" y="4655"/>
                    </a:cubicBezTo>
                    <a:cubicBezTo>
                      <a:pt x="26469" y="4419"/>
                      <a:pt x="26473" y="4178"/>
                      <a:pt x="26476" y="3942"/>
                    </a:cubicBezTo>
                    <a:lnTo>
                      <a:pt x="26476" y="3767"/>
                    </a:lnTo>
                    <a:cubicBezTo>
                      <a:pt x="26476" y="3763"/>
                      <a:pt x="26476" y="3756"/>
                      <a:pt x="26473" y="3752"/>
                    </a:cubicBezTo>
                    <a:cubicBezTo>
                      <a:pt x="26197" y="3265"/>
                      <a:pt x="25745" y="2969"/>
                      <a:pt x="25268" y="2969"/>
                    </a:cubicBezTo>
                    <a:close/>
                    <a:moveTo>
                      <a:pt x="30087" y="2969"/>
                    </a:moveTo>
                    <a:cubicBezTo>
                      <a:pt x="30065" y="2969"/>
                      <a:pt x="30043" y="2973"/>
                      <a:pt x="30017" y="2973"/>
                    </a:cubicBezTo>
                    <a:cubicBezTo>
                      <a:pt x="29519" y="3002"/>
                      <a:pt x="29103" y="3293"/>
                      <a:pt x="28914" y="3752"/>
                    </a:cubicBezTo>
                    <a:lnTo>
                      <a:pt x="28914" y="3763"/>
                    </a:lnTo>
                    <a:lnTo>
                      <a:pt x="28914" y="3850"/>
                    </a:lnTo>
                    <a:cubicBezTo>
                      <a:pt x="28917" y="4015"/>
                      <a:pt x="28917" y="4178"/>
                      <a:pt x="28917" y="4346"/>
                    </a:cubicBezTo>
                    <a:cubicBezTo>
                      <a:pt x="28921" y="4568"/>
                      <a:pt x="28921" y="4794"/>
                      <a:pt x="28929" y="5020"/>
                    </a:cubicBezTo>
                    <a:cubicBezTo>
                      <a:pt x="28939" y="5566"/>
                      <a:pt x="29223" y="6084"/>
                      <a:pt x="29653" y="6335"/>
                    </a:cubicBezTo>
                    <a:cubicBezTo>
                      <a:pt x="29813" y="6429"/>
                      <a:pt x="29985" y="6481"/>
                      <a:pt x="30156" y="6481"/>
                    </a:cubicBezTo>
                    <a:cubicBezTo>
                      <a:pt x="30465" y="6481"/>
                      <a:pt x="30760" y="6309"/>
                      <a:pt x="30964" y="6018"/>
                    </a:cubicBezTo>
                    <a:cubicBezTo>
                      <a:pt x="31252" y="5603"/>
                      <a:pt x="31277" y="5173"/>
                      <a:pt x="31284" y="4655"/>
                    </a:cubicBezTo>
                    <a:cubicBezTo>
                      <a:pt x="31284" y="4415"/>
                      <a:pt x="31292" y="4171"/>
                      <a:pt x="31296" y="3931"/>
                    </a:cubicBezTo>
                    <a:lnTo>
                      <a:pt x="31296" y="3767"/>
                    </a:lnTo>
                    <a:cubicBezTo>
                      <a:pt x="31296" y="3763"/>
                      <a:pt x="31296" y="3756"/>
                      <a:pt x="31292" y="3752"/>
                    </a:cubicBezTo>
                    <a:cubicBezTo>
                      <a:pt x="31012" y="3265"/>
                      <a:pt x="30563" y="2969"/>
                      <a:pt x="30087" y="2969"/>
                    </a:cubicBezTo>
                    <a:close/>
                    <a:moveTo>
                      <a:pt x="34905" y="2969"/>
                    </a:moveTo>
                    <a:cubicBezTo>
                      <a:pt x="34883" y="2969"/>
                      <a:pt x="34858" y="2973"/>
                      <a:pt x="34836" y="2973"/>
                    </a:cubicBezTo>
                    <a:cubicBezTo>
                      <a:pt x="34337" y="3002"/>
                      <a:pt x="33922" y="3293"/>
                      <a:pt x="33732" y="3752"/>
                    </a:cubicBezTo>
                    <a:lnTo>
                      <a:pt x="33732" y="3763"/>
                    </a:lnTo>
                    <a:lnTo>
                      <a:pt x="33732" y="3850"/>
                    </a:lnTo>
                    <a:cubicBezTo>
                      <a:pt x="33736" y="4015"/>
                      <a:pt x="33736" y="4183"/>
                      <a:pt x="33736" y="4349"/>
                    </a:cubicBezTo>
                    <a:cubicBezTo>
                      <a:pt x="33740" y="4572"/>
                      <a:pt x="33740" y="4798"/>
                      <a:pt x="33747" y="5020"/>
                    </a:cubicBezTo>
                    <a:cubicBezTo>
                      <a:pt x="33758" y="5566"/>
                      <a:pt x="34042" y="6084"/>
                      <a:pt x="34472" y="6335"/>
                    </a:cubicBezTo>
                    <a:cubicBezTo>
                      <a:pt x="34632" y="6429"/>
                      <a:pt x="34803" y="6481"/>
                      <a:pt x="34974" y="6481"/>
                    </a:cubicBezTo>
                    <a:cubicBezTo>
                      <a:pt x="35284" y="6481"/>
                      <a:pt x="35579" y="6309"/>
                      <a:pt x="35783" y="6018"/>
                    </a:cubicBezTo>
                    <a:cubicBezTo>
                      <a:pt x="36070" y="5603"/>
                      <a:pt x="36097" y="5173"/>
                      <a:pt x="36104" y="4655"/>
                    </a:cubicBezTo>
                    <a:cubicBezTo>
                      <a:pt x="36104" y="4415"/>
                      <a:pt x="36107" y="4171"/>
                      <a:pt x="36114" y="3927"/>
                    </a:cubicBezTo>
                    <a:lnTo>
                      <a:pt x="36114" y="3767"/>
                    </a:lnTo>
                    <a:cubicBezTo>
                      <a:pt x="36114" y="3763"/>
                      <a:pt x="36114" y="3756"/>
                      <a:pt x="36111" y="3752"/>
                    </a:cubicBezTo>
                    <a:cubicBezTo>
                      <a:pt x="35830" y="3265"/>
                      <a:pt x="35379" y="2969"/>
                      <a:pt x="34905" y="2969"/>
                    </a:cubicBezTo>
                    <a:close/>
                    <a:moveTo>
                      <a:pt x="39724" y="2969"/>
                    </a:moveTo>
                    <a:cubicBezTo>
                      <a:pt x="39703" y="2969"/>
                      <a:pt x="39676" y="2973"/>
                      <a:pt x="39655" y="2973"/>
                    </a:cubicBezTo>
                    <a:cubicBezTo>
                      <a:pt x="39152" y="3002"/>
                      <a:pt x="38741" y="3293"/>
                      <a:pt x="38551" y="3752"/>
                    </a:cubicBezTo>
                    <a:lnTo>
                      <a:pt x="38551" y="3763"/>
                    </a:lnTo>
                    <a:lnTo>
                      <a:pt x="38551" y="3850"/>
                    </a:lnTo>
                    <a:cubicBezTo>
                      <a:pt x="38555" y="4018"/>
                      <a:pt x="38555" y="4190"/>
                      <a:pt x="38555" y="4361"/>
                    </a:cubicBezTo>
                    <a:cubicBezTo>
                      <a:pt x="38558" y="4579"/>
                      <a:pt x="38558" y="4801"/>
                      <a:pt x="38566" y="5020"/>
                    </a:cubicBezTo>
                    <a:cubicBezTo>
                      <a:pt x="38577" y="5566"/>
                      <a:pt x="38861" y="6084"/>
                      <a:pt x="39287" y="6335"/>
                    </a:cubicBezTo>
                    <a:cubicBezTo>
                      <a:pt x="39451" y="6429"/>
                      <a:pt x="39622" y="6481"/>
                      <a:pt x="39794" y="6481"/>
                    </a:cubicBezTo>
                    <a:cubicBezTo>
                      <a:pt x="40103" y="6481"/>
                      <a:pt x="40398" y="6309"/>
                      <a:pt x="40602" y="6018"/>
                    </a:cubicBezTo>
                    <a:cubicBezTo>
                      <a:pt x="40890" y="5603"/>
                      <a:pt x="40915" y="5173"/>
                      <a:pt x="40922" y="4655"/>
                    </a:cubicBezTo>
                    <a:cubicBezTo>
                      <a:pt x="40922" y="4412"/>
                      <a:pt x="40926" y="4168"/>
                      <a:pt x="40930" y="3924"/>
                    </a:cubicBezTo>
                    <a:lnTo>
                      <a:pt x="40933" y="3767"/>
                    </a:lnTo>
                    <a:cubicBezTo>
                      <a:pt x="40933" y="3763"/>
                      <a:pt x="40933" y="3756"/>
                      <a:pt x="40930" y="3752"/>
                    </a:cubicBezTo>
                    <a:cubicBezTo>
                      <a:pt x="40649" y="3265"/>
                      <a:pt x="40197" y="2969"/>
                      <a:pt x="39724" y="2969"/>
                    </a:cubicBezTo>
                    <a:close/>
                    <a:moveTo>
                      <a:pt x="44543" y="2969"/>
                    </a:moveTo>
                    <a:cubicBezTo>
                      <a:pt x="44518" y="2969"/>
                      <a:pt x="44496" y="2973"/>
                      <a:pt x="44474" y="2973"/>
                    </a:cubicBezTo>
                    <a:cubicBezTo>
                      <a:pt x="43971" y="3002"/>
                      <a:pt x="43559" y="3293"/>
                      <a:pt x="43370" y="3749"/>
                    </a:cubicBezTo>
                    <a:lnTo>
                      <a:pt x="43370" y="3771"/>
                    </a:lnTo>
                    <a:lnTo>
                      <a:pt x="43370" y="3850"/>
                    </a:lnTo>
                    <a:cubicBezTo>
                      <a:pt x="43374" y="4018"/>
                      <a:pt x="43374" y="4186"/>
                      <a:pt x="43374" y="4353"/>
                    </a:cubicBezTo>
                    <a:cubicBezTo>
                      <a:pt x="43378" y="4576"/>
                      <a:pt x="43378" y="4798"/>
                      <a:pt x="43381" y="5020"/>
                    </a:cubicBezTo>
                    <a:cubicBezTo>
                      <a:pt x="43396" y="5566"/>
                      <a:pt x="43680" y="6084"/>
                      <a:pt x="44106" y="6335"/>
                    </a:cubicBezTo>
                    <a:cubicBezTo>
                      <a:pt x="44270" y="6429"/>
                      <a:pt x="44441" y="6481"/>
                      <a:pt x="44608" y="6481"/>
                    </a:cubicBezTo>
                    <a:cubicBezTo>
                      <a:pt x="44921" y="6481"/>
                      <a:pt x="45217" y="6309"/>
                      <a:pt x="45421" y="6018"/>
                    </a:cubicBezTo>
                    <a:cubicBezTo>
                      <a:pt x="45708" y="5603"/>
                      <a:pt x="45734" y="5173"/>
                      <a:pt x="45741" y="4655"/>
                    </a:cubicBezTo>
                    <a:cubicBezTo>
                      <a:pt x="45741" y="4405"/>
                      <a:pt x="45745" y="4153"/>
                      <a:pt x="45752" y="3902"/>
                    </a:cubicBezTo>
                    <a:lnTo>
                      <a:pt x="45752" y="3767"/>
                    </a:lnTo>
                    <a:cubicBezTo>
                      <a:pt x="45752" y="3763"/>
                      <a:pt x="45752" y="3759"/>
                      <a:pt x="45748" y="3752"/>
                    </a:cubicBezTo>
                    <a:cubicBezTo>
                      <a:pt x="45468" y="3265"/>
                      <a:pt x="45017" y="2969"/>
                      <a:pt x="44543" y="2969"/>
                    </a:cubicBezTo>
                    <a:close/>
                    <a:moveTo>
                      <a:pt x="49362" y="2969"/>
                    </a:moveTo>
                    <a:cubicBezTo>
                      <a:pt x="49336" y="2969"/>
                      <a:pt x="49314" y="2973"/>
                      <a:pt x="49292" y="2973"/>
                    </a:cubicBezTo>
                    <a:cubicBezTo>
                      <a:pt x="48790" y="3002"/>
                      <a:pt x="48379" y="3293"/>
                      <a:pt x="48189" y="3752"/>
                    </a:cubicBezTo>
                    <a:cubicBezTo>
                      <a:pt x="48189" y="3752"/>
                      <a:pt x="48186" y="3759"/>
                      <a:pt x="48186" y="3763"/>
                    </a:cubicBezTo>
                    <a:lnTo>
                      <a:pt x="48189" y="3850"/>
                    </a:lnTo>
                    <a:cubicBezTo>
                      <a:pt x="48193" y="4018"/>
                      <a:pt x="48193" y="4186"/>
                      <a:pt x="48193" y="4353"/>
                    </a:cubicBezTo>
                    <a:cubicBezTo>
                      <a:pt x="48196" y="4576"/>
                      <a:pt x="48196" y="4798"/>
                      <a:pt x="48200" y="5020"/>
                    </a:cubicBezTo>
                    <a:cubicBezTo>
                      <a:pt x="48214" y="5566"/>
                      <a:pt x="48498" y="6084"/>
                      <a:pt x="48925" y="6335"/>
                    </a:cubicBezTo>
                    <a:cubicBezTo>
                      <a:pt x="49089" y="6429"/>
                      <a:pt x="49256" y="6481"/>
                      <a:pt x="49428" y="6481"/>
                    </a:cubicBezTo>
                    <a:cubicBezTo>
                      <a:pt x="49741" y="6481"/>
                      <a:pt x="50035" y="6309"/>
                      <a:pt x="50240" y="6018"/>
                    </a:cubicBezTo>
                    <a:cubicBezTo>
                      <a:pt x="50524" y="5603"/>
                      <a:pt x="50553" y="5173"/>
                      <a:pt x="50556" y="4655"/>
                    </a:cubicBezTo>
                    <a:cubicBezTo>
                      <a:pt x="50560" y="4430"/>
                      <a:pt x="50564" y="4200"/>
                      <a:pt x="50568" y="3974"/>
                    </a:cubicBezTo>
                    <a:lnTo>
                      <a:pt x="50571" y="3767"/>
                    </a:lnTo>
                    <a:cubicBezTo>
                      <a:pt x="50571" y="3763"/>
                      <a:pt x="50571" y="3756"/>
                      <a:pt x="50568" y="3752"/>
                    </a:cubicBezTo>
                    <a:cubicBezTo>
                      <a:pt x="50287" y="3265"/>
                      <a:pt x="49835" y="2969"/>
                      <a:pt x="49362" y="2969"/>
                    </a:cubicBezTo>
                    <a:close/>
                    <a:moveTo>
                      <a:pt x="54177" y="2969"/>
                    </a:moveTo>
                    <a:cubicBezTo>
                      <a:pt x="54155" y="2969"/>
                      <a:pt x="54133" y="2973"/>
                      <a:pt x="54111" y="2973"/>
                    </a:cubicBezTo>
                    <a:cubicBezTo>
                      <a:pt x="53609" y="3002"/>
                      <a:pt x="53197" y="3293"/>
                      <a:pt x="53007" y="3752"/>
                    </a:cubicBezTo>
                    <a:cubicBezTo>
                      <a:pt x="53007" y="3756"/>
                      <a:pt x="53004" y="3759"/>
                      <a:pt x="53004" y="3763"/>
                    </a:cubicBezTo>
                    <a:lnTo>
                      <a:pt x="53007" y="3850"/>
                    </a:lnTo>
                    <a:cubicBezTo>
                      <a:pt x="53012" y="4022"/>
                      <a:pt x="53012" y="4193"/>
                      <a:pt x="53012" y="4368"/>
                    </a:cubicBezTo>
                    <a:cubicBezTo>
                      <a:pt x="53015" y="4583"/>
                      <a:pt x="53015" y="4801"/>
                      <a:pt x="53019" y="5020"/>
                    </a:cubicBezTo>
                    <a:cubicBezTo>
                      <a:pt x="53034" y="5566"/>
                      <a:pt x="53318" y="6084"/>
                      <a:pt x="53743" y="6335"/>
                    </a:cubicBezTo>
                    <a:cubicBezTo>
                      <a:pt x="53908" y="6429"/>
                      <a:pt x="54075" y="6481"/>
                      <a:pt x="54246" y="6481"/>
                    </a:cubicBezTo>
                    <a:cubicBezTo>
                      <a:pt x="54559" y="6481"/>
                      <a:pt x="54855" y="6309"/>
                      <a:pt x="55058" y="6018"/>
                    </a:cubicBezTo>
                    <a:cubicBezTo>
                      <a:pt x="55342" y="5603"/>
                      <a:pt x="55372" y="5173"/>
                      <a:pt x="55376" y="4655"/>
                    </a:cubicBezTo>
                    <a:cubicBezTo>
                      <a:pt x="55379" y="4405"/>
                      <a:pt x="55383" y="4153"/>
                      <a:pt x="55386" y="3902"/>
                    </a:cubicBezTo>
                    <a:lnTo>
                      <a:pt x="55390" y="3767"/>
                    </a:lnTo>
                    <a:cubicBezTo>
                      <a:pt x="55390" y="3763"/>
                      <a:pt x="55390" y="3759"/>
                      <a:pt x="55386" y="3752"/>
                    </a:cubicBezTo>
                    <a:cubicBezTo>
                      <a:pt x="55105" y="3265"/>
                      <a:pt x="54654" y="2969"/>
                      <a:pt x="54177" y="2969"/>
                    </a:cubicBezTo>
                    <a:close/>
                    <a:moveTo>
                      <a:pt x="58995" y="2969"/>
                    </a:moveTo>
                    <a:cubicBezTo>
                      <a:pt x="58974" y="2969"/>
                      <a:pt x="58952" y="2973"/>
                      <a:pt x="58930" y="2973"/>
                    </a:cubicBezTo>
                    <a:cubicBezTo>
                      <a:pt x="58427" y="3002"/>
                      <a:pt x="58016" y="3293"/>
                      <a:pt x="57827" y="3752"/>
                    </a:cubicBezTo>
                    <a:cubicBezTo>
                      <a:pt x="57823" y="3752"/>
                      <a:pt x="57823" y="3756"/>
                      <a:pt x="57823" y="3763"/>
                    </a:cubicBezTo>
                    <a:lnTo>
                      <a:pt x="57827" y="3850"/>
                    </a:lnTo>
                    <a:cubicBezTo>
                      <a:pt x="57827" y="4018"/>
                      <a:pt x="57830" y="4190"/>
                      <a:pt x="57830" y="4361"/>
                    </a:cubicBezTo>
                    <a:cubicBezTo>
                      <a:pt x="57830" y="4579"/>
                      <a:pt x="57834" y="4801"/>
                      <a:pt x="57837" y="5020"/>
                    </a:cubicBezTo>
                    <a:cubicBezTo>
                      <a:pt x="57852" y="5566"/>
                      <a:pt x="58136" y="6084"/>
                      <a:pt x="58563" y="6335"/>
                    </a:cubicBezTo>
                    <a:cubicBezTo>
                      <a:pt x="58726" y="6429"/>
                      <a:pt x="58894" y="6481"/>
                      <a:pt x="59065" y="6481"/>
                    </a:cubicBezTo>
                    <a:cubicBezTo>
                      <a:pt x="59378" y="6481"/>
                      <a:pt x="59673" y="6309"/>
                      <a:pt x="59877" y="6018"/>
                    </a:cubicBezTo>
                    <a:cubicBezTo>
                      <a:pt x="60162" y="5603"/>
                      <a:pt x="60190" y="5173"/>
                      <a:pt x="60194" y="4655"/>
                    </a:cubicBezTo>
                    <a:cubicBezTo>
                      <a:pt x="60197" y="4419"/>
                      <a:pt x="60202" y="4178"/>
                      <a:pt x="60205" y="3938"/>
                    </a:cubicBezTo>
                    <a:lnTo>
                      <a:pt x="60209" y="3767"/>
                    </a:lnTo>
                    <a:cubicBezTo>
                      <a:pt x="60209" y="3763"/>
                      <a:pt x="60205" y="3759"/>
                      <a:pt x="60205" y="3752"/>
                    </a:cubicBezTo>
                    <a:cubicBezTo>
                      <a:pt x="59925" y="3265"/>
                      <a:pt x="59473" y="2969"/>
                      <a:pt x="58995" y="2969"/>
                    </a:cubicBezTo>
                    <a:close/>
                    <a:moveTo>
                      <a:pt x="63815" y="2969"/>
                    </a:moveTo>
                    <a:cubicBezTo>
                      <a:pt x="63793" y="2969"/>
                      <a:pt x="63771" y="2973"/>
                      <a:pt x="63749" y="2973"/>
                    </a:cubicBezTo>
                    <a:cubicBezTo>
                      <a:pt x="63247" y="3002"/>
                      <a:pt x="62835" y="3293"/>
                      <a:pt x="62645" y="3752"/>
                    </a:cubicBezTo>
                    <a:cubicBezTo>
                      <a:pt x="62642" y="3756"/>
                      <a:pt x="62642" y="3759"/>
                      <a:pt x="62642" y="3763"/>
                    </a:cubicBezTo>
                    <a:lnTo>
                      <a:pt x="62645" y="3850"/>
                    </a:lnTo>
                    <a:cubicBezTo>
                      <a:pt x="62645" y="4022"/>
                      <a:pt x="62649" y="4193"/>
                      <a:pt x="62649" y="4368"/>
                    </a:cubicBezTo>
                    <a:cubicBezTo>
                      <a:pt x="62649" y="4586"/>
                      <a:pt x="62653" y="4801"/>
                      <a:pt x="62656" y="5020"/>
                    </a:cubicBezTo>
                    <a:cubicBezTo>
                      <a:pt x="62671" y="5566"/>
                      <a:pt x="62955" y="6084"/>
                      <a:pt x="63381" y="6335"/>
                    </a:cubicBezTo>
                    <a:cubicBezTo>
                      <a:pt x="63545" y="6429"/>
                      <a:pt x="63712" y="6481"/>
                      <a:pt x="63884" y="6481"/>
                    </a:cubicBezTo>
                    <a:cubicBezTo>
                      <a:pt x="64197" y="6481"/>
                      <a:pt x="64492" y="6309"/>
                      <a:pt x="64696" y="6018"/>
                    </a:cubicBezTo>
                    <a:cubicBezTo>
                      <a:pt x="64980" y="5603"/>
                      <a:pt x="65010" y="5173"/>
                      <a:pt x="65013" y="4655"/>
                    </a:cubicBezTo>
                    <a:cubicBezTo>
                      <a:pt x="65017" y="4405"/>
                      <a:pt x="65020" y="4153"/>
                      <a:pt x="65024" y="3902"/>
                    </a:cubicBezTo>
                    <a:lnTo>
                      <a:pt x="65027" y="3767"/>
                    </a:lnTo>
                    <a:cubicBezTo>
                      <a:pt x="65027" y="3763"/>
                      <a:pt x="65024" y="3759"/>
                      <a:pt x="65024" y="3752"/>
                    </a:cubicBezTo>
                    <a:cubicBezTo>
                      <a:pt x="64743" y="3265"/>
                      <a:pt x="64292" y="2969"/>
                      <a:pt x="63815" y="2969"/>
                    </a:cubicBezTo>
                    <a:close/>
                    <a:moveTo>
                      <a:pt x="68633" y="2969"/>
                    </a:moveTo>
                    <a:cubicBezTo>
                      <a:pt x="68611" y="2969"/>
                      <a:pt x="68589" y="2973"/>
                      <a:pt x="68564" y="2973"/>
                    </a:cubicBezTo>
                    <a:cubicBezTo>
                      <a:pt x="68065" y="3002"/>
                      <a:pt x="67654" y="3293"/>
                      <a:pt x="67464" y="3752"/>
                    </a:cubicBezTo>
                    <a:cubicBezTo>
                      <a:pt x="67461" y="3756"/>
                      <a:pt x="67461" y="3759"/>
                      <a:pt x="67461" y="3763"/>
                    </a:cubicBezTo>
                    <a:lnTo>
                      <a:pt x="67461" y="3850"/>
                    </a:lnTo>
                    <a:cubicBezTo>
                      <a:pt x="67464" y="4018"/>
                      <a:pt x="67468" y="4186"/>
                      <a:pt x="67468" y="4353"/>
                    </a:cubicBezTo>
                    <a:cubicBezTo>
                      <a:pt x="67468" y="4576"/>
                      <a:pt x="67471" y="4798"/>
                      <a:pt x="67475" y="5020"/>
                    </a:cubicBezTo>
                    <a:cubicBezTo>
                      <a:pt x="67490" y="5566"/>
                      <a:pt x="67774" y="6084"/>
                      <a:pt x="68200" y="6335"/>
                    </a:cubicBezTo>
                    <a:cubicBezTo>
                      <a:pt x="68364" y="6429"/>
                      <a:pt x="68532" y="6481"/>
                      <a:pt x="68703" y="6481"/>
                    </a:cubicBezTo>
                    <a:cubicBezTo>
                      <a:pt x="69016" y="6481"/>
                      <a:pt x="69311" y="6309"/>
                      <a:pt x="69515" y="6018"/>
                    </a:cubicBezTo>
                    <a:cubicBezTo>
                      <a:pt x="69799" y="5603"/>
                      <a:pt x="69825" y="5173"/>
                      <a:pt x="69832" y="4655"/>
                    </a:cubicBezTo>
                    <a:cubicBezTo>
                      <a:pt x="69835" y="4401"/>
                      <a:pt x="69839" y="4146"/>
                      <a:pt x="69843" y="3891"/>
                    </a:cubicBezTo>
                    <a:lnTo>
                      <a:pt x="69846" y="3767"/>
                    </a:lnTo>
                    <a:cubicBezTo>
                      <a:pt x="69846" y="3763"/>
                      <a:pt x="69843" y="3756"/>
                      <a:pt x="69843" y="3752"/>
                    </a:cubicBezTo>
                    <a:cubicBezTo>
                      <a:pt x="69562" y="3265"/>
                      <a:pt x="69110" y="2969"/>
                      <a:pt x="68633" y="2969"/>
                    </a:cubicBezTo>
                    <a:close/>
                    <a:moveTo>
                      <a:pt x="73452" y="2969"/>
                    </a:moveTo>
                    <a:cubicBezTo>
                      <a:pt x="73431" y="2969"/>
                      <a:pt x="73409" y="2973"/>
                      <a:pt x="73383" y="2973"/>
                    </a:cubicBezTo>
                    <a:cubicBezTo>
                      <a:pt x="72884" y="3002"/>
                      <a:pt x="72472" y="3293"/>
                      <a:pt x="72283" y="3752"/>
                    </a:cubicBezTo>
                    <a:cubicBezTo>
                      <a:pt x="72279" y="3756"/>
                      <a:pt x="72279" y="3759"/>
                      <a:pt x="72279" y="3763"/>
                    </a:cubicBezTo>
                    <a:lnTo>
                      <a:pt x="72279" y="3850"/>
                    </a:lnTo>
                    <a:cubicBezTo>
                      <a:pt x="72283" y="4018"/>
                      <a:pt x="72283" y="4186"/>
                      <a:pt x="72287" y="4357"/>
                    </a:cubicBezTo>
                    <a:cubicBezTo>
                      <a:pt x="72287" y="4576"/>
                      <a:pt x="72291" y="4798"/>
                      <a:pt x="72294" y="5020"/>
                    </a:cubicBezTo>
                    <a:cubicBezTo>
                      <a:pt x="72305" y="5566"/>
                      <a:pt x="72589" y="6084"/>
                      <a:pt x="73019" y="6335"/>
                    </a:cubicBezTo>
                    <a:cubicBezTo>
                      <a:pt x="73179" y="6429"/>
                      <a:pt x="73350" y="6481"/>
                      <a:pt x="73521" y="6481"/>
                    </a:cubicBezTo>
                    <a:cubicBezTo>
                      <a:pt x="73831" y="6481"/>
                      <a:pt x="74130" y="6309"/>
                      <a:pt x="74330" y="6018"/>
                    </a:cubicBezTo>
                    <a:cubicBezTo>
                      <a:pt x="74618" y="5603"/>
                      <a:pt x="74643" y="5173"/>
                      <a:pt x="74651" y="4655"/>
                    </a:cubicBezTo>
                    <a:cubicBezTo>
                      <a:pt x="74654" y="4419"/>
                      <a:pt x="74658" y="4183"/>
                      <a:pt x="74661" y="3946"/>
                    </a:cubicBezTo>
                    <a:lnTo>
                      <a:pt x="74665" y="3767"/>
                    </a:lnTo>
                    <a:cubicBezTo>
                      <a:pt x="74665" y="3763"/>
                      <a:pt x="74661" y="3759"/>
                      <a:pt x="74661" y="3752"/>
                    </a:cubicBezTo>
                    <a:cubicBezTo>
                      <a:pt x="74381" y="3265"/>
                      <a:pt x="73930" y="2969"/>
                      <a:pt x="73452" y="2969"/>
                    </a:cubicBezTo>
                    <a:close/>
                    <a:moveTo>
                      <a:pt x="78271" y="2969"/>
                    </a:moveTo>
                    <a:cubicBezTo>
                      <a:pt x="78249" y="2969"/>
                      <a:pt x="78227" y="2973"/>
                      <a:pt x="78202" y="2973"/>
                    </a:cubicBezTo>
                    <a:cubicBezTo>
                      <a:pt x="77703" y="3002"/>
                      <a:pt x="77287" y="3293"/>
                      <a:pt x="77099" y="3752"/>
                    </a:cubicBezTo>
                    <a:lnTo>
                      <a:pt x="77099" y="3763"/>
                    </a:lnTo>
                    <a:lnTo>
                      <a:pt x="77099" y="3850"/>
                    </a:lnTo>
                    <a:cubicBezTo>
                      <a:pt x="77102" y="4022"/>
                      <a:pt x="77102" y="4193"/>
                      <a:pt x="77106" y="4364"/>
                    </a:cubicBezTo>
                    <a:cubicBezTo>
                      <a:pt x="77106" y="4583"/>
                      <a:pt x="77106" y="4801"/>
                      <a:pt x="77113" y="5020"/>
                    </a:cubicBezTo>
                    <a:cubicBezTo>
                      <a:pt x="77124" y="5566"/>
                      <a:pt x="77408" y="6084"/>
                      <a:pt x="77838" y="6335"/>
                    </a:cubicBezTo>
                    <a:cubicBezTo>
                      <a:pt x="77998" y="6429"/>
                      <a:pt x="78169" y="6481"/>
                      <a:pt x="78341" y="6481"/>
                    </a:cubicBezTo>
                    <a:cubicBezTo>
                      <a:pt x="78650" y="6481"/>
                      <a:pt x="78948" y="6309"/>
                      <a:pt x="79149" y="6018"/>
                    </a:cubicBezTo>
                    <a:cubicBezTo>
                      <a:pt x="79437" y="5603"/>
                      <a:pt x="79462" y="5173"/>
                      <a:pt x="79469" y="4655"/>
                    </a:cubicBezTo>
                    <a:cubicBezTo>
                      <a:pt x="79473" y="4412"/>
                      <a:pt x="79477" y="4168"/>
                      <a:pt x="79481" y="3924"/>
                    </a:cubicBezTo>
                    <a:lnTo>
                      <a:pt x="79481" y="3767"/>
                    </a:lnTo>
                    <a:cubicBezTo>
                      <a:pt x="79481" y="3763"/>
                      <a:pt x="79481" y="3756"/>
                      <a:pt x="79477" y="3752"/>
                    </a:cubicBezTo>
                    <a:cubicBezTo>
                      <a:pt x="79200" y="3265"/>
                      <a:pt x="78748" y="2969"/>
                      <a:pt x="78271" y="2969"/>
                    </a:cubicBezTo>
                    <a:close/>
                    <a:moveTo>
                      <a:pt x="83090" y="2969"/>
                    </a:moveTo>
                    <a:cubicBezTo>
                      <a:pt x="83068" y="2969"/>
                      <a:pt x="83043" y="2973"/>
                      <a:pt x="83021" y="2973"/>
                    </a:cubicBezTo>
                    <a:cubicBezTo>
                      <a:pt x="82522" y="3002"/>
                      <a:pt x="82107" y="3293"/>
                      <a:pt x="81917" y="3752"/>
                    </a:cubicBezTo>
                    <a:lnTo>
                      <a:pt x="81917" y="3763"/>
                    </a:lnTo>
                    <a:lnTo>
                      <a:pt x="81917" y="3850"/>
                    </a:lnTo>
                    <a:cubicBezTo>
                      <a:pt x="81920" y="4018"/>
                      <a:pt x="81920" y="4190"/>
                      <a:pt x="81925" y="4361"/>
                    </a:cubicBezTo>
                    <a:cubicBezTo>
                      <a:pt x="81925" y="4579"/>
                      <a:pt x="81925" y="4801"/>
                      <a:pt x="81932" y="5020"/>
                    </a:cubicBezTo>
                    <a:cubicBezTo>
                      <a:pt x="81942" y="5566"/>
                      <a:pt x="82226" y="6084"/>
                      <a:pt x="82656" y="6335"/>
                    </a:cubicBezTo>
                    <a:cubicBezTo>
                      <a:pt x="82816" y="6429"/>
                      <a:pt x="82988" y="6481"/>
                      <a:pt x="83159" y="6481"/>
                    </a:cubicBezTo>
                    <a:cubicBezTo>
                      <a:pt x="83469" y="6481"/>
                      <a:pt x="83764" y="6309"/>
                      <a:pt x="83968" y="6018"/>
                    </a:cubicBezTo>
                    <a:cubicBezTo>
                      <a:pt x="84255" y="5603"/>
                      <a:pt x="84281" y="5173"/>
                      <a:pt x="84289" y="4655"/>
                    </a:cubicBezTo>
                    <a:cubicBezTo>
                      <a:pt x="84289" y="4423"/>
                      <a:pt x="84292" y="4190"/>
                      <a:pt x="84299" y="3953"/>
                    </a:cubicBezTo>
                    <a:lnTo>
                      <a:pt x="84299" y="3767"/>
                    </a:lnTo>
                    <a:cubicBezTo>
                      <a:pt x="84299" y="3763"/>
                      <a:pt x="84299" y="3756"/>
                      <a:pt x="84296" y="3752"/>
                    </a:cubicBezTo>
                    <a:cubicBezTo>
                      <a:pt x="84015" y="3265"/>
                      <a:pt x="83567" y="2969"/>
                      <a:pt x="83090" y="2969"/>
                    </a:cubicBezTo>
                    <a:close/>
                    <a:moveTo>
                      <a:pt x="87908" y="2969"/>
                    </a:moveTo>
                    <a:cubicBezTo>
                      <a:pt x="87887" y="2969"/>
                      <a:pt x="87861" y="2973"/>
                      <a:pt x="87839" y="2973"/>
                    </a:cubicBezTo>
                    <a:cubicBezTo>
                      <a:pt x="87337" y="3002"/>
                      <a:pt x="86925" y="3293"/>
                      <a:pt x="86736" y="3752"/>
                    </a:cubicBezTo>
                    <a:lnTo>
                      <a:pt x="86736" y="3763"/>
                    </a:lnTo>
                    <a:lnTo>
                      <a:pt x="86736" y="3850"/>
                    </a:lnTo>
                    <a:cubicBezTo>
                      <a:pt x="86740" y="4025"/>
                      <a:pt x="86740" y="4200"/>
                      <a:pt x="86743" y="4375"/>
                    </a:cubicBezTo>
                    <a:cubicBezTo>
                      <a:pt x="86743" y="4590"/>
                      <a:pt x="86743" y="4805"/>
                      <a:pt x="86750" y="5020"/>
                    </a:cubicBezTo>
                    <a:cubicBezTo>
                      <a:pt x="86762" y="5566"/>
                      <a:pt x="87046" y="6084"/>
                      <a:pt x="87476" y="6335"/>
                    </a:cubicBezTo>
                    <a:cubicBezTo>
                      <a:pt x="87636" y="6429"/>
                      <a:pt x="87807" y="6481"/>
                      <a:pt x="87978" y="6481"/>
                    </a:cubicBezTo>
                    <a:cubicBezTo>
                      <a:pt x="88288" y="6481"/>
                      <a:pt x="88582" y="6309"/>
                      <a:pt x="88787" y="6018"/>
                    </a:cubicBezTo>
                    <a:cubicBezTo>
                      <a:pt x="89075" y="5603"/>
                      <a:pt x="89100" y="5173"/>
                      <a:pt x="89107" y="4655"/>
                    </a:cubicBezTo>
                    <a:cubicBezTo>
                      <a:pt x="89107" y="4412"/>
                      <a:pt x="89110" y="4168"/>
                      <a:pt x="89118" y="3924"/>
                    </a:cubicBezTo>
                    <a:lnTo>
                      <a:pt x="89118" y="3767"/>
                    </a:lnTo>
                    <a:cubicBezTo>
                      <a:pt x="89118" y="3763"/>
                      <a:pt x="89118" y="3759"/>
                      <a:pt x="89115" y="3752"/>
                    </a:cubicBezTo>
                    <a:cubicBezTo>
                      <a:pt x="88834" y="3265"/>
                      <a:pt x="88386" y="2969"/>
                      <a:pt x="87908" y="296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
              <p:cNvSpPr/>
              <p:nvPr/>
            </p:nvSpPr>
            <p:spPr>
              <a:xfrm>
                <a:off x="2659200" y="238125"/>
                <a:ext cx="2228150" cy="183750"/>
              </a:xfrm>
              <a:custGeom>
                <a:avLst/>
                <a:gdLst/>
                <a:ahLst/>
                <a:cxnLst/>
                <a:rect l="l" t="t" r="r" b="b"/>
                <a:pathLst>
                  <a:path w="89126" h="7350" extrusionOk="0">
                    <a:moveTo>
                      <a:pt x="87873" y="0"/>
                    </a:moveTo>
                    <a:lnTo>
                      <a:pt x="83163" y="3"/>
                    </a:lnTo>
                    <a:cubicBezTo>
                      <a:pt x="83149" y="3"/>
                      <a:pt x="83137" y="18"/>
                      <a:pt x="83137" y="33"/>
                    </a:cubicBezTo>
                    <a:lnTo>
                      <a:pt x="83137" y="706"/>
                    </a:lnTo>
                    <a:cubicBezTo>
                      <a:pt x="83137" y="721"/>
                      <a:pt x="83149" y="733"/>
                      <a:pt x="83163" y="733"/>
                    </a:cubicBezTo>
                    <a:lnTo>
                      <a:pt x="84783" y="733"/>
                    </a:lnTo>
                    <a:cubicBezTo>
                      <a:pt x="85815" y="733"/>
                      <a:pt x="86842" y="728"/>
                      <a:pt x="87873" y="728"/>
                    </a:cubicBezTo>
                    <a:cubicBezTo>
                      <a:pt x="87887" y="728"/>
                      <a:pt x="87898" y="718"/>
                      <a:pt x="87898" y="703"/>
                    </a:cubicBezTo>
                    <a:lnTo>
                      <a:pt x="87898" y="29"/>
                    </a:lnTo>
                    <a:cubicBezTo>
                      <a:pt x="87898" y="22"/>
                      <a:pt x="87898" y="15"/>
                      <a:pt x="87891" y="7"/>
                    </a:cubicBezTo>
                    <a:cubicBezTo>
                      <a:pt x="87887" y="3"/>
                      <a:pt x="87880" y="0"/>
                      <a:pt x="87873" y="0"/>
                    </a:cubicBezTo>
                    <a:close/>
                    <a:moveTo>
                      <a:pt x="78235" y="7"/>
                    </a:moveTo>
                    <a:lnTo>
                      <a:pt x="73525" y="11"/>
                    </a:lnTo>
                    <a:cubicBezTo>
                      <a:pt x="73511" y="11"/>
                      <a:pt x="73500" y="25"/>
                      <a:pt x="73500" y="40"/>
                    </a:cubicBezTo>
                    <a:lnTo>
                      <a:pt x="73500" y="714"/>
                    </a:lnTo>
                    <a:cubicBezTo>
                      <a:pt x="73500" y="721"/>
                      <a:pt x="73503" y="728"/>
                      <a:pt x="73507" y="733"/>
                    </a:cubicBezTo>
                    <a:cubicBezTo>
                      <a:pt x="73511" y="736"/>
                      <a:pt x="73518" y="740"/>
                      <a:pt x="73525" y="740"/>
                    </a:cubicBezTo>
                    <a:lnTo>
                      <a:pt x="78235" y="736"/>
                    </a:lnTo>
                    <a:cubicBezTo>
                      <a:pt x="78249" y="736"/>
                      <a:pt x="78264" y="725"/>
                      <a:pt x="78264" y="711"/>
                    </a:cubicBezTo>
                    <a:lnTo>
                      <a:pt x="78264" y="37"/>
                    </a:lnTo>
                    <a:cubicBezTo>
                      <a:pt x="78264" y="29"/>
                      <a:pt x="78260" y="22"/>
                      <a:pt x="78253" y="18"/>
                    </a:cubicBezTo>
                    <a:cubicBezTo>
                      <a:pt x="78249" y="11"/>
                      <a:pt x="78242" y="7"/>
                      <a:pt x="78235" y="7"/>
                    </a:cubicBezTo>
                    <a:close/>
                    <a:moveTo>
                      <a:pt x="68597" y="15"/>
                    </a:moveTo>
                    <a:lnTo>
                      <a:pt x="63891" y="18"/>
                    </a:lnTo>
                    <a:cubicBezTo>
                      <a:pt x="63873" y="18"/>
                      <a:pt x="63862" y="29"/>
                      <a:pt x="63862" y="47"/>
                    </a:cubicBezTo>
                    <a:lnTo>
                      <a:pt x="63862" y="718"/>
                    </a:lnTo>
                    <a:cubicBezTo>
                      <a:pt x="63862" y="725"/>
                      <a:pt x="63865" y="733"/>
                      <a:pt x="63869" y="740"/>
                    </a:cubicBezTo>
                    <a:cubicBezTo>
                      <a:pt x="63877" y="743"/>
                      <a:pt x="63884" y="747"/>
                      <a:pt x="63891" y="747"/>
                    </a:cubicBezTo>
                    <a:lnTo>
                      <a:pt x="68597" y="743"/>
                    </a:lnTo>
                    <a:cubicBezTo>
                      <a:pt x="68611" y="743"/>
                      <a:pt x="68626" y="733"/>
                      <a:pt x="68626" y="718"/>
                    </a:cubicBezTo>
                    <a:lnTo>
                      <a:pt x="68626" y="44"/>
                    </a:lnTo>
                    <a:cubicBezTo>
                      <a:pt x="68626" y="37"/>
                      <a:pt x="68623" y="29"/>
                      <a:pt x="68616" y="22"/>
                    </a:cubicBezTo>
                    <a:cubicBezTo>
                      <a:pt x="68611" y="18"/>
                      <a:pt x="68604" y="15"/>
                      <a:pt x="68597" y="15"/>
                    </a:cubicBezTo>
                    <a:close/>
                    <a:moveTo>
                      <a:pt x="58960" y="22"/>
                    </a:moveTo>
                    <a:lnTo>
                      <a:pt x="54253" y="25"/>
                    </a:lnTo>
                    <a:cubicBezTo>
                      <a:pt x="54239" y="25"/>
                      <a:pt x="54224" y="37"/>
                      <a:pt x="54224" y="51"/>
                    </a:cubicBezTo>
                    <a:lnTo>
                      <a:pt x="54224" y="725"/>
                    </a:lnTo>
                    <a:cubicBezTo>
                      <a:pt x="54224" y="733"/>
                      <a:pt x="54228" y="740"/>
                      <a:pt x="54231" y="743"/>
                    </a:cubicBezTo>
                    <a:cubicBezTo>
                      <a:pt x="54239" y="750"/>
                      <a:pt x="54246" y="754"/>
                      <a:pt x="54253" y="754"/>
                    </a:cubicBezTo>
                    <a:lnTo>
                      <a:pt x="58960" y="750"/>
                    </a:lnTo>
                    <a:cubicBezTo>
                      <a:pt x="58974" y="750"/>
                      <a:pt x="58988" y="736"/>
                      <a:pt x="58988" y="721"/>
                    </a:cubicBezTo>
                    <a:lnTo>
                      <a:pt x="58988" y="47"/>
                    </a:lnTo>
                    <a:cubicBezTo>
                      <a:pt x="58988" y="40"/>
                      <a:pt x="58985" y="37"/>
                      <a:pt x="58981" y="29"/>
                    </a:cubicBezTo>
                    <a:cubicBezTo>
                      <a:pt x="58974" y="25"/>
                      <a:pt x="58967" y="22"/>
                      <a:pt x="58960" y="22"/>
                    </a:cubicBezTo>
                    <a:close/>
                    <a:moveTo>
                      <a:pt x="6069" y="25"/>
                    </a:moveTo>
                    <a:cubicBezTo>
                      <a:pt x="6061" y="25"/>
                      <a:pt x="6054" y="25"/>
                      <a:pt x="6047" y="33"/>
                    </a:cubicBezTo>
                    <a:cubicBezTo>
                      <a:pt x="6043" y="37"/>
                      <a:pt x="6039" y="44"/>
                      <a:pt x="6039" y="51"/>
                    </a:cubicBezTo>
                    <a:lnTo>
                      <a:pt x="6039" y="725"/>
                    </a:lnTo>
                    <a:cubicBezTo>
                      <a:pt x="6039" y="743"/>
                      <a:pt x="6051" y="754"/>
                      <a:pt x="6069" y="754"/>
                    </a:cubicBezTo>
                    <a:lnTo>
                      <a:pt x="10775" y="758"/>
                    </a:lnTo>
                    <a:cubicBezTo>
                      <a:pt x="10782" y="758"/>
                      <a:pt x="10790" y="754"/>
                      <a:pt x="10793" y="750"/>
                    </a:cubicBezTo>
                    <a:cubicBezTo>
                      <a:pt x="10800" y="743"/>
                      <a:pt x="10804" y="736"/>
                      <a:pt x="10804" y="728"/>
                    </a:cubicBezTo>
                    <a:lnTo>
                      <a:pt x="10804" y="59"/>
                    </a:lnTo>
                    <a:cubicBezTo>
                      <a:pt x="10804" y="44"/>
                      <a:pt x="10790" y="29"/>
                      <a:pt x="10775" y="29"/>
                    </a:cubicBezTo>
                    <a:cubicBezTo>
                      <a:pt x="9205" y="29"/>
                      <a:pt x="7638" y="25"/>
                      <a:pt x="6069" y="25"/>
                    </a:cubicBezTo>
                    <a:close/>
                    <a:moveTo>
                      <a:pt x="49322" y="25"/>
                    </a:moveTo>
                    <a:lnTo>
                      <a:pt x="44615" y="29"/>
                    </a:lnTo>
                    <a:cubicBezTo>
                      <a:pt x="44601" y="29"/>
                      <a:pt x="44587" y="40"/>
                      <a:pt x="44587" y="59"/>
                    </a:cubicBezTo>
                    <a:lnTo>
                      <a:pt x="44587" y="728"/>
                    </a:lnTo>
                    <a:cubicBezTo>
                      <a:pt x="44587" y="736"/>
                      <a:pt x="44590" y="743"/>
                      <a:pt x="44598" y="750"/>
                    </a:cubicBezTo>
                    <a:cubicBezTo>
                      <a:pt x="44601" y="754"/>
                      <a:pt x="44608" y="758"/>
                      <a:pt x="44615" y="758"/>
                    </a:cubicBezTo>
                    <a:lnTo>
                      <a:pt x="49322" y="754"/>
                    </a:lnTo>
                    <a:cubicBezTo>
                      <a:pt x="49340" y="754"/>
                      <a:pt x="49351" y="743"/>
                      <a:pt x="49351" y="728"/>
                    </a:cubicBezTo>
                    <a:lnTo>
                      <a:pt x="49351" y="55"/>
                    </a:lnTo>
                    <a:cubicBezTo>
                      <a:pt x="49351" y="47"/>
                      <a:pt x="49347" y="40"/>
                      <a:pt x="49344" y="37"/>
                    </a:cubicBezTo>
                    <a:cubicBezTo>
                      <a:pt x="49336" y="29"/>
                      <a:pt x="49329" y="25"/>
                      <a:pt x="49322" y="25"/>
                    </a:cubicBezTo>
                    <a:close/>
                    <a:moveTo>
                      <a:pt x="15707" y="33"/>
                    </a:moveTo>
                    <a:cubicBezTo>
                      <a:pt x="15699" y="33"/>
                      <a:pt x="15692" y="37"/>
                      <a:pt x="15685" y="40"/>
                    </a:cubicBezTo>
                    <a:cubicBezTo>
                      <a:pt x="15681" y="47"/>
                      <a:pt x="15677" y="55"/>
                      <a:pt x="15677" y="62"/>
                    </a:cubicBezTo>
                    <a:lnTo>
                      <a:pt x="15677" y="733"/>
                    </a:lnTo>
                    <a:cubicBezTo>
                      <a:pt x="15677" y="747"/>
                      <a:pt x="15688" y="761"/>
                      <a:pt x="15707" y="761"/>
                    </a:cubicBezTo>
                    <a:lnTo>
                      <a:pt x="20412" y="761"/>
                    </a:lnTo>
                    <a:cubicBezTo>
                      <a:pt x="20419" y="761"/>
                      <a:pt x="20427" y="758"/>
                      <a:pt x="20431" y="754"/>
                    </a:cubicBezTo>
                    <a:cubicBezTo>
                      <a:pt x="20438" y="750"/>
                      <a:pt x="20441" y="743"/>
                      <a:pt x="20441" y="736"/>
                    </a:cubicBezTo>
                    <a:lnTo>
                      <a:pt x="20441" y="62"/>
                    </a:lnTo>
                    <a:cubicBezTo>
                      <a:pt x="20441" y="47"/>
                      <a:pt x="20427" y="33"/>
                      <a:pt x="20412" y="33"/>
                    </a:cubicBezTo>
                    <a:close/>
                    <a:moveTo>
                      <a:pt x="25340" y="33"/>
                    </a:moveTo>
                    <a:cubicBezTo>
                      <a:pt x="25326" y="33"/>
                      <a:pt x="25315" y="47"/>
                      <a:pt x="25315" y="62"/>
                    </a:cubicBezTo>
                    <a:lnTo>
                      <a:pt x="25315" y="736"/>
                    </a:lnTo>
                    <a:cubicBezTo>
                      <a:pt x="25315" y="743"/>
                      <a:pt x="25318" y="750"/>
                      <a:pt x="25323" y="754"/>
                    </a:cubicBezTo>
                    <a:cubicBezTo>
                      <a:pt x="25326" y="758"/>
                      <a:pt x="25333" y="761"/>
                      <a:pt x="25340" y="761"/>
                    </a:cubicBezTo>
                    <a:lnTo>
                      <a:pt x="30050" y="761"/>
                    </a:lnTo>
                    <a:cubicBezTo>
                      <a:pt x="30065" y="761"/>
                      <a:pt x="30075" y="750"/>
                      <a:pt x="30075" y="733"/>
                    </a:cubicBezTo>
                    <a:lnTo>
                      <a:pt x="30075" y="62"/>
                    </a:lnTo>
                    <a:cubicBezTo>
                      <a:pt x="30075" y="55"/>
                      <a:pt x="30075" y="47"/>
                      <a:pt x="30068" y="40"/>
                    </a:cubicBezTo>
                    <a:cubicBezTo>
                      <a:pt x="30065" y="37"/>
                      <a:pt x="30057" y="33"/>
                      <a:pt x="30050" y="33"/>
                    </a:cubicBezTo>
                    <a:close/>
                    <a:moveTo>
                      <a:pt x="39688" y="29"/>
                    </a:moveTo>
                    <a:lnTo>
                      <a:pt x="34978" y="33"/>
                    </a:lnTo>
                    <a:cubicBezTo>
                      <a:pt x="34964" y="33"/>
                      <a:pt x="34952" y="44"/>
                      <a:pt x="34952" y="62"/>
                    </a:cubicBezTo>
                    <a:lnTo>
                      <a:pt x="34952" y="733"/>
                    </a:lnTo>
                    <a:cubicBezTo>
                      <a:pt x="34952" y="740"/>
                      <a:pt x="34952" y="747"/>
                      <a:pt x="34960" y="754"/>
                    </a:cubicBezTo>
                    <a:cubicBezTo>
                      <a:pt x="34964" y="758"/>
                      <a:pt x="34971" y="761"/>
                      <a:pt x="34978" y="761"/>
                    </a:cubicBezTo>
                    <a:lnTo>
                      <a:pt x="39688" y="761"/>
                    </a:lnTo>
                    <a:cubicBezTo>
                      <a:pt x="39703" y="761"/>
                      <a:pt x="39713" y="747"/>
                      <a:pt x="39713" y="733"/>
                    </a:cubicBezTo>
                    <a:lnTo>
                      <a:pt x="39713" y="59"/>
                    </a:lnTo>
                    <a:cubicBezTo>
                      <a:pt x="39713" y="51"/>
                      <a:pt x="39710" y="44"/>
                      <a:pt x="39706" y="40"/>
                    </a:cubicBezTo>
                    <a:cubicBezTo>
                      <a:pt x="39703" y="33"/>
                      <a:pt x="39695" y="29"/>
                      <a:pt x="39688" y="29"/>
                    </a:cubicBezTo>
                    <a:close/>
                    <a:moveTo>
                      <a:pt x="18114" y="816"/>
                    </a:moveTo>
                    <a:cubicBezTo>
                      <a:pt x="18106" y="816"/>
                      <a:pt x="18099" y="820"/>
                      <a:pt x="18096" y="827"/>
                    </a:cubicBezTo>
                    <a:cubicBezTo>
                      <a:pt x="18089" y="830"/>
                      <a:pt x="18084" y="837"/>
                      <a:pt x="18084" y="845"/>
                    </a:cubicBezTo>
                    <a:lnTo>
                      <a:pt x="18084" y="1464"/>
                    </a:lnTo>
                    <a:cubicBezTo>
                      <a:pt x="18084" y="1471"/>
                      <a:pt x="18089" y="1479"/>
                      <a:pt x="18096" y="1483"/>
                    </a:cubicBezTo>
                    <a:cubicBezTo>
                      <a:pt x="18099" y="1490"/>
                      <a:pt x="18106" y="1490"/>
                      <a:pt x="18114" y="1490"/>
                    </a:cubicBezTo>
                    <a:lnTo>
                      <a:pt x="22820" y="1490"/>
                    </a:lnTo>
                    <a:cubicBezTo>
                      <a:pt x="22838" y="1490"/>
                      <a:pt x="22849" y="1479"/>
                      <a:pt x="22849" y="1464"/>
                    </a:cubicBezTo>
                    <a:lnTo>
                      <a:pt x="22849" y="845"/>
                    </a:lnTo>
                    <a:cubicBezTo>
                      <a:pt x="22849" y="830"/>
                      <a:pt x="22838" y="816"/>
                      <a:pt x="22820" y="816"/>
                    </a:cubicBezTo>
                    <a:close/>
                    <a:moveTo>
                      <a:pt x="27752" y="816"/>
                    </a:moveTo>
                    <a:cubicBezTo>
                      <a:pt x="27737" y="816"/>
                      <a:pt x="27722" y="830"/>
                      <a:pt x="27722" y="845"/>
                    </a:cubicBezTo>
                    <a:lnTo>
                      <a:pt x="27722" y="1461"/>
                    </a:lnTo>
                    <a:cubicBezTo>
                      <a:pt x="27722" y="1468"/>
                      <a:pt x="27727" y="1476"/>
                      <a:pt x="27730" y="1483"/>
                    </a:cubicBezTo>
                    <a:cubicBezTo>
                      <a:pt x="27737" y="1486"/>
                      <a:pt x="27744" y="1490"/>
                      <a:pt x="27752" y="1490"/>
                    </a:cubicBezTo>
                    <a:lnTo>
                      <a:pt x="32458" y="1490"/>
                    </a:lnTo>
                    <a:cubicBezTo>
                      <a:pt x="32472" y="1490"/>
                      <a:pt x="32486" y="1476"/>
                      <a:pt x="32486" y="1461"/>
                    </a:cubicBezTo>
                    <a:lnTo>
                      <a:pt x="32486" y="845"/>
                    </a:lnTo>
                    <a:cubicBezTo>
                      <a:pt x="32486" y="837"/>
                      <a:pt x="32483" y="830"/>
                      <a:pt x="32479" y="827"/>
                    </a:cubicBezTo>
                    <a:cubicBezTo>
                      <a:pt x="32472" y="820"/>
                      <a:pt x="32465" y="816"/>
                      <a:pt x="32458" y="816"/>
                    </a:cubicBezTo>
                    <a:close/>
                    <a:moveTo>
                      <a:pt x="42095" y="812"/>
                    </a:moveTo>
                    <a:lnTo>
                      <a:pt x="37390" y="816"/>
                    </a:lnTo>
                    <a:cubicBezTo>
                      <a:pt x="37371" y="816"/>
                      <a:pt x="37360" y="827"/>
                      <a:pt x="37360" y="845"/>
                    </a:cubicBezTo>
                    <a:lnTo>
                      <a:pt x="37360" y="1461"/>
                    </a:lnTo>
                    <a:cubicBezTo>
                      <a:pt x="37360" y="1468"/>
                      <a:pt x="37364" y="1476"/>
                      <a:pt x="37368" y="1479"/>
                    </a:cubicBezTo>
                    <a:cubicBezTo>
                      <a:pt x="37375" y="1486"/>
                      <a:pt x="37382" y="1490"/>
                      <a:pt x="37390" y="1490"/>
                    </a:cubicBezTo>
                    <a:lnTo>
                      <a:pt x="42095" y="1490"/>
                    </a:lnTo>
                    <a:cubicBezTo>
                      <a:pt x="42110" y="1490"/>
                      <a:pt x="42124" y="1476"/>
                      <a:pt x="42124" y="1461"/>
                    </a:cubicBezTo>
                    <a:lnTo>
                      <a:pt x="42124" y="842"/>
                    </a:lnTo>
                    <a:cubicBezTo>
                      <a:pt x="42124" y="834"/>
                      <a:pt x="42121" y="827"/>
                      <a:pt x="42114" y="823"/>
                    </a:cubicBezTo>
                    <a:cubicBezTo>
                      <a:pt x="42110" y="816"/>
                      <a:pt x="42102" y="812"/>
                      <a:pt x="42095" y="812"/>
                    </a:cubicBezTo>
                    <a:close/>
                    <a:moveTo>
                      <a:pt x="51733" y="809"/>
                    </a:moveTo>
                    <a:lnTo>
                      <a:pt x="47024" y="812"/>
                    </a:lnTo>
                    <a:cubicBezTo>
                      <a:pt x="47009" y="812"/>
                      <a:pt x="46998" y="823"/>
                      <a:pt x="46998" y="837"/>
                    </a:cubicBezTo>
                    <a:lnTo>
                      <a:pt x="46998" y="1461"/>
                    </a:lnTo>
                    <a:cubicBezTo>
                      <a:pt x="46998" y="1476"/>
                      <a:pt x="47009" y="1490"/>
                      <a:pt x="47024" y="1490"/>
                    </a:cubicBezTo>
                    <a:lnTo>
                      <a:pt x="51733" y="1490"/>
                    </a:lnTo>
                    <a:cubicBezTo>
                      <a:pt x="51748" y="1490"/>
                      <a:pt x="51762" y="1476"/>
                      <a:pt x="51762" y="1461"/>
                    </a:cubicBezTo>
                    <a:lnTo>
                      <a:pt x="51762" y="837"/>
                    </a:lnTo>
                    <a:cubicBezTo>
                      <a:pt x="51762" y="830"/>
                      <a:pt x="51758" y="823"/>
                      <a:pt x="51751" y="820"/>
                    </a:cubicBezTo>
                    <a:cubicBezTo>
                      <a:pt x="51748" y="812"/>
                      <a:pt x="51740" y="809"/>
                      <a:pt x="51733" y="809"/>
                    </a:cubicBezTo>
                    <a:close/>
                    <a:moveTo>
                      <a:pt x="56661" y="805"/>
                    </a:moveTo>
                    <a:cubicBezTo>
                      <a:pt x="56647" y="805"/>
                      <a:pt x="56635" y="820"/>
                      <a:pt x="56635" y="834"/>
                    </a:cubicBezTo>
                    <a:lnTo>
                      <a:pt x="56635" y="1461"/>
                    </a:lnTo>
                    <a:cubicBezTo>
                      <a:pt x="56635" y="1476"/>
                      <a:pt x="56647" y="1490"/>
                      <a:pt x="56661" y="1490"/>
                    </a:cubicBezTo>
                    <a:lnTo>
                      <a:pt x="61371" y="1490"/>
                    </a:lnTo>
                    <a:cubicBezTo>
                      <a:pt x="61378" y="1490"/>
                      <a:pt x="61385" y="1486"/>
                      <a:pt x="61389" y="1483"/>
                    </a:cubicBezTo>
                    <a:cubicBezTo>
                      <a:pt x="61396" y="1476"/>
                      <a:pt x="61396" y="1468"/>
                      <a:pt x="61396" y="1461"/>
                    </a:cubicBezTo>
                    <a:lnTo>
                      <a:pt x="61396" y="830"/>
                    </a:lnTo>
                    <a:cubicBezTo>
                      <a:pt x="61396" y="823"/>
                      <a:pt x="61392" y="816"/>
                      <a:pt x="61385" y="812"/>
                    </a:cubicBezTo>
                    <a:cubicBezTo>
                      <a:pt x="61382" y="805"/>
                      <a:pt x="61371" y="805"/>
                      <a:pt x="61364" y="805"/>
                    </a:cubicBezTo>
                    <a:close/>
                    <a:moveTo>
                      <a:pt x="71008" y="798"/>
                    </a:moveTo>
                    <a:lnTo>
                      <a:pt x="66299" y="802"/>
                    </a:lnTo>
                    <a:cubicBezTo>
                      <a:pt x="66284" y="802"/>
                      <a:pt x="66269" y="812"/>
                      <a:pt x="66269" y="827"/>
                    </a:cubicBezTo>
                    <a:lnTo>
                      <a:pt x="66269" y="1461"/>
                    </a:lnTo>
                    <a:cubicBezTo>
                      <a:pt x="66269" y="1479"/>
                      <a:pt x="66284" y="1490"/>
                      <a:pt x="66299" y="1490"/>
                    </a:cubicBezTo>
                    <a:lnTo>
                      <a:pt x="71008" y="1490"/>
                    </a:lnTo>
                    <a:cubicBezTo>
                      <a:pt x="71015" y="1490"/>
                      <a:pt x="71023" y="1490"/>
                      <a:pt x="71027" y="1483"/>
                    </a:cubicBezTo>
                    <a:cubicBezTo>
                      <a:pt x="71030" y="1479"/>
                      <a:pt x="71034" y="1471"/>
                      <a:pt x="71034" y="1464"/>
                    </a:cubicBezTo>
                    <a:lnTo>
                      <a:pt x="71034" y="827"/>
                    </a:lnTo>
                    <a:cubicBezTo>
                      <a:pt x="71034" y="820"/>
                      <a:pt x="71030" y="812"/>
                      <a:pt x="71027" y="805"/>
                    </a:cubicBezTo>
                    <a:cubicBezTo>
                      <a:pt x="71023" y="802"/>
                      <a:pt x="71015" y="798"/>
                      <a:pt x="71008" y="798"/>
                    </a:cubicBezTo>
                    <a:close/>
                    <a:moveTo>
                      <a:pt x="8477" y="812"/>
                    </a:moveTo>
                    <a:cubicBezTo>
                      <a:pt x="8469" y="812"/>
                      <a:pt x="8462" y="812"/>
                      <a:pt x="8458" y="820"/>
                    </a:cubicBezTo>
                    <a:cubicBezTo>
                      <a:pt x="8451" y="823"/>
                      <a:pt x="8451" y="830"/>
                      <a:pt x="8451" y="837"/>
                    </a:cubicBezTo>
                    <a:lnTo>
                      <a:pt x="8451" y="1468"/>
                    </a:lnTo>
                    <a:cubicBezTo>
                      <a:pt x="8451" y="1476"/>
                      <a:pt x="8451" y="1483"/>
                      <a:pt x="8458" y="1486"/>
                    </a:cubicBezTo>
                    <a:cubicBezTo>
                      <a:pt x="8462" y="1493"/>
                      <a:pt x="8469" y="1493"/>
                      <a:pt x="8477" y="1493"/>
                    </a:cubicBezTo>
                    <a:lnTo>
                      <a:pt x="13186" y="1493"/>
                    </a:lnTo>
                    <a:cubicBezTo>
                      <a:pt x="13201" y="1493"/>
                      <a:pt x="13211" y="1479"/>
                      <a:pt x="13211" y="1464"/>
                    </a:cubicBezTo>
                    <a:lnTo>
                      <a:pt x="13211" y="845"/>
                    </a:lnTo>
                    <a:cubicBezTo>
                      <a:pt x="13211" y="827"/>
                      <a:pt x="13201" y="816"/>
                      <a:pt x="13186" y="816"/>
                    </a:cubicBezTo>
                    <a:cubicBezTo>
                      <a:pt x="11616" y="816"/>
                      <a:pt x="10047" y="812"/>
                      <a:pt x="8477" y="812"/>
                    </a:cubicBezTo>
                    <a:close/>
                    <a:moveTo>
                      <a:pt x="80642" y="790"/>
                    </a:moveTo>
                    <a:lnTo>
                      <a:pt x="75937" y="794"/>
                    </a:lnTo>
                    <a:cubicBezTo>
                      <a:pt x="75922" y="794"/>
                      <a:pt x="75907" y="805"/>
                      <a:pt x="75907" y="823"/>
                    </a:cubicBezTo>
                    <a:lnTo>
                      <a:pt x="75907" y="1464"/>
                    </a:lnTo>
                    <a:cubicBezTo>
                      <a:pt x="75907" y="1479"/>
                      <a:pt x="75922" y="1493"/>
                      <a:pt x="75937" y="1493"/>
                    </a:cubicBezTo>
                    <a:lnTo>
                      <a:pt x="80642" y="1493"/>
                    </a:lnTo>
                    <a:cubicBezTo>
                      <a:pt x="80649" y="1493"/>
                      <a:pt x="80657" y="1490"/>
                      <a:pt x="80664" y="1486"/>
                    </a:cubicBezTo>
                    <a:cubicBezTo>
                      <a:pt x="80668" y="1483"/>
                      <a:pt x="80671" y="1476"/>
                      <a:pt x="80671" y="1468"/>
                    </a:cubicBezTo>
                    <a:lnTo>
                      <a:pt x="80671" y="820"/>
                    </a:lnTo>
                    <a:cubicBezTo>
                      <a:pt x="80671" y="812"/>
                      <a:pt x="80668" y="805"/>
                      <a:pt x="80664" y="798"/>
                    </a:cubicBezTo>
                    <a:cubicBezTo>
                      <a:pt x="80657" y="794"/>
                      <a:pt x="80649" y="790"/>
                      <a:pt x="80642" y="790"/>
                    </a:cubicBezTo>
                    <a:close/>
                    <a:moveTo>
                      <a:pt x="1250" y="787"/>
                    </a:moveTo>
                    <a:cubicBezTo>
                      <a:pt x="1243" y="787"/>
                      <a:pt x="1235" y="790"/>
                      <a:pt x="1231" y="794"/>
                    </a:cubicBezTo>
                    <a:cubicBezTo>
                      <a:pt x="1224" y="802"/>
                      <a:pt x="1221" y="809"/>
                      <a:pt x="1221" y="816"/>
                    </a:cubicBezTo>
                    <a:lnTo>
                      <a:pt x="1221" y="1471"/>
                    </a:lnTo>
                    <a:cubicBezTo>
                      <a:pt x="1221" y="1479"/>
                      <a:pt x="1224" y="1486"/>
                      <a:pt x="1228" y="1493"/>
                    </a:cubicBezTo>
                    <a:cubicBezTo>
                      <a:pt x="1235" y="1497"/>
                      <a:pt x="1243" y="1501"/>
                      <a:pt x="1250" y="1501"/>
                    </a:cubicBezTo>
                    <a:cubicBezTo>
                      <a:pt x="2015" y="1497"/>
                      <a:pt x="2780" y="1497"/>
                      <a:pt x="3548" y="1497"/>
                    </a:cubicBezTo>
                    <a:cubicBezTo>
                      <a:pt x="3563" y="1497"/>
                      <a:pt x="3573" y="1486"/>
                      <a:pt x="3573" y="1468"/>
                    </a:cubicBezTo>
                    <a:lnTo>
                      <a:pt x="3573" y="864"/>
                    </a:lnTo>
                    <a:cubicBezTo>
                      <a:pt x="3573" y="856"/>
                      <a:pt x="3573" y="849"/>
                      <a:pt x="3566" y="842"/>
                    </a:cubicBezTo>
                    <a:cubicBezTo>
                      <a:pt x="3563" y="837"/>
                      <a:pt x="3556" y="834"/>
                      <a:pt x="3548" y="834"/>
                    </a:cubicBezTo>
                    <a:cubicBezTo>
                      <a:pt x="3366" y="837"/>
                      <a:pt x="3188" y="837"/>
                      <a:pt x="3009" y="837"/>
                    </a:cubicBezTo>
                    <a:cubicBezTo>
                      <a:pt x="2332" y="837"/>
                      <a:pt x="1771" y="823"/>
                      <a:pt x="1250" y="787"/>
                    </a:cubicBezTo>
                    <a:close/>
                    <a:moveTo>
                      <a:pt x="87873" y="783"/>
                    </a:moveTo>
                    <a:lnTo>
                      <a:pt x="85574" y="787"/>
                    </a:lnTo>
                    <a:cubicBezTo>
                      <a:pt x="85560" y="787"/>
                      <a:pt x="85545" y="798"/>
                      <a:pt x="85545" y="816"/>
                    </a:cubicBezTo>
                    <a:lnTo>
                      <a:pt x="85545" y="1468"/>
                    </a:lnTo>
                    <a:cubicBezTo>
                      <a:pt x="85545" y="1486"/>
                      <a:pt x="85560" y="1497"/>
                      <a:pt x="85574" y="1497"/>
                    </a:cubicBezTo>
                    <a:lnTo>
                      <a:pt x="85749" y="1497"/>
                    </a:lnTo>
                    <a:cubicBezTo>
                      <a:pt x="86456" y="1497"/>
                      <a:pt x="87165" y="1497"/>
                      <a:pt x="87873" y="1501"/>
                    </a:cubicBezTo>
                    <a:cubicBezTo>
                      <a:pt x="87880" y="1501"/>
                      <a:pt x="87887" y="1497"/>
                      <a:pt x="87891" y="1493"/>
                    </a:cubicBezTo>
                    <a:cubicBezTo>
                      <a:pt x="87898" y="1486"/>
                      <a:pt x="87898" y="1479"/>
                      <a:pt x="87898" y="1471"/>
                    </a:cubicBezTo>
                    <a:lnTo>
                      <a:pt x="87898" y="812"/>
                    </a:lnTo>
                    <a:cubicBezTo>
                      <a:pt x="87898" y="805"/>
                      <a:pt x="87898" y="798"/>
                      <a:pt x="87891" y="794"/>
                    </a:cubicBezTo>
                    <a:cubicBezTo>
                      <a:pt x="87887" y="787"/>
                      <a:pt x="87880" y="783"/>
                      <a:pt x="87873" y="783"/>
                    </a:cubicBezTo>
                    <a:close/>
                    <a:moveTo>
                      <a:pt x="1184" y="2101"/>
                    </a:moveTo>
                    <a:cubicBezTo>
                      <a:pt x="828" y="2101"/>
                      <a:pt x="518" y="2236"/>
                      <a:pt x="310" y="2484"/>
                    </a:cubicBezTo>
                    <a:cubicBezTo>
                      <a:pt x="44" y="2804"/>
                      <a:pt x="4" y="3176"/>
                      <a:pt x="1" y="3530"/>
                    </a:cubicBezTo>
                    <a:cubicBezTo>
                      <a:pt x="1" y="3540"/>
                      <a:pt x="8" y="3552"/>
                      <a:pt x="19" y="3555"/>
                    </a:cubicBezTo>
                    <a:lnTo>
                      <a:pt x="29" y="3555"/>
                    </a:lnTo>
                    <a:cubicBezTo>
                      <a:pt x="37" y="3555"/>
                      <a:pt x="48" y="3552"/>
                      <a:pt x="51" y="3544"/>
                    </a:cubicBezTo>
                    <a:cubicBezTo>
                      <a:pt x="288" y="3158"/>
                      <a:pt x="685" y="2925"/>
                      <a:pt x="1108" y="2921"/>
                    </a:cubicBezTo>
                    <a:lnTo>
                      <a:pt x="1126" y="2921"/>
                    </a:lnTo>
                    <a:cubicBezTo>
                      <a:pt x="1611" y="2921"/>
                      <a:pt x="2040" y="3154"/>
                      <a:pt x="2339" y="3584"/>
                    </a:cubicBezTo>
                    <a:cubicBezTo>
                      <a:pt x="2343" y="3591"/>
                      <a:pt x="2354" y="3595"/>
                      <a:pt x="2361" y="3595"/>
                    </a:cubicBezTo>
                    <a:lnTo>
                      <a:pt x="2368" y="3595"/>
                    </a:lnTo>
                    <a:cubicBezTo>
                      <a:pt x="2379" y="3591"/>
                      <a:pt x="2390" y="3581"/>
                      <a:pt x="2390" y="3569"/>
                    </a:cubicBezTo>
                    <a:lnTo>
                      <a:pt x="2390" y="3442"/>
                    </a:lnTo>
                    <a:cubicBezTo>
                      <a:pt x="2386" y="2940"/>
                      <a:pt x="2175" y="2338"/>
                      <a:pt x="1596" y="2164"/>
                    </a:cubicBezTo>
                    <a:cubicBezTo>
                      <a:pt x="1465" y="2120"/>
                      <a:pt x="1322" y="2101"/>
                      <a:pt x="1184" y="2101"/>
                    </a:cubicBezTo>
                    <a:close/>
                    <a:moveTo>
                      <a:pt x="6004" y="2101"/>
                    </a:moveTo>
                    <a:cubicBezTo>
                      <a:pt x="5646" y="2101"/>
                      <a:pt x="5337" y="2236"/>
                      <a:pt x="5129" y="2484"/>
                    </a:cubicBezTo>
                    <a:cubicBezTo>
                      <a:pt x="4863" y="2804"/>
                      <a:pt x="4823" y="3176"/>
                      <a:pt x="4819" y="3530"/>
                    </a:cubicBezTo>
                    <a:cubicBezTo>
                      <a:pt x="4819" y="3540"/>
                      <a:pt x="4827" y="3552"/>
                      <a:pt x="4837" y="3555"/>
                    </a:cubicBezTo>
                    <a:lnTo>
                      <a:pt x="4849" y="3555"/>
                    </a:lnTo>
                    <a:cubicBezTo>
                      <a:pt x="4856" y="3555"/>
                      <a:pt x="4867" y="3552"/>
                      <a:pt x="4871" y="3544"/>
                    </a:cubicBezTo>
                    <a:cubicBezTo>
                      <a:pt x="5107" y="3158"/>
                      <a:pt x="5501" y="2925"/>
                      <a:pt x="5927" y="2921"/>
                    </a:cubicBezTo>
                    <a:lnTo>
                      <a:pt x="5945" y="2921"/>
                    </a:lnTo>
                    <a:cubicBezTo>
                      <a:pt x="6429" y="2921"/>
                      <a:pt x="6859" y="3154"/>
                      <a:pt x="7157" y="3584"/>
                    </a:cubicBezTo>
                    <a:cubicBezTo>
                      <a:pt x="7162" y="3591"/>
                      <a:pt x="7169" y="3595"/>
                      <a:pt x="7179" y="3595"/>
                    </a:cubicBezTo>
                    <a:lnTo>
                      <a:pt x="7187" y="3595"/>
                    </a:lnTo>
                    <a:cubicBezTo>
                      <a:pt x="7198" y="3591"/>
                      <a:pt x="7209" y="3581"/>
                      <a:pt x="7209" y="3566"/>
                    </a:cubicBezTo>
                    <a:lnTo>
                      <a:pt x="7209" y="3442"/>
                    </a:lnTo>
                    <a:cubicBezTo>
                      <a:pt x="7205" y="2940"/>
                      <a:pt x="6994" y="2338"/>
                      <a:pt x="6414" y="2164"/>
                    </a:cubicBezTo>
                    <a:cubicBezTo>
                      <a:pt x="6280" y="2120"/>
                      <a:pt x="6142" y="2101"/>
                      <a:pt x="6004" y="2101"/>
                    </a:cubicBezTo>
                    <a:close/>
                    <a:moveTo>
                      <a:pt x="10822" y="2101"/>
                    </a:moveTo>
                    <a:cubicBezTo>
                      <a:pt x="10465" y="2101"/>
                      <a:pt x="10156" y="2236"/>
                      <a:pt x="9948" y="2484"/>
                    </a:cubicBezTo>
                    <a:cubicBezTo>
                      <a:pt x="9682" y="2804"/>
                      <a:pt x="9642" y="3176"/>
                      <a:pt x="9638" y="3530"/>
                    </a:cubicBezTo>
                    <a:cubicBezTo>
                      <a:pt x="9638" y="3540"/>
                      <a:pt x="9645" y="3552"/>
                      <a:pt x="9657" y="3555"/>
                    </a:cubicBezTo>
                    <a:lnTo>
                      <a:pt x="9664" y="3555"/>
                    </a:lnTo>
                    <a:cubicBezTo>
                      <a:pt x="9675" y="3555"/>
                      <a:pt x="9682" y="3552"/>
                      <a:pt x="9689" y="3544"/>
                    </a:cubicBezTo>
                    <a:cubicBezTo>
                      <a:pt x="9926" y="3158"/>
                      <a:pt x="10319" y="2925"/>
                      <a:pt x="10746" y="2921"/>
                    </a:cubicBezTo>
                    <a:lnTo>
                      <a:pt x="10763" y="2921"/>
                    </a:lnTo>
                    <a:cubicBezTo>
                      <a:pt x="11249" y="2921"/>
                      <a:pt x="11678" y="3154"/>
                      <a:pt x="11977" y="3584"/>
                    </a:cubicBezTo>
                    <a:cubicBezTo>
                      <a:pt x="11980" y="3591"/>
                      <a:pt x="11987" y="3595"/>
                      <a:pt x="11999" y="3595"/>
                    </a:cubicBezTo>
                    <a:lnTo>
                      <a:pt x="12006" y="3595"/>
                    </a:lnTo>
                    <a:cubicBezTo>
                      <a:pt x="12017" y="3591"/>
                      <a:pt x="12024" y="3581"/>
                      <a:pt x="12024" y="3569"/>
                    </a:cubicBezTo>
                    <a:lnTo>
                      <a:pt x="12027" y="3442"/>
                    </a:lnTo>
                    <a:cubicBezTo>
                      <a:pt x="12020" y="2940"/>
                      <a:pt x="11809" y="2338"/>
                      <a:pt x="11234" y="2164"/>
                    </a:cubicBezTo>
                    <a:cubicBezTo>
                      <a:pt x="11099" y="2120"/>
                      <a:pt x="10960" y="2101"/>
                      <a:pt x="10822" y="2101"/>
                    </a:cubicBezTo>
                    <a:close/>
                    <a:moveTo>
                      <a:pt x="15641" y="2101"/>
                    </a:moveTo>
                    <a:cubicBezTo>
                      <a:pt x="15284" y="2101"/>
                      <a:pt x="14974" y="2236"/>
                      <a:pt x="14767" y="2484"/>
                    </a:cubicBezTo>
                    <a:cubicBezTo>
                      <a:pt x="14500" y="2804"/>
                      <a:pt x="14461" y="3176"/>
                      <a:pt x="14457" y="3530"/>
                    </a:cubicBezTo>
                    <a:cubicBezTo>
                      <a:pt x="14457" y="3540"/>
                      <a:pt x="14465" y="3552"/>
                      <a:pt x="14475" y="3555"/>
                    </a:cubicBezTo>
                    <a:lnTo>
                      <a:pt x="14483" y="3555"/>
                    </a:lnTo>
                    <a:cubicBezTo>
                      <a:pt x="14493" y="3555"/>
                      <a:pt x="14500" y="3552"/>
                      <a:pt x="14508" y="3544"/>
                    </a:cubicBezTo>
                    <a:cubicBezTo>
                      <a:pt x="14745" y="3158"/>
                      <a:pt x="15139" y="2925"/>
                      <a:pt x="15564" y="2921"/>
                    </a:cubicBezTo>
                    <a:lnTo>
                      <a:pt x="15583" y="2921"/>
                    </a:lnTo>
                    <a:cubicBezTo>
                      <a:pt x="16067" y="2921"/>
                      <a:pt x="16497" y="3154"/>
                      <a:pt x="16795" y="3584"/>
                    </a:cubicBezTo>
                    <a:cubicBezTo>
                      <a:pt x="16799" y="3591"/>
                      <a:pt x="16806" y="3595"/>
                      <a:pt x="16817" y="3595"/>
                    </a:cubicBezTo>
                    <a:lnTo>
                      <a:pt x="16825" y="3595"/>
                    </a:lnTo>
                    <a:cubicBezTo>
                      <a:pt x="16835" y="3591"/>
                      <a:pt x="16843" y="3581"/>
                      <a:pt x="16843" y="3569"/>
                    </a:cubicBezTo>
                    <a:lnTo>
                      <a:pt x="16847" y="3442"/>
                    </a:lnTo>
                    <a:cubicBezTo>
                      <a:pt x="16839" y="2940"/>
                      <a:pt x="16628" y="2338"/>
                      <a:pt x="16052" y="2164"/>
                    </a:cubicBezTo>
                    <a:cubicBezTo>
                      <a:pt x="15917" y="2120"/>
                      <a:pt x="15779" y="2101"/>
                      <a:pt x="15641" y="2101"/>
                    </a:cubicBezTo>
                    <a:close/>
                    <a:moveTo>
                      <a:pt x="20460" y="2101"/>
                    </a:moveTo>
                    <a:cubicBezTo>
                      <a:pt x="20103" y="2101"/>
                      <a:pt x="19789" y="2236"/>
                      <a:pt x="19585" y="2484"/>
                    </a:cubicBezTo>
                    <a:cubicBezTo>
                      <a:pt x="19320" y="2804"/>
                      <a:pt x="19279" y="3176"/>
                      <a:pt x="19276" y="3530"/>
                    </a:cubicBezTo>
                    <a:cubicBezTo>
                      <a:pt x="19276" y="3540"/>
                      <a:pt x="19283" y="3552"/>
                      <a:pt x="19294" y="3555"/>
                    </a:cubicBezTo>
                    <a:lnTo>
                      <a:pt x="19301" y="3555"/>
                    </a:lnTo>
                    <a:cubicBezTo>
                      <a:pt x="19313" y="3555"/>
                      <a:pt x="19320" y="3552"/>
                      <a:pt x="19327" y="3544"/>
                    </a:cubicBezTo>
                    <a:cubicBezTo>
                      <a:pt x="19564" y="3158"/>
                      <a:pt x="19957" y="2925"/>
                      <a:pt x="20384" y="2921"/>
                    </a:cubicBezTo>
                    <a:lnTo>
                      <a:pt x="20401" y="2921"/>
                    </a:lnTo>
                    <a:cubicBezTo>
                      <a:pt x="20882" y="2921"/>
                      <a:pt x="21315" y="3154"/>
                      <a:pt x="21611" y="3584"/>
                    </a:cubicBezTo>
                    <a:cubicBezTo>
                      <a:pt x="21618" y="3591"/>
                      <a:pt x="21625" y="3595"/>
                      <a:pt x="21636" y="3595"/>
                    </a:cubicBezTo>
                    <a:lnTo>
                      <a:pt x="21643" y="3595"/>
                    </a:lnTo>
                    <a:cubicBezTo>
                      <a:pt x="21655" y="3591"/>
                      <a:pt x="21662" y="3581"/>
                      <a:pt x="21662" y="3569"/>
                    </a:cubicBezTo>
                    <a:lnTo>
                      <a:pt x="21665" y="3442"/>
                    </a:lnTo>
                    <a:cubicBezTo>
                      <a:pt x="21658" y="2940"/>
                      <a:pt x="21447" y="2338"/>
                      <a:pt x="20871" y="2164"/>
                    </a:cubicBezTo>
                    <a:cubicBezTo>
                      <a:pt x="20737" y="2120"/>
                      <a:pt x="20598" y="2101"/>
                      <a:pt x="20460" y="2101"/>
                    </a:cubicBezTo>
                    <a:close/>
                    <a:moveTo>
                      <a:pt x="25279" y="2101"/>
                    </a:moveTo>
                    <a:cubicBezTo>
                      <a:pt x="24921" y="2101"/>
                      <a:pt x="24608" y="2236"/>
                      <a:pt x="24405" y="2484"/>
                    </a:cubicBezTo>
                    <a:cubicBezTo>
                      <a:pt x="24138" y="2804"/>
                      <a:pt x="24099" y="3176"/>
                      <a:pt x="24094" y="3530"/>
                    </a:cubicBezTo>
                    <a:cubicBezTo>
                      <a:pt x="24094" y="3540"/>
                      <a:pt x="24102" y="3552"/>
                      <a:pt x="24113" y="3555"/>
                    </a:cubicBezTo>
                    <a:lnTo>
                      <a:pt x="24121" y="3555"/>
                    </a:lnTo>
                    <a:cubicBezTo>
                      <a:pt x="24131" y="3555"/>
                      <a:pt x="24138" y="3552"/>
                      <a:pt x="24146" y="3544"/>
                    </a:cubicBezTo>
                    <a:cubicBezTo>
                      <a:pt x="24383" y="3158"/>
                      <a:pt x="24776" y="2925"/>
                      <a:pt x="25202" y="2921"/>
                    </a:cubicBezTo>
                    <a:lnTo>
                      <a:pt x="25220" y="2921"/>
                    </a:lnTo>
                    <a:cubicBezTo>
                      <a:pt x="25701" y="2921"/>
                      <a:pt x="26131" y="3154"/>
                      <a:pt x="26429" y="3584"/>
                    </a:cubicBezTo>
                    <a:cubicBezTo>
                      <a:pt x="26437" y="3591"/>
                      <a:pt x="26444" y="3595"/>
                      <a:pt x="26455" y="3595"/>
                    </a:cubicBezTo>
                    <a:lnTo>
                      <a:pt x="26462" y="3595"/>
                    </a:lnTo>
                    <a:cubicBezTo>
                      <a:pt x="26473" y="3591"/>
                      <a:pt x="26481" y="3581"/>
                      <a:pt x="26481" y="3569"/>
                    </a:cubicBezTo>
                    <a:lnTo>
                      <a:pt x="26484" y="3442"/>
                    </a:lnTo>
                    <a:cubicBezTo>
                      <a:pt x="26476" y="2940"/>
                      <a:pt x="26266" y="2338"/>
                      <a:pt x="25690" y="2164"/>
                    </a:cubicBezTo>
                    <a:cubicBezTo>
                      <a:pt x="25555" y="2120"/>
                      <a:pt x="25417" y="2101"/>
                      <a:pt x="25279" y="2101"/>
                    </a:cubicBezTo>
                    <a:close/>
                    <a:moveTo>
                      <a:pt x="30097" y="2101"/>
                    </a:moveTo>
                    <a:cubicBezTo>
                      <a:pt x="29741" y="2101"/>
                      <a:pt x="29427" y="2236"/>
                      <a:pt x="29223" y="2484"/>
                    </a:cubicBezTo>
                    <a:cubicBezTo>
                      <a:pt x="28957" y="2804"/>
                      <a:pt x="28917" y="3176"/>
                      <a:pt x="28914" y="3530"/>
                    </a:cubicBezTo>
                    <a:cubicBezTo>
                      <a:pt x="28910" y="3540"/>
                      <a:pt x="28921" y="3552"/>
                      <a:pt x="28932" y="3555"/>
                    </a:cubicBezTo>
                    <a:lnTo>
                      <a:pt x="28939" y="3555"/>
                    </a:lnTo>
                    <a:cubicBezTo>
                      <a:pt x="28950" y="3555"/>
                      <a:pt x="28957" y="3552"/>
                      <a:pt x="28964" y="3544"/>
                    </a:cubicBezTo>
                    <a:cubicBezTo>
                      <a:pt x="29201" y="3158"/>
                      <a:pt x="29595" y="2925"/>
                      <a:pt x="30021" y="2921"/>
                    </a:cubicBezTo>
                    <a:lnTo>
                      <a:pt x="30039" y="2921"/>
                    </a:lnTo>
                    <a:cubicBezTo>
                      <a:pt x="30519" y="2921"/>
                      <a:pt x="30950" y="3154"/>
                      <a:pt x="31249" y="3584"/>
                    </a:cubicBezTo>
                    <a:cubicBezTo>
                      <a:pt x="31256" y="3591"/>
                      <a:pt x="31263" y="3595"/>
                      <a:pt x="31274" y="3595"/>
                    </a:cubicBezTo>
                    <a:lnTo>
                      <a:pt x="31281" y="3595"/>
                    </a:lnTo>
                    <a:cubicBezTo>
                      <a:pt x="31292" y="3591"/>
                      <a:pt x="31299" y="3581"/>
                      <a:pt x="31299" y="3566"/>
                    </a:cubicBezTo>
                    <a:lnTo>
                      <a:pt x="31303" y="3442"/>
                    </a:lnTo>
                    <a:cubicBezTo>
                      <a:pt x="31296" y="2940"/>
                      <a:pt x="31084" y="2338"/>
                      <a:pt x="30509" y="2164"/>
                    </a:cubicBezTo>
                    <a:cubicBezTo>
                      <a:pt x="30374" y="2120"/>
                      <a:pt x="30235" y="2101"/>
                      <a:pt x="30097" y="2101"/>
                    </a:cubicBezTo>
                    <a:close/>
                    <a:moveTo>
                      <a:pt x="34917" y="2101"/>
                    </a:moveTo>
                    <a:cubicBezTo>
                      <a:pt x="34556" y="2101"/>
                      <a:pt x="34246" y="2236"/>
                      <a:pt x="34042" y="2484"/>
                    </a:cubicBezTo>
                    <a:cubicBezTo>
                      <a:pt x="33776" y="2804"/>
                      <a:pt x="33736" y="3176"/>
                      <a:pt x="33729" y="3530"/>
                    </a:cubicBezTo>
                    <a:cubicBezTo>
                      <a:pt x="33729" y="3540"/>
                      <a:pt x="33740" y="3552"/>
                      <a:pt x="33750" y="3555"/>
                    </a:cubicBezTo>
                    <a:lnTo>
                      <a:pt x="33758" y="3555"/>
                    </a:lnTo>
                    <a:cubicBezTo>
                      <a:pt x="33769" y="3555"/>
                      <a:pt x="33776" y="3552"/>
                      <a:pt x="33784" y="3544"/>
                    </a:cubicBezTo>
                    <a:cubicBezTo>
                      <a:pt x="34021" y="3158"/>
                      <a:pt x="34414" y="2925"/>
                      <a:pt x="34840" y="2921"/>
                    </a:cubicBezTo>
                    <a:lnTo>
                      <a:pt x="34858" y="2921"/>
                    </a:lnTo>
                    <a:cubicBezTo>
                      <a:pt x="35339" y="2921"/>
                      <a:pt x="35769" y="3154"/>
                      <a:pt x="36067" y="3584"/>
                    </a:cubicBezTo>
                    <a:cubicBezTo>
                      <a:pt x="36075" y="3591"/>
                      <a:pt x="36082" y="3595"/>
                      <a:pt x="36089" y="3595"/>
                    </a:cubicBezTo>
                    <a:lnTo>
                      <a:pt x="36100" y="3595"/>
                    </a:lnTo>
                    <a:cubicBezTo>
                      <a:pt x="36111" y="3591"/>
                      <a:pt x="36119" y="3581"/>
                      <a:pt x="36119" y="3566"/>
                    </a:cubicBezTo>
                    <a:lnTo>
                      <a:pt x="36122" y="3442"/>
                    </a:lnTo>
                    <a:cubicBezTo>
                      <a:pt x="36114" y="2940"/>
                      <a:pt x="35903" y="2338"/>
                      <a:pt x="35327" y="2164"/>
                    </a:cubicBezTo>
                    <a:cubicBezTo>
                      <a:pt x="35193" y="2120"/>
                      <a:pt x="35055" y="2101"/>
                      <a:pt x="34917" y="2101"/>
                    </a:cubicBezTo>
                    <a:close/>
                    <a:moveTo>
                      <a:pt x="39735" y="2101"/>
                    </a:moveTo>
                    <a:cubicBezTo>
                      <a:pt x="39375" y="2101"/>
                      <a:pt x="39064" y="2236"/>
                      <a:pt x="38861" y="2484"/>
                    </a:cubicBezTo>
                    <a:cubicBezTo>
                      <a:pt x="38595" y="2804"/>
                      <a:pt x="38551" y="3176"/>
                      <a:pt x="38548" y="3530"/>
                    </a:cubicBezTo>
                    <a:cubicBezTo>
                      <a:pt x="38548" y="3540"/>
                      <a:pt x="38558" y="3552"/>
                      <a:pt x="38570" y="3555"/>
                    </a:cubicBezTo>
                    <a:lnTo>
                      <a:pt x="38577" y="3555"/>
                    </a:lnTo>
                    <a:cubicBezTo>
                      <a:pt x="38588" y="3555"/>
                      <a:pt x="38595" y="3552"/>
                      <a:pt x="38599" y="3544"/>
                    </a:cubicBezTo>
                    <a:cubicBezTo>
                      <a:pt x="38835" y="3158"/>
                      <a:pt x="39232" y="2925"/>
                      <a:pt x="39659" y="2921"/>
                    </a:cubicBezTo>
                    <a:lnTo>
                      <a:pt x="39676" y="2921"/>
                    </a:lnTo>
                    <a:cubicBezTo>
                      <a:pt x="40157" y="2921"/>
                      <a:pt x="40587" y="3154"/>
                      <a:pt x="40886" y="3584"/>
                    </a:cubicBezTo>
                    <a:cubicBezTo>
                      <a:pt x="40893" y="3591"/>
                      <a:pt x="40900" y="3595"/>
                      <a:pt x="40908" y="3595"/>
                    </a:cubicBezTo>
                    <a:lnTo>
                      <a:pt x="40919" y="3595"/>
                    </a:lnTo>
                    <a:cubicBezTo>
                      <a:pt x="40930" y="3591"/>
                      <a:pt x="40937" y="3581"/>
                      <a:pt x="40937" y="3569"/>
                    </a:cubicBezTo>
                    <a:lnTo>
                      <a:pt x="40940" y="3442"/>
                    </a:lnTo>
                    <a:cubicBezTo>
                      <a:pt x="40933" y="2940"/>
                      <a:pt x="40722" y="2338"/>
                      <a:pt x="40147" y="2164"/>
                    </a:cubicBezTo>
                    <a:cubicBezTo>
                      <a:pt x="40012" y="2120"/>
                      <a:pt x="39873" y="2101"/>
                      <a:pt x="39735" y="2101"/>
                    </a:cubicBezTo>
                    <a:close/>
                    <a:moveTo>
                      <a:pt x="44550" y="2101"/>
                    </a:moveTo>
                    <a:cubicBezTo>
                      <a:pt x="44193" y="2101"/>
                      <a:pt x="43884" y="2236"/>
                      <a:pt x="43680" y="2484"/>
                    </a:cubicBezTo>
                    <a:cubicBezTo>
                      <a:pt x="43410" y="2804"/>
                      <a:pt x="43370" y="3176"/>
                      <a:pt x="43366" y="3530"/>
                    </a:cubicBezTo>
                    <a:cubicBezTo>
                      <a:pt x="43366" y="3540"/>
                      <a:pt x="43374" y="3552"/>
                      <a:pt x="43388" y="3555"/>
                    </a:cubicBezTo>
                    <a:lnTo>
                      <a:pt x="43396" y="3555"/>
                    </a:lnTo>
                    <a:cubicBezTo>
                      <a:pt x="43403" y="3555"/>
                      <a:pt x="43413" y="3552"/>
                      <a:pt x="43418" y="3544"/>
                    </a:cubicBezTo>
                    <a:cubicBezTo>
                      <a:pt x="43654" y="3158"/>
                      <a:pt x="44052" y="2925"/>
                      <a:pt x="44477" y="2921"/>
                    </a:cubicBezTo>
                    <a:lnTo>
                      <a:pt x="44496" y="2921"/>
                    </a:lnTo>
                    <a:cubicBezTo>
                      <a:pt x="44976" y="2921"/>
                      <a:pt x="45407" y="3154"/>
                      <a:pt x="45705" y="3584"/>
                    </a:cubicBezTo>
                    <a:cubicBezTo>
                      <a:pt x="45713" y="3591"/>
                      <a:pt x="45719" y="3595"/>
                      <a:pt x="45726" y="3595"/>
                    </a:cubicBezTo>
                    <a:lnTo>
                      <a:pt x="45738" y="3595"/>
                    </a:lnTo>
                    <a:cubicBezTo>
                      <a:pt x="45748" y="3591"/>
                      <a:pt x="45756" y="3581"/>
                      <a:pt x="45756" y="3569"/>
                    </a:cubicBezTo>
                    <a:lnTo>
                      <a:pt x="45756" y="3442"/>
                    </a:lnTo>
                    <a:cubicBezTo>
                      <a:pt x="45752" y="2940"/>
                      <a:pt x="45541" y="2338"/>
                      <a:pt x="44965" y="2164"/>
                    </a:cubicBezTo>
                    <a:cubicBezTo>
                      <a:pt x="44830" y="2120"/>
                      <a:pt x="44692" y="2101"/>
                      <a:pt x="44550" y="2101"/>
                    </a:cubicBezTo>
                    <a:close/>
                    <a:moveTo>
                      <a:pt x="49369" y="2101"/>
                    </a:moveTo>
                    <a:cubicBezTo>
                      <a:pt x="49012" y="2101"/>
                      <a:pt x="48702" y="2236"/>
                      <a:pt x="48495" y="2484"/>
                    </a:cubicBezTo>
                    <a:cubicBezTo>
                      <a:pt x="48229" y="2804"/>
                      <a:pt x="48189" y="3176"/>
                      <a:pt x="48186" y="3530"/>
                    </a:cubicBezTo>
                    <a:cubicBezTo>
                      <a:pt x="48186" y="3540"/>
                      <a:pt x="48193" y="3552"/>
                      <a:pt x="48207" y="3555"/>
                    </a:cubicBezTo>
                    <a:lnTo>
                      <a:pt x="48214" y="3555"/>
                    </a:lnTo>
                    <a:cubicBezTo>
                      <a:pt x="48221" y="3555"/>
                      <a:pt x="48233" y="3552"/>
                      <a:pt x="48236" y="3544"/>
                    </a:cubicBezTo>
                    <a:cubicBezTo>
                      <a:pt x="48473" y="3158"/>
                      <a:pt x="48870" y="2925"/>
                      <a:pt x="49292" y="2921"/>
                    </a:cubicBezTo>
                    <a:lnTo>
                      <a:pt x="49314" y="2921"/>
                    </a:lnTo>
                    <a:cubicBezTo>
                      <a:pt x="49795" y="2921"/>
                      <a:pt x="50225" y="3154"/>
                      <a:pt x="50524" y="3584"/>
                    </a:cubicBezTo>
                    <a:cubicBezTo>
                      <a:pt x="50527" y="3591"/>
                      <a:pt x="50538" y="3595"/>
                      <a:pt x="50546" y="3595"/>
                    </a:cubicBezTo>
                    <a:lnTo>
                      <a:pt x="50553" y="3595"/>
                    </a:lnTo>
                    <a:cubicBezTo>
                      <a:pt x="50568" y="3591"/>
                      <a:pt x="50575" y="3581"/>
                      <a:pt x="50575" y="3569"/>
                    </a:cubicBezTo>
                    <a:lnTo>
                      <a:pt x="50575" y="3442"/>
                    </a:lnTo>
                    <a:cubicBezTo>
                      <a:pt x="50571" y="2940"/>
                      <a:pt x="50360" y="2338"/>
                      <a:pt x="49784" y="2164"/>
                    </a:cubicBezTo>
                    <a:cubicBezTo>
                      <a:pt x="49650" y="2120"/>
                      <a:pt x="49511" y="2101"/>
                      <a:pt x="49369" y="2101"/>
                    </a:cubicBezTo>
                    <a:close/>
                    <a:moveTo>
                      <a:pt x="54188" y="2101"/>
                    </a:moveTo>
                    <a:cubicBezTo>
                      <a:pt x="53831" y="2101"/>
                      <a:pt x="53521" y="2236"/>
                      <a:pt x="53313" y="2484"/>
                    </a:cubicBezTo>
                    <a:cubicBezTo>
                      <a:pt x="53048" y="2804"/>
                      <a:pt x="53007" y="3176"/>
                      <a:pt x="53004" y="3530"/>
                    </a:cubicBezTo>
                    <a:cubicBezTo>
                      <a:pt x="53004" y="3540"/>
                      <a:pt x="53012" y="3552"/>
                      <a:pt x="53026" y="3555"/>
                    </a:cubicBezTo>
                    <a:lnTo>
                      <a:pt x="53034" y="3555"/>
                    </a:lnTo>
                    <a:cubicBezTo>
                      <a:pt x="53041" y="3555"/>
                      <a:pt x="53051" y="3552"/>
                      <a:pt x="53055" y="3544"/>
                    </a:cubicBezTo>
                    <a:cubicBezTo>
                      <a:pt x="53292" y="3158"/>
                      <a:pt x="53689" y="2925"/>
                      <a:pt x="54111" y="2921"/>
                    </a:cubicBezTo>
                    <a:lnTo>
                      <a:pt x="54130" y="2921"/>
                    </a:lnTo>
                    <a:cubicBezTo>
                      <a:pt x="54614" y="2921"/>
                      <a:pt x="55044" y="3154"/>
                      <a:pt x="55342" y="3584"/>
                    </a:cubicBezTo>
                    <a:cubicBezTo>
                      <a:pt x="55346" y="3591"/>
                      <a:pt x="55357" y="3595"/>
                      <a:pt x="55364" y="3595"/>
                    </a:cubicBezTo>
                    <a:lnTo>
                      <a:pt x="55372" y="3595"/>
                    </a:lnTo>
                    <a:cubicBezTo>
                      <a:pt x="55386" y="3591"/>
                      <a:pt x="55394" y="3581"/>
                      <a:pt x="55394" y="3569"/>
                    </a:cubicBezTo>
                    <a:lnTo>
                      <a:pt x="55394" y="3442"/>
                    </a:lnTo>
                    <a:cubicBezTo>
                      <a:pt x="55390" y="2940"/>
                      <a:pt x="55179" y="2338"/>
                      <a:pt x="54599" y="2164"/>
                    </a:cubicBezTo>
                    <a:cubicBezTo>
                      <a:pt x="54468" y="2120"/>
                      <a:pt x="54330" y="2101"/>
                      <a:pt x="54188" y="2101"/>
                    </a:cubicBezTo>
                    <a:close/>
                    <a:moveTo>
                      <a:pt x="59007" y="2101"/>
                    </a:moveTo>
                    <a:cubicBezTo>
                      <a:pt x="58650" y="2101"/>
                      <a:pt x="58340" y="2236"/>
                      <a:pt x="58133" y="2484"/>
                    </a:cubicBezTo>
                    <a:cubicBezTo>
                      <a:pt x="57867" y="2804"/>
                      <a:pt x="57827" y="3176"/>
                      <a:pt x="57823" y="3526"/>
                    </a:cubicBezTo>
                    <a:cubicBezTo>
                      <a:pt x="57823" y="3540"/>
                      <a:pt x="57830" y="3552"/>
                      <a:pt x="57842" y="3555"/>
                    </a:cubicBezTo>
                    <a:lnTo>
                      <a:pt x="57852" y="3555"/>
                    </a:lnTo>
                    <a:cubicBezTo>
                      <a:pt x="57859" y="3555"/>
                      <a:pt x="57870" y="3552"/>
                      <a:pt x="57874" y="3544"/>
                    </a:cubicBezTo>
                    <a:cubicBezTo>
                      <a:pt x="58111" y="3158"/>
                      <a:pt x="58508" y="2925"/>
                      <a:pt x="58930" y="2921"/>
                    </a:cubicBezTo>
                    <a:lnTo>
                      <a:pt x="58948" y="2921"/>
                    </a:lnTo>
                    <a:cubicBezTo>
                      <a:pt x="59433" y="2921"/>
                      <a:pt x="59863" y="3154"/>
                      <a:pt x="60162" y="3584"/>
                    </a:cubicBezTo>
                    <a:cubicBezTo>
                      <a:pt x="60165" y="3591"/>
                      <a:pt x="60176" y="3595"/>
                      <a:pt x="60183" y="3595"/>
                    </a:cubicBezTo>
                    <a:lnTo>
                      <a:pt x="60190" y="3595"/>
                    </a:lnTo>
                    <a:cubicBezTo>
                      <a:pt x="60202" y="3591"/>
                      <a:pt x="60212" y="3581"/>
                      <a:pt x="60212" y="3569"/>
                    </a:cubicBezTo>
                    <a:lnTo>
                      <a:pt x="60212" y="3442"/>
                    </a:lnTo>
                    <a:cubicBezTo>
                      <a:pt x="60209" y="2940"/>
                      <a:pt x="59997" y="2338"/>
                      <a:pt x="59419" y="2164"/>
                    </a:cubicBezTo>
                    <a:cubicBezTo>
                      <a:pt x="59287" y="2120"/>
                      <a:pt x="59145" y="2101"/>
                      <a:pt x="59007" y="2101"/>
                    </a:cubicBezTo>
                    <a:close/>
                    <a:moveTo>
                      <a:pt x="63825" y="2101"/>
                    </a:moveTo>
                    <a:cubicBezTo>
                      <a:pt x="63469" y="2101"/>
                      <a:pt x="63159" y="2236"/>
                      <a:pt x="62951" y="2484"/>
                    </a:cubicBezTo>
                    <a:cubicBezTo>
                      <a:pt x="62685" y="2804"/>
                      <a:pt x="62645" y="3176"/>
                      <a:pt x="62642" y="3530"/>
                    </a:cubicBezTo>
                    <a:cubicBezTo>
                      <a:pt x="62642" y="3540"/>
                      <a:pt x="62649" y="3552"/>
                      <a:pt x="62660" y="3555"/>
                    </a:cubicBezTo>
                    <a:lnTo>
                      <a:pt x="62667" y="3555"/>
                    </a:lnTo>
                    <a:cubicBezTo>
                      <a:pt x="62678" y="3555"/>
                      <a:pt x="62689" y="3552"/>
                      <a:pt x="62693" y="3544"/>
                    </a:cubicBezTo>
                    <a:cubicBezTo>
                      <a:pt x="62929" y="3158"/>
                      <a:pt x="63323" y="2925"/>
                      <a:pt x="63749" y="2921"/>
                    </a:cubicBezTo>
                    <a:lnTo>
                      <a:pt x="63768" y="2921"/>
                    </a:lnTo>
                    <a:cubicBezTo>
                      <a:pt x="64252" y="2921"/>
                      <a:pt x="64682" y="3154"/>
                      <a:pt x="64980" y="3584"/>
                    </a:cubicBezTo>
                    <a:cubicBezTo>
                      <a:pt x="64983" y="3591"/>
                      <a:pt x="64991" y="3595"/>
                      <a:pt x="65002" y="3595"/>
                    </a:cubicBezTo>
                    <a:lnTo>
                      <a:pt x="65010" y="3595"/>
                    </a:lnTo>
                    <a:cubicBezTo>
                      <a:pt x="65020" y="3591"/>
                      <a:pt x="65027" y="3581"/>
                      <a:pt x="65032" y="3569"/>
                    </a:cubicBezTo>
                    <a:lnTo>
                      <a:pt x="65032" y="3442"/>
                    </a:lnTo>
                    <a:cubicBezTo>
                      <a:pt x="65024" y="2940"/>
                      <a:pt x="64813" y="2338"/>
                      <a:pt x="64237" y="2164"/>
                    </a:cubicBezTo>
                    <a:cubicBezTo>
                      <a:pt x="64102" y="2120"/>
                      <a:pt x="63964" y="2101"/>
                      <a:pt x="63825" y="2101"/>
                    </a:cubicBezTo>
                    <a:close/>
                    <a:moveTo>
                      <a:pt x="68644" y="2101"/>
                    </a:moveTo>
                    <a:cubicBezTo>
                      <a:pt x="68288" y="2101"/>
                      <a:pt x="67978" y="2236"/>
                      <a:pt x="67770" y="2484"/>
                    </a:cubicBezTo>
                    <a:cubicBezTo>
                      <a:pt x="67505" y="2804"/>
                      <a:pt x="67464" y="3176"/>
                      <a:pt x="67461" y="3530"/>
                    </a:cubicBezTo>
                    <a:cubicBezTo>
                      <a:pt x="67461" y="3540"/>
                      <a:pt x="67468" y="3552"/>
                      <a:pt x="67479" y="3555"/>
                    </a:cubicBezTo>
                    <a:lnTo>
                      <a:pt x="67486" y="3555"/>
                    </a:lnTo>
                    <a:cubicBezTo>
                      <a:pt x="67497" y="3555"/>
                      <a:pt x="67505" y="3552"/>
                      <a:pt x="67512" y="3544"/>
                    </a:cubicBezTo>
                    <a:cubicBezTo>
                      <a:pt x="67748" y="3158"/>
                      <a:pt x="68142" y="2925"/>
                      <a:pt x="68568" y="2921"/>
                    </a:cubicBezTo>
                    <a:lnTo>
                      <a:pt x="68586" y="2921"/>
                    </a:lnTo>
                    <a:cubicBezTo>
                      <a:pt x="69070" y="2921"/>
                      <a:pt x="69500" y="3154"/>
                      <a:pt x="69799" y="3584"/>
                    </a:cubicBezTo>
                    <a:cubicBezTo>
                      <a:pt x="69803" y="3591"/>
                      <a:pt x="69810" y="3595"/>
                      <a:pt x="69821" y="3595"/>
                    </a:cubicBezTo>
                    <a:lnTo>
                      <a:pt x="69828" y="3595"/>
                    </a:lnTo>
                    <a:cubicBezTo>
                      <a:pt x="69839" y="3591"/>
                      <a:pt x="69846" y="3581"/>
                      <a:pt x="69846" y="3569"/>
                    </a:cubicBezTo>
                    <a:lnTo>
                      <a:pt x="69850" y="3442"/>
                    </a:lnTo>
                    <a:cubicBezTo>
                      <a:pt x="69843" y="2940"/>
                      <a:pt x="69631" y="2338"/>
                      <a:pt x="69056" y="2164"/>
                    </a:cubicBezTo>
                    <a:cubicBezTo>
                      <a:pt x="68922" y="2120"/>
                      <a:pt x="68783" y="2101"/>
                      <a:pt x="68644" y="2101"/>
                    </a:cubicBezTo>
                    <a:close/>
                    <a:moveTo>
                      <a:pt x="73463" y="2101"/>
                    </a:moveTo>
                    <a:cubicBezTo>
                      <a:pt x="73106" y="2101"/>
                      <a:pt x="72793" y="2236"/>
                      <a:pt x="72589" y="2484"/>
                    </a:cubicBezTo>
                    <a:cubicBezTo>
                      <a:pt x="72323" y="2804"/>
                      <a:pt x="72283" y="3176"/>
                      <a:pt x="72279" y="3530"/>
                    </a:cubicBezTo>
                    <a:cubicBezTo>
                      <a:pt x="72279" y="3540"/>
                      <a:pt x="72287" y="3552"/>
                      <a:pt x="72298" y="3555"/>
                    </a:cubicBezTo>
                    <a:lnTo>
                      <a:pt x="72305" y="3555"/>
                    </a:lnTo>
                    <a:cubicBezTo>
                      <a:pt x="72316" y="3555"/>
                      <a:pt x="72323" y="3552"/>
                      <a:pt x="72331" y="3544"/>
                    </a:cubicBezTo>
                    <a:cubicBezTo>
                      <a:pt x="72567" y="3158"/>
                      <a:pt x="72960" y="2925"/>
                      <a:pt x="73387" y="2921"/>
                    </a:cubicBezTo>
                    <a:lnTo>
                      <a:pt x="73405" y="2921"/>
                    </a:lnTo>
                    <a:cubicBezTo>
                      <a:pt x="73889" y="2921"/>
                      <a:pt x="74320" y="3154"/>
                      <a:pt x="74618" y="3584"/>
                    </a:cubicBezTo>
                    <a:cubicBezTo>
                      <a:pt x="74621" y="3591"/>
                      <a:pt x="74629" y="3595"/>
                      <a:pt x="74640" y="3595"/>
                    </a:cubicBezTo>
                    <a:lnTo>
                      <a:pt x="74647" y="3595"/>
                    </a:lnTo>
                    <a:cubicBezTo>
                      <a:pt x="74658" y="3591"/>
                      <a:pt x="74665" y="3581"/>
                      <a:pt x="74665" y="3569"/>
                    </a:cubicBezTo>
                    <a:lnTo>
                      <a:pt x="74669" y="3442"/>
                    </a:lnTo>
                    <a:cubicBezTo>
                      <a:pt x="74661" y="2940"/>
                      <a:pt x="74451" y="2338"/>
                      <a:pt x="73875" y="2164"/>
                    </a:cubicBezTo>
                    <a:cubicBezTo>
                      <a:pt x="73740" y="2120"/>
                      <a:pt x="73602" y="2101"/>
                      <a:pt x="73463" y="2101"/>
                    </a:cubicBezTo>
                    <a:close/>
                    <a:moveTo>
                      <a:pt x="78282" y="2101"/>
                    </a:moveTo>
                    <a:cubicBezTo>
                      <a:pt x="77926" y="2101"/>
                      <a:pt x="77612" y="2236"/>
                      <a:pt x="77408" y="2484"/>
                    </a:cubicBezTo>
                    <a:cubicBezTo>
                      <a:pt x="77142" y="2804"/>
                      <a:pt x="77102" y="3176"/>
                      <a:pt x="77099" y="3530"/>
                    </a:cubicBezTo>
                    <a:cubicBezTo>
                      <a:pt x="77099" y="3540"/>
                      <a:pt x="77106" y="3552"/>
                      <a:pt x="77117" y="3555"/>
                    </a:cubicBezTo>
                    <a:lnTo>
                      <a:pt x="77124" y="3555"/>
                    </a:lnTo>
                    <a:cubicBezTo>
                      <a:pt x="77134" y="3555"/>
                      <a:pt x="77142" y="3552"/>
                      <a:pt x="77149" y="3544"/>
                    </a:cubicBezTo>
                    <a:cubicBezTo>
                      <a:pt x="77386" y="3158"/>
                      <a:pt x="77780" y="2925"/>
                      <a:pt x="78205" y="2921"/>
                    </a:cubicBezTo>
                    <a:lnTo>
                      <a:pt x="78224" y="2921"/>
                    </a:lnTo>
                    <a:cubicBezTo>
                      <a:pt x="78704" y="2921"/>
                      <a:pt x="79134" y="3154"/>
                      <a:pt x="79433" y="3584"/>
                    </a:cubicBezTo>
                    <a:cubicBezTo>
                      <a:pt x="79440" y="3591"/>
                      <a:pt x="79447" y="3595"/>
                      <a:pt x="79459" y="3595"/>
                    </a:cubicBezTo>
                    <a:lnTo>
                      <a:pt x="79466" y="3595"/>
                    </a:lnTo>
                    <a:cubicBezTo>
                      <a:pt x="79477" y="3591"/>
                      <a:pt x="79484" y="3581"/>
                      <a:pt x="79484" y="3569"/>
                    </a:cubicBezTo>
                    <a:lnTo>
                      <a:pt x="79488" y="3442"/>
                    </a:lnTo>
                    <a:cubicBezTo>
                      <a:pt x="79481" y="2940"/>
                      <a:pt x="79269" y="2338"/>
                      <a:pt x="78694" y="2164"/>
                    </a:cubicBezTo>
                    <a:cubicBezTo>
                      <a:pt x="78559" y="2120"/>
                      <a:pt x="78420" y="2101"/>
                      <a:pt x="78282" y="2101"/>
                    </a:cubicBezTo>
                    <a:close/>
                    <a:moveTo>
                      <a:pt x="83101" y="2101"/>
                    </a:moveTo>
                    <a:cubicBezTo>
                      <a:pt x="82740" y="2101"/>
                      <a:pt x="82431" y="2236"/>
                      <a:pt x="82226" y="2484"/>
                    </a:cubicBezTo>
                    <a:cubicBezTo>
                      <a:pt x="81961" y="2804"/>
                      <a:pt x="81920" y="3176"/>
                      <a:pt x="81913" y="3530"/>
                    </a:cubicBezTo>
                    <a:cubicBezTo>
                      <a:pt x="81913" y="3540"/>
                      <a:pt x="81925" y="3552"/>
                      <a:pt x="81935" y="3555"/>
                    </a:cubicBezTo>
                    <a:lnTo>
                      <a:pt x="81942" y="3555"/>
                    </a:lnTo>
                    <a:cubicBezTo>
                      <a:pt x="81954" y="3555"/>
                      <a:pt x="81961" y="3552"/>
                      <a:pt x="81969" y="3544"/>
                    </a:cubicBezTo>
                    <a:cubicBezTo>
                      <a:pt x="82205" y="3158"/>
                      <a:pt x="82598" y="2925"/>
                      <a:pt x="83025" y="2921"/>
                    </a:cubicBezTo>
                    <a:lnTo>
                      <a:pt x="83043" y="2921"/>
                    </a:lnTo>
                    <a:cubicBezTo>
                      <a:pt x="83524" y="2921"/>
                      <a:pt x="83953" y="3154"/>
                      <a:pt x="84252" y="3584"/>
                    </a:cubicBezTo>
                    <a:cubicBezTo>
                      <a:pt x="84259" y="3591"/>
                      <a:pt x="84267" y="3595"/>
                      <a:pt x="84274" y="3595"/>
                    </a:cubicBezTo>
                    <a:lnTo>
                      <a:pt x="84285" y="3595"/>
                    </a:lnTo>
                    <a:cubicBezTo>
                      <a:pt x="84296" y="3591"/>
                      <a:pt x="84303" y="3581"/>
                      <a:pt x="84303" y="3569"/>
                    </a:cubicBezTo>
                    <a:lnTo>
                      <a:pt x="84307" y="3442"/>
                    </a:lnTo>
                    <a:cubicBezTo>
                      <a:pt x="84299" y="2940"/>
                      <a:pt x="84088" y="2338"/>
                      <a:pt x="83512" y="2164"/>
                    </a:cubicBezTo>
                    <a:cubicBezTo>
                      <a:pt x="83378" y="2120"/>
                      <a:pt x="83240" y="2101"/>
                      <a:pt x="83101" y="2101"/>
                    </a:cubicBezTo>
                    <a:close/>
                    <a:moveTo>
                      <a:pt x="87920" y="2101"/>
                    </a:moveTo>
                    <a:cubicBezTo>
                      <a:pt x="87559" y="2101"/>
                      <a:pt x="87249" y="2236"/>
                      <a:pt x="87046" y="2484"/>
                    </a:cubicBezTo>
                    <a:cubicBezTo>
                      <a:pt x="86780" y="2804"/>
                      <a:pt x="86736" y="3176"/>
                      <a:pt x="86733" y="3530"/>
                    </a:cubicBezTo>
                    <a:cubicBezTo>
                      <a:pt x="86733" y="3540"/>
                      <a:pt x="86743" y="3552"/>
                      <a:pt x="86755" y="3555"/>
                    </a:cubicBezTo>
                    <a:lnTo>
                      <a:pt x="86762" y="3555"/>
                    </a:lnTo>
                    <a:cubicBezTo>
                      <a:pt x="86772" y="3555"/>
                      <a:pt x="86780" y="3552"/>
                      <a:pt x="86783" y="3544"/>
                    </a:cubicBezTo>
                    <a:cubicBezTo>
                      <a:pt x="87020" y="3158"/>
                      <a:pt x="87417" y="2925"/>
                      <a:pt x="87843" y="2921"/>
                    </a:cubicBezTo>
                    <a:lnTo>
                      <a:pt x="87861" y="2921"/>
                    </a:lnTo>
                    <a:cubicBezTo>
                      <a:pt x="88342" y="2921"/>
                      <a:pt x="88772" y="3154"/>
                      <a:pt x="89071" y="3584"/>
                    </a:cubicBezTo>
                    <a:cubicBezTo>
                      <a:pt x="89078" y="3591"/>
                      <a:pt x="89085" y="3595"/>
                      <a:pt x="89093" y="3595"/>
                    </a:cubicBezTo>
                    <a:lnTo>
                      <a:pt x="89103" y="3595"/>
                    </a:lnTo>
                    <a:cubicBezTo>
                      <a:pt x="89115" y="3591"/>
                      <a:pt x="89122" y="3581"/>
                      <a:pt x="89122" y="3569"/>
                    </a:cubicBezTo>
                    <a:lnTo>
                      <a:pt x="89125" y="3442"/>
                    </a:lnTo>
                    <a:cubicBezTo>
                      <a:pt x="89118" y="2940"/>
                      <a:pt x="88907" y="2338"/>
                      <a:pt x="88332" y="2164"/>
                    </a:cubicBezTo>
                    <a:cubicBezTo>
                      <a:pt x="88197" y="2120"/>
                      <a:pt x="88058" y="2101"/>
                      <a:pt x="87920" y="2101"/>
                    </a:cubicBezTo>
                    <a:close/>
                    <a:moveTo>
                      <a:pt x="4721" y="3453"/>
                    </a:moveTo>
                    <a:cubicBezTo>
                      <a:pt x="4718" y="3453"/>
                      <a:pt x="4714" y="3453"/>
                      <a:pt x="4710" y="3456"/>
                    </a:cubicBezTo>
                    <a:cubicBezTo>
                      <a:pt x="4375" y="3606"/>
                      <a:pt x="3989" y="3683"/>
                      <a:pt x="3588" y="3683"/>
                    </a:cubicBezTo>
                    <a:cubicBezTo>
                      <a:pt x="3191" y="3683"/>
                      <a:pt x="2808" y="3606"/>
                      <a:pt x="2485" y="3460"/>
                    </a:cubicBezTo>
                    <a:cubicBezTo>
                      <a:pt x="2481" y="3456"/>
                      <a:pt x="2477" y="3456"/>
                      <a:pt x="2474" y="3456"/>
                    </a:cubicBezTo>
                    <a:cubicBezTo>
                      <a:pt x="2467" y="3456"/>
                      <a:pt x="2463" y="3456"/>
                      <a:pt x="2459" y="3460"/>
                    </a:cubicBezTo>
                    <a:cubicBezTo>
                      <a:pt x="2452" y="3464"/>
                      <a:pt x="2445" y="3475"/>
                      <a:pt x="2445" y="3482"/>
                    </a:cubicBezTo>
                    <a:lnTo>
                      <a:pt x="2441" y="3853"/>
                    </a:lnTo>
                    <a:cubicBezTo>
                      <a:pt x="2437" y="4033"/>
                      <a:pt x="2433" y="4211"/>
                      <a:pt x="2430" y="4389"/>
                    </a:cubicBezTo>
                    <a:cubicBezTo>
                      <a:pt x="2430" y="4473"/>
                      <a:pt x="2430" y="4561"/>
                      <a:pt x="2433" y="4644"/>
                    </a:cubicBezTo>
                    <a:cubicBezTo>
                      <a:pt x="2437" y="4811"/>
                      <a:pt x="2437" y="4979"/>
                      <a:pt x="2423" y="5143"/>
                    </a:cubicBezTo>
                    <a:cubicBezTo>
                      <a:pt x="2423" y="5154"/>
                      <a:pt x="2430" y="5169"/>
                      <a:pt x="2441" y="5172"/>
                    </a:cubicBezTo>
                    <a:cubicBezTo>
                      <a:pt x="2787" y="5300"/>
                      <a:pt x="3184" y="5369"/>
                      <a:pt x="3595" y="5369"/>
                    </a:cubicBezTo>
                    <a:cubicBezTo>
                      <a:pt x="4010" y="5369"/>
                      <a:pt x="4419" y="5296"/>
                      <a:pt x="4765" y="5165"/>
                    </a:cubicBezTo>
                    <a:cubicBezTo>
                      <a:pt x="4780" y="5161"/>
                      <a:pt x="4787" y="5147"/>
                      <a:pt x="4783" y="5136"/>
                    </a:cubicBezTo>
                    <a:cubicBezTo>
                      <a:pt x="4780" y="5099"/>
                      <a:pt x="4780" y="5060"/>
                      <a:pt x="4780" y="5023"/>
                    </a:cubicBezTo>
                    <a:cubicBezTo>
                      <a:pt x="4780" y="4811"/>
                      <a:pt x="4768" y="4593"/>
                      <a:pt x="4761" y="4386"/>
                    </a:cubicBezTo>
                    <a:cubicBezTo>
                      <a:pt x="4746" y="4087"/>
                      <a:pt x="4732" y="3777"/>
                      <a:pt x="4746" y="3482"/>
                    </a:cubicBezTo>
                    <a:cubicBezTo>
                      <a:pt x="4750" y="3471"/>
                      <a:pt x="4743" y="3464"/>
                      <a:pt x="4736" y="3456"/>
                    </a:cubicBezTo>
                    <a:cubicBezTo>
                      <a:pt x="4732" y="3453"/>
                      <a:pt x="4725" y="3453"/>
                      <a:pt x="4721" y="3453"/>
                    </a:cubicBezTo>
                    <a:close/>
                    <a:moveTo>
                      <a:pt x="9540" y="3453"/>
                    </a:moveTo>
                    <a:cubicBezTo>
                      <a:pt x="9536" y="3453"/>
                      <a:pt x="9533" y="3453"/>
                      <a:pt x="9529" y="3456"/>
                    </a:cubicBezTo>
                    <a:cubicBezTo>
                      <a:pt x="9198" y="3606"/>
                      <a:pt x="8811" y="3686"/>
                      <a:pt x="8411" y="3686"/>
                    </a:cubicBezTo>
                    <a:cubicBezTo>
                      <a:pt x="8014" y="3686"/>
                      <a:pt x="7631" y="3606"/>
                      <a:pt x="7303" y="3460"/>
                    </a:cubicBezTo>
                    <a:cubicBezTo>
                      <a:pt x="7300" y="3456"/>
                      <a:pt x="7296" y="3456"/>
                      <a:pt x="7293" y="3456"/>
                    </a:cubicBezTo>
                    <a:cubicBezTo>
                      <a:pt x="7285" y="3456"/>
                      <a:pt x="7282" y="3456"/>
                      <a:pt x="7278" y="3460"/>
                    </a:cubicBezTo>
                    <a:cubicBezTo>
                      <a:pt x="7267" y="3464"/>
                      <a:pt x="7263" y="3475"/>
                      <a:pt x="7263" y="3482"/>
                    </a:cubicBezTo>
                    <a:lnTo>
                      <a:pt x="7260" y="3846"/>
                    </a:lnTo>
                    <a:cubicBezTo>
                      <a:pt x="7256" y="4028"/>
                      <a:pt x="7253" y="4207"/>
                      <a:pt x="7249" y="4389"/>
                    </a:cubicBezTo>
                    <a:cubicBezTo>
                      <a:pt x="7249" y="4473"/>
                      <a:pt x="7249" y="4561"/>
                      <a:pt x="7253" y="4648"/>
                    </a:cubicBezTo>
                    <a:cubicBezTo>
                      <a:pt x="7256" y="4811"/>
                      <a:pt x="7256" y="4979"/>
                      <a:pt x="7241" y="5143"/>
                    </a:cubicBezTo>
                    <a:cubicBezTo>
                      <a:pt x="7241" y="5154"/>
                      <a:pt x="7249" y="5169"/>
                      <a:pt x="7260" y="5172"/>
                    </a:cubicBezTo>
                    <a:cubicBezTo>
                      <a:pt x="7606" y="5300"/>
                      <a:pt x="8003" y="5369"/>
                      <a:pt x="8411" y="5369"/>
                    </a:cubicBezTo>
                    <a:cubicBezTo>
                      <a:pt x="8830" y="5369"/>
                      <a:pt x="9238" y="5296"/>
                      <a:pt x="9583" y="5165"/>
                    </a:cubicBezTo>
                    <a:cubicBezTo>
                      <a:pt x="9598" y="5161"/>
                      <a:pt x="9605" y="5147"/>
                      <a:pt x="9602" y="5136"/>
                    </a:cubicBezTo>
                    <a:cubicBezTo>
                      <a:pt x="9598" y="5099"/>
                      <a:pt x="9598" y="5060"/>
                      <a:pt x="9598" y="5023"/>
                    </a:cubicBezTo>
                    <a:cubicBezTo>
                      <a:pt x="9598" y="4811"/>
                      <a:pt x="9588" y="4596"/>
                      <a:pt x="9580" y="4386"/>
                    </a:cubicBezTo>
                    <a:cubicBezTo>
                      <a:pt x="9566" y="4087"/>
                      <a:pt x="9551" y="3777"/>
                      <a:pt x="9566" y="3482"/>
                    </a:cubicBezTo>
                    <a:cubicBezTo>
                      <a:pt x="9566" y="3471"/>
                      <a:pt x="9561" y="3464"/>
                      <a:pt x="9554" y="3456"/>
                    </a:cubicBezTo>
                    <a:cubicBezTo>
                      <a:pt x="9551" y="3453"/>
                      <a:pt x="9544" y="3453"/>
                      <a:pt x="9540" y="3453"/>
                    </a:cubicBezTo>
                    <a:close/>
                    <a:moveTo>
                      <a:pt x="14359" y="3453"/>
                    </a:moveTo>
                    <a:cubicBezTo>
                      <a:pt x="14355" y="3453"/>
                      <a:pt x="14347" y="3453"/>
                      <a:pt x="14344" y="3456"/>
                    </a:cubicBezTo>
                    <a:cubicBezTo>
                      <a:pt x="14016" y="3606"/>
                      <a:pt x="13631" y="3686"/>
                      <a:pt x="13229" y="3686"/>
                    </a:cubicBezTo>
                    <a:cubicBezTo>
                      <a:pt x="12832" y="3686"/>
                      <a:pt x="12450" y="3606"/>
                      <a:pt x="12123" y="3460"/>
                    </a:cubicBezTo>
                    <a:cubicBezTo>
                      <a:pt x="12118" y="3456"/>
                      <a:pt x="12115" y="3456"/>
                      <a:pt x="12111" y="3456"/>
                    </a:cubicBezTo>
                    <a:cubicBezTo>
                      <a:pt x="12104" y="3456"/>
                      <a:pt x="12101" y="3456"/>
                      <a:pt x="12096" y="3460"/>
                    </a:cubicBezTo>
                    <a:cubicBezTo>
                      <a:pt x="12086" y="3464"/>
                      <a:pt x="12082" y="3475"/>
                      <a:pt x="12082" y="3482"/>
                    </a:cubicBezTo>
                    <a:lnTo>
                      <a:pt x="12075" y="3850"/>
                    </a:lnTo>
                    <a:cubicBezTo>
                      <a:pt x="12075" y="4028"/>
                      <a:pt x="12071" y="4211"/>
                      <a:pt x="12068" y="4389"/>
                    </a:cubicBezTo>
                    <a:cubicBezTo>
                      <a:pt x="12068" y="4473"/>
                      <a:pt x="12068" y="4561"/>
                      <a:pt x="12071" y="4648"/>
                    </a:cubicBezTo>
                    <a:cubicBezTo>
                      <a:pt x="12071" y="4811"/>
                      <a:pt x="12075" y="4979"/>
                      <a:pt x="12061" y="5143"/>
                    </a:cubicBezTo>
                    <a:cubicBezTo>
                      <a:pt x="12061" y="5154"/>
                      <a:pt x="12068" y="5169"/>
                      <a:pt x="12079" y="5172"/>
                    </a:cubicBezTo>
                    <a:cubicBezTo>
                      <a:pt x="12421" y="5300"/>
                      <a:pt x="12822" y="5369"/>
                      <a:pt x="13229" y="5369"/>
                    </a:cubicBezTo>
                    <a:cubicBezTo>
                      <a:pt x="13648" y="5369"/>
                      <a:pt x="14053" y="5296"/>
                      <a:pt x="14402" y="5165"/>
                    </a:cubicBezTo>
                    <a:cubicBezTo>
                      <a:pt x="14413" y="5161"/>
                      <a:pt x="14421" y="5147"/>
                      <a:pt x="14421" y="5136"/>
                    </a:cubicBezTo>
                    <a:cubicBezTo>
                      <a:pt x="14417" y="5099"/>
                      <a:pt x="14417" y="5060"/>
                      <a:pt x="14417" y="5023"/>
                    </a:cubicBezTo>
                    <a:cubicBezTo>
                      <a:pt x="14417" y="4811"/>
                      <a:pt x="14406" y="4593"/>
                      <a:pt x="14399" y="4386"/>
                    </a:cubicBezTo>
                    <a:cubicBezTo>
                      <a:pt x="14384" y="4087"/>
                      <a:pt x="14369" y="3777"/>
                      <a:pt x="14384" y="3482"/>
                    </a:cubicBezTo>
                    <a:cubicBezTo>
                      <a:pt x="14384" y="3471"/>
                      <a:pt x="14381" y="3464"/>
                      <a:pt x="14374" y="3456"/>
                    </a:cubicBezTo>
                    <a:cubicBezTo>
                      <a:pt x="14369" y="3453"/>
                      <a:pt x="14362" y="3453"/>
                      <a:pt x="14359" y="3453"/>
                    </a:cubicBezTo>
                    <a:close/>
                    <a:moveTo>
                      <a:pt x="19177" y="3453"/>
                    </a:moveTo>
                    <a:cubicBezTo>
                      <a:pt x="19170" y="3453"/>
                      <a:pt x="19167" y="3453"/>
                      <a:pt x="19163" y="3456"/>
                    </a:cubicBezTo>
                    <a:cubicBezTo>
                      <a:pt x="18835" y="3606"/>
                      <a:pt x="18449" y="3686"/>
                      <a:pt x="18049" y="3686"/>
                    </a:cubicBezTo>
                    <a:cubicBezTo>
                      <a:pt x="17652" y="3686"/>
                      <a:pt x="17269" y="3606"/>
                      <a:pt x="16941" y="3460"/>
                    </a:cubicBezTo>
                    <a:cubicBezTo>
                      <a:pt x="16938" y="3456"/>
                      <a:pt x="16934" y="3456"/>
                      <a:pt x="16931" y="3456"/>
                    </a:cubicBezTo>
                    <a:cubicBezTo>
                      <a:pt x="16923" y="3456"/>
                      <a:pt x="16919" y="3456"/>
                      <a:pt x="16916" y="3460"/>
                    </a:cubicBezTo>
                    <a:cubicBezTo>
                      <a:pt x="16904" y="3464"/>
                      <a:pt x="16901" y="3475"/>
                      <a:pt x="16901" y="3482"/>
                    </a:cubicBezTo>
                    <a:lnTo>
                      <a:pt x="16897" y="3806"/>
                    </a:lnTo>
                    <a:cubicBezTo>
                      <a:pt x="16894" y="3999"/>
                      <a:pt x="16890" y="4196"/>
                      <a:pt x="16887" y="4389"/>
                    </a:cubicBezTo>
                    <a:cubicBezTo>
                      <a:pt x="16887" y="4473"/>
                      <a:pt x="16887" y="4561"/>
                      <a:pt x="16890" y="4644"/>
                    </a:cubicBezTo>
                    <a:cubicBezTo>
                      <a:pt x="16890" y="4811"/>
                      <a:pt x="16894" y="4979"/>
                      <a:pt x="16879" y="5143"/>
                    </a:cubicBezTo>
                    <a:cubicBezTo>
                      <a:pt x="16879" y="5154"/>
                      <a:pt x="16887" y="5169"/>
                      <a:pt x="16897" y="5172"/>
                    </a:cubicBezTo>
                    <a:cubicBezTo>
                      <a:pt x="17240" y="5300"/>
                      <a:pt x="17640" y="5369"/>
                      <a:pt x="18049" y="5369"/>
                    </a:cubicBezTo>
                    <a:cubicBezTo>
                      <a:pt x="18467" y="5369"/>
                      <a:pt x="18871" y="5296"/>
                      <a:pt x="19221" y="5165"/>
                    </a:cubicBezTo>
                    <a:cubicBezTo>
                      <a:pt x="19232" y="5161"/>
                      <a:pt x="19239" y="5147"/>
                      <a:pt x="19239" y="5136"/>
                    </a:cubicBezTo>
                    <a:cubicBezTo>
                      <a:pt x="19236" y="5099"/>
                      <a:pt x="19236" y="5060"/>
                      <a:pt x="19236" y="5023"/>
                    </a:cubicBezTo>
                    <a:cubicBezTo>
                      <a:pt x="19236" y="4811"/>
                      <a:pt x="19225" y="4593"/>
                      <a:pt x="19214" y="4386"/>
                    </a:cubicBezTo>
                    <a:cubicBezTo>
                      <a:pt x="19203" y="4087"/>
                      <a:pt x="19189" y="3777"/>
                      <a:pt x="19203" y="3482"/>
                    </a:cubicBezTo>
                    <a:cubicBezTo>
                      <a:pt x="19203" y="3471"/>
                      <a:pt x="19199" y="3464"/>
                      <a:pt x="19192" y="3456"/>
                    </a:cubicBezTo>
                    <a:cubicBezTo>
                      <a:pt x="19189" y="3453"/>
                      <a:pt x="19182" y="3453"/>
                      <a:pt x="19177" y="3453"/>
                    </a:cubicBezTo>
                    <a:close/>
                    <a:moveTo>
                      <a:pt x="23993" y="3453"/>
                    </a:moveTo>
                    <a:cubicBezTo>
                      <a:pt x="23989" y="3453"/>
                      <a:pt x="23985" y="3453"/>
                      <a:pt x="23982" y="3456"/>
                    </a:cubicBezTo>
                    <a:cubicBezTo>
                      <a:pt x="23654" y="3606"/>
                      <a:pt x="23268" y="3686"/>
                      <a:pt x="22867" y="3686"/>
                    </a:cubicBezTo>
                    <a:cubicBezTo>
                      <a:pt x="22470" y="3686"/>
                      <a:pt x="22088" y="3606"/>
                      <a:pt x="21760" y="3460"/>
                    </a:cubicBezTo>
                    <a:cubicBezTo>
                      <a:pt x="21756" y="3456"/>
                      <a:pt x="21752" y="3456"/>
                      <a:pt x="21749" y="3456"/>
                    </a:cubicBezTo>
                    <a:cubicBezTo>
                      <a:pt x="21742" y="3456"/>
                      <a:pt x="21738" y="3456"/>
                      <a:pt x="21731" y="3460"/>
                    </a:cubicBezTo>
                    <a:cubicBezTo>
                      <a:pt x="21724" y="3464"/>
                      <a:pt x="21720" y="3475"/>
                      <a:pt x="21720" y="3482"/>
                    </a:cubicBezTo>
                    <a:lnTo>
                      <a:pt x="21712" y="3858"/>
                    </a:lnTo>
                    <a:cubicBezTo>
                      <a:pt x="21709" y="4036"/>
                      <a:pt x="21709" y="4211"/>
                      <a:pt x="21705" y="4389"/>
                    </a:cubicBezTo>
                    <a:cubicBezTo>
                      <a:pt x="21705" y="4473"/>
                      <a:pt x="21705" y="4561"/>
                      <a:pt x="21709" y="4644"/>
                    </a:cubicBezTo>
                    <a:cubicBezTo>
                      <a:pt x="21709" y="4811"/>
                      <a:pt x="21712" y="4979"/>
                      <a:pt x="21698" y="5143"/>
                    </a:cubicBezTo>
                    <a:cubicBezTo>
                      <a:pt x="21695" y="5154"/>
                      <a:pt x="21702" y="5169"/>
                      <a:pt x="21717" y="5172"/>
                    </a:cubicBezTo>
                    <a:cubicBezTo>
                      <a:pt x="22058" y="5300"/>
                      <a:pt x="22460" y="5369"/>
                      <a:pt x="22867" y="5369"/>
                    </a:cubicBezTo>
                    <a:cubicBezTo>
                      <a:pt x="23286" y="5369"/>
                      <a:pt x="23691" y="5296"/>
                      <a:pt x="24040" y="5165"/>
                    </a:cubicBezTo>
                    <a:cubicBezTo>
                      <a:pt x="24051" y="5161"/>
                      <a:pt x="24059" y="5147"/>
                      <a:pt x="24059" y="5136"/>
                    </a:cubicBezTo>
                    <a:cubicBezTo>
                      <a:pt x="24055" y="5099"/>
                      <a:pt x="24055" y="5060"/>
                      <a:pt x="24055" y="5023"/>
                    </a:cubicBezTo>
                    <a:cubicBezTo>
                      <a:pt x="24055" y="4811"/>
                      <a:pt x="24044" y="4593"/>
                      <a:pt x="24033" y="4386"/>
                    </a:cubicBezTo>
                    <a:cubicBezTo>
                      <a:pt x="24022" y="4087"/>
                      <a:pt x="24007" y="3777"/>
                      <a:pt x="24022" y="3482"/>
                    </a:cubicBezTo>
                    <a:cubicBezTo>
                      <a:pt x="24022" y="3471"/>
                      <a:pt x="24018" y="3464"/>
                      <a:pt x="24011" y="3456"/>
                    </a:cubicBezTo>
                    <a:cubicBezTo>
                      <a:pt x="24003" y="3453"/>
                      <a:pt x="24000" y="3453"/>
                      <a:pt x="23993" y="3453"/>
                    </a:cubicBezTo>
                    <a:close/>
                    <a:moveTo>
                      <a:pt x="28811" y="3453"/>
                    </a:moveTo>
                    <a:cubicBezTo>
                      <a:pt x="28808" y="3453"/>
                      <a:pt x="28804" y="3453"/>
                      <a:pt x="28801" y="3456"/>
                    </a:cubicBezTo>
                    <a:cubicBezTo>
                      <a:pt x="28473" y="3606"/>
                      <a:pt x="28087" y="3686"/>
                      <a:pt x="27686" y="3686"/>
                    </a:cubicBezTo>
                    <a:cubicBezTo>
                      <a:pt x="27289" y="3686"/>
                      <a:pt x="26903" y="3606"/>
                      <a:pt x="26579" y="3460"/>
                    </a:cubicBezTo>
                    <a:cubicBezTo>
                      <a:pt x="26575" y="3456"/>
                      <a:pt x="26568" y="3456"/>
                      <a:pt x="26564" y="3456"/>
                    </a:cubicBezTo>
                    <a:cubicBezTo>
                      <a:pt x="26560" y="3456"/>
                      <a:pt x="26557" y="3456"/>
                      <a:pt x="26550" y="3460"/>
                    </a:cubicBezTo>
                    <a:cubicBezTo>
                      <a:pt x="26542" y="3464"/>
                      <a:pt x="26539" y="3475"/>
                      <a:pt x="26539" y="3482"/>
                    </a:cubicBezTo>
                    <a:lnTo>
                      <a:pt x="26532" y="3872"/>
                    </a:lnTo>
                    <a:cubicBezTo>
                      <a:pt x="26528" y="4043"/>
                      <a:pt x="26528" y="4218"/>
                      <a:pt x="26525" y="4389"/>
                    </a:cubicBezTo>
                    <a:lnTo>
                      <a:pt x="26525" y="4644"/>
                    </a:lnTo>
                    <a:cubicBezTo>
                      <a:pt x="26528" y="4811"/>
                      <a:pt x="26532" y="4979"/>
                      <a:pt x="26517" y="5143"/>
                    </a:cubicBezTo>
                    <a:cubicBezTo>
                      <a:pt x="26513" y="5154"/>
                      <a:pt x="26520" y="5169"/>
                      <a:pt x="26535" y="5172"/>
                    </a:cubicBezTo>
                    <a:cubicBezTo>
                      <a:pt x="26878" y="5300"/>
                      <a:pt x="27278" y="5369"/>
                      <a:pt x="27686" y="5369"/>
                    </a:cubicBezTo>
                    <a:cubicBezTo>
                      <a:pt x="28105" y="5369"/>
                      <a:pt x="28509" y="5296"/>
                      <a:pt x="28859" y="5165"/>
                    </a:cubicBezTo>
                    <a:cubicBezTo>
                      <a:pt x="28870" y="5161"/>
                      <a:pt x="28877" y="5147"/>
                      <a:pt x="28877" y="5136"/>
                    </a:cubicBezTo>
                    <a:cubicBezTo>
                      <a:pt x="28873" y="5099"/>
                      <a:pt x="28870" y="5060"/>
                      <a:pt x="28870" y="5023"/>
                    </a:cubicBezTo>
                    <a:cubicBezTo>
                      <a:pt x="28873" y="4811"/>
                      <a:pt x="28863" y="4596"/>
                      <a:pt x="28852" y="4386"/>
                    </a:cubicBezTo>
                    <a:cubicBezTo>
                      <a:pt x="28841" y="4087"/>
                      <a:pt x="28826" y="3777"/>
                      <a:pt x="28841" y="3482"/>
                    </a:cubicBezTo>
                    <a:cubicBezTo>
                      <a:pt x="28841" y="3471"/>
                      <a:pt x="28837" y="3464"/>
                      <a:pt x="28830" y="3456"/>
                    </a:cubicBezTo>
                    <a:cubicBezTo>
                      <a:pt x="28823" y="3453"/>
                      <a:pt x="28819" y="3453"/>
                      <a:pt x="28811" y="3453"/>
                    </a:cubicBezTo>
                    <a:close/>
                    <a:moveTo>
                      <a:pt x="33631" y="3453"/>
                    </a:moveTo>
                    <a:cubicBezTo>
                      <a:pt x="33627" y="3453"/>
                      <a:pt x="33623" y="3453"/>
                      <a:pt x="33619" y="3456"/>
                    </a:cubicBezTo>
                    <a:cubicBezTo>
                      <a:pt x="33291" y="3606"/>
                      <a:pt x="32906" y="3686"/>
                      <a:pt x="32505" y="3686"/>
                    </a:cubicBezTo>
                    <a:cubicBezTo>
                      <a:pt x="32108" y="3686"/>
                      <a:pt x="31721" y="3606"/>
                      <a:pt x="31394" y="3460"/>
                    </a:cubicBezTo>
                    <a:cubicBezTo>
                      <a:pt x="31394" y="3456"/>
                      <a:pt x="31387" y="3456"/>
                      <a:pt x="31383" y="3456"/>
                    </a:cubicBezTo>
                    <a:cubicBezTo>
                      <a:pt x="31380" y="3456"/>
                      <a:pt x="31376" y="3456"/>
                      <a:pt x="31368" y="3460"/>
                    </a:cubicBezTo>
                    <a:cubicBezTo>
                      <a:pt x="31361" y="3464"/>
                      <a:pt x="31358" y="3475"/>
                      <a:pt x="31358" y="3482"/>
                    </a:cubicBezTo>
                    <a:lnTo>
                      <a:pt x="31350" y="3831"/>
                    </a:lnTo>
                    <a:cubicBezTo>
                      <a:pt x="31346" y="4018"/>
                      <a:pt x="31346" y="4203"/>
                      <a:pt x="31343" y="4389"/>
                    </a:cubicBezTo>
                    <a:lnTo>
                      <a:pt x="31343" y="4648"/>
                    </a:lnTo>
                    <a:cubicBezTo>
                      <a:pt x="31346" y="4811"/>
                      <a:pt x="31350" y="4983"/>
                      <a:pt x="31336" y="5143"/>
                    </a:cubicBezTo>
                    <a:cubicBezTo>
                      <a:pt x="31332" y="5154"/>
                      <a:pt x="31339" y="5169"/>
                      <a:pt x="31354" y="5172"/>
                    </a:cubicBezTo>
                    <a:cubicBezTo>
                      <a:pt x="31696" y="5300"/>
                      <a:pt x="32097" y="5369"/>
                      <a:pt x="32505" y="5369"/>
                    </a:cubicBezTo>
                    <a:cubicBezTo>
                      <a:pt x="32923" y="5369"/>
                      <a:pt x="33328" y="5296"/>
                      <a:pt x="33678" y="5165"/>
                    </a:cubicBezTo>
                    <a:cubicBezTo>
                      <a:pt x="33688" y="5161"/>
                      <a:pt x="33696" y="5147"/>
                      <a:pt x="33696" y="5136"/>
                    </a:cubicBezTo>
                    <a:cubicBezTo>
                      <a:pt x="33693" y="5099"/>
                      <a:pt x="33688" y="5060"/>
                      <a:pt x="33688" y="5023"/>
                    </a:cubicBezTo>
                    <a:cubicBezTo>
                      <a:pt x="33693" y="4811"/>
                      <a:pt x="33681" y="4593"/>
                      <a:pt x="33671" y="4382"/>
                    </a:cubicBezTo>
                    <a:cubicBezTo>
                      <a:pt x="33656" y="4087"/>
                      <a:pt x="33645" y="3777"/>
                      <a:pt x="33660" y="3482"/>
                    </a:cubicBezTo>
                    <a:cubicBezTo>
                      <a:pt x="33660" y="3471"/>
                      <a:pt x="33656" y="3464"/>
                      <a:pt x="33649" y="3456"/>
                    </a:cubicBezTo>
                    <a:cubicBezTo>
                      <a:pt x="33641" y="3453"/>
                      <a:pt x="33638" y="3453"/>
                      <a:pt x="33631" y="3453"/>
                    </a:cubicBezTo>
                    <a:close/>
                    <a:moveTo>
                      <a:pt x="38449" y="3453"/>
                    </a:moveTo>
                    <a:cubicBezTo>
                      <a:pt x="38446" y="3453"/>
                      <a:pt x="38442" y="3453"/>
                      <a:pt x="38439" y="3456"/>
                    </a:cubicBezTo>
                    <a:cubicBezTo>
                      <a:pt x="38111" y="3606"/>
                      <a:pt x="37724" y="3686"/>
                      <a:pt x="37324" y="3686"/>
                    </a:cubicBezTo>
                    <a:cubicBezTo>
                      <a:pt x="36927" y="3686"/>
                      <a:pt x="36541" y="3606"/>
                      <a:pt x="36213" y="3460"/>
                    </a:cubicBezTo>
                    <a:cubicBezTo>
                      <a:pt x="36209" y="3456"/>
                      <a:pt x="36206" y="3456"/>
                      <a:pt x="36202" y="3456"/>
                    </a:cubicBezTo>
                    <a:cubicBezTo>
                      <a:pt x="36198" y="3456"/>
                      <a:pt x="36191" y="3456"/>
                      <a:pt x="36188" y="3460"/>
                    </a:cubicBezTo>
                    <a:cubicBezTo>
                      <a:pt x="36180" y="3464"/>
                      <a:pt x="36176" y="3475"/>
                      <a:pt x="36176" y="3482"/>
                    </a:cubicBezTo>
                    <a:lnTo>
                      <a:pt x="36169" y="3843"/>
                    </a:lnTo>
                    <a:cubicBezTo>
                      <a:pt x="36166" y="4025"/>
                      <a:pt x="36162" y="4207"/>
                      <a:pt x="36162" y="4389"/>
                    </a:cubicBezTo>
                    <a:cubicBezTo>
                      <a:pt x="36158" y="4473"/>
                      <a:pt x="36162" y="4561"/>
                      <a:pt x="36162" y="4648"/>
                    </a:cubicBezTo>
                    <a:cubicBezTo>
                      <a:pt x="36166" y="4811"/>
                      <a:pt x="36169" y="4979"/>
                      <a:pt x="36154" y="5143"/>
                    </a:cubicBezTo>
                    <a:cubicBezTo>
                      <a:pt x="36151" y="5154"/>
                      <a:pt x="36158" y="5169"/>
                      <a:pt x="36169" y="5172"/>
                    </a:cubicBezTo>
                    <a:cubicBezTo>
                      <a:pt x="36515" y="5300"/>
                      <a:pt x="36916" y="5369"/>
                      <a:pt x="37324" y="5369"/>
                    </a:cubicBezTo>
                    <a:cubicBezTo>
                      <a:pt x="37743" y="5369"/>
                      <a:pt x="38147" y="5296"/>
                      <a:pt x="38496" y="5165"/>
                    </a:cubicBezTo>
                    <a:cubicBezTo>
                      <a:pt x="38508" y="5161"/>
                      <a:pt x="38515" y="5147"/>
                      <a:pt x="38515" y="5136"/>
                    </a:cubicBezTo>
                    <a:cubicBezTo>
                      <a:pt x="38511" y="5099"/>
                      <a:pt x="38508" y="5060"/>
                      <a:pt x="38508" y="5023"/>
                    </a:cubicBezTo>
                    <a:cubicBezTo>
                      <a:pt x="38511" y="4811"/>
                      <a:pt x="38501" y="4593"/>
                      <a:pt x="38489" y="4382"/>
                    </a:cubicBezTo>
                    <a:cubicBezTo>
                      <a:pt x="38474" y="4087"/>
                      <a:pt x="38464" y="3777"/>
                      <a:pt x="38479" y="3482"/>
                    </a:cubicBezTo>
                    <a:cubicBezTo>
                      <a:pt x="38479" y="3471"/>
                      <a:pt x="38474" y="3464"/>
                      <a:pt x="38467" y="3456"/>
                    </a:cubicBezTo>
                    <a:cubicBezTo>
                      <a:pt x="38460" y="3453"/>
                      <a:pt x="38457" y="3453"/>
                      <a:pt x="38449" y="3453"/>
                    </a:cubicBezTo>
                    <a:close/>
                    <a:moveTo>
                      <a:pt x="43268" y="3453"/>
                    </a:moveTo>
                    <a:cubicBezTo>
                      <a:pt x="43265" y="3453"/>
                      <a:pt x="43260" y="3453"/>
                      <a:pt x="43257" y="3456"/>
                    </a:cubicBezTo>
                    <a:cubicBezTo>
                      <a:pt x="42929" y="3606"/>
                      <a:pt x="42544" y="3686"/>
                      <a:pt x="42142" y="3686"/>
                    </a:cubicBezTo>
                    <a:cubicBezTo>
                      <a:pt x="41746" y="3686"/>
                      <a:pt x="41359" y="3606"/>
                      <a:pt x="41031" y="3460"/>
                    </a:cubicBezTo>
                    <a:cubicBezTo>
                      <a:pt x="41028" y="3456"/>
                      <a:pt x="41024" y="3456"/>
                      <a:pt x="41021" y="3456"/>
                    </a:cubicBezTo>
                    <a:cubicBezTo>
                      <a:pt x="41017" y="3456"/>
                      <a:pt x="41009" y="3456"/>
                      <a:pt x="41006" y="3460"/>
                    </a:cubicBezTo>
                    <a:cubicBezTo>
                      <a:pt x="40999" y="3464"/>
                      <a:pt x="40996" y="3475"/>
                      <a:pt x="40996" y="3482"/>
                    </a:cubicBezTo>
                    <a:lnTo>
                      <a:pt x="40988" y="3836"/>
                    </a:lnTo>
                    <a:cubicBezTo>
                      <a:pt x="40984" y="4021"/>
                      <a:pt x="40981" y="4203"/>
                      <a:pt x="40981" y="4389"/>
                    </a:cubicBezTo>
                    <a:cubicBezTo>
                      <a:pt x="40977" y="4473"/>
                      <a:pt x="40981" y="4561"/>
                      <a:pt x="40981" y="4644"/>
                    </a:cubicBezTo>
                    <a:cubicBezTo>
                      <a:pt x="40984" y="4811"/>
                      <a:pt x="40988" y="4979"/>
                      <a:pt x="40970" y="5143"/>
                    </a:cubicBezTo>
                    <a:cubicBezTo>
                      <a:pt x="40970" y="5154"/>
                      <a:pt x="40977" y="5169"/>
                      <a:pt x="40988" y="5172"/>
                    </a:cubicBezTo>
                    <a:cubicBezTo>
                      <a:pt x="41334" y="5300"/>
                      <a:pt x="41731" y="5369"/>
                      <a:pt x="42142" y="5369"/>
                    </a:cubicBezTo>
                    <a:cubicBezTo>
                      <a:pt x="42561" y="5369"/>
                      <a:pt x="42966" y="5296"/>
                      <a:pt x="43316" y="5165"/>
                    </a:cubicBezTo>
                    <a:cubicBezTo>
                      <a:pt x="43326" y="5161"/>
                      <a:pt x="43334" y="5147"/>
                      <a:pt x="43334" y="5136"/>
                    </a:cubicBezTo>
                    <a:cubicBezTo>
                      <a:pt x="43330" y="5099"/>
                      <a:pt x="43326" y="5060"/>
                      <a:pt x="43326" y="5023"/>
                    </a:cubicBezTo>
                    <a:cubicBezTo>
                      <a:pt x="43326" y="4811"/>
                      <a:pt x="43319" y="4593"/>
                      <a:pt x="43309" y="4382"/>
                    </a:cubicBezTo>
                    <a:cubicBezTo>
                      <a:pt x="43294" y="4087"/>
                      <a:pt x="43279" y="3777"/>
                      <a:pt x="43297" y="3482"/>
                    </a:cubicBezTo>
                    <a:cubicBezTo>
                      <a:pt x="43297" y="3471"/>
                      <a:pt x="43294" y="3464"/>
                      <a:pt x="43282" y="3456"/>
                    </a:cubicBezTo>
                    <a:cubicBezTo>
                      <a:pt x="43279" y="3453"/>
                      <a:pt x="43275" y="3453"/>
                      <a:pt x="43268" y="3453"/>
                    </a:cubicBezTo>
                    <a:close/>
                    <a:moveTo>
                      <a:pt x="48087" y="3453"/>
                    </a:moveTo>
                    <a:cubicBezTo>
                      <a:pt x="48083" y="3453"/>
                      <a:pt x="48080" y="3453"/>
                      <a:pt x="48076" y="3456"/>
                    </a:cubicBezTo>
                    <a:cubicBezTo>
                      <a:pt x="47741" y="3606"/>
                      <a:pt x="47355" y="3683"/>
                      <a:pt x="46954" y="3683"/>
                    </a:cubicBezTo>
                    <a:cubicBezTo>
                      <a:pt x="46557" y="3683"/>
                      <a:pt x="46178" y="3606"/>
                      <a:pt x="45851" y="3460"/>
                    </a:cubicBezTo>
                    <a:cubicBezTo>
                      <a:pt x="45847" y="3456"/>
                      <a:pt x="45844" y="3456"/>
                      <a:pt x="45839" y="3456"/>
                    </a:cubicBezTo>
                    <a:cubicBezTo>
                      <a:pt x="45836" y="3456"/>
                      <a:pt x="45829" y="3456"/>
                      <a:pt x="45825" y="3460"/>
                    </a:cubicBezTo>
                    <a:cubicBezTo>
                      <a:pt x="45817" y="3464"/>
                      <a:pt x="45814" y="3475"/>
                      <a:pt x="45814" y="3482"/>
                    </a:cubicBezTo>
                    <a:lnTo>
                      <a:pt x="45807" y="3734"/>
                    </a:lnTo>
                    <a:cubicBezTo>
                      <a:pt x="45803" y="3952"/>
                      <a:pt x="45800" y="4171"/>
                      <a:pt x="45800" y="4389"/>
                    </a:cubicBezTo>
                    <a:cubicBezTo>
                      <a:pt x="45796" y="4473"/>
                      <a:pt x="45800" y="4561"/>
                      <a:pt x="45800" y="4644"/>
                    </a:cubicBezTo>
                    <a:cubicBezTo>
                      <a:pt x="45803" y="4808"/>
                      <a:pt x="45807" y="4979"/>
                      <a:pt x="45789" y="5143"/>
                    </a:cubicBezTo>
                    <a:cubicBezTo>
                      <a:pt x="45789" y="5154"/>
                      <a:pt x="45796" y="5169"/>
                      <a:pt x="45807" y="5172"/>
                    </a:cubicBezTo>
                    <a:cubicBezTo>
                      <a:pt x="46153" y="5300"/>
                      <a:pt x="46550" y="5369"/>
                      <a:pt x="46962" y="5369"/>
                    </a:cubicBezTo>
                    <a:cubicBezTo>
                      <a:pt x="47380" y="5369"/>
                      <a:pt x="47784" y="5296"/>
                      <a:pt x="48134" y="5165"/>
                    </a:cubicBezTo>
                    <a:cubicBezTo>
                      <a:pt x="48145" y="5161"/>
                      <a:pt x="48152" y="5147"/>
                      <a:pt x="48152" y="5136"/>
                    </a:cubicBezTo>
                    <a:cubicBezTo>
                      <a:pt x="48149" y="5099"/>
                      <a:pt x="48145" y="5060"/>
                      <a:pt x="48145" y="5023"/>
                    </a:cubicBezTo>
                    <a:cubicBezTo>
                      <a:pt x="48145" y="4811"/>
                      <a:pt x="48138" y="4593"/>
                      <a:pt x="48127" y="4382"/>
                    </a:cubicBezTo>
                    <a:cubicBezTo>
                      <a:pt x="48112" y="4083"/>
                      <a:pt x="48098" y="3777"/>
                      <a:pt x="48116" y="3482"/>
                    </a:cubicBezTo>
                    <a:cubicBezTo>
                      <a:pt x="48116" y="3471"/>
                      <a:pt x="48112" y="3464"/>
                      <a:pt x="48102" y="3456"/>
                    </a:cubicBezTo>
                    <a:cubicBezTo>
                      <a:pt x="48098" y="3453"/>
                      <a:pt x="48095" y="3453"/>
                      <a:pt x="48087" y="3453"/>
                    </a:cubicBezTo>
                    <a:close/>
                    <a:moveTo>
                      <a:pt x="52906" y="3453"/>
                    </a:moveTo>
                    <a:cubicBezTo>
                      <a:pt x="52903" y="3453"/>
                      <a:pt x="52898" y="3453"/>
                      <a:pt x="52895" y="3456"/>
                    </a:cubicBezTo>
                    <a:cubicBezTo>
                      <a:pt x="52560" y="3606"/>
                      <a:pt x="52173" y="3683"/>
                      <a:pt x="51773" y="3683"/>
                    </a:cubicBezTo>
                    <a:cubicBezTo>
                      <a:pt x="51376" y="3683"/>
                      <a:pt x="50997" y="3606"/>
                      <a:pt x="50669" y="3460"/>
                    </a:cubicBezTo>
                    <a:cubicBezTo>
                      <a:pt x="50666" y="3456"/>
                      <a:pt x="50662" y="3456"/>
                      <a:pt x="50659" y="3456"/>
                    </a:cubicBezTo>
                    <a:cubicBezTo>
                      <a:pt x="50655" y="3456"/>
                      <a:pt x="50647" y="3456"/>
                      <a:pt x="50644" y="3460"/>
                    </a:cubicBezTo>
                    <a:cubicBezTo>
                      <a:pt x="50637" y="3464"/>
                      <a:pt x="50630" y="3475"/>
                      <a:pt x="50630" y="3482"/>
                    </a:cubicBezTo>
                    <a:lnTo>
                      <a:pt x="50625" y="3858"/>
                    </a:lnTo>
                    <a:cubicBezTo>
                      <a:pt x="50622" y="4036"/>
                      <a:pt x="50618" y="4211"/>
                      <a:pt x="50618" y="4389"/>
                    </a:cubicBezTo>
                    <a:cubicBezTo>
                      <a:pt x="50615" y="4473"/>
                      <a:pt x="50618" y="4561"/>
                      <a:pt x="50618" y="4644"/>
                    </a:cubicBezTo>
                    <a:cubicBezTo>
                      <a:pt x="50622" y="4811"/>
                      <a:pt x="50625" y="4979"/>
                      <a:pt x="50608" y="5143"/>
                    </a:cubicBezTo>
                    <a:cubicBezTo>
                      <a:pt x="50608" y="5154"/>
                      <a:pt x="50615" y="5169"/>
                      <a:pt x="50625" y="5172"/>
                    </a:cubicBezTo>
                    <a:cubicBezTo>
                      <a:pt x="50971" y="5300"/>
                      <a:pt x="51368" y="5369"/>
                      <a:pt x="51780" y="5369"/>
                    </a:cubicBezTo>
                    <a:cubicBezTo>
                      <a:pt x="52195" y="5369"/>
                      <a:pt x="52604" y="5296"/>
                      <a:pt x="52953" y="5165"/>
                    </a:cubicBezTo>
                    <a:cubicBezTo>
                      <a:pt x="52964" y="5161"/>
                      <a:pt x="52972" y="5147"/>
                      <a:pt x="52968" y="5136"/>
                    </a:cubicBezTo>
                    <a:cubicBezTo>
                      <a:pt x="52968" y="5099"/>
                      <a:pt x="52964" y="5060"/>
                      <a:pt x="52964" y="5023"/>
                    </a:cubicBezTo>
                    <a:cubicBezTo>
                      <a:pt x="52964" y="4811"/>
                      <a:pt x="52957" y="4593"/>
                      <a:pt x="52946" y="4382"/>
                    </a:cubicBezTo>
                    <a:cubicBezTo>
                      <a:pt x="52931" y="4087"/>
                      <a:pt x="52917" y="3777"/>
                      <a:pt x="52935" y="3482"/>
                    </a:cubicBezTo>
                    <a:cubicBezTo>
                      <a:pt x="52935" y="3471"/>
                      <a:pt x="52928" y="3464"/>
                      <a:pt x="52920" y="3456"/>
                    </a:cubicBezTo>
                    <a:cubicBezTo>
                      <a:pt x="52917" y="3453"/>
                      <a:pt x="52910" y="3453"/>
                      <a:pt x="52906" y="3453"/>
                    </a:cubicBezTo>
                    <a:close/>
                    <a:moveTo>
                      <a:pt x="57724" y="3453"/>
                    </a:moveTo>
                    <a:cubicBezTo>
                      <a:pt x="57721" y="3453"/>
                      <a:pt x="57717" y="3453"/>
                      <a:pt x="57714" y="3456"/>
                    </a:cubicBezTo>
                    <a:cubicBezTo>
                      <a:pt x="57378" y="3606"/>
                      <a:pt x="56993" y="3683"/>
                      <a:pt x="56591" y="3683"/>
                    </a:cubicBezTo>
                    <a:cubicBezTo>
                      <a:pt x="56195" y="3683"/>
                      <a:pt x="55813" y="3606"/>
                      <a:pt x="55488" y="3460"/>
                    </a:cubicBezTo>
                    <a:cubicBezTo>
                      <a:pt x="55485" y="3456"/>
                      <a:pt x="55481" y="3456"/>
                      <a:pt x="55477" y="3456"/>
                    </a:cubicBezTo>
                    <a:cubicBezTo>
                      <a:pt x="55473" y="3456"/>
                      <a:pt x="55466" y="3456"/>
                      <a:pt x="55463" y="3460"/>
                    </a:cubicBezTo>
                    <a:cubicBezTo>
                      <a:pt x="55455" y="3464"/>
                      <a:pt x="55448" y="3475"/>
                      <a:pt x="55448" y="3482"/>
                    </a:cubicBezTo>
                    <a:lnTo>
                      <a:pt x="55445" y="3734"/>
                    </a:lnTo>
                    <a:cubicBezTo>
                      <a:pt x="55441" y="3952"/>
                      <a:pt x="55438" y="4171"/>
                      <a:pt x="55433" y="4389"/>
                    </a:cubicBezTo>
                    <a:cubicBezTo>
                      <a:pt x="55433" y="4473"/>
                      <a:pt x="55438" y="4561"/>
                      <a:pt x="55438" y="4644"/>
                    </a:cubicBezTo>
                    <a:cubicBezTo>
                      <a:pt x="55441" y="4811"/>
                      <a:pt x="55441" y="4979"/>
                      <a:pt x="55426" y="5143"/>
                    </a:cubicBezTo>
                    <a:cubicBezTo>
                      <a:pt x="55426" y="5154"/>
                      <a:pt x="55433" y="5169"/>
                      <a:pt x="55445" y="5172"/>
                    </a:cubicBezTo>
                    <a:cubicBezTo>
                      <a:pt x="55791" y="5300"/>
                      <a:pt x="56188" y="5369"/>
                      <a:pt x="56599" y="5369"/>
                    </a:cubicBezTo>
                    <a:cubicBezTo>
                      <a:pt x="57015" y="5369"/>
                      <a:pt x="57422" y="5296"/>
                      <a:pt x="57772" y="5165"/>
                    </a:cubicBezTo>
                    <a:cubicBezTo>
                      <a:pt x="57783" y="5161"/>
                      <a:pt x="57790" y="5147"/>
                      <a:pt x="57786" y="5136"/>
                    </a:cubicBezTo>
                    <a:cubicBezTo>
                      <a:pt x="57786" y="5099"/>
                      <a:pt x="57783" y="5060"/>
                      <a:pt x="57783" y="5023"/>
                    </a:cubicBezTo>
                    <a:cubicBezTo>
                      <a:pt x="57783" y="4811"/>
                      <a:pt x="57772" y="4596"/>
                      <a:pt x="57765" y="4386"/>
                    </a:cubicBezTo>
                    <a:cubicBezTo>
                      <a:pt x="57750" y="4087"/>
                      <a:pt x="57736" y="3777"/>
                      <a:pt x="57750" y="3482"/>
                    </a:cubicBezTo>
                    <a:cubicBezTo>
                      <a:pt x="57754" y="3471"/>
                      <a:pt x="57746" y="3464"/>
                      <a:pt x="57739" y="3456"/>
                    </a:cubicBezTo>
                    <a:cubicBezTo>
                      <a:pt x="57736" y="3453"/>
                      <a:pt x="57728" y="3453"/>
                      <a:pt x="57724" y="3453"/>
                    </a:cubicBezTo>
                    <a:close/>
                    <a:moveTo>
                      <a:pt x="62544" y="3453"/>
                    </a:moveTo>
                    <a:cubicBezTo>
                      <a:pt x="62540" y="3453"/>
                      <a:pt x="62536" y="3453"/>
                      <a:pt x="62532" y="3456"/>
                    </a:cubicBezTo>
                    <a:cubicBezTo>
                      <a:pt x="62201" y="3606"/>
                      <a:pt x="61815" y="3686"/>
                      <a:pt x="61414" y="3686"/>
                    </a:cubicBezTo>
                    <a:cubicBezTo>
                      <a:pt x="61017" y="3686"/>
                      <a:pt x="60635" y="3606"/>
                      <a:pt x="60307" y="3460"/>
                    </a:cubicBezTo>
                    <a:cubicBezTo>
                      <a:pt x="60303" y="3456"/>
                      <a:pt x="60300" y="3456"/>
                      <a:pt x="60296" y="3456"/>
                    </a:cubicBezTo>
                    <a:cubicBezTo>
                      <a:pt x="60289" y="3456"/>
                      <a:pt x="60285" y="3456"/>
                      <a:pt x="60281" y="3460"/>
                    </a:cubicBezTo>
                    <a:cubicBezTo>
                      <a:pt x="60274" y="3464"/>
                      <a:pt x="60267" y="3475"/>
                      <a:pt x="60267" y="3482"/>
                    </a:cubicBezTo>
                    <a:lnTo>
                      <a:pt x="60263" y="3770"/>
                    </a:lnTo>
                    <a:cubicBezTo>
                      <a:pt x="60259" y="3977"/>
                      <a:pt x="60256" y="4186"/>
                      <a:pt x="60253" y="4389"/>
                    </a:cubicBezTo>
                    <a:cubicBezTo>
                      <a:pt x="60253" y="4473"/>
                      <a:pt x="60253" y="4561"/>
                      <a:pt x="60256" y="4644"/>
                    </a:cubicBezTo>
                    <a:cubicBezTo>
                      <a:pt x="60259" y="4808"/>
                      <a:pt x="60259" y="4979"/>
                      <a:pt x="60246" y="5143"/>
                    </a:cubicBezTo>
                    <a:cubicBezTo>
                      <a:pt x="60246" y="5154"/>
                      <a:pt x="60253" y="5169"/>
                      <a:pt x="60263" y="5172"/>
                    </a:cubicBezTo>
                    <a:cubicBezTo>
                      <a:pt x="60609" y="5300"/>
                      <a:pt x="61006" y="5369"/>
                      <a:pt x="61414" y="5369"/>
                    </a:cubicBezTo>
                    <a:cubicBezTo>
                      <a:pt x="61833" y="5369"/>
                      <a:pt x="62241" y="5296"/>
                      <a:pt x="62587" y="5165"/>
                    </a:cubicBezTo>
                    <a:cubicBezTo>
                      <a:pt x="62601" y="5161"/>
                      <a:pt x="62609" y="5147"/>
                      <a:pt x="62606" y="5136"/>
                    </a:cubicBezTo>
                    <a:cubicBezTo>
                      <a:pt x="62601" y="5099"/>
                      <a:pt x="62601" y="5060"/>
                      <a:pt x="62601" y="5023"/>
                    </a:cubicBezTo>
                    <a:cubicBezTo>
                      <a:pt x="62601" y="4811"/>
                      <a:pt x="62591" y="4593"/>
                      <a:pt x="62584" y="4386"/>
                    </a:cubicBezTo>
                    <a:cubicBezTo>
                      <a:pt x="62569" y="4087"/>
                      <a:pt x="62554" y="3777"/>
                      <a:pt x="62569" y="3482"/>
                    </a:cubicBezTo>
                    <a:cubicBezTo>
                      <a:pt x="62569" y="3471"/>
                      <a:pt x="62566" y="3464"/>
                      <a:pt x="62558" y="3456"/>
                    </a:cubicBezTo>
                    <a:cubicBezTo>
                      <a:pt x="62554" y="3453"/>
                      <a:pt x="62547" y="3453"/>
                      <a:pt x="62544" y="3453"/>
                    </a:cubicBezTo>
                    <a:close/>
                    <a:moveTo>
                      <a:pt x="67362" y="3453"/>
                    </a:moveTo>
                    <a:cubicBezTo>
                      <a:pt x="67359" y="3453"/>
                      <a:pt x="67352" y="3453"/>
                      <a:pt x="67348" y="3456"/>
                    </a:cubicBezTo>
                    <a:cubicBezTo>
                      <a:pt x="67020" y="3606"/>
                      <a:pt x="66634" y="3686"/>
                      <a:pt x="66234" y="3686"/>
                    </a:cubicBezTo>
                    <a:cubicBezTo>
                      <a:pt x="65836" y="3686"/>
                      <a:pt x="65454" y="3606"/>
                      <a:pt x="65126" y="3460"/>
                    </a:cubicBezTo>
                    <a:cubicBezTo>
                      <a:pt x="65122" y="3456"/>
                      <a:pt x="65119" y="3456"/>
                      <a:pt x="65115" y="3456"/>
                    </a:cubicBezTo>
                    <a:cubicBezTo>
                      <a:pt x="65108" y="3456"/>
                      <a:pt x="65104" y="3456"/>
                      <a:pt x="65101" y="3460"/>
                    </a:cubicBezTo>
                    <a:cubicBezTo>
                      <a:pt x="65089" y="3464"/>
                      <a:pt x="65086" y="3475"/>
                      <a:pt x="65086" y="3482"/>
                    </a:cubicBezTo>
                    <a:lnTo>
                      <a:pt x="65082" y="3784"/>
                    </a:lnTo>
                    <a:cubicBezTo>
                      <a:pt x="65079" y="3989"/>
                      <a:pt x="65075" y="4189"/>
                      <a:pt x="65071" y="4389"/>
                    </a:cubicBezTo>
                    <a:cubicBezTo>
                      <a:pt x="65071" y="4473"/>
                      <a:pt x="65071" y="4561"/>
                      <a:pt x="65075" y="4644"/>
                    </a:cubicBezTo>
                    <a:cubicBezTo>
                      <a:pt x="65075" y="4811"/>
                      <a:pt x="65079" y="4979"/>
                      <a:pt x="65064" y="5143"/>
                    </a:cubicBezTo>
                    <a:cubicBezTo>
                      <a:pt x="65064" y="5154"/>
                      <a:pt x="65071" y="5169"/>
                      <a:pt x="65082" y="5172"/>
                    </a:cubicBezTo>
                    <a:cubicBezTo>
                      <a:pt x="65428" y="5300"/>
                      <a:pt x="65825" y="5369"/>
                      <a:pt x="66234" y="5369"/>
                    </a:cubicBezTo>
                    <a:cubicBezTo>
                      <a:pt x="66652" y="5369"/>
                      <a:pt x="67056" y="5296"/>
                      <a:pt x="67406" y="5165"/>
                    </a:cubicBezTo>
                    <a:cubicBezTo>
                      <a:pt x="67417" y="5161"/>
                      <a:pt x="67424" y="5147"/>
                      <a:pt x="67424" y="5136"/>
                    </a:cubicBezTo>
                    <a:cubicBezTo>
                      <a:pt x="67421" y="5099"/>
                      <a:pt x="67421" y="5060"/>
                      <a:pt x="67421" y="5023"/>
                    </a:cubicBezTo>
                    <a:cubicBezTo>
                      <a:pt x="67421" y="4811"/>
                      <a:pt x="67409" y="4593"/>
                      <a:pt x="67402" y="4386"/>
                    </a:cubicBezTo>
                    <a:cubicBezTo>
                      <a:pt x="67387" y="4087"/>
                      <a:pt x="67373" y="3777"/>
                      <a:pt x="67387" y="3482"/>
                    </a:cubicBezTo>
                    <a:cubicBezTo>
                      <a:pt x="67387" y="3471"/>
                      <a:pt x="67384" y="3464"/>
                      <a:pt x="67377" y="3456"/>
                    </a:cubicBezTo>
                    <a:cubicBezTo>
                      <a:pt x="67373" y="3453"/>
                      <a:pt x="67366" y="3453"/>
                      <a:pt x="67362" y="3453"/>
                    </a:cubicBezTo>
                    <a:close/>
                    <a:moveTo>
                      <a:pt x="72181" y="3453"/>
                    </a:moveTo>
                    <a:cubicBezTo>
                      <a:pt x="72174" y="3453"/>
                      <a:pt x="72170" y="3453"/>
                      <a:pt x="72167" y="3456"/>
                    </a:cubicBezTo>
                    <a:cubicBezTo>
                      <a:pt x="71839" y="3606"/>
                      <a:pt x="71452" y="3686"/>
                      <a:pt x="71052" y="3686"/>
                    </a:cubicBezTo>
                    <a:cubicBezTo>
                      <a:pt x="70655" y="3686"/>
                      <a:pt x="70272" y="3606"/>
                      <a:pt x="69944" y="3460"/>
                    </a:cubicBezTo>
                    <a:cubicBezTo>
                      <a:pt x="69941" y="3456"/>
                      <a:pt x="69937" y="3456"/>
                      <a:pt x="69934" y="3456"/>
                    </a:cubicBezTo>
                    <a:cubicBezTo>
                      <a:pt x="69927" y="3456"/>
                      <a:pt x="69923" y="3456"/>
                      <a:pt x="69919" y="3460"/>
                    </a:cubicBezTo>
                    <a:cubicBezTo>
                      <a:pt x="69909" y="3464"/>
                      <a:pt x="69905" y="3475"/>
                      <a:pt x="69905" y="3482"/>
                    </a:cubicBezTo>
                    <a:lnTo>
                      <a:pt x="69901" y="3770"/>
                    </a:lnTo>
                    <a:cubicBezTo>
                      <a:pt x="69897" y="3977"/>
                      <a:pt x="69894" y="4181"/>
                      <a:pt x="69890" y="4389"/>
                    </a:cubicBezTo>
                    <a:cubicBezTo>
                      <a:pt x="69890" y="4473"/>
                      <a:pt x="69890" y="4561"/>
                      <a:pt x="69894" y="4644"/>
                    </a:cubicBezTo>
                    <a:cubicBezTo>
                      <a:pt x="69894" y="4811"/>
                      <a:pt x="69897" y="4979"/>
                      <a:pt x="69883" y="5143"/>
                    </a:cubicBezTo>
                    <a:cubicBezTo>
                      <a:pt x="69883" y="5154"/>
                      <a:pt x="69890" y="5169"/>
                      <a:pt x="69901" y="5172"/>
                    </a:cubicBezTo>
                    <a:cubicBezTo>
                      <a:pt x="70243" y="5300"/>
                      <a:pt x="70644" y="5369"/>
                      <a:pt x="71052" y="5369"/>
                    </a:cubicBezTo>
                    <a:cubicBezTo>
                      <a:pt x="71471" y="5369"/>
                      <a:pt x="71875" y="5296"/>
                      <a:pt x="72225" y="5165"/>
                    </a:cubicBezTo>
                    <a:cubicBezTo>
                      <a:pt x="72236" y="5161"/>
                      <a:pt x="72243" y="5147"/>
                      <a:pt x="72243" y="5136"/>
                    </a:cubicBezTo>
                    <a:cubicBezTo>
                      <a:pt x="72239" y="5099"/>
                      <a:pt x="72239" y="5060"/>
                      <a:pt x="72239" y="5023"/>
                    </a:cubicBezTo>
                    <a:cubicBezTo>
                      <a:pt x="72239" y="4811"/>
                      <a:pt x="72229" y="4593"/>
                      <a:pt x="72217" y="4382"/>
                    </a:cubicBezTo>
                    <a:cubicBezTo>
                      <a:pt x="72207" y="4087"/>
                      <a:pt x="72192" y="3777"/>
                      <a:pt x="72207" y="3482"/>
                    </a:cubicBezTo>
                    <a:cubicBezTo>
                      <a:pt x="72207" y="3471"/>
                      <a:pt x="72203" y="3464"/>
                      <a:pt x="72195" y="3456"/>
                    </a:cubicBezTo>
                    <a:cubicBezTo>
                      <a:pt x="72192" y="3453"/>
                      <a:pt x="72185" y="3453"/>
                      <a:pt x="72181" y="3453"/>
                    </a:cubicBezTo>
                    <a:close/>
                    <a:moveTo>
                      <a:pt x="76996" y="3453"/>
                    </a:moveTo>
                    <a:cubicBezTo>
                      <a:pt x="76993" y="3453"/>
                      <a:pt x="76989" y="3453"/>
                      <a:pt x="76986" y="3456"/>
                    </a:cubicBezTo>
                    <a:cubicBezTo>
                      <a:pt x="76658" y="3606"/>
                      <a:pt x="76272" y="3686"/>
                      <a:pt x="75871" y="3686"/>
                    </a:cubicBezTo>
                    <a:cubicBezTo>
                      <a:pt x="75473" y="3686"/>
                      <a:pt x="75091" y="3606"/>
                      <a:pt x="74764" y="3460"/>
                    </a:cubicBezTo>
                    <a:cubicBezTo>
                      <a:pt x="74760" y="3456"/>
                      <a:pt x="74757" y="3456"/>
                      <a:pt x="74752" y="3456"/>
                    </a:cubicBezTo>
                    <a:cubicBezTo>
                      <a:pt x="74745" y="3456"/>
                      <a:pt x="74742" y="3456"/>
                      <a:pt x="74735" y="3460"/>
                    </a:cubicBezTo>
                    <a:cubicBezTo>
                      <a:pt x="74727" y="3464"/>
                      <a:pt x="74723" y="3475"/>
                      <a:pt x="74723" y="3482"/>
                    </a:cubicBezTo>
                    <a:lnTo>
                      <a:pt x="74716" y="3814"/>
                    </a:lnTo>
                    <a:cubicBezTo>
                      <a:pt x="74716" y="4003"/>
                      <a:pt x="74713" y="4196"/>
                      <a:pt x="74709" y="4389"/>
                    </a:cubicBezTo>
                    <a:cubicBezTo>
                      <a:pt x="74709" y="4473"/>
                      <a:pt x="74709" y="4561"/>
                      <a:pt x="74713" y="4644"/>
                    </a:cubicBezTo>
                    <a:cubicBezTo>
                      <a:pt x="74713" y="4811"/>
                      <a:pt x="74716" y="4979"/>
                      <a:pt x="74702" y="5143"/>
                    </a:cubicBezTo>
                    <a:cubicBezTo>
                      <a:pt x="74698" y="5154"/>
                      <a:pt x="74705" y="5169"/>
                      <a:pt x="74720" y="5172"/>
                    </a:cubicBezTo>
                    <a:cubicBezTo>
                      <a:pt x="75063" y="5300"/>
                      <a:pt x="75463" y="5369"/>
                      <a:pt x="75871" y="5369"/>
                    </a:cubicBezTo>
                    <a:cubicBezTo>
                      <a:pt x="76290" y="5369"/>
                      <a:pt x="76694" y="5296"/>
                      <a:pt x="77043" y="5165"/>
                    </a:cubicBezTo>
                    <a:cubicBezTo>
                      <a:pt x="77055" y="5161"/>
                      <a:pt x="77062" y="5147"/>
                      <a:pt x="77062" y="5136"/>
                    </a:cubicBezTo>
                    <a:cubicBezTo>
                      <a:pt x="77058" y="5099"/>
                      <a:pt x="77058" y="5060"/>
                      <a:pt x="77058" y="5023"/>
                    </a:cubicBezTo>
                    <a:cubicBezTo>
                      <a:pt x="77058" y="4811"/>
                      <a:pt x="77047" y="4593"/>
                      <a:pt x="77036" y="4382"/>
                    </a:cubicBezTo>
                    <a:cubicBezTo>
                      <a:pt x="77025" y="4087"/>
                      <a:pt x="77011" y="3777"/>
                      <a:pt x="77025" y="3482"/>
                    </a:cubicBezTo>
                    <a:cubicBezTo>
                      <a:pt x="77025" y="3471"/>
                      <a:pt x="77022" y="3464"/>
                      <a:pt x="77015" y="3456"/>
                    </a:cubicBezTo>
                    <a:cubicBezTo>
                      <a:pt x="77008" y="3453"/>
                      <a:pt x="77003" y="3453"/>
                      <a:pt x="76996" y="3453"/>
                    </a:cubicBezTo>
                    <a:close/>
                    <a:moveTo>
                      <a:pt x="81816" y="3453"/>
                    </a:moveTo>
                    <a:cubicBezTo>
                      <a:pt x="81811" y="3453"/>
                      <a:pt x="81808" y="3453"/>
                      <a:pt x="81804" y="3456"/>
                    </a:cubicBezTo>
                    <a:cubicBezTo>
                      <a:pt x="81473" y="3606"/>
                      <a:pt x="81083" y="3683"/>
                      <a:pt x="80683" y="3683"/>
                    </a:cubicBezTo>
                    <a:cubicBezTo>
                      <a:pt x="80289" y="3683"/>
                      <a:pt x="79906" y="3606"/>
                      <a:pt x="79582" y="3460"/>
                    </a:cubicBezTo>
                    <a:cubicBezTo>
                      <a:pt x="79579" y="3456"/>
                      <a:pt x="79575" y="3456"/>
                      <a:pt x="79568" y="3456"/>
                    </a:cubicBezTo>
                    <a:cubicBezTo>
                      <a:pt x="79565" y="3456"/>
                      <a:pt x="79560" y="3456"/>
                      <a:pt x="79553" y="3460"/>
                    </a:cubicBezTo>
                    <a:cubicBezTo>
                      <a:pt x="79546" y="3464"/>
                      <a:pt x="79543" y="3475"/>
                      <a:pt x="79543" y="3482"/>
                    </a:cubicBezTo>
                    <a:lnTo>
                      <a:pt x="79535" y="3799"/>
                    </a:lnTo>
                    <a:cubicBezTo>
                      <a:pt x="79535" y="3996"/>
                      <a:pt x="79531" y="4193"/>
                      <a:pt x="79528" y="4389"/>
                    </a:cubicBezTo>
                    <a:lnTo>
                      <a:pt x="79528" y="4644"/>
                    </a:lnTo>
                    <a:cubicBezTo>
                      <a:pt x="79531" y="4811"/>
                      <a:pt x="79535" y="4979"/>
                      <a:pt x="79521" y="5143"/>
                    </a:cubicBezTo>
                    <a:cubicBezTo>
                      <a:pt x="79516" y="5154"/>
                      <a:pt x="79524" y="5169"/>
                      <a:pt x="79538" y="5172"/>
                    </a:cubicBezTo>
                    <a:cubicBezTo>
                      <a:pt x="79881" y="5300"/>
                      <a:pt x="80281" y="5369"/>
                      <a:pt x="80690" y="5369"/>
                    </a:cubicBezTo>
                    <a:cubicBezTo>
                      <a:pt x="81108" y="5369"/>
                      <a:pt x="81513" y="5296"/>
                      <a:pt x="81863" y="5165"/>
                    </a:cubicBezTo>
                    <a:cubicBezTo>
                      <a:pt x="81873" y="5161"/>
                      <a:pt x="81881" y="5147"/>
                      <a:pt x="81881" y="5136"/>
                    </a:cubicBezTo>
                    <a:cubicBezTo>
                      <a:pt x="81877" y="5099"/>
                      <a:pt x="81873" y="5060"/>
                      <a:pt x="81873" y="5023"/>
                    </a:cubicBezTo>
                    <a:cubicBezTo>
                      <a:pt x="81877" y="4811"/>
                      <a:pt x="81866" y="4593"/>
                      <a:pt x="81855" y="4382"/>
                    </a:cubicBezTo>
                    <a:cubicBezTo>
                      <a:pt x="81844" y="4083"/>
                      <a:pt x="81830" y="3777"/>
                      <a:pt x="81844" y="3482"/>
                    </a:cubicBezTo>
                    <a:cubicBezTo>
                      <a:pt x="81844" y="3471"/>
                      <a:pt x="81841" y="3464"/>
                      <a:pt x="81833" y="3456"/>
                    </a:cubicBezTo>
                    <a:cubicBezTo>
                      <a:pt x="81826" y="3453"/>
                      <a:pt x="81823" y="3453"/>
                      <a:pt x="81816" y="3453"/>
                    </a:cubicBezTo>
                    <a:close/>
                    <a:moveTo>
                      <a:pt x="86634" y="3453"/>
                    </a:moveTo>
                    <a:cubicBezTo>
                      <a:pt x="86630" y="3453"/>
                      <a:pt x="86627" y="3453"/>
                      <a:pt x="86623" y="3456"/>
                    </a:cubicBezTo>
                    <a:cubicBezTo>
                      <a:pt x="86296" y="3606"/>
                      <a:pt x="85909" y="3686"/>
                      <a:pt x="85509" y="3686"/>
                    </a:cubicBezTo>
                    <a:cubicBezTo>
                      <a:pt x="85111" y="3686"/>
                      <a:pt x="84726" y="3606"/>
                      <a:pt x="84398" y="3460"/>
                    </a:cubicBezTo>
                    <a:cubicBezTo>
                      <a:pt x="84394" y="3456"/>
                      <a:pt x="84390" y="3456"/>
                      <a:pt x="84386" y="3456"/>
                    </a:cubicBezTo>
                    <a:cubicBezTo>
                      <a:pt x="84383" y="3456"/>
                      <a:pt x="84376" y="3456"/>
                      <a:pt x="84372" y="3460"/>
                    </a:cubicBezTo>
                    <a:cubicBezTo>
                      <a:pt x="84365" y="3464"/>
                      <a:pt x="84361" y="3475"/>
                      <a:pt x="84361" y="3482"/>
                    </a:cubicBezTo>
                    <a:lnTo>
                      <a:pt x="84354" y="3894"/>
                    </a:lnTo>
                    <a:cubicBezTo>
                      <a:pt x="84351" y="4058"/>
                      <a:pt x="84346" y="4225"/>
                      <a:pt x="84346" y="4389"/>
                    </a:cubicBezTo>
                    <a:lnTo>
                      <a:pt x="84346" y="4644"/>
                    </a:lnTo>
                    <a:cubicBezTo>
                      <a:pt x="84351" y="4811"/>
                      <a:pt x="84354" y="4979"/>
                      <a:pt x="84339" y="5143"/>
                    </a:cubicBezTo>
                    <a:cubicBezTo>
                      <a:pt x="84336" y="5154"/>
                      <a:pt x="84343" y="5169"/>
                      <a:pt x="84354" y="5172"/>
                    </a:cubicBezTo>
                    <a:cubicBezTo>
                      <a:pt x="84700" y="5300"/>
                      <a:pt x="85101" y="5369"/>
                      <a:pt x="85509" y="5369"/>
                    </a:cubicBezTo>
                    <a:cubicBezTo>
                      <a:pt x="85928" y="5369"/>
                      <a:pt x="86331" y="5296"/>
                      <a:pt x="86681" y="5165"/>
                    </a:cubicBezTo>
                    <a:cubicBezTo>
                      <a:pt x="86693" y="5161"/>
                      <a:pt x="86700" y="5147"/>
                      <a:pt x="86700" y="5136"/>
                    </a:cubicBezTo>
                    <a:cubicBezTo>
                      <a:pt x="86696" y="5099"/>
                      <a:pt x="86693" y="5060"/>
                      <a:pt x="86693" y="5023"/>
                    </a:cubicBezTo>
                    <a:cubicBezTo>
                      <a:pt x="86696" y="4811"/>
                      <a:pt x="86685" y="4593"/>
                      <a:pt x="86674" y="4386"/>
                    </a:cubicBezTo>
                    <a:cubicBezTo>
                      <a:pt x="86659" y="4087"/>
                      <a:pt x="86649" y="3777"/>
                      <a:pt x="86663" y="3482"/>
                    </a:cubicBezTo>
                    <a:cubicBezTo>
                      <a:pt x="86663" y="3471"/>
                      <a:pt x="86659" y="3464"/>
                      <a:pt x="86652" y="3456"/>
                    </a:cubicBezTo>
                    <a:cubicBezTo>
                      <a:pt x="86645" y="3453"/>
                      <a:pt x="86641" y="3453"/>
                      <a:pt x="86634" y="3453"/>
                    </a:cubicBezTo>
                    <a:close/>
                    <a:moveTo>
                      <a:pt x="1181" y="4327"/>
                    </a:moveTo>
                    <a:cubicBezTo>
                      <a:pt x="766" y="4327"/>
                      <a:pt x="540" y="4644"/>
                      <a:pt x="467" y="4943"/>
                    </a:cubicBezTo>
                    <a:cubicBezTo>
                      <a:pt x="379" y="5300"/>
                      <a:pt x="481" y="5788"/>
                      <a:pt x="911" y="6010"/>
                    </a:cubicBezTo>
                    <a:cubicBezTo>
                      <a:pt x="1013" y="6061"/>
                      <a:pt x="1115" y="6090"/>
                      <a:pt x="1213" y="6090"/>
                    </a:cubicBezTo>
                    <a:cubicBezTo>
                      <a:pt x="1592" y="6090"/>
                      <a:pt x="1858" y="5715"/>
                      <a:pt x="1924" y="5344"/>
                    </a:cubicBezTo>
                    <a:cubicBezTo>
                      <a:pt x="1986" y="4998"/>
                      <a:pt x="1895" y="4539"/>
                      <a:pt x="1436" y="4367"/>
                    </a:cubicBezTo>
                    <a:cubicBezTo>
                      <a:pt x="1349" y="4342"/>
                      <a:pt x="1261" y="4327"/>
                      <a:pt x="1181" y="4327"/>
                    </a:cubicBezTo>
                    <a:close/>
                    <a:moveTo>
                      <a:pt x="5999" y="4327"/>
                    </a:moveTo>
                    <a:cubicBezTo>
                      <a:pt x="5580" y="4327"/>
                      <a:pt x="5355" y="4644"/>
                      <a:pt x="5286" y="4943"/>
                    </a:cubicBezTo>
                    <a:cubicBezTo>
                      <a:pt x="5198" y="5300"/>
                      <a:pt x="5300" y="5788"/>
                      <a:pt x="5730" y="6010"/>
                    </a:cubicBezTo>
                    <a:cubicBezTo>
                      <a:pt x="5832" y="6061"/>
                      <a:pt x="5934" y="6090"/>
                      <a:pt x="6032" y="6090"/>
                    </a:cubicBezTo>
                    <a:cubicBezTo>
                      <a:pt x="6411" y="6090"/>
                      <a:pt x="6677" y="5715"/>
                      <a:pt x="6742" y="5344"/>
                    </a:cubicBezTo>
                    <a:cubicBezTo>
                      <a:pt x="6804" y="4998"/>
                      <a:pt x="6713" y="4539"/>
                      <a:pt x="6254" y="4367"/>
                    </a:cubicBezTo>
                    <a:cubicBezTo>
                      <a:pt x="6167" y="4342"/>
                      <a:pt x="6080" y="4327"/>
                      <a:pt x="5999" y="4327"/>
                    </a:cubicBezTo>
                    <a:close/>
                    <a:moveTo>
                      <a:pt x="10818" y="4327"/>
                    </a:moveTo>
                    <a:cubicBezTo>
                      <a:pt x="10400" y="4327"/>
                      <a:pt x="10173" y="4644"/>
                      <a:pt x="10104" y="4943"/>
                    </a:cubicBezTo>
                    <a:cubicBezTo>
                      <a:pt x="10017" y="5300"/>
                      <a:pt x="10119" y="5788"/>
                      <a:pt x="10549" y="6010"/>
                    </a:cubicBezTo>
                    <a:cubicBezTo>
                      <a:pt x="10651" y="6061"/>
                      <a:pt x="10753" y="6090"/>
                      <a:pt x="10851" y="6090"/>
                    </a:cubicBezTo>
                    <a:cubicBezTo>
                      <a:pt x="11230" y="6090"/>
                      <a:pt x="11496" y="5715"/>
                      <a:pt x="11561" y="5344"/>
                    </a:cubicBezTo>
                    <a:cubicBezTo>
                      <a:pt x="11624" y="4998"/>
                      <a:pt x="11533" y="4539"/>
                      <a:pt x="11074" y="4367"/>
                    </a:cubicBezTo>
                    <a:cubicBezTo>
                      <a:pt x="10986" y="4342"/>
                      <a:pt x="10899" y="4327"/>
                      <a:pt x="10818" y="4327"/>
                    </a:cubicBezTo>
                    <a:close/>
                    <a:moveTo>
                      <a:pt x="15637" y="4327"/>
                    </a:moveTo>
                    <a:cubicBezTo>
                      <a:pt x="15218" y="4327"/>
                      <a:pt x="14993" y="4644"/>
                      <a:pt x="14920" y="4943"/>
                    </a:cubicBezTo>
                    <a:cubicBezTo>
                      <a:pt x="14836" y="5300"/>
                      <a:pt x="14937" y="5788"/>
                      <a:pt x="15368" y="6010"/>
                    </a:cubicBezTo>
                    <a:cubicBezTo>
                      <a:pt x="15470" y="6061"/>
                      <a:pt x="15571" y="6090"/>
                      <a:pt x="15670" y="6090"/>
                    </a:cubicBezTo>
                    <a:cubicBezTo>
                      <a:pt x="16049" y="6090"/>
                      <a:pt x="16314" y="5715"/>
                      <a:pt x="16380" y="5344"/>
                    </a:cubicBezTo>
                    <a:cubicBezTo>
                      <a:pt x="16442" y="4998"/>
                      <a:pt x="16351" y="4539"/>
                      <a:pt x="15892" y="4367"/>
                    </a:cubicBezTo>
                    <a:cubicBezTo>
                      <a:pt x="15805" y="4342"/>
                      <a:pt x="15717" y="4327"/>
                      <a:pt x="15637" y="4327"/>
                    </a:cubicBezTo>
                    <a:close/>
                    <a:moveTo>
                      <a:pt x="20456" y="4327"/>
                    </a:moveTo>
                    <a:cubicBezTo>
                      <a:pt x="20037" y="4327"/>
                      <a:pt x="19811" y="4644"/>
                      <a:pt x="19738" y="4943"/>
                    </a:cubicBezTo>
                    <a:cubicBezTo>
                      <a:pt x="19651" y="5300"/>
                      <a:pt x="19757" y="5788"/>
                      <a:pt x="20187" y="6010"/>
                    </a:cubicBezTo>
                    <a:cubicBezTo>
                      <a:pt x="20288" y="6061"/>
                      <a:pt x="20391" y="6090"/>
                      <a:pt x="20488" y="6090"/>
                    </a:cubicBezTo>
                    <a:cubicBezTo>
                      <a:pt x="20868" y="6090"/>
                      <a:pt x="21130" y="5715"/>
                      <a:pt x="21199" y="5344"/>
                    </a:cubicBezTo>
                    <a:cubicBezTo>
                      <a:pt x="21261" y="4998"/>
                      <a:pt x="21170" y="4539"/>
                      <a:pt x="20711" y="4367"/>
                    </a:cubicBezTo>
                    <a:cubicBezTo>
                      <a:pt x="20624" y="4342"/>
                      <a:pt x="20537" y="4327"/>
                      <a:pt x="20456" y="4327"/>
                    </a:cubicBezTo>
                    <a:close/>
                    <a:moveTo>
                      <a:pt x="25271" y="4327"/>
                    </a:moveTo>
                    <a:cubicBezTo>
                      <a:pt x="24856" y="4327"/>
                      <a:pt x="24630" y="4644"/>
                      <a:pt x="24558" y="4943"/>
                    </a:cubicBezTo>
                    <a:cubicBezTo>
                      <a:pt x="24470" y="5300"/>
                      <a:pt x="24575" y="5788"/>
                      <a:pt x="25005" y="6010"/>
                    </a:cubicBezTo>
                    <a:cubicBezTo>
                      <a:pt x="25108" y="6061"/>
                      <a:pt x="25209" y="6090"/>
                      <a:pt x="25308" y="6090"/>
                    </a:cubicBezTo>
                    <a:cubicBezTo>
                      <a:pt x="25686" y="6090"/>
                      <a:pt x="25948" y="5715"/>
                      <a:pt x="26018" y="5344"/>
                    </a:cubicBezTo>
                    <a:cubicBezTo>
                      <a:pt x="26080" y="4998"/>
                      <a:pt x="25989" y="4539"/>
                      <a:pt x="25530" y="4367"/>
                    </a:cubicBezTo>
                    <a:cubicBezTo>
                      <a:pt x="25442" y="4342"/>
                      <a:pt x="25355" y="4327"/>
                      <a:pt x="25271" y="4327"/>
                    </a:cubicBezTo>
                    <a:close/>
                    <a:moveTo>
                      <a:pt x="30090" y="4327"/>
                    </a:moveTo>
                    <a:cubicBezTo>
                      <a:pt x="29675" y="4327"/>
                      <a:pt x="29449" y="4644"/>
                      <a:pt x="29376" y="4943"/>
                    </a:cubicBezTo>
                    <a:cubicBezTo>
                      <a:pt x="29289" y="5300"/>
                      <a:pt x="29391" y="5788"/>
                      <a:pt x="29825" y="6010"/>
                    </a:cubicBezTo>
                    <a:cubicBezTo>
                      <a:pt x="29922" y="6061"/>
                      <a:pt x="30025" y="6090"/>
                      <a:pt x="30126" y="6090"/>
                    </a:cubicBezTo>
                    <a:cubicBezTo>
                      <a:pt x="30502" y="6090"/>
                      <a:pt x="30768" y="5715"/>
                      <a:pt x="30837" y="5344"/>
                    </a:cubicBezTo>
                    <a:cubicBezTo>
                      <a:pt x="30899" y="4998"/>
                      <a:pt x="30808" y="4539"/>
                      <a:pt x="30349" y="4367"/>
                    </a:cubicBezTo>
                    <a:cubicBezTo>
                      <a:pt x="30257" y="4342"/>
                      <a:pt x="30174" y="4327"/>
                      <a:pt x="30090" y="4327"/>
                    </a:cubicBezTo>
                    <a:close/>
                    <a:moveTo>
                      <a:pt x="34909" y="4327"/>
                    </a:moveTo>
                    <a:cubicBezTo>
                      <a:pt x="34493" y="4327"/>
                      <a:pt x="34268" y="4644"/>
                      <a:pt x="34195" y="4943"/>
                    </a:cubicBezTo>
                    <a:cubicBezTo>
                      <a:pt x="34108" y="5300"/>
                      <a:pt x="34209" y="5788"/>
                      <a:pt x="34643" y="6010"/>
                    </a:cubicBezTo>
                    <a:cubicBezTo>
                      <a:pt x="34742" y="6061"/>
                      <a:pt x="34843" y="6090"/>
                      <a:pt x="34945" y="6090"/>
                    </a:cubicBezTo>
                    <a:cubicBezTo>
                      <a:pt x="35320" y="6090"/>
                      <a:pt x="35586" y="5715"/>
                      <a:pt x="35655" y="5344"/>
                    </a:cubicBezTo>
                    <a:cubicBezTo>
                      <a:pt x="35717" y="4998"/>
                      <a:pt x="35626" y="4539"/>
                      <a:pt x="35164" y="4367"/>
                    </a:cubicBezTo>
                    <a:cubicBezTo>
                      <a:pt x="35077" y="4342"/>
                      <a:pt x="34993" y="4327"/>
                      <a:pt x="34909" y="4327"/>
                    </a:cubicBezTo>
                    <a:close/>
                    <a:moveTo>
                      <a:pt x="39728" y="4327"/>
                    </a:moveTo>
                    <a:cubicBezTo>
                      <a:pt x="39313" y="4327"/>
                      <a:pt x="39086" y="4644"/>
                      <a:pt x="39014" y="4943"/>
                    </a:cubicBezTo>
                    <a:cubicBezTo>
                      <a:pt x="38926" y="5300"/>
                      <a:pt x="39029" y="5788"/>
                      <a:pt x="39462" y="6010"/>
                    </a:cubicBezTo>
                    <a:cubicBezTo>
                      <a:pt x="39560" y="6061"/>
                      <a:pt x="39662" y="6090"/>
                      <a:pt x="39764" y="6090"/>
                    </a:cubicBezTo>
                    <a:cubicBezTo>
                      <a:pt x="40140" y="6090"/>
                      <a:pt x="40405" y="5715"/>
                      <a:pt x="40474" y="5344"/>
                    </a:cubicBezTo>
                    <a:cubicBezTo>
                      <a:pt x="40537" y="4998"/>
                      <a:pt x="40446" y="4539"/>
                      <a:pt x="39982" y="4367"/>
                    </a:cubicBezTo>
                    <a:cubicBezTo>
                      <a:pt x="39895" y="4342"/>
                      <a:pt x="39812" y="4327"/>
                      <a:pt x="39728" y="4327"/>
                    </a:cubicBezTo>
                    <a:close/>
                    <a:moveTo>
                      <a:pt x="44546" y="4327"/>
                    </a:moveTo>
                    <a:cubicBezTo>
                      <a:pt x="44131" y="4327"/>
                      <a:pt x="43906" y="4644"/>
                      <a:pt x="43833" y="4943"/>
                    </a:cubicBezTo>
                    <a:cubicBezTo>
                      <a:pt x="43746" y="5300"/>
                      <a:pt x="43847" y="5788"/>
                      <a:pt x="44277" y="6010"/>
                    </a:cubicBezTo>
                    <a:cubicBezTo>
                      <a:pt x="44379" y="6061"/>
                      <a:pt x="44481" y="6090"/>
                      <a:pt x="44583" y="6090"/>
                    </a:cubicBezTo>
                    <a:cubicBezTo>
                      <a:pt x="44958" y="6090"/>
                      <a:pt x="45224" y="5715"/>
                      <a:pt x="45293" y="5344"/>
                    </a:cubicBezTo>
                    <a:cubicBezTo>
                      <a:pt x="45355" y="4998"/>
                      <a:pt x="45264" y="4539"/>
                      <a:pt x="44802" y="4367"/>
                    </a:cubicBezTo>
                    <a:cubicBezTo>
                      <a:pt x="44714" y="4342"/>
                      <a:pt x="44630" y="4327"/>
                      <a:pt x="44546" y="4327"/>
                    </a:cubicBezTo>
                    <a:close/>
                    <a:moveTo>
                      <a:pt x="49366" y="4327"/>
                    </a:moveTo>
                    <a:cubicBezTo>
                      <a:pt x="48950" y="4327"/>
                      <a:pt x="48724" y="4644"/>
                      <a:pt x="48651" y="4943"/>
                    </a:cubicBezTo>
                    <a:cubicBezTo>
                      <a:pt x="48564" y="5304"/>
                      <a:pt x="48666" y="5788"/>
                      <a:pt x="49096" y="6010"/>
                    </a:cubicBezTo>
                    <a:cubicBezTo>
                      <a:pt x="49198" y="6061"/>
                      <a:pt x="49300" y="6090"/>
                      <a:pt x="49398" y="6090"/>
                    </a:cubicBezTo>
                    <a:cubicBezTo>
                      <a:pt x="49777" y="6090"/>
                      <a:pt x="50043" y="5715"/>
                      <a:pt x="50109" y="5344"/>
                    </a:cubicBezTo>
                    <a:cubicBezTo>
                      <a:pt x="50171" y="4998"/>
                      <a:pt x="50083" y="4539"/>
                      <a:pt x="49620" y="4367"/>
                    </a:cubicBezTo>
                    <a:cubicBezTo>
                      <a:pt x="49533" y="4342"/>
                      <a:pt x="49450" y="4327"/>
                      <a:pt x="49366" y="4327"/>
                    </a:cubicBezTo>
                    <a:close/>
                    <a:moveTo>
                      <a:pt x="54184" y="4327"/>
                    </a:moveTo>
                    <a:cubicBezTo>
                      <a:pt x="53769" y="4327"/>
                      <a:pt x="53543" y="4644"/>
                      <a:pt x="53471" y="4943"/>
                    </a:cubicBezTo>
                    <a:cubicBezTo>
                      <a:pt x="53383" y="5300"/>
                      <a:pt x="53485" y="5788"/>
                      <a:pt x="53915" y="6010"/>
                    </a:cubicBezTo>
                    <a:cubicBezTo>
                      <a:pt x="54017" y="6061"/>
                      <a:pt x="54118" y="6090"/>
                      <a:pt x="54217" y="6090"/>
                    </a:cubicBezTo>
                    <a:cubicBezTo>
                      <a:pt x="54596" y="6090"/>
                      <a:pt x="54862" y="5715"/>
                      <a:pt x="54927" y="5344"/>
                    </a:cubicBezTo>
                    <a:cubicBezTo>
                      <a:pt x="54989" y="4998"/>
                      <a:pt x="54898" y="4539"/>
                      <a:pt x="54439" y="4367"/>
                    </a:cubicBezTo>
                    <a:cubicBezTo>
                      <a:pt x="54352" y="4342"/>
                      <a:pt x="54264" y="4327"/>
                      <a:pt x="54184" y="4327"/>
                    </a:cubicBezTo>
                    <a:close/>
                    <a:moveTo>
                      <a:pt x="59003" y="4327"/>
                    </a:moveTo>
                    <a:cubicBezTo>
                      <a:pt x="58585" y="4327"/>
                      <a:pt x="58362" y="4644"/>
                      <a:pt x="58289" y="4943"/>
                    </a:cubicBezTo>
                    <a:cubicBezTo>
                      <a:pt x="58202" y="5300"/>
                      <a:pt x="58304" y="5788"/>
                      <a:pt x="58733" y="6010"/>
                    </a:cubicBezTo>
                    <a:cubicBezTo>
                      <a:pt x="58835" y="6061"/>
                      <a:pt x="58938" y="6090"/>
                      <a:pt x="59036" y="6090"/>
                    </a:cubicBezTo>
                    <a:cubicBezTo>
                      <a:pt x="59415" y="6090"/>
                      <a:pt x="59681" y="5715"/>
                      <a:pt x="59746" y="5344"/>
                    </a:cubicBezTo>
                    <a:cubicBezTo>
                      <a:pt x="59808" y="4998"/>
                      <a:pt x="59717" y="4539"/>
                      <a:pt x="59258" y="4367"/>
                    </a:cubicBezTo>
                    <a:cubicBezTo>
                      <a:pt x="59170" y="4342"/>
                      <a:pt x="59083" y="4327"/>
                      <a:pt x="59003" y="4327"/>
                    </a:cubicBezTo>
                    <a:close/>
                    <a:moveTo>
                      <a:pt x="63822" y="4327"/>
                    </a:moveTo>
                    <a:cubicBezTo>
                      <a:pt x="63403" y="4327"/>
                      <a:pt x="63177" y="4644"/>
                      <a:pt x="63108" y="4943"/>
                    </a:cubicBezTo>
                    <a:cubicBezTo>
                      <a:pt x="63021" y="5300"/>
                      <a:pt x="63122" y="5788"/>
                      <a:pt x="63552" y="6010"/>
                    </a:cubicBezTo>
                    <a:cubicBezTo>
                      <a:pt x="63655" y="6065"/>
                      <a:pt x="63756" y="6090"/>
                      <a:pt x="63855" y="6090"/>
                    </a:cubicBezTo>
                    <a:cubicBezTo>
                      <a:pt x="64233" y="6090"/>
                      <a:pt x="64499" y="5715"/>
                      <a:pt x="64565" y="5344"/>
                    </a:cubicBezTo>
                    <a:cubicBezTo>
                      <a:pt x="64627" y="4998"/>
                      <a:pt x="64536" y="4539"/>
                      <a:pt x="64077" y="4367"/>
                    </a:cubicBezTo>
                    <a:cubicBezTo>
                      <a:pt x="63990" y="4342"/>
                      <a:pt x="63902" y="4327"/>
                      <a:pt x="63822" y="4327"/>
                    </a:cubicBezTo>
                    <a:close/>
                    <a:moveTo>
                      <a:pt x="68641" y="4327"/>
                    </a:moveTo>
                    <a:cubicBezTo>
                      <a:pt x="68222" y="4327"/>
                      <a:pt x="67996" y="4644"/>
                      <a:pt x="67923" y="4943"/>
                    </a:cubicBezTo>
                    <a:cubicBezTo>
                      <a:pt x="67839" y="5300"/>
                      <a:pt x="67942" y="5788"/>
                      <a:pt x="68371" y="6010"/>
                    </a:cubicBezTo>
                    <a:cubicBezTo>
                      <a:pt x="68473" y="6061"/>
                      <a:pt x="68575" y="6090"/>
                      <a:pt x="68673" y="6090"/>
                    </a:cubicBezTo>
                    <a:cubicBezTo>
                      <a:pt x="69053" y="6090"/>
                      <a:pt x="69318" y="5715"/>
                      <a:pt x="69384" y="5344"/>
                    </a:cubicBezTo>
                    <a:cubicBezTo>
                      <a:pt x="69446" y="4998"/>
                      <a:pt x="69354" y="4539"/>
                      <a:pt x="68895" y="4367"/>
                    </a:cubicBezTo>
                    <a:cubicBezTo>
                      <a:pt x="68808" y="4342"/>
                      <a:pt x="68721" y="4327"/>
                      <a:pt x="68641" y="4327"/>
                    </a:cubicBezTo>
                    <a:close/>
                    <a:moveTo>
                      <a:pt x="73459" y="4327"/>
                    </a:moveTo>
                    <a:cubicBezTo>
                      <a:pt x="73041" y="4327"/>
                      <a:pt x="72815" y="4644"/>
                      <a:pt x="72742" y="4943"/>
                    </a:cubicBezTo>
                    <a:cubicBezTo>
                      <a:pt x="72659" y="5300"/>
                      <a:pt x="72760" y="5788"/>
                      <a:pt x="73190" y="6010"/>
                    </a:cubicBezTo>
                    <a:cubicBezTo>
                      <a:pt x="73292" y="6061"/>
                      <a:pt x="73394" y="6090"/>
                      <a:pt x="73493" y="6090"/>
                    </a:cubicBezTo>
                    <a:cubicBezTo>
                      <a:pt x="73871" y="6090"/>
                      <a:pt x="74133" y="5715"/>
                      <a:pt x="74202" y="5339"/>
                    </a:cubicBezTo>
                    <a:cubicBezTo>
                      <a:pt x="74265" y="4998"/>
                      <a:pt x="74174" y="4539"/>
                      <a:pt x="73715" y="4367"/>
                    </a:cubicBezTo>
                    <a:cubicBezTo>
                      <a:pt x="73627" y="4342"/>
                      <a:pt x="73540" y="4327"/>
                      <a:pt x="73459" y="4327"/>
                    </a:cubicBezTo>
                    <a:close/>
                    <a:moveTo>
                      <a:pt x="78275" y="4327"/>
                    </a:moveTo>
                    <a:cubicBezTo>
                      <a:pt x="77860" y="4327"/>
                      <a:pt x="77634" y="4644"/>
                      <a:pt x="77561" y="4943"/>
                    </a:cubicBezTo>
                    <a:cubicBezTo>
                      <a:pt x="77474" y="5300"/>
                      <a:pt x="77576" y="5788"/>
                      <a:pt x="78009" y="6010"/>
                    </a:cubicBezTo>
                    <a:cubicBezTo>
                      <a:pt x="78111" y="6061"/>
                      <a:pt x="78213" y="6090"/>
                      <a:pt x="78311" y="6090"/>
                    </a:cubicBezTo>
                    <a:cubicBezTo>
                      <a:pt x="78690" y="6090"/>
                      <a:pt x="78953" y="5715"/>
                      <a:pt x="79022" y="5344"/>
                    </a:cubicBezTo>
                    <a:cubicBezTo>
                      <a:pt x="79084" y="4998"/>
                      <a:pt x="78992" y="4539"/>
                      <a:pt x="78533" y="4367"/>
                    </a:cubicBezTo>
                    <a:cubicBezTo>
                      <a:pt x="78442" y="4342"/>
                      <a:pt x="78358" y="4327"/>
                      <a:pt x="78275" y="4327"/>
                    </a:cubicBezTo>
                    <a:close/>
                    <a:moveTo>
                      <a:pt x="83094" y="4327"/>
                    </a:moveTo>
                    <a:cubicBezTo>
                      <a:pt x="82678" y="4327"/>
                      <a:pt x="82453" y="4644"/>
                      <a:pt x="82379" y="4943"/>
                    </a:cubicBezTo>
                    <a:cubicBezTo>
                      <a:pt x="82292" y="5300"/>
                      <a:pt x="82394" y="5788"/>
                      <a:pt x="82828" y="6010"/>
                    </a:cubicBezTo>
                    <a:cubicBezTo>
                      <a:pt x="82926" y="6061"/>
                      <a:pt x="83028" y="6090"/>
                      <a:pt x="83130" y="6090"/>
                    </a:cubicBezTo>
                    <a:cubicBezTo>
                      <a:pt x="83505" y="6090"/>
                      <a:pt x="83771" y="5711"/>
                      <a:pt x="83840" y="5339"/>
                    </a:cubicBezTo>
                    <a:cubicBezTo>
                      <a:pt x="83902" y="4998"/>
                      <a:pt x="83811" y="4539"/>
                      <a:pt x="83352" y="4367"/>
                    </a:cubicBezTo>
                    <a:cubicBezTo>
                      <a:pt x="83261" y="4342"/>
                      <a:pt x="83178" y="4327"/>
                      <a:pt x="83094" y="4327"/>
                    </a:cubicBezTo>
                    <a:close/>
                    <a:moveTo>
                      <a:pt x="87913" y="4327"/>
                    </a:moveTo>
                    <a:cubicBezTo>
                      <a:pt x="87498" y="4327"/>
                      <a:pt x="87271" y="4644"/>
                      <a:pt x="87199" y="4943"/>
                    </a:cubicBezTo>
                    <a:cubicBezTo>
                      <a:pt x="87111" y="5304"/>
                      <a:pt x="87214" y="5788"/>
                      <a:pt x="87646" y="6010"/>
                    </a:cubicBezTo>
                    <a:cubicBezTo>
                      <a:pt x="87745" y="6061"/>
                      <a:pt x="87847" y="6090"/>
                      <a:pt x="87949" y="6090"/>
                    </a:cubicBezTo>
                    <a:cubicBezTo>
                      <a:pt x="88324" y="6090"/>
                      <a:pt x="88590" y="5715"/>
                      <a:pt x="88659" y="5344"/>
                    </a:cubicBezTo>
                    <a:cubicBezTo>
                      <a:pt x="88721" y="4998"/>
                      <a:pt x="88630" y="4539"/>
                      <a:pt x="88167" y="4367"/>
                    </a:cubicBezTo>
                    <a:cubicBezTo>
                      <a:pt x="88080" y="4342"/>
                      <a:pt x="87996" y="4327"/>
                      <a:pt x="87913" y="4327"/>
                    </a:cubicBezTo>
                    <a:close/>
                    <a:moveTo>
                      <a:pt x="9671" y="5536"/>
                    </a:moveTo>
                    <a:cubicBezTo>
                      <a:pt x="9667" y="5536"/>
                      <a:pt x="9664" y="5536"/>
                      <a:pt x="9660" y="5540"/>
                    </a:cubicBezTo>
                    <a:cubicBezTo>
                      <a:pt x="9292" y="5704"/>
                      <a:pt x="8859" y="5788"/>
                      <a:pt x="8403" y="5788"/>
                    </a:cubicBezTo>
                    <a:cubicBezTo>
                      <a:pt x="7974" y="5788"/>
                      <a:pt x="7555" y="5707"/>
                      <a:pt x="7194" y="5554"/>
                    </a:cubicBezTo>
                    <a:cubicBezTo>
                      <a:pt x="7191" y="5554"/>
                      <a:pt x="7187" y="5551"/>
                      <a:pt x="7184" y="5551"/>
                    </a:cubicBezTo>
                    <a:cubicBezTo>
                      <a:pt x="7179" y="5551"/>
                      <a:pt x="7176" y="5554"/>
                      <a:pt x="7172" y="5554"/>
                    </a:cubicBezTo>
                    <a:cubicBezTo>
                      <a:pt x="7165" y="5558"/>
                      <a:pt x="7157" y="5566"/>
                      <a:pt x="7154" y="5573"/>
                    </a:cubicBezTo>
                    <a:cubicBezTo>
                      <a:pt x="7085" y="5798"/>
                      <a:pt x="6943" y="6116"/>
                      <a:pt x="6670" y="6327"/>
                    </a:cubicBezTo>
                    <a:cubicBezTo>
                      <a:pt x="6659" y="6334"/>
                      <a:pt x="6655" y="6349"/>
                      <a:pt x="6663" y="6363"/>
                    </a:cubicBezTo>
                    <a:cubicBezTo>
                      <a:pt x="7001" y="6993"/>
                      <a:pt x="7609" y="7343"/>
                      <a:pt x="8374" y="7343"/>
                    </a:cubicBezTo>
                    <a:lnTo>
                      <a:pt x="8393" y="7343"/>
                    </a:lnTo>
                    <a:cubicBezTo>
                      <a:pt x="9234" y="7336"/>
                      <a:pt x="9853" y="6978"/>
                      <a:pt x="10192" y="6309"/>
                    </a:cubicBezTo>
                    <a:cubicBezTo>
                      <a:pt x="10203" y="6294"/>
                      <a:pt x="10200" y="6279"/>
                      <a:pt x="10188" y="6269"/>
                    </a:cubicBezTo>
                    <a:cubicBezTo>
                      <a:pt x="9977" y="6090"/>
                      <a:pt x="9802" y="5835"/>
                      <a:pt x="9700" y="5554"/>
                    </a:cubicBezTo>
                    <a:cubicBezTo>
                      <a:pt x="9697" y="5547"/>
                      <a:pt x="9689" y="5540"/>
                      <a:pt x="9682" y="5540"/>
                    </a:cubicBezTo>
                    <a:cubicBezTo>
                      <a:pt x="9679" y="5536"/>
                      <a:pt x="9675" y="5536"/>
                      <a:pt x="9671" y="5536"/>
                    </a:cubicBezTo>
                    <a:close/>
                    <a:moveTo>
                      <a:pt x="14490" y="5536"/>
                    </a:moveTo>
                    <a:cubicBezTo>
                      <a:pt x="14486" y="5536"/>
                      <a:pt x="14483" y="5536"/>
                      <a:pt x="14479" y="5540"/>
                    </a:cubicBezTo>
                    <a:cubicBezTo>
                      <a:pt x="14111" y="5704"/>
                      <a:pt x="13678" y="5788"/>
                      <a:pt x="13222" y="5788"/>
                    </a:cubicBezTo>
                    <a:cubicBezTo>
                      <a:pt x="12792" y="5788"/>
                      <a:pt x="12374" y="5707"/>
                      <a:pt x="12013" y="5554"/>
                    </a:cubicBezTo>
                    <a:cubicBezTo>
                      <a:pt x="12009" y="5554"/>
                      <a:pt x="12006" y="5551"/>
                      <a:pt x="12002" y="5551"/>
                    </a:cubicBezTo>
                    <a:cubicBezTo>
                      <a:pt x="11999" y="5551"/>
                      <a:pt x="11992" y="5554"/>
                      <a:pt x="11987" y="5554"/>
                    </a:cubicBezTo>
                    <a:cubicBezTo>
                      <a:pt x="11980" y="5558"/>
                      <a:pt x="11977" y="5566"/>
                      <a:pt x="11973" y="5573"/>
                    </a:cubicBezTo>
                    <a:cubicBezTo>
                      <a:pt x="11904" y="5798"/>
                      <a:pt x="11758" y="6116"/>
                      <a:pt x="11489" y="6327"/>
                    </a:cubicBezTo>
                    <a:cubicBezTo>
                      <a:pt x="11478" y="6334"/>
                      <a:pt x="11474" y="6349"/>
                      <a:pt x="11481" y="6363"/>
                    </a:cubicBezTo>
                    <a:cubicBezTo>
                      <a:pt x="11820" y="6993"/>
                      <a:pt x="12429" y="7343"/>
                      <a:pt x="13194" y="7343"/>
                    </a:cubicBezTo>
                    <a:lnTo>
                      <a:pt x="13211" y="7343"/>
                    </a:lnTo>
                    <a:cubicBezTo>
                      <a:pt x="14053" y="7336"/>
                      <a:pt x="14672" y="6978"/>
                      <a:pt x="15011" y="6309"/>
                    </a:cubicBezTo>
                    <a:cubicBezTo>
                      <a:pt x="15021" y="6294"/>
                      <a:pt x="15018" y="6279"/>
                      <a:pt x="15007" y="6269"/>
                    </a:cubicBezTo>
                    <a:cubicBezTo>
                      <a:pt x="14796" y="6090"/>
                      <a:pt x="14621" y="5835"/>
                      <a:pt x="14515" y="5554"/>
                    </a:cubicBezTo>
                    <a:cubicBezTo>
                      <a:pt x="14515" y="5547"/>
                      <a:pt x="14508" y="5540"/>
                      <a:pt x="14500" y="5540"/>
                    </a:cubicBezTo>
                    <a:cubicBezTo>
                      <a:pt x="14497" y="5536"/>
                      <a:pt x="14493" y="5536"/>
                      <a:pt x="14490" y="5536"/>
                    </a:cubicBezTo>
                    <a:close/>
                    <a:moveTo>
                      <a:pt x="19308" y="5536"/>
                    </a:moveTo>
                    <a:cubicBezTo>
                      <a:pt x="19305" y="5536"/>
                      <a:pt x="19301" y="5536"/>
                      <a:pt x="19298" y="5540"/>
                    </a:cubicBezTo>
                    <a:cubicBezTo>
                      <a:pt x="18930" y="5704"/>
                      <a:pt x="18496" y="5788"/>
                      <a:pt x="18041" y="5788"/>
                    </a:cubicBezTo>
                    <a:cubicBezTo>
                      <a:pt x="17612" y="5788"/>
                      <a:pt x="17193" y="5707"/>
                      <a:pt x="16832" y="5554"/>
                    </a:cubicBezTo>
                    <a:cubicBezTo>
                      <a:pt x="16828" y="5554"/>
                      <a:pt x="16825" y="5551"/>
                      <a:pt x="16821" y="5551"/>
                    </a:cubicBezTo>
                    <a:cubicBezTo>
                      <a:pt x="16813" y="5551"/>
                      <a:pt x="16810" y="5554"/>
                      <a:pt x="16806" y="5554"/>
                    </a:cubicBezTo>
                    <a:cubicBezTo>
                      <a:pt x="16799" y="5558"/>
                      <a:pt x="16795" y="5566"/>
                      <a:pt x="16792" y="5573"/>
                    </a:cubicBezTo>
                    <a:cubicBezTo>
                      <a:pt x="16723" y="5798"/>
                      <a:pt x="16577" y="6116"/>
                      <a:pt x="16307" y="6327"/>
                    </a:cubicBezTo>
                    <a:cubicBezTo>
                      <a:pt x="16297" y="6334"/>
                      <a:pt x="16292" y="6349"/>
                      <a:pt x="16300" y="6363"/>
                    </a:cubicBezTo>
                    <a:cubicBezTo>
                      <a:pt x="16639" y="6993"/>
                      <a:pt x="17247" y="7343"/>
                      <a:pt x="18012" y="7343"/>
                    </a:cubicBezTo>
                    <a:lnTo>
                      <a:pt x="18030" y="7343"/>
                    </a:lnTo>
                    <a:cubicBezTo>
                      <a:pt x="18871" y="7336"/>
                      <a:pt x="19491" y="6978"/>
                      <a:pt x="19829" y="6309"/>
                    </a:cubicBezTo>
                    <a:cubicBezTo>
                      <a:pt x="19841" y="6294"/>
                      <a:pt x="19837" y="6279"/>
                      <a:pt x="19826" y="6269"/>
                    </a:cubicBezTo>
                    <a:cubicBezTo>
                      <a:pt x="19614" y="6090"/>
                      <a:pt x="19439" y="5835"/>
                      <a:pt x="19335" y="5554"/>
                    </a:cubicBezTo>
                    <a:cubicBezTo>
                      <a:pt x="19335" y="5547"/>
                      <a:pt x="19327" y="5540"/>
                      <a:pt x="19320" y="5540"/>
                    </a:cubicBezTo>
                    <a:cubicBezTo>
                      <a:pt x="19316" y="5536"/>
                      <a:pt x="19313" y="5536"/>
                      <a:pt x="19308" y="5536"/>
                    </a:cubicBezTo>
                    <a:close/>
                    <a:moveTo>
                      <a:pt x="33765" y="5536"/>
                    </a:moveTo>
                    <a:cubicBezTo>
                      <a:pt x="33762" y="5536"/>
                      <a:pt x="33758" y="5536"/>
                      <a:pt x="33754" y="5540"/>
                    </a:cubicBezTo>
                    <a:cubicBezTo>
                      <a:pt x="33387" y="5704"/>
                      <a:pt x="32953" y="5788"/>
                      <a:pt x="32498" y="5788"/>
                    </a:cubicBezTo>
                    <a:cubicBezTo>
                      <a:pt x="32068" y="5788"/>
                      <a:pt x="31649" y="5707"/>
                      <a:pt x="31284" y="5554"/>
                    </a:cubicBezTo>
                    <a:lnTo>
                      <a:pt x="31263" y="5554"/>
                    </a:lnTo>
                    <a:cubicBezTo>
                      <a:pt x="31256" y="5558"/>
                      <a:pt x="31252" y="5566"/>
                      <a:pt x="31249" y="5573"/>
                    </a:cubicBezTo>
                    <a:cubicBezTo>
                      <a:pt x="31175" y="5798"/>
                      <a:pt x="31034" y="6116"/>
                      <a:pt x="30760" y="6327"/>
                    </a:cubicBezTo>
                    <a:cubicBezTo>
                      <a:pt x="30753" y="6334"/>
                      <a:pt x="30749" y="6349"/>
                      <a:pt x="30753" y="6363"/>
                    </a:cubicBezTo>
                    <a:cubicBezTo>
                      <a:pt x="31096" y="6993"/>
                      <a:pt x="31704" y="7343"/>
                      <a:pt x="32469" y="7343"/>
                    </a:cubicBezTo>
                    <a:lnTo>
                      <a:pt x="32486" y="7343"/>
                    </a:lnTo>
                    <a:cubicBezTo>
                      <a:pt x="33325" y="7336"/>
                      <a:pt x="33947" y="6978"/>
                      <a:pt x="34286" y="6309"/>
                    </a:cubicBezTo>
                    <a:cubicBezTo>
                      <a:pt x="34293" y="6294"/>
                      <a:pt x="34293" y="6279"/>
                      <a:pt x="34283" y="6269"/>
                    </a:cubicBezTo>
                    <a:cubicBezTo>
                      <a:pt x="34071" y="6090"/>
                      <a:pt x="33896" y="5835"/>
                      <a:pt x="33791" y="5554"/>
                    </a:cubicBezTo>
                    <a:cubicBezTo>
                      <a:pt x="33787" y="5547"/>
                      <a:pt x="33784" y="5540"/>
                      <a:pt x="33776" y="5540"/>
                    </a:cubicBezTo>
                    <a:cubicBezTo>
                      <a:pt x="33772" y="5536"/>
                      <a:pt x="33769" y="5536"/>
                      <a:pt x="33765" y="5536"/>
                    </a:cubicBezTo>
                    <a:close/>
                    <a:moveTo>
                      <a:pt x="38584" y="5536"/>
                    </a:moveTo>
                    <a:cubicBezTo>
                      <a:pt x="38580" y="5536"/>
                      <a:pt x="38577" y="5536"/>
                      <a:pt x="38573" y="5540"/>
                    </a:cubicBezTo>
                    <a:cubicBezTo>
                      <a:pt x="38202" y="5704"/>
                      <a:pt x="37772" y="5788"/>
                      <a:pt x="37316" y="5788"/>
                    </a:cubicBezTo>
                    <a:cubicBezTo>
                      <a:pt x="36887" y="5788"/>
                      <a:pt x="36464" y="5707"/>
                      <a:pt x="36104" y="5554"/>
                    </a:cubicBezTo>
                    <a:cubicBezTo>
                      <a:pt x="36100" y="5554"/>
                      <a:pt x="36097" y="5551"/>
                      <a:pt x="36092" y="5551"/>
                    </a:cubicBezTo>
                    <a:cubicBezTo>
                      <a:pt x="36089" y="5551"/>
                      <a:pt x="36085" y="5554"/>
                      <a:pt x="36082" y="5554"/>
                    </a:cubicBezTo>
                    <a:cubicBezTo>
                      <a:pt x="36075" y="5558"/>
                      <a:pt x="36070" y="5566"/>
                      <a:pt x="36067" y="5573"/>
                    </a:cubicBezTo>
                    <a:cubicBezTo>
                      <a:pt x="35994" y="5798"/>
                      <a:pt x="35852" y="6116"/>
                      <a:pt x="35579" y="6327"/>
                    </a:cubicBezTo>
                    <a:cubicBezTo>
                      <a:pt x="35568" y="6334"/>
                      <a:pt x="35568" y="6349"/>
                      <a:pt x="35572" y="6363"/>
                    </a:cubicBezTo>
                    <a:cubicBezTo>
                      <a:pt x="35914" y="6993"/>
                      <a:pt x="36522" y="7343"/>
                      <a:pt x="37287" y="7343"/>
                    </a:cubicBezTo>
                    <a:lnTo>
                      <a:pt x="37306" y="7343"/>
                    </a:lnTo>
                    <a:cubicBezTo>
                      <a:pt x="38143" y="7336"/>
                      <a:pt x="38766" y="6978"/>
                      <a:pt x="39105" y="6309"/>
                    </a:cubicBezTo>
                    <a:cubicBezTo>
                      <a:pt x="39113" y="6294"/>
                      <a:pt x="39113" y="6279"/>
                      <a:pt x="39101" y="6269"/>
                    </a:cubicBezTo>
                    <a:cubicBezTo>
                      <a:pt x="38886" y="6090"/>
                      <a:pt x="38715" y="5835"/>
                      <a:pt x="38610" y="5554"/>
                    </a:cubicBezTo>
                    <a:cubicBezTo>
                      <a:pt x="38606" y="5547"/>
                      <a:pt x="38602" y="5540"/>
                      <a:pt x="38595" y="5540"/>
                    </a:cubicBezTo>
                    <a:cubicBezTo>
                      <a:pt x="38592" y="5536"/>
                      <a:pt x="38588" y="5536"/>
                      <a:pt x="38584" y="5536"/>
                    </a:cubicBezTo>
                    <a:close/>
                    <a:moveTo>
                      <a:pt x="43403" y="5536"/>
                    </a:moveTo>
                    <a:cubicBezTo>
                      <a:pt x="43399" y="5536"/>
                      <a:pt x="43396" y="5536"/>
                      <a:pt x="43392" y="5540"/>
                    </a:cubicBezTo>
                    <a:cubicBezTo>
                      <a:pt x="43020" y="5704"/>
                      <a:pt x="42591" y="5788"/>
                      <a:pt x="42135" y="5788"/>
                    </a:cubicBezTo>
                    <a:cubicBezTo>
                      <a:pt x="41702" y="5788"/>
                      <a:pt x="41283" y="5707"/>
                      <a:pt x="40922" y="5554"/>
                    </a:cubicBezTo>
                    <a:lnTo>
                      <a:pt x="40900" y="5554"/>
                    </a:lnTo>
                    <a:cubicBezTo>
                      <a:pt x="40893" y="5558"/>
                      <a:pt x="40890" y="5566"/>
                      <a:pt x="40886" y="5573"/>
                    </a:cubicBezTo>
                    <a:cubicBezTo>
                      <a:pt x="40813" y="5798"/>
                      <a:pt x="40671" y="6116"/>
                      <a:pt x="40398" y="6327"/>
                    </a:cubicBezTo>
                    <a:cubicBezTo>
                      <a:pt x="40387" y="6334"/>
                      <a:pt x="40387" y="6349"/>
                      <a:pt x="40391" y="6363"/>
                    </a:cubicBezTo>
                    <a:cubicBezTo>
                      <a:pt x="40730" y="6993"/>
                      <a:pt x="41342" y="7343"/>
                      <a:pt x="42107" y="7343"/>
                    </a:cubicBezTo>
                    <a:lnTo>
                      <a:pt x="42124" y="7343"/>
                    </a:lnTo>
                    <a:cubicBezTo>
                      <a:pt x="42962" y="7336"/>
                      <a:pt x="43585" y="6978"/>
                      <a:pt x="43924" y="6309"/>
                    </a:cubicBezTo>
                    <a:cubicBezTo>
                      <a:pt x="43931" y="6294"/>
                      <a:pt x="43931" y="6279"/>
                      <a:pt x="43920" y="6269"/>
                    </a:cubicBezTo>
                    <a:cubicBezTo>
                      <a:pt x="43705" y="6090"/>
                      <a:pt x="43534" y="5835"/>
                      <a:pt x="43428" y="5554"/>
                    </a:cubicBezTo>
                    <a:cubicBezTo>
                      <a:pt x="43425" y="5547"/>
                      <a:pt x="43421" y="5540"/>
                      <a:pt x="43413" y="5540"/>
                    </a:cubicBezTo>
                    <a:cubicBezTo>
                      <a:pt x="43410" y="5536"/>
                      <a:pt x="43406" y="5536"/>
                      <a:pt x="43403" y="5536"/>
                    </a:cubicBezTo>
                    <a:close/>
                    <a:moveTo>
                      <a:pt x="53041" y="5536"/>
                    </a:moveTo>
                    <a:cubicBezTo>
                      <a:pt x="53037" y="5536"/>
                      <a:pt x="53029" y="5536"/>
                      <a:pt x="53026" y="5540"/>
                    </a:cubicBezTo>
                    <a:cubicBezTo>
                      <a:pt x="52658" y="5704"/>
                      <a:pt x="52229" y="5788"/>
                      <a:pt x="51770" y="5788"/>
                    </a:cubicBezTo>
                    <a:cubicBezTo>
                      <a:pt x="51340" y="5788"/>
                      <a:pt x="50921" y="5707"/>
                      <a:pt x="50560" y="5554"/>
                    </a:cubicBezTo>
                    <a:cubicBezTo>
                      <a:pt x="50556" y="5554"/>
                      <a:pt x="50553" y="5551"/>
                      <a:pt x="50549" y="5551"/>
                    </a:cubicBezTo>
                    <a:cubicBezTo>
                      <a:pt x="50546" y="5551"/>
                      <a:pt x="50542" y="5554"/>
                      <a:pt x="50538" y="5554"/>
                    </a:cubicBezTo>
                    <a:cubicBezTo>
                      <a:pt x="50531" y="5558"/>
                      <a:pt x="50524" y="5566"/>
                      <a:pt x="50524" y="5573"/>
                    </a:cubicBezTo>
                    <a:cubicBezTo>
                      <a:pt x="50450" y="5798"/>
                      <a:pt x="50309" y="6116"/>
                      <a:pt x="50035" y="6327"/>
                    </a:cubicBezTo>
                    <a:cubicBezTo>
                      <a:pt x="50025" y="6334"/>
                      <a:pt x="50021" y="6349"/>
                      <a:pt x="50028" y="6363"/>
                    </a:cubicBezTo>
                    <a:cubicBezTo>
                      <a:pt x="50367" y="6993"/>
                      <a:pt x="50975" y="7343"/>
                      <a:pt x="51744" y="7343"/>
                    </a:cubicBezTo>
                    <a:lnTo>
                      <a:pt x="51762" y="7343"/>
                    </a:lnTo>
                    <a:cubicBezTo>
                      <a:pt x="52600" y="7336"/>
                      <a:pt x="53219" y="6978"/>
                      <a:pt x="53562" y="6309"/>
                    </a:cubicBezTo>
                    <a:cubicBezTo>
                      <a:pt x="53569" y="6294"/>
                      <a:pt x="53569" y="6279"/>
                      <a:pt x="53554" y="6269"/>
                    </a:cubicBezTo>
                    <a:cubicBezTo>
                      <a:pt x="53343" y="6090"/>
                      <a:pt x="53168" y="5835"/>
                      <a:pt x="53066" y="5554"/>
                    </a:cubicBezTo>
                    <a:cubicBezTo>
                      <a:pt x="53062" y="5547"/>
                      <a:pt x="53055" y="5540"/>
                      <a:pt x="53051" y="5540"/>
                    </a:cubicBezTo>
                    <a:cubicBezTo>
                      <a:pt x="53048" y="5536"/>
                      <a:pt x="53044" y="5536"/>
                      <a:pt x="53041" y="5536"/>
                    </a:cubicBezTo>
                    <a:close/>
                    <a:moveTo>
                      <a:pt x="57856" y="5536"/>
                    </a:moveTo>
                    <a:cubicBezTo>
                      <a:pt x="57852" y="5536"/>
                      <a:pt x="57849" y="5536"/>
                      <a:pt x="57845" y="5540"/>
                    </a:cubicBezTo>
                    <a:cubicBezTo>
                      <a:pt x="57477" y="5704"/>
                      <a:pt x="57043" y="5788"/>
                      <a:pt x="56588" y="5788"/>
                    </a:cubicBezTo>
                    <a:cubicBezTo>
                      <a:pt x="56159" y="5788"/>
                      <a:pt x="55739" y="5707"/>
                      <a:pt x="55379" y="5554"/>
                    </a:cubicBezTo>
                    <a:cubicBezTo>
                      <a:pt x="55376" y="5554"/>
                      <a:pt x="55372" y="5551"/>
                      <a:pt x="55368" y="5551"/>
                    </a:cubicBezTo>
                    <a:cubicBezTo>
                      <a:pt x="55364" y="5551"/>
                      <a:pt x="55361" y="5554"/>
                      <a:pt x="55357" y="5554"/>
                    </a:cubicBezTo>
                    <a:cubicBezTo>
                      <a:pt x="55350" y="5558"/>
                      <a:pt x="55342" y="5566"/>
                      <a:pt x="55342" y="5573"/>
                    </a:cubicBezTo>
                    <a:cubicBezTo>
                      <a:pt x="55270" y="5798"/>
                      <a:pt x="55127" y="6116"/>
                      <a:pt x="54855" y="6327"/>
                    </a:cubicBezTo>
                    <a:cubicBezTo>
                      <a:pt x="54843" y="6334"/>
                      <a:pt x="54840" y="6349"/>
                      <a:pt x="54848" y="6363"/>
                    </a:cubicBezTo>
                    <a:cubicBezTo>
                      <a:pt x="55186" y="6993"/>
                      <a:pt x="55794" y="7343"/>
                      <a:pt x="56563" y="7343"/>
                    </a:cubicBezTo>
                    <a:lnTo>
                      <a:pt x="56578" y="7343"/>
                    </a:lnTo>
                    <a:cubicBezTo>
                      <a:pt x="57418" y="7336"/>
                      <a:pt x="58038" y="6978"/>
                      <a:pt x="58377" y="6309"/>
                    </a:cubicBezTo>
                    <a:cubicBezTo>
                      <a:pt x="58388" y="6294"/>
                      <a:pt x="58384" y="6279"/>
                      <a:pt x="58373" y="6269"/>
                    </a:cubicBezTo>
                    <a:cubicBezTo>
                      <a:pt x="58161" y="6090"/>
                      <a:pt x="57987" y="5835"/>
                      <a:pt x="57885" y="5554"/>
                    </a:cubicBezTo>
                    <a:cubicBezTo>
                      <a:pt x="57881" y="5547"/>
                      <a:pt x="57874" y="5540"/>
                      <a:pt x="57867" y="5540"/>
                    </a:cubicBezTo>
                    <a:cubicBezTo>
                      <a:pt x="57867" y="5536"/>
                      <a:pt x="57863" y="5536"/>
                      <a:pt x="57856" y="5536"/>
                    </a:cubicBezTo>
                    <a:close/>
                    <a:moveTo>
                      <a:pt x="62675" y="5536"/>
                    </a:moveTo>
                    <a:cubicBezTo>
                      <a:pt x="62671" y="5536"/>
                      <a:pt x="62667" y="5536"/>
                      <a:pt x="62663" y="5540"/>
                    </a:cubicBezTo>
                    <a:cubicBezTo>
                      <a:pt x="62295" y="5704"/>
                      <a:pt x="61863" y="5788"/>
                      <a:pt x="61407" y="5788"/>
                    </a:cubicBezTo>
                    <a:cubicBezTo>
                      <a:pt x="60977" y="5788"/>
                      <a:pt x="60558" y="5707"/>
                      <a:pt x="60197" y="5554"/>
                    </a:cubicBezTo>
                    <a:cubicBezTo>
                      <a:pt x="60194" y="5554"/>
                      <a:pt x="60190" y="5551"/>
                      <a:pt x="60187" y="5551"/>
                    </a:cubicBezTo>
                    <a:cubicBezTo>
                      <a:pt x="60183" y="5551"/>
                      <a:pt x="60180" y="5554"/>
                      <a:pt x="60176" y="5554"/>
                    </a:cubicBezTo>
                    <a:cubicBezTo>
                      <a:pt x="60169" y="5558"/>
                      <a:pt x="60162" y="5566"/>
                      <a:pt x="60158" y="5573"/>
                    </a:cubicBezTo>
                    <a:cubicBezTo>
                      <a:pt x="60088" y="5798"/>
                      <a:pt x="59947" y="6116"/>
                      <a:pt x="59673" y="6327"/>
                    </a:cubicBezTo>
                    <a:cubicBezTo>
                      <a:pt x="59662" y="6334"/>
                      <a:pt x="59659" y="6349"/>
                      <a:pt x="59666" y="6363"/>
                    </a:cubicBezTo>
                    <a:cubicBezTo>
                      <a:pt x="60005" y="6993"/>
                      <a:pt x="60613" y="7343"/>
                      <a:pt x="61378" y="7343"/>
                    </a:cubicBezTo>
                    <a:lnTo>
                      <a:pt x="61396" y="7343"/>
                    </a:lnTo>
                    <a:cubicBezTo>
                      <a:pt x="62238" y="7336"/>
                      <a:pt x="62857" y="6978"/>
                      <a:pt x="63196" y="6309"/>
                    </a:cubicBezTo>
                    <a:cubicBezTo>
                      <a:pt x="63206" y="6294"/>
                      <a:pt x="63203" y="6279"/>
                      <a:pt x="63191" y="6269"/>
                    </a:cubicBezTo>
                    <a:cubicBezTo>
                      <a:pt x="62981" y="6090"/>
                      <a:pt x="62806" y="5835"/>
                      <a:pt x="62704" y="5554"/>
                    </a:cubicBezTo>
                    <a:cubicBezTo>
                      <a:pt x="62700" y="5547"/>
                      <a:pt x="62693" y="5540"/>
                      <a:pt x="62685" y="5540"/>
                    </a:cubicBezTo>
                    <a:cubicBezTo>
                      <a:pt x="62682" y="5536"/>
                      <a:pt x="62678" y="5536"/>
                      <a:pt x="62675" y="5536"/>
                    </a:cubicBezTo>
                    <a:close/>
                    <a:moveTo>
                      <a:pt x="67493" y="5536"/>
                    </a:moveTo>
                    <a:cubicBezTo>
                      <a:pt x="67490" y="5536"/>
                      <a:pt x="67486" y="5536"/>
                      <a:pt x="67483" y="5540"/>
                    </a:cubicBezTo>
                    <a:cubicBezTo>
                      <a:pt x="67115" y="5704"/>
                      <a:pt x="66681" y="5791"/>
                      <a:pt x="66226" y="5791"/>
                    </a:cubicBezTo>
                    <a:cubicBezTo>
                      <a:pt x="65796" y="5791"/>
                      <a:pt x="65377" y="5707"/>
                      <a:pt x="65017" y="5554"/>
                    </a:cubicBezTo>
                    <a:cubicBezTo>
                      <a:pt x="65013" y="5554"/>
                      <a:pt x="65010" y="5551"/>
                      <a:pt x="65005" y="5551"/>
                    </a:cubicBezTo>
                    <a:cubicBezTo>
                      <a:pt x="65002" y="5551"/>
                      <a:pt x="64995" y="5554"/>
                      <a:pt x="64991" y="5554"/>
                    </a:cubicBezTo>
                    <a:cubicBezTo>
                      <a:pt x="64983" y="5558"/>
                      <a:pt x="64980" y="5566"/>
                      <a:pt x="64976" y="5573"/>
                    </a:cubicBezTo>
                    <a:cubicBezTo>
                      <a:pt x="64907" y="5798"/>
                      <a:pt x="64765" y="6112"/>
                      <a:pt x="64492" y="6327"/>
                    </a:cubicBezTo>
                    <a:cubicBezTo>
                      <a:pt x="64481" y="6334"/>
                      <a:pt x="64477" y="6349"/>
                      <a:pt x="64485" y="6363"/>
                    </a:cubicBezTo>
                    <a:cubicBezTo>
                      <a:pt x="64824" y="6993"/>
                      <a:pt x="65432" y="7343"/>
                      <a:pt x="66197" y="7343"/>
                    </a:cubicBezTo>
                    <a:lnTo>
                      <a:pt x="66215" y="7343"/>
                    </a:lnTo>
                    <a:cubicBezTo>
                      <a:pt x="67056" y="7336"/>
                      <a:pt x="67676" y="6978"/>
                      <a:pt x="68014" y="6309"/>
                    </a:cubicBezTo>
                    <a:cubicBezTo>
                      <a:pt x="68026" y="6294"/>
                      <a:pt x="68021" y="6279"/>
                      <a:pt x="68011" y="6269"/>
                    </a:cubicBezTo>
                    <a:cubicBezTo>
                      <a:pt x="67799" y="6090"/>
                      <a:pt x="67624" y="5835"/>
                      <a:pt x="67519" y="5554"/>
                    </a:cubicBezTo>
                    <a:cubicBezTo>
                      <a:pt x="67519" y="5547"/>
                      <a:pt x="67512" y="5540"/>
                      <a:pt x="67505" y="5540"/>
                    </a:cubicBezTo>
                    <a:cubicBezTo>
                      <a:pt x="67501" y="5536"/>
                      <a:pt x="67497" y="5536"/>
                      <a:pt x="67493" y="5536"/>
                    </a:cubicBezTo>
                    <a:close/>
                    <a:moveTo>
                      <a:pt x="72312" y="5536"/>
                    </a:moveTo>
                    <a:cubicBezTo>
                      <a:pt x="72309" y="5536"/>
                      <a:pt x="72305" y="5536"/>
                      <a:pt x="72301" y="5540"/>
                    </a:cubicBezTo>
                    <a:cubicBezTo>
                      <a:pt x="71933" y="5704"/>
                      <a:pt x="71500" y="5788"/>
                      <a:pt x="71045" y="5788"/>
                    </a:cubicBezTo>
                    <a:cubicBezTo>
                      <a:pt x="70615" y="5788"/>
                      <a:pt x="70196" y="5707"/>
                      <a:pt x="69835" y="5554"/>
                    </a:cubicBezTo>
                    <a:cubicBezTo>
                      <a:pt x="69832" y="5554"/>
                      <a:pt x="69828" y="5551"/>
                      <a:pt x="69825" y="5551"/>
                    </a:cubicBezTo>
                    <a:cubicBezTo>
                      <a:pt x="69818" y="5551"/>
                      <a:pt x="69813" y="5554"/>
                      <a:pt x="69810" y="5554"/>
                    </a:cubicBezTo>
                    <a:cubicBezTo>
                      <a:pt x="69803" y="5558"/>
                      <a:pt x="69799" y="5566"/>
                      <a:pt x="69796" y="5573"/>
                    </a:cubicBezTo>
                    <a:cubicBezTo>
                      <a:pt x="69726" y="5798"/>
                      <a:pt x="69581" y="6116"/>
                      <a:pt x="69311" y="6327"/>
                    </a:cubicBezTo>
                    <a:cubicBezTo>
                      <a:pt x="69300" y="6334"/>
                      <a:pt x="69297" y="6349"/>
                      <a:pt x="69304" y="6363"/>
                    </a:cubicBezTo>
                    <a:cubicBezTo>
                      <a:pt x="69643" y="6993"/>
                      <a:pt x="70250" y="7343"/>
                      <a:pt x="71015" y="7343"/>
                    </a:cubicBezTo>
                    <a:lnTo>
                      <a:pt x="71034" y="7343"/>
                    </a:lnTo>
                    <a:cubicBezTo>
                      <a:pt x="71875" y="7336"/>
                      <a:pt x="72494" y="6978"/>
                      <a:pt x="72833" y="6309"/>
                    </a:cubicBezTo>
                    <a:cubicBezTo>
                      <a:pt x="72844" y="6294"/>
                      <a:pt x="72840" y="6279"/>
                      <a:pt x="72829" y="6269"/>
                    </a:cubicBezTo>
                    <a:cubicBezTo>
                      <a:pt x="72618" y="6090"/>
                      <a:pt x="72444" y="5835"/>
                      <a:pt x="72338" y="5554"/>
                    </a:cubicBezTo>
                    <a:cubicBezTo>
                      <a:pt x="72338" y="5547"/>
                      <a:pt x="72331" y="5540"/>
                      <a:pt x="72323" y="5540"/>
                    </a:cubicBezTo>
                    <a:cubicBezTo>
                      <a:pt x="72319" y="5536"/>
                      <a:pt x="72316" y="5536"/>
                      <a:pt x="72312" y="5536"/>
                    </a:cubicBezTo>
                    <a:close/>
                    <a:moveTo>
                      <a:pt x="77131" y="5536"/>
                    </a:moveTo>
                    <a:cubicBezTo>
                      <a:pt x="77127" y="5536"/>
                      <a:pt x="77124" y="5536"/>
                      <a:pt x="77120" y="5540"/>
                    </a:cubicBezTo>
                    <a:cubicBezTo>
                      <a:pt x="76752" y="5704"/>
                      <a:pt x="76319" y="5788"/>
                      <a:pt x="75863" y="5788"/>
                    </a:cubicBezTo>
                    <a:cubicBezTo>
                      <a:pt x="75434" y="5788"/>
                      <a:pt x="75015" y="5707"/>
                      <a:pt x="74651" y="5554"/>
                    </a:cubicBezTo>
                    <a:cubicBezTo>
                      <a:pt x="74647" y="5554"/>
                      <a:pt x="74643" y="5551"/>
                      <a:pt x="74640" y="5551"/>
                    </a:cubicBezTo>
                    <a:cubicBezTo>
                      <a:pt x="74636" y="5551"/>
                      <a:pt x="74633" y="5554"/>
                      <a:pt x="74629" y="5554"/>
                    </a:cubicBezTo>
                    <a:cubicBezTo>
                      <a:pt x="74621" y="5558"/>
                      <a:pt x="74618" y="5566"/>
                      <a:pt x="74614" y="5573"/>
                    </a:cubicBezTo>
                    <a:cubicBezTo>
                      <a:pt x="74542" y="5798"/>
                      <a:pt x="74399" y="6116"/>
                      <a:pt x="74130" y="6327"/>
                    </a:cubicBezTo>
                    <a:cubicBezTo>
                      <a:pt x="74119" y="6334"/>
                      <a:pt x="74115" y="6349"/>
                      <a:pt x="74123" y="6363"/>
                    </a:cubicBezTo>
                    <a:cubicBezTo>
                      <a:pt x="74461" y="6993"/>
                      <a:pt x="75070" y="7343"/>
                      <a:pt x="75835" y="7343"/>
                    </a:cubicBezTo>
                    <a:lnTo>
                      <a:pt x="75853" y="7343"/>
                    </a:lnTo>
                    <a:cubicBezTo>
                      <a:pt x="76694" y="7336"/>
                      <a:pt x="77314" y="6978"/>
                      <a:pt x="77652" y="6309"/>
                    </a:cubicBezTo>
                    <a:cubicBezTo>
                      <a:pt x="77659" y="6294"/>
                      <a:pt x="77659" y="6279"/>
                      <a:pt x="77648" y="6269"/>
                    </a:cubicBezTo>
                    <a:cubicBezTo>
                      <a:pt x="77437" y="6090"/>
                      <a:pt x="77262" y="5835"/>
                      <a:pt x="77156" y="5554"/>
                    </a:cubicBezTo>
                    <a:cubicBezTo>
                      <a:pt x="77153" y="5547"/>
                      <a:pt x="77149" y="5540"/>
                      <a:pt x="77142" y="5540"/>
                    </a:cubicBezTo>
                    <a:cubicBezTo>
                      <a:pt x="77139" y="5536"/>
                      <a:pt x="77134" y="5536"/>
                      <a:pt x="77131" y="5536"/>
                    </a:cubicBezTo>
                    <a:close/>
                    <a:moveTo>
                      <a:pt x="81950" y="5536"/>
                    </a:moveTo>
                    <a:cubicBezTo>
                      <a:pt x="81947" y="5536"/>
                      <a:pt x="81942" y="5536"/>
                      <a:pt x="81939" y="5540"/>
                    </a:cubicBezTo>
                    <a:cubicBezTo>
                      <a:pt x="81571" y="5704"/>
                      <a:pt x="81138" y="5788"/>
                      <a:pt x="80683" y="5788"/>
                    </a:cubicBezTo>
                    <a:cubicBezTo>
                      <a:pt x="80249" y="5788"/>
                      <a:pt x="79834" y="5707"/>
                      <a:pt x="79469" y="5554"/>
                    </a:cubicBezTo>
                    <a:cubicBezTo>
                      <a:pt x="79466" y="5554"/>
                      <a:pt x="79462" y="5551"/>
                      <a:pt x="79459" y="5551"/>
                    </a:cubicBezTo>
                    <a:cubicBezTo>
                      <a:pt x="79455" y="5551"/>
                      <a:pt x="79451" y="5554"/>
                      <a:pt x="79447" y="5554"/>
                    </a:cubicBezTo>
                    <a:cubicBezTo>
                      <a:pt x="79440" y="5558"/>
                      <a:pt x="79437" y="5566"/>
                      <a:pt x="79433" y="5573"/>
                    </a:cubicBezTo>
                    <a:cubicBezTo>
                      <a:pt x="79360" y="5798"/>
                      <a:pt x="79218" y="6116"/>
                      <a:pt x="78948" y="6327"/>
                    </a:cubicBezTo>
                    <a:cubicBezTo>
                      <a:pt x="78938" y="6334"/>
                      <a:pt x="78934" y="6349"/>
                      <a:pt x="78941" y="6363"/>
                    </a:cubicBezTo>
                    <a:cubicBezTo>
                      <a:pt x="79280" y="6993"/>
                      <a:pt x="79888" y="7343"/>
                      <a:pt x="80653" y="7343"/>
                    </a:cubicBezTo>
                    <a:lnTo>
                      <a:pt x="80671" y="7343"/>
                    </a:lnTo>
                    <a:cubicBezTo>
                      <a:pt x="81510" y="7336"/>
                      <a:pt x="82132" y="6978"/>
                      <a:pt x="82471" y="6305"/>
                    </a:cubicBezTo>
                    <a:cubicBezTo>
                      <a:pt x="82478" y="6294"/>
                      <a:pt x="82478" y="6279"/>
                      <a:pt x="82467" y="6269"/>
                    </a:cubicBezTo>
                    <a:cubicBezTo>
                      <a:pt x="82256" y="6090"/>
                      <a:pt x="82081" y="5835"/>
                      <a:pt x="81976" y="5554"/>
                    </a:cubicBezTo>
                    <a:cubicBezTo>
                      <a:pt x="81972" y="5547"/>
                      <a:pt x="81969" y="5540"/>
                      <a:pt x="81961" y="5540"/>
                    </a:cubicBezTo>
                    <a:cubicBezTo>
                      <a:pt x="81957" y="5536"/>
                      <a:pt x="81954" y="5536"/>
                      <a:pt x="81950" y="5536"/>
                    </a:cubicBezTo>
                    <a:close/>
                    <a:moveTo>
                      <a:pt x="86769" y="5536"/>
                    </a:moveTo>
                    <a:cubicBezTo>
                      <a:pt x="86765" y="5536"/>
                      <a:pt x="86762" y="5536"/>
                      <a:pt x="86758" y="5540"/>
                    </a:cubicBezTo>
                    <a:cubicBezTo>
                      <a:pt x="86387" y="5704"/>
                      <a:pt x="85956" y="5788"/>
                      <a:pt x="85501" y="5788"/>
                    </a:cubicBezTo>
                    <a:cubicBezTo>
                      <a:pt x="85072" y="5788"/>
                      <a:pt x="84652" y="5707"/>
                      <a:pt x="84289" y="5554"/>
                    </a:cubicBezTo>
                    <a:cubicBezTo>
                      <a:pt x="84285" y="5554"/>
                      <a:pt x="84281" y="5551"/>
                      <a:pt x="84277" y="5551"/>
                    </a:cubicBezTo>
                    <a:cubicBezTo>
                      <a:pt x="84274" y="5551"/>
                      <a:pt x="84270" y="5554"/>
                      <a:pt x="84267" y="5554"/>
                    </a:cubicBezTo>
                    <a:cubicBezTo>
                      <a:pt x="84259" y="5558"/>
                      <a:pt x="84255" y="5566"/>
                      <a:pt x="84252" y="5573"/>
                    </a:cubicBezTo>
                    <a:cubicBezTo>
                      <a:pt x="84179" y="5798"/>
                      <a:pt x="84037" y="6116"/>
                      <a:pt x="83764" y="6327"/>
                    </a:cubicBezTo>
                    <a:cubicBezTo>
                      <a:pt x="83753" y="6334"/>
                      <a:pt x="83753" y="6349"/>
                      <a:pt x="83756" y="6363"/>
                    </a:cubicBezTo>
                    <a:cubicBezTo>
                      <a:pt x="84099" y="6993"/>
                      <a:pt x="84707" y="7343"/>
                      <a:pt x="85472" y="7343"/>
                    </a:cubicBezTo>
                    <a:lnTo>
                      <a:pt x="85491" y="7343"/>
                    </a:lnTo>
                    <a:cubicBezTo>
                      <a:pt x="86328" y="7336"/>
                      <a:pt x="86951" y="6978"/>
                      <a:pt x="87290" y="6305"/>
                    </a:cubicBezTo>
                    <a:cubicBezTo>
                      <a:pt x="87297" y="6294"/>
                      <a:pt x="87297" y="6279"/>
                      <a:pt x="87286" y="6269"/>
                    </a:cubicBezTo>
                    <a:cubicBezTo>
                      <a:pt x="87075" y="6090"/>
                      <a:pt x="86900" y="5835"/>
                      <a:pt x="86794" y="5554"/>
                    </a:cubicBezTo>
                    <a:cubicBezTo>
                      <a:pt x="86790" y="5547"/>
                      <a:pt x="86787" y="5540"/>
                      <a:pt x="86780" y="5540"/>
                    </a:cubicBezTo>
                    <a:cubicBezTo>
                      <a:pt x="86776" y="5536"/>
                      <a:pt x="86772" y="5536"/>
                      <a:pt x="86769" y="5536"/>
                    </a:cubicBezTo>
                    <a:close/>
                    <a:moveTo>
                      <a:pt x="4852" y="5536"/>
                    </a:moveTo>
                    <a:cubicBezTo>
                      <a:pt x="4849" y="5536"/>
                      <a:pt x="4845" y="5536"/>
                      <a:pt x="4841" y="5540"/>
                    </a:cubicBezTo>
                    <a:cubicBezTo>
                      <a:pt x="4474" y="5704"/>
                      <a:pt x="4040" y="5788"/>
                      <a:pt x="3585" y="5788"/>
                    </a:cubicBezTo>
                    <a:cubicBezTo>
                      <a:pt x="3155" y="5788"/>
                      <a:pt x="2736" y="5707"/>
                      <a:pt x="2376" y="5554"/>
                    </a:cubicBezTo>
                    <a:cubicBezTo>
                      <a:pt x="2371" y="5554"/>
                      <a:pt x="2368" y="5551"/>
                      <a:pt x="2364" y="5551"/>
                    </a:cubicBezTo>
                    <a:cubicBezTo>
                      <a:pt x="2361" y="5551"/>
                      <a:pt x="2357" y="5554"/>
                      <a:pt x="2354" y="5554"/>
                    </a:cubicBezTo>
                    <a:cubicBezTo>
                      <a:pt x="2346" y="5558"/>
                      <a:pt x="2339" y="5566"/>
                      <a:pt x="2339" y="5573"/>
                    </a:cubicBezTo>
                    <a:cubicBezTo>
                      <a:pt x="2266" y="5798"/>
                      <a:pt x="2124" y="6112"/>
                      <a:pt x="1851" y="6327"/>
                    </a:cubicBezTo>
                    <a:cubicBezTo>
                      <a:pt x="1840" y="6334"/>
                      <a:pt x="1836" y="6349"/>
                      <a:pt x="1843" y="6363"/>
                    </a:cubicBezTo>
                    <a:cubicBezTo>
                      <a:pt x="2175" y="6971"/>
                      <a:pt x="2845" y="7350"/>
                      <a:pt x="3595" y="7350"/>
                    </a:cubicBezTo>
                    <a:cubicBezTo>
                      <a:pt x="4368" y="7350"/>
                      <a:pt x="5049" y="6953"/>
                      <a:pt x="5373" y="6309"/>
                    </a:cubicBezTo>
                    <a:cubicBezTo>
                      <a:pt x="5384" y="6294"/>
                      <a:pt x="5380" y="6279"/>
                      <a:pt x="5370" y="6269"/>
                    </a:cubicBezTo>
                    <a:cubicBezTo>
                      <a:pt x="5158" y="6090"/>
                      <a:pt x="4983" y="5835"/>
                      <a:pt x="4881" y="5554"/>
                    </a:cubicBezTo>
                    <a:cubicBezTo>
                      <a:pt x="4878" y="5547"/>
                      <a:pt x="4871" y="5540"/>
                      <a:pt x="4863" y="5540"/>
                    </a:cubicBezTo>
                    <a:cubicBezTo>
                      <a:pt x="4859" y="5536"/>
                      <a:pt x="4856" y="5536"/>
                      <a:pt x="4852" y="5536"/>
                    </a:cubicBezTo>
                    <a:close/>
                    <a:moveTo>
                      <a:pt x="24128" y="5536"/>
                    </a:moveTo>
                    <a:cubicBezTo>
                      <a:pt x="24124" y="5536"/>
                      <a:pt x="24121" y="5536"/>
                      <a:pt x="24116" y="5540"/>
                    </a:cubicBezTo>
                    <a:cubicBezTo>
                      <a:pt x="23749" y="5704"/>
                      <a:pt x="23315" y="5788"/>
                      <a:pt x="22860" y="5788"/>
                    </a:cubicBezTo>
                    <a:cubicBezTo>
                      <a:pt x="22430" y="5788"/>
                      <a:pt x="22011" y="5707"/>
                      <a:pt x="21647" y="5554"/>
                    </a:cubicBezTo>
                    <a:lnTo>
                      <a:pt x="21625" y="5554"/>
                    </a:lnTo>
                    <a:cubicBezTo>
                      <a:pt x="21618" y="5558"/>
                      <a:pt x="21614" y="5566"/>
                      <a:pt x="21611" y="5573"/>
                    </a:cubicBezTo>
                    <a:cubicBezTo>
                      <a:pt x="21542" y="5798"/>
                      <a:pt x="21396" y="6116"/>
                      <a:pt x="21127" y="6327"/>
                    </a:cubicBezTo>
                    <a:cubicBezTo>
                      <a:pt x="21115" y="6334"/>
                      <a:pt x="21112" y="6349"/>
                      <a:pt x="21119" y="6363"/>
                    </a:cubicBezTo>
                    <a:cubicBezTo>
                      <a:pt x="21447" y="6971"/>
                      <a:pt x="22117" y="7350"/>
                      <a:pt x="22867" y="7350"/>
                    </a:cubicBezTo>
                    <a:cubicBezTo>
                      <a:pt x="23643" y="7350"/>
                      <a:pt x="24324" y="6953"/>
                      <a:pt x="24649" y="6309"/>
                    </a:cubicBezTo>
                    <a:cubicBezTo>
                      <a:pt x="24659" y="6294"/>
                      <a:pt x="24656" y="6279"/>
                      <a:pt x="24645" y="6269"/>
                    </a:cubicBezTo>
                    <a:cubicBezTo>
                      <a:pt x="24434" y="6090"/>
                      <a:pt x="24259" y="5835"/>
                      <a:pt x="24153" y="5554"/>
                    </a:cubicBezTo>
                    <a:cubicBezTo>
                      <a:pt x="24153" y="5547"/>
                      <a:pt x="24146" y="5540"/>
                      <a:pt x="24138" y="5540"/>
                    </a:cubicBezTo>
                    <a:cubicBezTo>
                      <a:pt x="24135" y="5536"/>
                      <a:pt x="24131" y="5536"/>
                      <a:pt x="24128" y="5536"/>
                    </a:cubicBezTo>
                    <a:close/>
                    <a:moveTo>
                      <a:pt x="28946" y="5536"/>
                    </a:moveTo>
                    <a:cubicBezTo>
                      <a:pt x="28943" y="5536"/>
                      <a:pt x="28939" y="5536"/>
                      <a:pt x="28936" y="5540"/>
                    </a:cubicBezTo>
                    <a:cubicBezTo>
                      <a:pt x="28567" y="5704"/>
                      <a:pt x="28134" y="5788"/>
                      <a:pt x="27678" y="5788"/>
                    </a:cubicBezTo>
                    <a:cubicBezTo>
                      <a:pt x="27249" y="5788"/>
                      <a:pt x="26831" y="5707"/>
                      <a:pt x="26466" y="5554"/>
                    </a:cubicBezTo>
                    <a:cubicBezTo>
                      <a:pt x="26462" y="5554"/>
                      <a:pt x="26459" y="5551"/>
                      <a:pt x="26455" y="5551"/>
                    </a:cubicBezTo>
                    <a:cubicBezTo>
                      <a:pt x="26451" y="5551"/>
                      <a:pt x="26448" y="5554"/>
                      <a:pt x="26444" y="5554"/>
                    </a:cubicBezTo>
                    <a:cubicBezTo>
                      <a:pt x="26437" y="5558"/>
                      <a:pt x="26433" y="5566"/>
                      <a:pt x="26429" y="5573"/>
                    </a:cubicBezTo>
                    <a:cubicBezTo>
                      <a:pt x="26357" y="5798"/>
                      <a:pt x="26214" y="6112"/>
                      <a:pt x="25945" y="6327"/>
                    </a:cubicBezTo>
                    <a:cubicBezTo>
                      <a:pt x="25934" y="6334"/>
                      <a:pt x="25930" y="6349"/>
                      <a:pt x="25938" y="6363"/>
                    </a:cubicBezTo>
                    <a:cubicBezTo>
                      <a:pt x="26266" y="6971"/>
                      <a:pt x="26935" y="7350"/>
                      <a:pt x="27686" y="7350"/>
                    </a:cubicBezTo>
                    <a:cubicBezTo>
                      <a:pt x="28462" y="7350"/>
                      <a:pt x="29143" y="6953"/>
                      <a:pt x="29467" y="6309"/>
                    </a:cubicBezTo>
                    <a:cubicBezTo>
                      <a:pt x="29475" y="6294"/>
                      <a:pt x="29475" y="6279"/>
                      <a:pt x="29464" y="6269"/>
                    </a:cubicBezTo>
                    <a:cubicBezTo>
                      <a:pt x="29252" y="6090"/>
                      <a:pt x="29077" y="5835"/>
                      <a:pt x="28972" y="5554"/>
                    </a:cubicBezTo>
                    <a:cubicBezTo>
                      <a:pt x="28968" y="5547"/>
                      <a:pt x="28964" y="5540"/>
                      <a:pt x="28957" y="5540"/>
                    </a:cubicBezTo>
                    <a:cubicBezTo>
                      <a:pt x="28954" y="5536"/>
                      <a:pt x="28950" y="5536"/>
                      <a:pt x="28946" y="5536"/>
                    </a:cubicBezTo>
                    <a:close/>
                    <a:moveTo>
                      <a:pt x="48221" y="5536"/>
                    </a:moveTo>
                    <a:cubicBezTo>
                      <a:pt x="48218" y="5536"/>
                      <a:pt x="48214" y="5536"/>
                      <a:pt x="48211" y="5540"/>
                    </a:cubicBezTo>
                    <a:cubicBezTo>
                      <a:pt x="47839" y="5704"/>
                      <a:pt x="47406" y="5788"/>
                      <a:pt x="46954" y="5788"/>
                    </a:cubicBezTo>
                    <a:cubicBezTo>
                      <a:pt x="46521" y="5788"/>
                      <a:pt x="46102" y="5707"/>
                      <a:pt x="45741" y="5554"/>
                    </a:cubicBezTo>
                    <a:cubicBezTo>
                      <a:pt x="45738" y="5554"/>
                      <a:pt x="45734" y="5551"/>
                      <a:pt x="45730" y="5551"/>
                    </a:cubicBezTo>
                    <a:cubicBezTo>
                      <a:pt x="45726" y="5551"/>
                      <a:pt x="45723" y="5554"/>
                      <a:pt x="45719" y="5554"/>
                    </a:cubicBezTo>
                    <a:cubicBezTo>
                      <a:pt x="45713" y="5558"/>
                      <a:pt x="45705" y="5566"/>
                      <a:pt x="45705" y="5573"/>
                    </a:cubicBezTo>
                    <a:cubicBezTo>
                      <a:pt x="45632" y="5798"/>
                      <a:pt x="45490" y="6116"/>
                      <a:pt x="45217" y="6327"/>
                    </a:cubicBezTo>
                    <a:cubicBezTo>
                      <a:pt x="45205" y="6334"/>
                      <a:pt x="45202" y="6349"/>
                      <a:pt x="45210" y="6363"/>
                    </a:cubicBezTo>
                    <a:cubicBezTo>
                      <a:pt x="45541" y="6971"/>
                      <a:pt x="46211" y="7350"/>
                      <a:pt x="46962" y="7350"/>
                    </a:cubicBezTo>
                    <a:cubicBezTo>
                      <a:pt x="47737" y="7350"/>
                      <a:pt x="48415" y="6953"/>
                      <a:pt x="48742" y="6309"/>
                    </a:cubicBezTo>
                    <a:cubicBezTo>
                      <a:pt x="48750" y="6294"/>
                      <a:pt x="48750" y="6279"/>
                      <a:pt x="48735" y="6269"/>
                    </a:cubicBezTo>
                    <a:cubicBezTo>
                      <a:pt x="48524" y="6090"/>
                      <a:pt x="48349" y="5835"/>
                      <a:pt x="48248" y="5554"/>
                    </a:cubicBezTo>
                    <a:cubicBezTo>
                      <a:pt x="48243" y="5547"/>
                      <a:pt x="48240" y="5540"/>
                      <a:pt x="48233" y="5540"/>
                    </a:cubicBezTo>
                    <a:cubicBezTo>
                      <a:pt x="48229" y="5536"/>
                      <a:pt x="48226" y="5536"/>
                      <a:pt x="48221" y="55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extLst>
    <p:ext uri="{DCECCB84-F9BA-43D5-87BE-67443E8EF086}">
      <p15:sldGuideLst xmlns:p15="http://schemas.microsoft.com/office/powerpoint/2012/main">
        <p15:guide id="1" orient="horz" pos="2254">
          <p15:clr>
            <a:srgbClr val="FA7B17"/>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7400"/>
        <p:cNvGrpSpPr/>
        <p:nvPr/>
      </p:nvGrpSpPr>
      <p:grpSpPr>
        <a:xfrm>
          <a:off x="0" y="0"/>
          <a:ext cx="0" cy="0"/>
          <a:chOff x="0" y="0"/>
          <a:chExt cx="0" cy="0"/>
        </a:xfrm>
      </p:grpSpPr>
      <p:grpSp>
        <p:nvGrpSpPr>
          <p:cNvPr id="7401" name="Google Shape;7401;p35"/>
          <p:cNvGrpSpPr/>
          <p:nvPr/>
        </p:nvGrpSpPr>
        <p:grpSpPr>
          <a:xfrm>
            <a:off x="-269483" y="2994981"/>
            <a:ext cx="1969166" cy="1968955"/>
            <a:chOff x="5654150" y="4241150"/>
            <a:chExt cx="699700" cy="699625"/>
          </a:xfrm>
        </p:grpSpPr>
        <p:sp>
          <p:nvSpPr>
            <p:cNvPr id="7402" name="Google Shape;7402;p35"/>
            <p:cNvSpPr/>
            <p:nvPr/>
          </p:nvSpPr>
          <p:spPr>
            <a:xfrm>
              <a:off x="5654150" y="4241150"/>
              <a:ext cx="401025" cy="650375"/>
            </a:xfrm>
            <a:custGeom>
              <a:avLst/>
              <a:gdLst/>
              <a:ahLst/>
              <a:cxnLst/>
              <a:rect l="l" t="t" r="r" b="b"/>
              <a:pathLst>
                <a:path w="16041" h="26015" extrusionOk="0">
                  <a:moveTo>
                    <a:pt x="13994" y="1"/>
                  </a:moveTo>
                  <a:cubicBezTo>
                    <a:pt x="6264" y="1"/>
                    <a:pt x="0" y="6266"/>
                    <a:pt x="0" y="13991"/>
                  </a:cubicBezTo>
                  <a:cubicBezTo>
                    <a:pt x="0" y="19102"/>
                    <a:pt x="2742" y="23570"/>
                    <a:pt x="6829" y="26014"/>
                  </a:cubicBezTo>
                  <a:cubicBezTo>
                    <a:pt x="3507" y="23352"/>
                    <a:pt x="1380" y="19262"/>
                    <a:pt x="1380" y="14672"/>
                  </a:cubicBezTo>
                  <a:cubicBezTo>
                    <a:pt x="1380" y="6652"/>
                    <a:pt x="7882" y="147"/>
                    <a:pt x="15902" y="147"/>
                  </a:cubicBezTo>
                  <a:cubicBezTo>
                    <a:pt x="15949" y="147"/>
                    <a:pt x="15993" y="150"/>
                    <a:pt x="16041" y="150"/>
                  </a:cubicBezTo>
                  <a:cubicBezTo>
                    <a:pt x="15371" y="52"/>
                    <a:pt x="14690" y="1"/>
                    <a:pt x="139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3" name="Google Shape;7403;p35"/>
            <p:cNvSpPr/>
            <p:nvPr/>
          </p:nvSpPr>
          <p:spPr>
            <a:xfrm>
              <a:off x="5688650" y="4244800"/>
              <a:ext cx="665200" cy="695975"/>
            </a:xfrm>
            <a:custGeom>
              <a:avLst/>
              <a:gdLst/>
              <a:ahLst/>
              <a:cxnLst/>
              <a:rect l="l" t="t" r="r" b="b"/>
              <a:pathLst>
                <a:path w="26608" h="27839" extrusionOk="0">
                  <a:moveTo>
                    <a:pt x="14522" y="1"/>
                  </a:moveTo>
                  <a:cubicBezTo>
                    <a:pt x="6502" y="1"/>
                    <a:pt x="0" y="6506"/>
                    <a:pt x="0" y="14526"/>
                  </a:cubicBezTo>
                  <a:cubicBezTo>
                    <a:pt x="0" y="19116"/>
                    <a:pt x="2127" y="23206"/>
                    <a:pt x="5449" y="25868"/>
                  </a:cubicBezTo>
                  <a:cubicBezTo>
                    <a:pt x="7547" y="27118"/>
                    <a:pt x="9995" y="27839"/>
                    <a:pt x="12614" y="27839"/>
                  </a:cubicBezTo>
                  <a:cubicBezTo>
                    <a:pt x="20343" y="27839"/>
                    <a:pt x="26607" y="21575"/>
                    <a:pt x="26607" y="13845"/>
                  </a:cubicBezTo>
                  <a:cubicBezTo>
                    <a:pt x="26607" y="6812"/>
                    <a:pt x="21417" y="995"/>
                    <a:pt x="14661" y="4"/>
                  </a:cubicBezTo>
                  <a:cubicBezTo>
                    <a:pt x="14613" y="4"/>
                    <a:pt x="14569" y="1"/>
                    <a:pt x="14522" y="1"/>
                  </a:cubicBezTo>
                  <a:close/>
                </a:path>
              </a:pathLst>
            </a:custGeom>
            <a:solidFill>
              <a:srgbClr val="F9F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4" name="Google Shape;7404;p35"/>
            <p:cNvSpPr/>
            <p:nvPr/>
          </p:nvSpPr>
          <p:spPr>
            <a:xfrm>
              <a:off x="5688650" y="4244800"/>
              <a:ext cx="665200" cy="695975"/>
            </a:xfrm>
            <a:custGeom>
              <a:avLst/>
              <a:gdLst/>
              <a:ahLst/>
              <a:cxnLst/>
              <a:rect l="l" t="t" r="r" b="b"/>
              <a:pathLst>
                <a:path w="26608" h="27839" extrusionOk="0">
                  <a:moveTo>
                    <a:pt x="14522" y="1"/>
                  </a:moveTo>
                  <a:cubicBezTo>
                    <a:pt x="6502" y="1"/>
                    <a:pt x="0" y="6506"/>
                    <a:pt x="0" y="14526"/>
                  </a:cubicBezTo>
                  <a:cubicBezTo>
                    <a:pt x="0" y="19116"/>
                    <a:pt x="2127" y="23206"/>
                    <a:pt x="5449" y="25868"/>
                  </a:cubicBezTo>
                  <a:cubicBezTo>
                    <a:pt x="7547" y="27118"/>
                    <a:pt x="9995" y="27839"/>
                    <a:pt x="12614" y="27839"/>
                  </a:cubicBezTo>
                  <a:cubicBezTo>
                    <a:pt x="20343" y="27839"/>
                    <a:pt x="26607" y="21575"/>
                    <a:pt x="26607" y="13845"/>
                  </a:cubicBezTo>
                  <a:cubicBezTo>
                    <a:pt x="26607" y="6812"/>
                    <a:pt x="21417" y="995"/>
                    <a:pt x="14661" y="4"/>
                  </a:cubicBezTo>
                  <a:cubicBezTo>
                    <a:pt x="14613" y="4"/>
                    <a:pt x="14569" y="1"/>
                    <a:pt x="145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5" name="Google Shape;7405;p35"/>
            <p:cNvSpPr/>
            <p:nvPr/>
          </p:nvSpPr>
          <p:spPr>
            <a:xfrm>
              <a:off x="5746375" y="4395425"/>
              <a:ext cx="99900" cy="139075"/>
            </a:xfrm>
            <a:custGeom>
              <a:avLst/>
              <a:gdLst/>
              <a:ahLst/>
              <a:cxnLst/>
              <a:rect l="l" t="t" r="r" b="b"/>
              <a:pathLst>
                <a:path w="3996" h="5563" extrusionOk="0">
                  <a:moveTo>
                    <a:pt x="3048" y="0"/>
                  </a:moveTo>
                  <a:cubicBezTo>
                    <a:pt x="1950" y="0"/>
                    <a:pt x="886" y="800"/>
                    <a:pt x="485" y="2029"/>
                  </a:cubicBezTo>
                  <a:cubicBezTo>
                    <a:pt x="0" y="3515"/>
                    <a:pt x="671" y="5067"/>
                    <a:pt x="1982" y="5493"/>
                  </a:cubicBezTo>
                  <a:cubicBezTo>
                    <a:pt x="2073" y="5522"/>
                    <a:pt x="2164" y="5547"/>
                    <a:pt x="2255" y="5562"/>
                  </a:cubicBezTo>
                  <a:cubicBezTo>
                    <a:pt x="1119" y="5026"/>
                    <a:pt x="573" y="3587"/>
                    <a:pt x="1020" y="2204"/>
                  </a:cubicBezTo>
                  <a:cubicBezTo>
                    <a:pt x="1421" y="976"/>
                    <a:pt x="2484" y="175"/>
                    <a:pt x="3578" y="175"/>
                  </a:cubicBezTo>
                  <a:cubicBezTo>
                    <a:pt x="3717" y="175"/>
                    <a:pt x="3857" y="188"/>
                    <a:pt x="3996" y="215"/>
                  </a:cubicBezTo>
                  <a:cubicBezTo>
                    <a:pt x="3912" y="175"/>
                    <a:pt x="3825" y="139"/>
                    <a:pt x="3737" y="109"/>
                  </a:cubicBezTo>
                  <a:cubicBezTo>
                    <a:pt x="3510" y="35"/>
                    <a:pt x="3278" y="0"/>
                    <a:pt x="30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6" name="Google Shape;7406;p35"/>
            <p:cNvSpPr/>
            <p:nvPr/>
          </p:nvSpPr>
          <p:spPr>
            <a:xfrm>
              <a:off x="5760675" y="4399800"/>
              <a:ext cx="127775" cy="135675"/>
            </a:xfrm>
            <a:custGeom>
              <a:avLst/>
              <a:gdLst/>
              <a:ahLst/>
              <a:cxnLst/>
              <a:rect l="l" t="t" r="r" b="b"/>
              <a:pathLst>
                <a:path w="5111" h="5427" extrusionOk="0">
                  <a:moveTo>
                    <a:pt x="3006" y="0"/>
                  </a:moveTo>
                  <a:cubicBezTo>
                    <a:pt x="1912" y="0"/>
                    <a:pt x="849" y="801"/>
                    <a:pt x="448" y="2029"/>
                  </a:cubicBezTo>
                  <a:cubicBezTo>
                    <a:pt x="1" y="3412"/>
                    <a:pt x="547" y="4851"/>
                    <a:pt x="1683" y="5387"/>
                  </a:cubicBezTo>
                  <a:cubicBezTo>
                    <a:pt x="1823" y="5414"/>
                    <a:pt x="1963" y="5427"/>
                    <a:pt x="2103" y="5427"/>
                  </a:cubicBezTo>
                  <a:cubicBezTo>
                    <a:pt x="3198" y="5427"/>
                    <a:pt x="4258" y="4626"/>
                    <a:pt x="4659" y="3398"/>
                  </a:cubicBezTo>
                  <a:cubicBezTo>
                    <a:pt x="5110" y="2014"/>
                    <a:pt x="4560" y="576"/>
                    <a:pt x="3424" y="40"/>
                  </a:cubicBezTo>
                  <a:cubicBezTo>
                    <a:pt x="3285" y="13"/>
                    <a:pt x="3145" y="0"/>
                    <a:pt x="30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7" name="Google Shape;7407;p35"/>
            <p:cNvSpPr/>
            <p:nvPr/>
          </p:nvSpPr>
          <p:spPr>
            <a:xfrm>
              <a:off x="6212950" y="4399275"/>
              <a:ext cx="72250" cy="72300"/>
            </a:xfrm>
            <a:custGeom>
              <a:avLst/>
              <a:gdLst/>
              <a:ahLst/>
              <a:cxnLst/>
              <a:rect l="l" t="t" r="r" b="b"/>
              <a:pathLst>
                <a:path w="2890" h="2892" extrusionOk="0">
                  <a:moveTo>
                    <a:pt x="851" y="1"/>
                  </a:moveTo>
                  <a:cubicBezTo>
                    <a:pt x="691" y="1"/>
                    <a:pt x="540" y="40"/>
                    <a:pt x="409" y="123"/>
                  </a:cubicBezTo>
                  <a:cubicBezTo>
                    <a:pt x="172" y="272"/>
                    <a:pt x="34" y="542"/>
                    <a:pt x="0" y="870"/>
                  </a:cubicBezTo>
                  <a:cubicBezTo>
                    <a:pt x="70" y="728"/>
                    <a:pt x="168" y="611"/>
                    <a:pt x="296" y="531"/>
                  </a:cubicBezTo>
                  <a:cubicBezTo>
                    <a:pt x="428" y="448"/>
                    <a:pt x="578" y="409"/>
                    <a:pt x="739" y="409"/>
                  </a:cubicBezTo>
                  <a:cubicBezTo>
                    <a:pt x="1250" y="409"/>
                    <a:pt x="1860" y="805"/>
                    <a:pt x="2270" y="1456"/>
                  </a:cubicBezTo>
                  <a:cubicBezTo>
                    <a:pt x="2576" y="1944"/>
                    <a:pt x="2707" y="2465"/>
                    <a:pt x="2663" y="2891"/>
                  </a:cubicBezTo>
                  <a:cubicBezTo>
                    <a:pt x="2890" y="2433"/>
                    <a:pt x="2794" y="1707"/>
                    <a:pt x="2383" y="1051"/>
                  </a:cubicBezTo>
                  <a:cubicBezTo>
                    <a:pt x="1970" y="398"/>
                    <a:pt x="1361" y="1"/>
                    <a:pt x="8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8" name="Google Shape;7408;p35"/>
            <p:cNvSpPr/>
            <p:nvPr/>
          </p:nvSpPr>
          <p:spPr>
            <a:xfrm>
              <a:off x="6211850" y="4409500"/>
              <a:ext cx="68775" cy="73575"/>
            </a:xfrm>
            <a:custGeom>
              <a:avLst/>
              <a:gdLst/>
              <a:ahLst/>
              <a:cxnLst/>
              <a:rect l="l" t="t" r="r" b="b"/>
              <a:pathLst>
                <a:path w="2751" h="2943" extrusionOk="0">
                  <a:moveTo>
                    <a:pt x="783" y="0"/>
                  </a:moveTo>
                  <a:cubicBezTo>
                    <a:pt x="622" y="0"/>
                    <a:pt x="472" y="39"/>
                    <a:pt x="340" y="122"/>
                  </a:cubicBezTo>
                  <a:cubicBezTo>
                    <a:pt x="212" y="202"/>
                    <a:pt x="114" y="319"/>
                    <a:pt x="44" y="461"/>
                  </a:cubicBezTo>
                  <a:cubicBezTo>
                    <a:pt x="1" y="887"/>
                    <a:pt x="132" y="1407"/>
                    <a:pt x="438" y="1896"/>
                  </a:cubicBezTo>
                  <a:cubicBezTo>
                    <a:pt x="848" y="2547"/>
                    <a:pt x="1459" y="2943"/>
                    <a:pt x="1968" y="2943"/>
                  </a:cubicBezTo>
                  <a:cubicBezTo>
                    <a:pt x="2128" y="2943"/>
                    <a:pt x="2278" y="2904"/>
                    <a:pt x="2409" y="2821"/>
                  </a:cubicBezTo>
                  <a:cubicBezTo>
                    <a:pt x="2540" y="2740"/>
                    <a:pt x="2638" y="2624"/>
                    <a:pt x="2707" y="2482"/>
                  </a:cubicBezTo>
                  <a:cubicBezTo>
                    <a:pt x="2751" y="2056"/>
                    <a:pt x="2620" y="1535"/>
                    <a:pt x="2314" y="1047"/>
                  </a:cubicBezTo>
                  <a:cubicBezTo>
                    <a:pt x="1904" y="396"/>
                    <a:pt x="1294" y="0"/>
                    <a:pt x="7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9" name="Google Shape;7409;p35"/>
            <p:cNvSpPr/>
            <p:nvPr/>
          </p:nvSpPr>
          <p:spPr>
            <a:xfrm>
              <a:off x="5901800" y="4407400"/>
              <a:ext cx="47825" cy="66525"/>
            </a:xfrm>
            <a:custGeom>
              <a:avLst/>
              <a:gdLst/>
              <a:ahLst/>
              <a:cxnLst/>
              <a:rect l="l" t="t" r="r" b="b"/>
              <a:pathLst>
                <a:path w="1913" h="2661" extrusionOk="0">
                  <a:moveTo>
                    <a:pt x="1458" y="0"/>
                  </a:moveTo>
                  <a:cubicBezTo>
                    <a:pt x="933" y="0"/>
                    <a:pt x="423" y="382"/>
                    <a:pt x="234" y="971"/>
                  </a:cubicBezTo>
                  <a:cubicBezTo>
                    <a:pt x="1" y="1681"/>
                    <a:pt x="322" y="2424"/>
                    <a:pt x="948" y="2628"/>
                  </a:cubicBezTo>
                  <a:cubicBezTo>
                    <a:pt x="991" y="2643"/>
                    <a:pt x="1035" y="2654"/>
                    <a:pt x="1079" y="2661"/>
                  </a:cubicBezTo>
                  <a:cubicBezTo>
                    <a:pt x="536" y="2402"/>
                    <a:pt x="274" y="1714"/>
                    <a:pt x="489" y="1054"/>
                  </a:cubicBezTo>
                  <a:cubicBezTo>
                    <a:pt x="680" y="465"/>
                    <a:pt x="1191" y="83"/>
                    <a:pt x="1717" y="83"/>
                  </a:cubicBezTo>
                  <a:cubicBezTo>
                    <a:pt x="1782" y="83"/>
                    <a:pt x="1848" y="88"/>
                    <a:pt x="1913" y="100"/>
                  </a:cubicBezTo>
                  <a:cubicBezTo>
                    <a:pt x="1873" y="82"/>
                    <a:pt x="1833" y="67"/>
                    <a:pt x="1790" y="53"/>
                  </a:cubicBezTo>
                  <a:cubicBezTo>
                    <a:pt x="1680" y="18"/>
                    <a:pt x="1569" y="0"/>
                    <a:pt x="14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0" name="Google Shape;7410;p35"/>
            <p:cNvSpPr/>
            <p:nvPr/>
          </p:nvSpPr>
          <p:spPr>
            <a:xfrm>
              <a:off x="5908625" y="4409450"/>
              <a:ext cx="61125" cy="64950"/>
            </a:xfrm>
            <a:custGeom>
              <a:avLst/>
              <a:gdLst/>
              <a:ahLst/>
              <a:cxnLst/>
              <a:rect l="l" t="t" r="r" b="b"/>
              <a:pathLst>
                <a:path w="2445" h="2598" extrusionOk="0">
                  <a:moveTo>
                    <a:pt x="1444" y="1"/>
                  </a:moveTo>
                  <a:cubicBezTo>
                    <a:pt x="918" y="1"/>
                    <a:pt x="407" y="383"/>
                    <a:pt x="216" y="972"/>
                  </a:cubicBezTo>
                  <a:cubicBezTo>
                    <a:pt x="1" y="1632"/>
                    <a:pt x="263" y="2320"/>
                    <a:pt x="806" y="2579"/>
                  </a:cubicBezTo>
                  <a:cubicBezTo>
                    <a:pt x="872" y="2592"/>
                    <a:pt x="940" y="2598"/>
                    <a:pt x="1006" y="2598"/>
                  </a:cubicBezTo>
                  <a:cubicBezTo>
                    <a:pt x="1531" y="2598"/>
                    <a:pt x="2040" y="2216"/>
                    <a:pt x="2230" y="1628"/>
                  </a:cubicBezTo>
                  <a:cubicBezTo>
                    <a:pt x="2445" y="965"/>
                    <a:pt x="2183" y="277"/>
                    <a:pt x="1640" y="18"/>
                  </a:cubicBezTo>
                  <a:cubicBezTo>
                    <a:pt x="1575" y="6"/>
                    <a:pt x="1509" y="1"/>
                    <a:pt x="14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1" name="Google Shape;7411;p35"/>
            <p:cNvSpPr/>
            <p:nvPr/>
          </p:nvSpPr>
          <p:spPr>
            <a:xfrm>
              <a:off x="5996875" y="4758300"/>
              <a:ext cx="39550" cy="51550"/>
            </a:xfrm>
            <a:custGeom>
              <a:avLst/>
              <a:gdLst/>
              <a:ahLst/>
              <a:cxnLst/>
              <a:rect l="l" t="t" r="r" b="b"/>
              <a:pathLst>
                <a:path w="1582" h="2062" extrusionOk="0">
                  <a:moveTo>
                    <a:pt x="296" y="1"/>
                  </a:moveTo>
                  <a:cubicBezTo>
                    <a:pt x="247" y="1"/>
                    <a:pt x="197" y="3"/>
                    <a:pt x="147" y="7"/>
                  </a:cubicBezTo>
                  <a:cubicBezTo>
                    <a:pt x="95" y="11"/>
                    <a:pt x="48" y="18"/>
                    <a:pt x="1" y="26"/>
                  </a:cubicBezTo>
                  <a:cubicBezTo>
                    <a:pt x="653" y="26"/>
                    <a:pt x="1191" y="415"/>
                    <a:pt x="1239" y="944"/>
                  </a:cubicBezTo>
                  <a:cubicBezTo>
                    <a:pt x="1286" y="1468"/>
                    <a:pt x="820" y="1945"/>
                    <a:pt x="179" y="2062"/>
                  </a:cubicBezTo>
                  <a:cubicBezTo>
                    <a:pt x="226" y="2062"/>
                    <a:pt x="273" y="2058"/>
                    <a:pt x="325" y="2054"/>
                  </a:cubicBezTo>
                  <a:cubicBezTo>
                    <a:pt x="1038" y="1993"/>
                    <a:pt x="1581" y="1482"/>
                    <a:pt x="1530" y="917"/>
                  </a:cubicBezTo>
                  <a:cubicBezTo>
                    <a:pt x="1487" y="393"/>
                    <a:pt x="948" y="1"/>
                    <a:pt x="2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2" name="Google Shape;7412;p35"/>
            <p:cNvSpPr/>
            <p:nvPr/>
          </p:nvSpPr>
          <p:spPr>
            <a:xfrm>
              <a:off x="5969200" y="4758925"/>
              <a:ext cx="59850" cy="50925"/>
            </a:xfrm>
            <a:custGeom>
              <a:avLst/>
              <a:gdLst/>
              <a:ahLst/>
              <a:cxnLst/>
              <a:rect l="l" t="t" r="r" b="b"/>
              <a:pathLst>
                <a:path w="2394" h="2037" extrusionOk="0">
                  <a:moveTo>
                    <a:pt x="1108" y="1"/>
                  </a:moveTo>
                  <a:cubicBezTo>
                    <a:pt x="467" y="114"/>
                    <a:pt x="0" y="591"/>
                    <a:pt x="47" y="1119"/>
                  </a:cubicBezTo>
                  <a:cubicBezTo>
                    <a:pt x="91" y="1643"/>
                    <a:pt x="634" y="2033"/>
                    <a:pt x="1286" y="2037"/>
                  </a:cubicBezTo>
                  <a:cubicBezTo>
                    <a:pt x="1927" y="1920"/>
                    <a:pt x="2393" y="1443"/>
                    <a:pt x="2346" y="919"/>
                  </a:cubicBezTo>
                  <a:cubicBezTo>
                    <a:pt x="2298" y="390"/>
                    <a:pt x="1760" y="1"/>
                    <a:pt x="11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3" name="Google Shape;7413;p35"/>
            <p:cNvSpPr/>
            <p:nvPr/>
          </p:nvSpPr>
          <p:spPr>
            <a:xfrm>
              <a:off x="5672725" y="4533875"/>
              <a:ext cx="46075" cy="55425"/>
            </a:xfrm>
            <a:custGeom>
              <a:avLst/>
              <a:gdLst/>
              <a:ahLst/>
              <a:cxnLst/>
              <a:rect l="l" t="t" r="r" b="b"/>
              <a:pathLst>
                <a:path w="1843" h="2217" extrusionOk="0">
                  <a:moveTo>
                    <a:pt x="1025" y="1"/>
                  </a:moveTo>
                  <a:cubicBezTo>
                    <a:pt x="509" y="1"/>
                    <a:pt x="65" y="547"/>
                    <a:pt x="25" y="1240"/>
                  </a:cubicBezTo>
                  <a:cubicBezTo>
                    <a:pt x="0" y="1623"/>
                    <a:pt x="102" y="1969"/>
                    <a:pt x="284" y="2217"/>
                  </a:cubicBezTo>
                  <a:cubicBezTo>
                    <a:pt x="189" y="2005"/>
                    <a:pt x="142" y="1751"/>
                    <a:pt x="160" y="1481"/>
                  </a:cubicBezTo>
                  <a:cubicBezTo>
                    <a:pt x="203" y="784"/>
                    <a:pt x="647" y="241"/>
                    <a:pt x="1163" y="241"/>
                  </a:cubicBezTo>
                  <a:cubicBezTo>
                    <a:pt x="1179" y="241"/>
                    <a:pt x="1194" y="242"/>
                    <a:pt x="1209" y="243"/>
                  </a:cubicBezTo>
                  <a:cubicBezTo>
                    <a:pt x="1460" y="257"/>
                    <a:pt x="1683" y="399"/>
                    <a:pt x="1843" y="621"/>
                  </a:cubicBezTo>
                  <a:cubicBezTo>
                    <a:pt x="1686" y="268"/>
                    <a:pt x="1406" y="24"/>
                    <a:pt x="1071" y="2"/>
                  </a:cubicBezTo>
                  <a:cubicBezTo>
                    <a:pt x="1056" y="1"/>
                    <a:pt x="1041" y="1"/>
                    <a:pt x="10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4" name="Google Shape;7414;p35"/>
            <p:cNvSpPr/>
            <p:nvPr/>
          </p:nvSpPr>
          <p:spPr>
            <a:xfrm>
              <a:off x="5676250" y="4539900"/>
              <a:ext cx="46000" cy="59000"/>
            </a:xfrm>
            <a:custGeom>
              <a:avLst/>
              <a:gdLst/>
              <a:ahLst/>
              <a:cxnLst/>
              <a:rect l="l" t="t" r="r" b="b"/>
              <a:pathLst>
                <a:path w="1840" h="2360" extrusionOk="0">
                  <a:moveTo>
                    <a:pt x="1022" y="0"/>
                  </a:moveTo>
                  <a:cubicBezTo>
                    <a:pt x="506" y="0"/>
                    <a:pt x="62" y="543"/>
                    <a:pt x="19" y="1240"/>
                  </a:cubicBezTo>
                  <a:cubicBezTo>
                    <a:pt x="1" y="1510"/>
                    <a:pt x="48" y="1764"/>
                    <a:pt x="143" y="1976"/>
                  </a:cubicBezTo>
                  <a:cubicBezTo>
                    <a:pt x="300" y="2198"/>
                    <a:pt x="522" y="2344"/>
                    <a:pt x="773" y="2358"/>
                  </a:cubicBezTo>
                  <a:cubicBezTo>
                    <a:pt x="788" y="2359"/>
                    <a:pt x="802" y="2360"/>
                    <a:pt x="817" y="2360"/>
                  </a:cubicBezTo>
                  <a:cubicBezTo>
                    <a:pt x="1337" y="2360"/>
                    <a:pt x="1779" y="1814"/>
                    <a:pt x="1822" y="1120"/>
                  </a:cubicBezTo>
                  <a:cubicBezTo>
                    <a:pt x="1840" y="846"/>
                    <a:pt x="1793" y="595"/>
                    <a:pt x="1702" y="380"/>
                  </a:cubicBezTo>
                  <a:cubicBezTo>
                    <a:pt x="1542" y="158"/>
                    <a:pt x="1319" y="16"/>
                    <a:pt x="1068" y="2"/>
                  </a:cubicBezTo>
                  <a:cubicBezTo>
                    <a:pt x="1053" y="1"/>
                    <a:pt x="1038" y="0"/>
                    <a:pt x="10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5" name="Google Shape;7415;p35"/>
            <p:cNvSpPr/>
            <p:nvPr/>
          </p:nvSpPr>
          <p:spPr>
            <a:xfrm>
              <a:off x="6043225" y="4738750"/>
              <a:ext cx="30800" cy="26750"/>
            </a:xfrm>
            <a:custGeom>
              <a:avLst/>
              <a:gdLst/>
              <a:ahLst/>
              <a:cxnLst/>
              <a:rect l="l" t="t" r="r" b="b"/>
              <a:pathLst>
                <a:path w="1232" h="1070" extrusionOk="0">
                  <a:moveTo>
                    <a:pt x="517" y="0"/>
                  </a:moveTo>
                  <a:cubicBezTo>
                    <a:pt x="494" y="0"/>
                    <a:pt x="471" y="1"/>
                    <a:pt x="448" y="3"/>
                  </a:cubicBezTo>
                  <a:cubicBezTo>
                    <a:pt x="273" y="17"/>
                    <a:pt x="117" y="75"/>
                    <a:pt x="1" y="166"/>
                  </a:cubicBezTo>
                  <a:cubicBezTo>
                    <a:pt x="85" y="130"/>
                    <a:pt x="183" y="104"/>
                    <a:pt x="285" y="97"/>
                  </a:cubicBezTo>
                  <a:cubicBezTo>
                    <a:pt x="308" y="95"/>
                    <a:pt x="330" y="95"/>
                    <a:pt x="353" y="95"/>
                  </a:cubicBezTo>
                  <a:cubicBezTo>
                    <a:pt x="723" y="95"/>
                    <a:pt x="1029" y="315"/>
                    <a:pt x="1050" y="611"/>
                  </a:cubicBezTo>
                  <a:cubicBezTo>
                    <a:pt x="1064" y="789"/>
                    <a:pt x="969" y="953"/>
                    <a:pt x="816" y="1070"/>
                  </a:cubicBezTo>
                  <a:cubicBezTo>
                    <a:pt x="1064" y="964"/>
                    <a:pt x="1232" y="749"/>
                    <a:pt x="1213" y="516"/>
                  </a:cubicBezTo>
                  <a:cubicBezTo>
                    <a:pt x="1193" y="221"/>
                    <a:pt x="884" y="0"/>
                    <a:pt x="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6" name="Google Shape;7416;p35"/>
            <p:cNvSpPr/>
            <p:nvPr/>
          </p:nvSpPr>
          <p:spPr>
            <a:xfrm>
              <a:off x="6037025" y="4741100"/>
              <a:ext cx="32800" cy="26200"/>
            </a:xfrm>
            <a:custGeom>
              <a:avLst/>
              <a:gdLst/>
              <a:ahLst/>
              <a:cxnLst/>
              <a:rect l="l" t="t" r="r" b="b"/>
              <a:pathLst>
                <a:path w="1312" h="1048" extrusionOk="0">
                  <a:moveTo>
                    <a:pt x="601" y="1"/>
                  </a:moveTo>
                  <a:cubicBezTo>
                    <a:pt x="578" y="1"/>
                    <a:pt x="556" y="1"/>
                    <a:pt x="533" y="3"/>
                  </a:cubicBezTo>
                  <a:cubicBezTo>
                    <a:pt x="431" y="10"/>
                    <a:pt x="333" y="36"/>
                    <a:pt x="249" y="72"/>
                  </a:cubicBezTo>
                  <a:cubicBezTo>
                    <a:pt x="92" y="185"/>
                    <a:pt x="0" y="353"/>
                    <a:pt x="15" y="531"/>
                  </a:cubicBezTo>
                  <a:cubicBezTo>
                    <a:pt x="36" y="827"/>
                    <a:pt x="342" y="1048"/>
                    <a:pt x="712" y="1048"/>
                  </a:cubicBezTo>
                  <a:cubicBezTo>
                    <a:pt x="735" y="1048"/>
                    <a:pt x="757" y="1047"/>
                    <a:pt x="780" y="1045"/>
                  </a:cubicBezTo>
                  <a:cubicBezTo>
                    <a:pt x="882" y="1037"/>
                    <a:pt x="977" y="1012"/>
                    <a:pt x="1064" y="976"/>
                  </a:cubicBezTo>
                  <a:cubicBezTo>
                    <a:pt x="1217" y="859"/>
                    <a:pt x="1312" y="695"/>
                    <a:pt x="1298" y="517"/>
                  </a:cubicBezTo>
                  <a:cubicBezTo>
                    <a:pt x="1277" y="221"/>
                    <a:pt x="971" y="1"/>
                    <a:pt x="6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7" name="Google Shape;7417;p35"/>
            <p:cNvSpPr/>
            <p:nvPr/>
          </p:nvSpPr>
          <p:spPr>
            <a:xfrm>
              <a:off x="6221425" y="4666025"/>
              <a:ext cx="34075" cy="39775"/>
            </a:xfrm>
            <a:custGeom>
              <a:avLst/>
              <a:gdLst/>
              <a:ahLst/>
              <a:cxnLst/>
              <a:rect l="l" t="t" r="r" b="b"/>
              <a:pathLst>
                <a:path w="1363" h="1591" extrusionOk="0">
                  <a:moveTo>
                    <a:pt x="762" y="0"/>
                  </a:moveTo>
                  <a:cubicBezTo>
                    <a:pt x="501" y="0"/>
                    <a:pt x="215" y="196"/>
                    <a:pt x="51" y="515"/>
                  </a:cubicBezTo>
                  <a:cubicBezTo>
                    <a:pt x="33" y="551"/>
                    <a:pt x="16" y="587"/>
                    <a:pt x="1" y="627"/>
                  </a:cubicBezTo>
                  <a:cubicBezTo>
                    <a:pt x="84" y="568"/>
                    <a:pt x="175" y="534"/>
                    <a:pt x="263" y="534"/>
                  </a:cubicBezTo>
                  <a:cubicBezTo>
                    <a:pt x="314" y="534"/>
                    <a:pt x="363" y="546"/>
                    <a:pt x="409" y="570"/>
                  </a:cubicBezTo>
                  <a:cubicBezTo>
                    <a:pt x="613" y="671"/>
                    <a:pt x="663" y="977"/>
                    <a:pt x="522" y="1251"/>
                  </a:cubicBezTo>
                  <a:cubicBezTo>
                    <a:pt x="453" y="1385"/>
                    <a:pt x="347" y="1491"/>
                    <a:pt x="234" y="1545"/>
                  </a:cubicBezTo>
                  <a:cubicBezTo>
                    <a:pt x="298" y="1576"/>
                    <a:pt x="368" y="1590"/>
                    <a:pt x="439" y="1590"/>
                  </a:cubicBezTo>
                  <a:cubicBezTo>
                    <a:pt x="701" y="1590"/>
                    <a:pt x="988" y="1394"/>
                    <a:pt x="1152" y="1076"/>
                  </a:cubicBezTo>
                  <a:cubicBezTo>
                    <a:pt x="1363" y="664"/>
                    <a:pt x="1287" y="205"/>
                    <a:pt x="981" y="52"/>
                  </a:cubicBezTo>
                  <a:cubicBezTo>
                    <a:pt x="912" y="17"/>
                    <a:pt x="838" y="0"/>
                    <a:pt x="7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8" name="Google Shape;7418;p35"/>
            <p:cNvSpPr/>
            <p:nvPr/>
          </p:nvSpPr>
          <p:spPr>
            <a:xfrm>
              <a:off x="6217875" y="4679375"/>
              <a:ext cx="20150" cy="25300"/>
            </a:xfrm>
            <a:custGeom>
              <a:avLst/>
              <a:gdLst/>
              <a:ahLst/>
              <a:cxnLst/>
              <a:rect l="l" t="t" r="r" b="b"/>
              <a:pathLst>
                <a:path w="806" h="1012" extrusionOk="0">
                  <a:moveTo>
                    <a:pt x="405" y="0"/>
                  </a:moveTo>
                  <a:cubicBezTo>
                    <a:pt x="317" y="0"/>
                    <a:pt x="226" y="34"/>
                    <a:pt x="143" y="93"/>
                  </a:cubicBezTo>
                  <a:cubicBezTo>
                    <a:pt x="0" y="473"/>
                    <a:pt x="88" y="862"/>
                    <a:pt x="361" y="1004"/>
                  </a:cubicBezTo>
                  <a:cubicBezTo>
                    <a:pt x="368" y="1008"/>
                    <a:pt x="372" y="1008"/>
                    <a:pt x="376" y="1011"/>
                  </a:cubicBezTo>
                  <a:cubicBezTo>
                    <a:pt x="489" y="957"/>
                    <a:pt x="595" y="851"/>
                    <a:pt x="664" y="717"/>
                  </a:cubicBezTo>
                  <a:cubicBezTo>
                    <a:pt x="805" y="443"/>
                    <a:pt x="755" y="137"/>
                    <a:pt x="551" y="36"/>
                  </a:cubicBezTo>
                  <a:cubicBezTo>
                    <a:pt x="505" y="12"/>
                    <a:pt x="456" y="0"/>
                    <a:pt x="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9" name="Google Shape;7419;p35"/>
            <p:cNvSpPr/>
            <p:nvPr/>
          </p:nvSpPr>
          <p:spPr>
            <a:xfrm>
              <a:off x="6267875" y="4573075"/>
              <a:ext cx="54750" cy="69775"/>
            </a:xfrm>
            <a:custGeom>
              <a:avLst/>
              <a:gdLst/>
              <a:ahLst/>
              <a:cxnLst/>
              <a:rect l="l" t="t" r="r" b="b"/>
              <a:pathLst>
                <a:path w="2190" h="2791" extrusionOk="0">
                  <a:moveTo>
                    <a:pt x="1134" y="0"/>
                  </a:moveTo>
                  <a:cubicBezTo>
                    <a:pt x="731" y="0"/>
                    <a:pt x="295" y="265"/>
                    <a:pt x="0" y="707"/>
                  </a:cubicBezTo>
                  <a:cubicBezTo>
                    <a:pt x="222" y="515"/>
                    <a:pt x="480" y="407"/>
                    <a:pt x="723" y="407"/>
                  </a:cubicBezTo>
                  <a:cubicBezTo>
                    <a:pt x="844" y="407"/>
                    <a:pt x="960" y="433"/>
                    <a:pt x="1068" y="489"/>
                  </a:cubicBezTo>
                  <a:cubicBezTo>
                    <a:pt x="1548" y="733"/>
                    <a:pt x="1668" y="1457"/>
                    <a:pt x="1337" y="2106"/>
                  </a:cubicBezTo>
                  <a:cubicBezTo>
                    <a:pt x="1177" y="2419"/>
                    <a:pt x="940" y="2656"/>
                    <a:pt x="685" y="2790"/>
                  </a:cubicBezTo>
                  <a:cubicBezTo>
                    <a:pt x="1111" y="2740"/>
                    <a:pt x="1555" y="2408"/>
                    <a:pt x="1818" y="1894"/>
                  </a:cubicBezTo>
                  <a:cubicBezTo>
                    <a:pt x="2189" y="1173"/>
                    <a:pt x="2055" y="364"/>
                    <a:pt x="1519" y="92"/>
                  </a:cubicBezTo>
                  <a:cubicBezTo>
                    <a:pt x="1398" y="30"/>
                    <a:pt x="1268" y="0"/>
                    <a:pt x="11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0" name="Google Shape;7420;p35"/>
            <p:cNvSpPr/>
            <p:nvPr/>
          </p:nvSpPr>
          <p:spPr>
            <a:xfrm>
              <a:off x="6255675" y="4583225"/>
              <a:ext cx="53925" cy="59825"/>
            </a:xfrm>
            <a:custGeom>
              <a:avLst/>
              <a:gdLst/>
              <a:ahLst/>
              <a:cxnLst/>
              <a:rect l="l" t="t" r="r" b="b"/>
              <a:pathLst>
                <a:path w="2157" h="2393" extrusionOk="0">
                  <a:moveTo>
                    <a:pt x="1211" y="1"/>
                  </a:moveTo>
                  <a:cubicBezTo>
                    <a:pt x="968" y="1"/>
                    <a:pt x="710" y="109"/>
                    <a:pt x="488" y="301"/>
                  </a:cubicBezTo>
                  <a:cubicBezTo>
                    <a:pt x="445" y="363"/>
                    <a:pt x="404" y="429"/>
                    <a:pt x="368" y="498"/>
                  </a:cubicBezTo>
                  <a:cubicBezTo>
                    <a:pt x="0" y="1223"/>
                    <a:pt x="135" y="2031"/>
                    <a:pt x="667" y="2304"/>
                  </a:cubicBezTo>
                  <a:cubicBezTo>
                    <a:pt x="785" y="2365"/>
                    <a:pt x="915" y="2392"/>
                    <a:pt x="1047" y="2392"/>
                  </a:cubicBezTo>
                  <a:cubicBezTo>
                    <a:pt x="1089" y="2392"/>
                    <a:pt x="1131" y="2390"/>
                    <a:pt x="1173" y="2384"/>
                  </a:cubicBezTo>
                  <a:cubicBezTo>
                    <a:pt x="1428" y="2250"/>
                    <a:pt x="1665" y="2013"/>
                    <a:pt x="1825" y="1700"/>
                  </a:cubicBezTo>
                  <a:cubicBezTo>
                    <a:pt x="2156" y="1051"/>
                    <a:pt x="2036" y="327"/>
                    <a:pt x="1556" y="83"/>
                  </a:cubicBezTo>
                  <a:cubicBezTo>
                    <a:pt x="1448" y="27"/>
                    <a:pt x="1332" y="1"/>
                    <a:pt x="12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1" name="Google Shape;7421;p35"/>
            <p:cNvSpPr/>
            <p:nvPr/>
          </p:nvSpPr>
          <p:spPr>
            <a:xfrm>
              <a:off x="5853275" y="4848600"/>
              <a:ext cx="27175" cy="16775"/>
            </a:xfrm>
            <a:custGeom>
              <a:avLst/>
              <a:gdLst/>
              <a:ahLst/>
              <a:cxnLst/>
              <a:rect l="l" t="t" r="r" b="b"/>
              <a:pathLst>
                <a:path w="1087" h="671" extrusionOk="0">
                  <a:moveTo>
                    <a:pt x="410" y="0"/>
                  </a:moveTo>
                  <a:cubicBezTo>
                    <a:pt x="239" y="0"/>
                    <a:pt x="99" y="68"/>
                    <a:pt x="59" y="187"/>
                  </a:cubicBezTo>
                  <a:cubicBezTo>
                    <a:pt x="0" y="355"/>
                    <a:pt x="172" y="570"/>
                    <a:pt x="441" y="657"/>
                  </a:cubicBezTo>
                  <a:cubicBezTo>
                    <a:pt x="456" y="664"/>
                    <a:pt x="474" y="667"/>
                    <a:pt x="493" y="671"/>
                  </a:cubicBezTo>
                  <a:cubicBezTo>
                    <a:pt x="409" y="605"/>
                    <a:pt x="365" y="518"/>
                    <a:pt x="390" y="442"/>
                  </a:cubicBezTo>
                  <a:cubicBezTo>
                    <a:pt x="418" y="364"/>
                    <a:pt x="510" y="319"/>
                    <a:pt x="623" y="319"/>
                  </a:cubicBezTo>
                  <a:cubicBezTo>
                    <a:pt x="673" y="319"/>
                    <a:pt x="728" y="328"/>
                    <a:pt x="784" y="348"/>
                  </a:cubicBezTo>
                  <a:cubicBezTo>
                    <a:pt x="896" y="383"/>
                    <a:pt x="984" y="452"/>
                    <a:pt x="1021" y="529"/>
                  </a:cubicBezTo>
                  <a:cubicBezTo>
                    <a:pt x="1024" y="526"/>
                    <a:pt x="1028" y="518"/>
                    <a:pt x="1031" y="514"/>
                  </a:cubicBezTo>
                  <a:cubicBezTo>
                    <a:pt x="1086" y="343"/>
                    <a:pt x="918" y="132"/>
                    <a:pt x="649" y="42"/>
                  </a:cubicBezTo>
                  <a:cubicBezTo>
                    <a:pt x="567" y="13"/>
                    <a:pt x="486" y="0"/>
                    <a:pt x="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2" name="Google Shape;7422;p35"/>
            <p:cNvSpPr/>
            <p:nvPr/>
          </p:nvSpPr>
          <p:spPr>
            <a:xfrm>
              <a:off x="5862375" y="4856575"/>
              <a:ext cx="16425" cy="9475"/>
            </a:xfrm>
            <a:custGeom>
              <a:avLst/>
              <a:gdLst/>
              <a:ahLst/>
              <a:cxnLst/>
              <a:rect l="l" t="t" r="r" b="b"/>
              <a:pathLst>
                <a:path w="657" h="379" extrusionOk="0">
                  <a:moveTo>
                    <a:pt x="259" y="0"/>
                  </a:moveTo>
                  <a:cubicBezTo>
                    <a:pt x="146" y="0"/>
                    <a:pt x="54" y="45"/>
                    <a:pt x="26" y="123"/>
                  </a:cubicBezTo>
                  <a:cubicBezTo>
                    <a:pt x="1" y="199"/>
                    <a:pt x="45" y="286"/>
                    <a:pt x="129" y="352"/>
                  </a:cubicBezTo>
                  <a:cubicBezTo>
                    <a:pt x="195" y="370"/>
                    <a:pt x="260" y="379"/>
                    <a:pt x="320" y="379"/>
                  </a:cubicBezTo>
                  <a:cubicBezTo>
                    <a:pt x="480" y="379"/>
                    <a:pt x="609" y="319"/>
                    <a:pt x="657" y="210"/>
                  </a:cubicBezTo>
                  <a:cubicBezTo>
                    <a:pt x="620" y="133"/>
                    <a:pt x="532" y="64"/>
                    <a:pt x="420" y="29"/>
                  </a:cubicBezTo>
                  <a:cubicBezTo>
                    <a:pt x="364" y="9"/>
                    <a:pt x="309" y="0"/>
                    <a:pt x="2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3" name="Google Shape;7423;p35"/>
            <p:cNvSpPr/>
            <p:nvPr/>
          </p:nvSpPr>
          <p:spPr>
            <a:xfrm>
              <a:off x="5937700" y="4890975"/>
              <a:ext cx="42525" cy="18125"/>
            </a:xfrm>
            <a:custGeom>
              <a:avLst/>
              <a:gdLst/>
              <a:ahLst/>
              <a:cxnLst/>
              <a:rect l="l" t="t" r="r" b="b"/>
              <a:pathLst>
                <a:path w="1701" h="725" extrusionOk="0">
                  <a:moveTo>
                    <a:pt x="716" y="0"/>
                  </a:moveTo>
                  <a:cubicBezTo>
                    <a:pt x="332" y="0"/>
                    <a:pt x="34" y="119"/>
                    <a:pt x="18" y="287"/>
                  </a:cubicBezTo>
                  <a:cubicBezTo>
                    <a:pt x="0" y="484"/>
                    <a:pt x="361" y="677"/>
                    <a:pt x="819" y="717"/>
                  </a:cubicBezTo>
                  <a:cubicBezTo>
                    <a:pt x="853" y="721"/>
                    <a:pt x="882" y="724"/>
                    <a:pt x="914" y="724"/>
                  </a:cubicBezTo>
                  <a:cubicBezTo>
                    <a:pt x="750" y="670"/>
                    <a:pt x="641" y="583"/>
                    <a:pt x="652" y="495"/>
                  </a:cubicBezTo>
                  <a:cubicBezTo>
                    <a:pt x="661" y="382"/>
                    <a:pt x="855" y="303"/>
                    <a:pt x="1105" y="303"/>
                  </a:cubicBezTo>
                  <a:cubicBezTo>
                    <a:pt x="1144" y="303"/>
                    <a:pt x="1183" y="305"/>
                    <a:pt x="1224" y="309"/>
                  </a:cubicBezTo>
                  <a:cubicBezTo>
                    <a:pt x="1421" y="327"/>
                    <a:pt x="1588" y="386"/>
                    <a:pt x="1679" y="459"/>
                  </a:cubicBezTo>
                  <a:cubicBezTo>
                    <a:pt x="1679" y="452"/>
                    <a:pt x="1683" y="445"/>
                    <a:pt x="1683" y="437"/>
                  </a:cubicBezTo>
                  <a:cubicBezTo>
                    <a:pt x="1701" y="243"/>
                    <a:pt x="1344" y="51"/>
                    <a:pt x="885" y="7"/>
                  </a:cubicBezTo>
                  <a:cubicBezTo>
                    <a:pt x="827" y="2"/>
                    <a:pt x="771"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4" name="Google Shape;7424;p35"/>
            <p:cNvSpPr/>
            <p:nvPr/>
          </p:nvSpPr>
          <p:spPr>
            <a:xfrm>
              <a:off x="5953725" y="4898550"/>
              <a:ext cx="25950" cy="10600"/>
            </a:xfrm>
            <a:custGeom>
              <a:avLst/>
              <a:gdLst/>
              <a:ahLst/>
              <a:cxnLst/>
              <a:rect l="l" t="t" r="r" b="b"/>
              <a:pathLst>
                <a:path w="1038" h="424" extrusionOk="0">
                  <a:moveTo>
                    <a:pt x="464" y="0"/>
                  </a:moveTo>
                  <a:cubicBezTo>
                    <a:pt x="214" y="0"/>
                    <a:pt x="20" y="79"/>
                    <a:pt x="11" y="192"/>
                  </a:cubicBezTo>
                  <a:cubicBezTo>
                    <a:pt x="0" y="280"/>
                    <a:pt x="109" y="367"/>
                    <a:pt x="273" y="421"/>
                  </a:cubicBezTo>
                  <a:cubicBezTo>
                    <a:pt x="302" y="423"/>
                    <a:pt x="330" y="423"/>
                    <a:pt x="358" y="423"/>
                  </a:cubicBezTo>
                  <a:cubicBezTo>
                    <a:pt x="719" y="423"/>
                    <a:pt x="1001" y="315"/>
                    <a:pt x="1038" y="156"/>
                  </a:cubicBezTo>
                  <a:cubicBezTo>
                    <a:pt x="947" y="83"/>
                    <a:pt x="780" y="24"/>
                    <a:pt x="583" y="6"/>
                  </a:cubicBezTo>
                  <a:cubicBezTo>
                    <a:pt x="542" y="2"/>
                    <a:pt x="503" y="0"/>
                    <a:pt x="4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5" name="Google Shape;7425;p35"/>
            <p:cNvSpPr/>
            <p:nvPr/>
          </p:nvSpPr>
          <p:spPr>
            <a:xfrm>
              <a:off x="5778875" y="4807200"/>
              <a:ext cx="63575" cy="43900"/>
            </a:xfrm>
            <a:custGeom>
              <a:avLst/>
              <a:gdLst/>
              <a:ahLst/>
              <a:cxnLst/>
              <a:rect l="l" t="t" r="r" b="b"/>
              <a:pathLst>
                <a:path w="2543" h="1756" extrusionOk="0">
                  <a:moveTo>
                    <a:pt x="501" y="0"/>
                  </a:moveTo>
                  <a:cubicBezTo>
                    <a:pt x="363" y="0"/>
                    <a:pt x="255" y="39"/>
                    <a:pt x="194" y="120"/>
                  </a:cubicBezTo>
                  <a:cubicBezTo>
                    <a:pt x="1" y="375"/>
                    <a:pt x="329" y="947"/>
                    <a:pt x="926" y="1395"/>
                  </a:cubicBezTo>
                  <a:cubicBezTo>
                    <a:pt x="962" y="1424"/>
                    <a:pt x="1003" y="1453"/>
                    <a:pt x="1043" y="1479"/>
                  </a:cubicBezTo>
                  <a:cubicBezTo>
                    <a:pt x="907" y="1289"/>
                    <a:pt x="860" y="1114"/>
                    <a:pt x="937" y="1016"/>
                  </a:cubicBezTo>
                  <a:cubicBezTo>
                    <a:pt x="979" y="960"/>
                    <a:pt x="1051" y="934"/>
                    <a:pt x="1144" y="934"/>
                  </a:cubicBezTo>
                  <a:cubicBezTo>
                    <a:pt x="1337" y="934"/>
                    <a:pt x="1616" y="1047"/>
                    <a:pt x="1884" y="1249"/>
                  </a:cubicBezTo>
                  <a:cubicBezTo>
                    <a:pt x="2095" y="1409"/>
                    <a:pt x="2259" y="1595"/>
                    <a:pt x="2339" y="1755"/>
                  </a:cubicBezTo>
                  <a:cubicBezTo>
                    <a:pt x="2343" y="1755"/>
                    <a:pt x="2346" y="1752"/>
                    <a:pt x="2350" y="1748"/>
                  </a:cubicBezTo>
                  <a:cubicBezTo>
                    <a:pt x="2543" y="1493"/>
                    <a:pt x="2215" y="925"/>
                    <a:pt x="1618" y="474"/>
                  </a:cubicBezTo>
                  <a:cubicBezTo>
                    <a:pt x="1216" y="170"/>
                    <a:pt x="792" y="0"/>
                    <a:pt x="5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6" name="Google Shape;7426;p35"/>
            <p:cNvSpPr/>
            <p:nvPr/>
          </p:nvSpPr>
          <p:spPr>
            <a:xfrm>
              <a:off x="5800375" y="4830525"/>
              <a:ext cx="37000" cy="23400"/>
            </a:xfrm>
            <a:custGeom>
              <a:avLst/>
              <a:gdLst/>
              <a:ahLst/>
              <a:cxnLst/>
              <a:rect l="l" t="t" r="r" b="b"/>
              <a:pathLst>
                <a:path w="1480" h="936" extrusionOk="0">
                  <a:moveTo>
                    <a:pt x="284" y="1"/>
                  </a:moveTo>
                  <a:cubicBezTo>
                    <a:pt x="191" y="1"/>
                    <a:pt x="119" y="27"/>
                    <a:pt x="77" y="83"/>
                  </a:cubicBezTo>
                  <a:cubicBezTo>
                    <a:pt x="0" y="181"/>
                    <a:pt x="47" y="356"/>
                    <a:pt x="183" y="546"/>
                  </a:cubicBezTo>
                  <a:cubicBezTo>
                    <a:pt x="546" y="796"/>
                    <a:pt x="915" y="935"/>
                    <a:pt x="1176" y="935"/>
                  </a:cubicBezTo>
                  <a:cubicBezTo>
                    <a:pt x="1310" y="935"/>
                    <a:pt x="1416" y="899"/>
                    <a:pt x="1479" y="822"/>
                  </a:cubicBezTo>
                  <a:cubicBezTo>
                    <a:pt x="1399" y="662"/>
                    <a:pt x="1235" y="476"/>
                    <a:pt x="1024" y="316"/>
                  </a:cubicBezTo>
                  <a:cubicBezTo>
                    <a:pt x="756" y="114"/>
                    <a:pt x="477" y="1"/>
                    <a:pt x="2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27" name="Google Shape;7427;p35"/>
          <p:cNvGrpSpPr/>
          <p:nvPr/>
        </p:nvGrpSpPr>
        <p:grpSpPr>
          <a:xfrm>
            <a:off x="-4000279" y="4609850"/>
            <a:ext cx="17268767" cy="575775"/>
            <a:chOff x="-4000279" y="4609850"/>
            <a:chExt cx="17268767" cy="575775"/>
          </a:xfrm>
        </p:grpSpPr>
        <p:sp>
          <p:nvSpPr>
            <p:cNvPr id="7428" name="Google Shape;7428;p35"/>
            <p:cNvSpPr/>
            <p:nvPr/>
          </p:nvSpPr>
          <p:spPr>
            <a:xfrm>
              <a:off x="62113" y="4609850"/>
              <a:ext cx="9144000" cy="575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9" name="Google Shape;7429;p35"/>
            <p:cNvSpPr/>
            <p:nvPr/>
          </p:nvSpPr>
          <p:spPr>
            <a:xfrm>
              <a:off x="0" y="4610225"/>
              <a:ext cx="9144000" cy="575400"/>
            </a:xfrm>
            <a:prstGeom prst="rect">
              <a:avLst/>
            </a:prstGeom>
            <a:solidFill>
              <a:srgbClr val="775345">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30" name="Google Shape;7430;p35"/>
            <p:cNvGrpSpPr/>
            <p:nvPr/>
          </p:nvGrpSpPr>
          <p:grpSpPr>
            <a:xfrm rot="10800000">
              <a:off x="-4000279" y="4609893"/>
              <a:ext cx="17268767" cy="575308"/>
              <a:chOff x="1037725" y="-494375"/>
              <a:chExt cx="5314775" cy="5401950"/>
            </a:xfrm>
          </p:grpSpPr>
          <p:sp>
            <p:nvSpPr>
              <p:cNvPr id="7431" name="Google Shape;7431;p35"/>
              <p:cNvSpPr/>
              <p:nvPr/>
            </p:nvSpPr>
            <p:spPr>
              <a:xfrm>
                <a:off x="1037725" y="-494375"/>
                <a:ext cx="1221950" cy="5401950"/>
              </a:xfrm>
              <a:custGeom>
                <a:avLst/>
                <a:gdLst/>
                <a:ahLst/>
                <a:cxnLst/>
                <a:rect l="l" t="t" r="r" b="b"/>
                <a:pathLst>
                  <a:path w="48878" h="216078" extrusionOk="0">
                    <a:moveTo>
                      <a:pt x="0" y="1"/>
                    </a:moveTo>
                    <a:lnTo>
                      <a:pt x="48542" y="216077"/>
                    </a:lnTo>
                    <a:lnTo>
                      <a:pt x="48877" y="216077"/>
                    </a:lnTo>
                    <a:lnTo>
                      <a:pt x="59" y="128"/>
                    </a:lnTo>
                    <a:lnTo>
                      <a:pt x="0"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2" name="Google Shape;7432;p35"/>
              <p:cNvSpPr/>
              <p:nvPr/>
            </p:nvSpPr>
            <p:spPr>
              <a:xfrm>
                <a:off x="1234475" y="-494375"/>
                <a:ext cx="1131525" cy="5401950"/>
              </a:xfrm>
              <a:custGeom>
                <a:avLst/>
                <a:gdLst/>
                <a:ahLst/>
                <a:cxnLst/>
                <a:rect l="l" t="t" r="r" b="b"/>
                <a:pathLst>
                  <a:path w="45261" h="216078" extrusionOk="0">
                    <a:moveTo>
                      <a:pt x="1" y="1"/>
                    </a:moveTo>
                    <a:lnTo>
                      <a:pt x="44948" y="216077"/>
                    </a:lnTo>
                    <a:lnTo>
                      <a:pt x="45261" y="216077"/>
                    </a:lnTo>
                    <a:lnTo>
                      <a:pt x="63" y="128"/>
                    </a:lnTo>
                    <a:lnTo>
                      <a:pt x="1"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3" name="Google Shape;7433;p35"/>
              <p:cNvSpPr/>
              <p:nvPr/>
            </p:nvSpPr>
            <p:spPr>
              <a:xfrm>
                <a:off x="1431175" y="-494375"/>
                <a:ext cx="1041275" cy="5401950"/>
              </a:xfrm>
              <a:custGeom>
                <a:avLst/>
                <a:gdLst/>
                <a:ahLst/>
                <a:cxnLst/>
                <a:rect l="l" t="t" r="r" b="b"/>
                <a:pathLst>
                  <a:path w="41651" h="216078" extrusionOk="0">
                    <a:moveTo>
                      <a:pt x="0" y="1"/>
                    </a:moveTo>
                    <a:lnTo>
                      <a:pt x="41356" y="216077"/>
                    </a:lnTo>
                    <a:lnTo>
                      <a:pt x="41651" y="216077"/>
                    </a:lnTo>
                    <a:lnTo>
                      <a:pt x="70" y="125"/>
                    </a:lnTo>
                    <a:lnTo>
                      <a:pt x="0"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4" name="Google Shape;7434;p35"/>
              <p:cNvSpPr/>
              <p:nvPr/>
            </p:nvSpPr>
            <p:spPr>
              <a:xfrm>
                <a:off x="1627850" y="-494275"/>
                <a:ext cx="950975" cy="5401850"/>
              </a:xfrm>
              <a:custGeom>
                <a:avLst/>
                <a:gdLst/>
                <a:ahLst/>
                <a:cxnLst/>
                <a:rect l="l" t="t" r="r" b="b"/>
                <a:pathLst>
                  <a:path w="38039" h="216074" extrusionOk="0">
                    <a:moveTo>
                      <a:pt x="1" y="0"/>
                    </a:moveTo>
                    <a:lnTo>
                      <a:pt x="37761" y="216073"/>
                    </a:lnTo>
                    <a:lnTo>
                      <a:pt x="38039" y="216073"/>
                    </a:lnTo>
                    <a:lnTo>
                      <a:pt x="74" y="121"/>
                    </a:lnTo>
                    <a:lnTo>
                      <a:pt x="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5" name="Google Shape;7435;p35"/>
              <p:cNvSpPr/>
              <p:nvPr/>
            </p:nvSpPr>
            <p:spPr>
              <a:xfrm>
                <a:off x="1824625" y="-494275"/>
                <a:ext cx="860650" cy="5401850"/>
              </a:xfrm>
              <a:custGeom>
                <a:avLst/>
                <a:gdLst/>
                <a:ahLst/>
                <a:cxnLst/>
                <a:rect l="l" t="t" r="r" b="b"/>
                <a:pathLst>
                  <a:path w="34426" h="216074" extrusionOk="0">
                    <a:moveTo>
                      <a:pt x="1" y="0"/>
                    </a:moveTo>
                    <a:lnTo>
                      <a:pt x="34167" y="216073"/>
                    </a:lnTo>
                    <a:lnTo>
                      <a:pt x="34426" y="216073"/>
                    </a:lnTo>
                    <a:lnTo>
                      <a:pt x="78" y="117"/>
                    </a:lnTo>
                    <a:lnTo>
                      <a:pt x="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6" name="Google Shape;7436;p35"/>
              <p:cNvSpPr/>
              <p:nvPr/>
            </p:nvSpPr>
            <p:spPr>
              <a:xfrm>
                <a:off x="2021325" y="-494175"/>
                <a:ext cx="770300" cy="5401750"/>
              </a:xfrm>
              <a:custGeom>
                <a:avLst/>
                <a:gdLst/>
                <a:ahLst/>
                <a:cxnLst/>
                <a:rect l="l" t="t" r="r" b="b"/>
                <a:pathLst>
                  <a:path w="30812" h="216070" extrusionOk="0">
                    <a:moveTo>
                      <a:pt x="0" y="0"/>
                    </a:moveTo>
                    <a:lnTo>
                      <a:pt x="30574" y="216069"/>
                    </a:lnTo>
                    <a:lnTo>
                      <a:pt x="30811" y="216069"/>
                    </a:lnTo>
                    <a:lnTo>
                      <a:pt x="84" y="113"/>
                    </a:lnTo>
                    <a:lnTo>
                      <a:pt x="0"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7" name="Google Shape;7437;p35"/>
              <p:cNvSpPr/>
              <p:nvPr/>
            </p:nvSpPr>
            <p:spPr>
              <a:xfrm>
                <a:off x="2218000" y="-494175"/>
                <a:ext cx="680075" cy="5401750"/>
              </a:xfrm>
              <a:custGeom>
                <a:avLst/>
                <a:gdLst/>
                <a:ahLst/>
                <a:cxnLst/>
                <a:rect l="l" t="t" r="r" b="b"/>
                <a:pathLst>
                  <a:path w="27203" h="216070" extrusionOk="0">
                    <a:moveTo>
                      <a:pt x="1" y="0"/>
                    </a:moveTo>
                    <a:lnTo>
                      <a:pt x="26980" y="216069"/>
                    </a:lnTo>
                    <a:lnTo>
                      <a:pt x="27202" y="216069"/>
                    </a:lnTo>
                    <a:lnTo>
                      <a:pt x="93" y="110"/>
                    </a:lnTo>
                    <a:lnTo>
                      <a:pt x="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8" name="Google Shape;7438;p35"/>
              <p:cNvSpPr/>
              <p:nvPr/>
            </p:nvSpPr>
            <p:spPr>
              <a:xfrm>
                <a:off x="2414700" y="-494100"/>
                <a:ext cx="589825" cy="5401675"/>
              </a:xfrm>
              <a:custGeom>
                <a:avLst/>
                <a:gdLst/>
                <a:ahLst/>
                <a:cxnLst/>
                <a:rect l="l" t="t" r="r" b="b"/>
                <a:pathLst>
                  <a:path w="23593" h="216067" extrusionOk="0">
                    <a:moveTo>
                      <a:pt x="0" y="1"/>
                    </a:moveTo>
                    <a:lnTo>
                      <a:pt x="23389" y="216066"/>
                    </a:lnTo>
                    <a:lnTo>
                      <a:pt x="23592" y="216066"/>
                    </a:lnTo>
                    <a:lnTo>
                      <a:pt x="99" y="102"/>
                    </a:lnTo>
                    <a:lnTo>
                      <a:pt x="0"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9" name="Google Shape;7439;p35"/>
              <p:cNvSpPr/>
              <p:nvPr/>
            </p:nvSpPr>
            <p:spPr>
              <a:xfrm>
                <a:off x="2611375" y="-494000"/>
                <a:ext cx="499600" cy="5401575"/>
              </a:xfrm>
              <a:custGeom>
                <a:avLst/>
                <a:gdLst/>
                <a:ahLst/>
                <a:cxnLst/>
                <a:rect l="l" t="t" r="r" b="b"/>
                <a:pathLst>
                  <a:path w="19984" h="216063" extrusionOk="0">
                    <a:moveTo>
                      <a:pt x="1" y="0"/>
                    </a:moveTo>
                    <a:lnTo>
                      <a:pt x="19794" y="216062"/>
                    </a:lnTo>
                    <a:lnTo>
                      <a:pt x="19983" y="216062"/>
                    </a:lnTo>
                    <a:lnTo>
                      <a:pt x="110" y="95"/>
                    </a:lnTo>
                    <a:lnTo>
                      <a:pt x="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0" name="Google Shape;7440;p35"/>
              <p:cNvSpPr/>
              <p:nvPr/>
            </p:nvSpPr>
            <p:spPr>
              <a:xfrm>
                <a:off x="2808075" y="-493825"/>
                <a:ext cx="409350" cy="5401400"/>
              </a:xfrm>
              <a:custGeom>
                <a:avLst/>
                <a:gdLst/>
                <a:ahLst/>
                <a:cxnLst/>
                <a:rect l="l" t="t" r="r" b="b"/>
                <a:pathLst>
                  <a:path w="16374" h="216056" extrusionOk="0">
                    <a:moveTo>
                      <a:pt x="0" y="0"/>
                    </a:moveTo>
                    <a:lnTo>
                      <a:pt x="16199" y="216055"/>
                    </a:lnTo>
                    <a:lnTo>
                      <a:pt x="16374" y="216055"/>
                    </a:lnTo>
                    <a:lnTo>
                      <a:pt x="118" y="84"/>
                    </a:lnTo>
                    <a:lnTo>
                      <a:pt x="0"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1" name="Google Shape;7441;p35"/>
              <p:cNvSpPr/>
              <p:nvPr/>
            </p:nvSpPr>
            <p:spPr>
              <a:xfrm>
                <a:off x="3004750" y="-493625"/>
                <a:ext cx="319100" cy="5401200"/>
              </a:xfrm>
              <a:custGeom>
                <a:avLst/>
                <a:gdLst/>
                <a:ahLst/>
                <a:cxnLst/>
                <a:rect l="l" t="t" r="r" b="b"/>
                <a:pathLst>
                  <a:path w="12764" h="216048" extrusionOk="0">
                    <a:moveTo>
                      <a:pt x="1" y="0"/>
                    </a:moveTo>
                    <a:lnTo>
                      <a:pt x="12604" y="216047"/>
                    </a:lnTo>
                    <a:lnTo>
                      <a:pt x="12764" y="216047"/>
                    </a:lnTo>
                    <a:lnTo>
                      <a:pt x="125" y="69"/>
                    </a:lnTo>
                    <a:lnTo>
                      <a:pt x="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2" name="Google Shape;7442;p35"/>
              <p:cNvSpPr/>
              <p:nvPr/>
            </p:nvSpPr>
            <p:spPr>
              <a:xfrm>
                <a:off x="3201450" y="-493450"/>
                <a:ext cx="228950" cy="5401025"/>
              </a:xfrm>
              <a:custGeom>
                <a:avLst/>
                <a:gdLst/>
                <a:ahLst/>
                <a:cxnLst/>
                <a:rect l="l" t="t" r="r" b="b"/>
                <a:pathLst>
                  <a:path w="9158" h="216041" extrusionOk="0">
                    <a:moveTo>
                      <a:pt x="0" y="0"/>
                    </a:moveTo>
                    <a:lnTo>
                      <a:pt x="9004" y="216040"/>
                    </a:lnTo>
                    <a:lnTo>
                      <a:pt x="9157" y="216040"/>
                    </a:lnTo>
                    <a:lnTo>
                      <a:pt x="132" y="51"/>
                    </a:lnTo>
                    <a:lnTo>
                      <a:pt x="0"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3" name="Google Shape;7443;p35"/>
              <p:cNvSpPr/>
              <p:nvPr/>
            </p:nvSpPr>
            <p:spPr>
              <a:xfrm>
                <a:off x="3398125" y="-493200"/>
                <a:ext cx="138800" cy="5400775"/>
              </a:xfrm>
              <a:custGeom>
                <a:avLst/>
                <a:gdLst/>
                <a:ahLst/>
                <a:cxnLst/>
                <a:rect l="l" t="t" r="r" b="b"/>
                <a:pathLst>
                  <a:path w="5552" h="216031" extrusionOk="0">
                    <a:moveTo>
                      <a:pt x="1" y="1"/>
                    </a:moveTo>
                    <a:lnTo>
                      <a:pt x="5407" y="216030"/>
                    </a:lnTo>
                    <a:lnTo>
                      <a:pt x="5552" y="216030"/>
                    </a:lnTo>
                    <a:lnTo>
                      <a:pt x="140" y="34"/>
                    </a:lnTo>
                    <a:lnTo>
                      <a:pt x="1"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4" name="Google Shape;7444;p35"/>
              <p:cNvSpPr/>
              <p:nvPr/>
            </p:nvSpPr>
            <p:spPr>
              <a:xfrm>
                <a:off x="3594925" y="-492900"/>
                <a:ext cx="48650" cy="5400475"/>
              </a:xfrm>
              <a:custGeom>
                <a:avLst/>
                <a:gdLst/>
                <a:ahLst/>
                <a:cxnLst/>
                <a:rect l="l" t="t" r="r" b="b"/>
                <a:pathLst>
                  <a:path w="1946" h="216019" extrusionOk="0">
                    <a:moveTo>
                      <a:pt x="1" y="0"/>
                    </a:moveTo>
                    <a:lnTo>
                      <a:pt x="1803" y="216018"/>
                    </a:lnTo>
                    <a:lnTo>
                      <a:pt x="1946" y="216018"/>
                    </a:lnTo>
                    <a:lnTo>
                      <a:pt x="142" y="11"/>
                    </a:lnTo>
                    <a:lnTo>
                      <a:pt x="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5" name="Google Shape;7445;p35"/>
              <p:cNvSpPr/>
              <p:nvPr/>
            </p:nvSpPr>
            <p:spPr>
              <a:xfrm>
                <a:off x="3746625" y="-492900"/>
                <a:ext cx="48650" cy="5400475"/>
              </a:xfrm>
              <a:custGeom>
                <a:avLst/>
                <a:gdLst/>
                <a:ahLst/>
                <a:cxnLst/>
                <a:rect l="l" t="t" r="r" b="b"/>
                <a:pathLst>
                  <a:path w="1946" h="216019" extrusionOk="0">
                    <a:moveTo>
                      <a:pt x="1945" y="0"/>
                    </a:moveTo>
                    <a:lnTo>
                      <a:pt x="1804" y="11"/>
                    </a:lnTo>
                    <a:lnTo>
                      <a:pt x="0" y="216018"/>
                    </a:lnTo>
                    <a:lnTo>
                      <a:pt x="143" y="216018"/>
                    </a:lnTo>
                    <a:lnTo>
                      <a:pt x="1945"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6" name="Google Shape;7446;p35"/>
              <p:cNvSpPr/>
              <p:nvPr/>
            </p:nvSpPr>
            <p:spPr>
              <a:xfrm>
                <a:off x="3853250" y="-493200"/>
                <a:ext cx="138700" cy="5400775"/>
              </a:xfrm>
              <a:custGeom>
                <a:avLst/>
                <a:gdLst/>
                <a:ahLst/>
                <a:cxnLst/>
                <a:rect l="l" t="t" r="r" b="b"/>
                <a:pathLst>
                  <a:path w="5548" h="216031" extrusionOk="0">
                    <a:moveTo>
                      <a:pt x="5548" y="1"/>
                    </a:moveTo>
                    <a:lnTo>
                      <a:pt x="5413" y="34"/>
                    </a:lnTo>
                    <a:lnTo>
                      <a:pt x="0" y="216030"/>
                    </a:lnTo>
                    <a:lnTo>
                      <a:pt x="146" y="216030"/>
                    </a:lnTo>
                    <a:lnTo>
                      <a:pt x="554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7" name="Google Shape;7447;p35"/>
              <p:cNvSpPr/>
              <p:nvPr/>
            </p:nvSpPr>
            <p:spPr>
              <a:xfrm>
                <a:off x="3959775" y="-493450"/>
                <a:ext cx="228950" cy="5401025"/>
              </a:xfrm>
              <a:custGeom>
                <a:avLst/>
                <a:gdLst/>
                <a:ahLst/>
                <a:cxnLst/>
                <a:rect l="l" t="t" r="r" b="b"/>
                <a:pathLst>
                  <a:path w="9158" h="216041" extrusionOk="0">
                    <a:moveTo>
                      <a:pt x="9158" y="0"/>
                    </a:moveTo>
                    <a:lnTo>
                      <a:pt x="9027" y="51"/>
                    </a:lnTo>
                    <a:lnTo>
                      <a:pt x="1" y="216040"/>
                    </a:lnTo>
                    <a:lnTo>
                      <a:pt x="154" y="216040"/>
                    </a:lnTo>
                    <a:lnTo>
                      <a:pt x="9158"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8" name="Google Shape;7448;p35"/>
              <p:cNvSpPr/>
              <p:nvPr/>
            </p:nvSpPr>
            <p:spPr>
              <a:xfrm>
                <a:off x="4066325" y="-493625"/>
                <a:ext cx="319100" cy="5401200"/>
              </a:xfrm>
              <a:custGeom>
                <a:avLst/>
                <a:gdLst/>
                <a:ahLst/>
                <a:cxnLst/>
                <a:rect l="l" t="t" r="r" b="b"/>
                <a:pathLst>
                  <a:path w="12764" h="216048" extrusionOk="0">
                    <a:moveTo>
                      <a:pt x="12763" y="0"/>
                    </a:moveTo>
                    <a:lnTo>
                      <a:pt x="12640" y="69"/>
                    </a:lnTo>
                    <a:lnTo>
                      <a:pt x="1" y="216047"/>
                    </a:lnTo>
                    <a:lnTo>
                      <a:pt x="161" y="216047"/>
                    </a:lnTo>
                    <a:lnTo>
                      <a:pt x="12763"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9" name="Google Shape;7449;p35"/>
              <p:cNvSpPr/>
              <p:nvPr/>
            </p:nvSpPr>
            <p:spPr>
              <a:xfrm>
                <a:off x="4172775" y="-493825"/>
                <a:ext cx="409325" cy="5401400"/>
              </a:xfrm>
              <a:custGeom>
                <a:avLst/>
                <a:gdLst/>
                <a:ahLst/>
                <a:cxnLst/>
                <a:rect l="l" t="t" r="r" b="b"/>
                <a:pathLst>
                  <a:path w="16373" h="216056" extrusionOk="0">
                    <a:moveTo>
                      <a:pt x="16373" y="0"/>
                    </a:moveTo>
                    <a:lnTo>
                      <a:pt x="16257" y="84"/>
                    </a:lnTo>
                    <a:lnTo>
                      <a:pt x="1" y="216055"/>
                    </a:lnTo>
                    <a:lnTo>
                      <a:pt x="175" y="216055"/>
                    </a:lnTo>
                    <a:lnTo>
                      <a:pt x="16373"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0" name="Google Shape;7450;p35"/>
              <p:cNvSpPr/>
              <p:nvPr/>
            </p:nvSpPr>
            <p:spPr>
              <a:xfrm>
                <a:off x="4279225" y="-494000"/>
                <a:ext cx="499575" cy="5401575"/>
              </a:xfrm>
              <a:custGeom>
                <a:avLst/>
                <a:gdLst/>
                <a:ahLst/>
                <a:cxnLst/>
                <a:rect l="l" t="t" r="r" b="b"/>
                <a:pathLst>
                  <a:path w="19983" h="216063" extrusionOk="0">
                    <a:moveTo>
                      <a:pt x="19982" y="0"/>
                    </a:moveTo>
                    <a:lnTo>
                      <a:pt x="19873" y="95"/>
                    </a:lnTo>
                    <a:lnTo>
                      <a:pt x="1" y="216062"/>
                    </a:lnTo>
                    <a:lnTo>
                      <a:pt x="190" y="216062"/>
                    </a:lnTo>
                    <a:lnTo>
                      <a:pt x="19982"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1" name="Google Shape;7451;p35"/>
              <p:cNvSpPr/>
              <p:nvPr/>
            </p:nvSpPr>
            <p:spPr>
              <a:xfrm>
                <a:off x="4385675" y="-494100"/>
                <a:ext cx="589800" cy="5401675"/>
              </a:xfrm>
              <a:custGeom>
                <a:avLst/>
                <a:gdLst/>
                <a:ahLst/>
                <a:cxnLst/>
                <a:rect l="l" t="t" r="r" b="b"/>
                <a:pathLst>
                  <a:path w="23592" h="216067" extrusionOk="0">
                    <a:moveTo>
                      <a:pt x="23592" y="1"/>
                    </a:moveTo>
                    <a:lnTo>
                      <a:pt x="23490" y="102"/>
                    </a:lnTo>
                    <a:lnTo>
                      <a:pt x="1" y="216066"/>
                    </a:lnTo>
                    <a:lnTo>
                      <a:pt x="204" y="216066"/>
                    </a:lnTo>
                    <a:lnTo>
                      <a:pt x="23592"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2" name="Google Shape;7452;p35"/>
              <p:cNvSpPr/>
              <p:nvPr/>
            </p:nvSpPr>
            <p:spPr>
              <a:xfrm>
                <a:off x="4492125" y="-494175"/>
                <a:ext cx="680050" cy="5401750"/>
              </a:xfrm>
              <a:custGeom>
                <a:avLst/>
                <a:gdLst/>
                <a:ahLst/>
                <a:cxnLst/>
                <a:rect l="l" t="t" r="r" b="b"/>
                <a:pathLst>
                  <a:path w="27202" h="216070" extrusionOk="0">
                    <a:moveTo>
                      <a:pt x="27201" y="0"/>
                    </a:moveTo>
                    <a:lnTo>
                      <a:pt x="27110" y="110"/>
                    </a:lnTo>
                    <a:lnTo>
                      <a:pt x="1" y="216069"/>
                    </a:lnTo>
                    <a:lnTo>
                      <a:pt x="223" y="216069"/>
                    </a:lnTo>
                    <a:lnTo>
                      <a:pt x="2720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3" name="Google Shape;7453;p35"/>
              <p:cNvSpPr/>
              <p:nvPr/>
            </p:nvSpPr>
            <p:spPr>
              <a:xfrm>
                <a:off x="4598575" y="-494175"/>
                <a:ext cx="770275" cy="5401750"/>
              </a:xfrm>
              <a:custGeom>
                <a:avLst/>
                <a:gdLst/>
                <a:ahLst/>
                <a:cxnLst/>
                <a:rect l="l" t="t" r="r" b="b"/>
                <a:pathLst>
                  <a:path w="30811" h="216070" extrusionOk="0">
                    <a:moveTo>
                      <a:pt x="30811" y="0"/>
                    </a:moveTo>
                    <a:lnTo>
                      <a:pt x="30728" y="113"/>
                    </a:lnTo>
                    <a:lnTo>
                      <a:pt x="1" y="216069"/>
                    </a:lnTo>
                    <a:lnTo>
                      <a:pt x="237" y="216069"/>
                    </a:lnTo>
                    <a:lnTo>
                      <a:pt x="3081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4" name="Google Shape;7454;p35"/>
              <p:cNvSpPr/>
              <p:nvPr/>
            </p:nvSpPr>
            <p:spPr>
              <a:xfrm>
                <a:off x="4704925" y="-494275"/>
                <a:ext cx="860625" cy="5401850"/>
              </a:xfrm>
              <a:custGeom>
                <a:avLst/>
                <a:gdLst/>
                <a:ahLst/>
                <a:cxnLst/>
                <a:rect l="l" t="t" r="r" b="b"/>
                <a:pathLst>
                  <a:path w="34425" h="216074" extrusionOk="0">
                    <a:moveTo>
                      <a:pt x="34424" y="0"/>
                    </a:moveTo>
                    <a:lnTo>
                      <a:pt x="34348" y="117"/>
                    </a:lnTo>
                    <a:lnTo>
                      <a:pt x="1" y="216073"/>
                    </a:lnTo>
                    <a:lnTo>
                      <a:pt x="259" y="216073"/>
                    </a:lnTo>
                    <a:lnTo>
                      <a:pt x="34424"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5" name="Google Shape;7455;p35"/>
              <p:cNvSpPr/>
              <p:nvPr/>
            </p:nvSpPr>
            <p:spPr>
              <a:xfrm>
                <a:off x="4811375" y="-494275"/>
                <a:ext cx="950850" cy="5401850"/>
              </a:xfrm>
              <a:custGeom>
                <a:avLst/>
                <a:gdLst/>
                <a:ahLst/>
                <a:cxnLst/>
                <a:rect l="l" t="t" r="r" b="b"/>
                <a:pathLst>
                  <a:path w="38034" h="216074" extrusionOk="0">
                    <a:moveTo>
                      <a:pt x="38034" y="0"/>
                    </a:moveTo>
                    <a:lnTo>
                      <a:pt x="37961" y="121"/>
                    </a:lnTo>
                    <a:lnTo>
                      <a:pt x="1" y="216073"/>
                    </a:lnTo>
                    <a:lnTo>
                      <a:pt x="274" y="216073"/>
                    </a:lnTo>
                    <a:lnTo>
                      <a:pt x="38034"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6" name="Google Shape;7456;p35"/>
              <p:cNvSpPr/>
              <p:nvPr/>
            </p:nvSpPr>
            <p:spPr>
              <a:xfrm>
                <a:off x="4917750" y="-494375"/>
                <a:ext cx="1041275" cy="5401950"/>
              </a:xfrm>
              <a:custGeom>
                <a:avLst/>
                <a:gdLst/>
                <a:ahLst/>
                <a:cxnLst/>
                <a:rect l="l" t="t" r="r" b="b"/>
                <a:pathLst>
                  <a:path w="41651" h="216078" extrusionOk="0">
                    <a:moveTo>
                      <a:pt x="41651" y="1"/>
                    </a:moveTo>
                    <a:lnTo>
                      <a:pt x="41581" y="125"/>
                    </a:lnTo>
                    <a:lnTo>
                      <a:pt x="0" y="216077"/>
                    </a:lnTo>
                    <a:lnTo>
                      <a:pt x="295" y="216077"/>
                    </a:lnTo>
                    <a:lnTo>
                      <a:pt x="41651"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7" name="Google Shape;7457;p35"/>
              <p:cNvSpPr/>
              <p:nvPr/>
            </p:nvSpPr>
            <p:spPr>
              <a:xfrm>
                <a:off x="5024200" y="-494375"/>
                <a:ext cx="1131525" cy="5401950"/>
              </a:xfrm>
              <a:custGeom>
                <a:avLst/>
                <a:gdLst/>
                <a:ahLst/>
                <a:cxnLst/>
                <a:rect l="l" t="t" r="r" b="b"/>
                <a:pathLst>
                  <a:path w="45261" h="216078" extrusionOk="0">
                    <a:moveTo>
                      <a:pt x="45260" y="1"/>
                    </a:moveTo>
                    <a:lnTo>
                      <a:pt x="45198" y="128"/>
                    </a:lnTo>
                    <a:lnTo>
                      <a:pt x="0" y="216077"/>
                    </a:lnTo>
                    <a:lnTo>
                      <a:pt x="313" y="216077"/>
                    </a:lnTo>
                    <a:lnTo>
                      <a:pt x="45260"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8" name="Google Shape;7458;p35"/>
              <p:cNvSpPr/>
              <p:nvPr/>
            </p:nvSpPr>
            <p:spPr>
              <a:xfrm>
                <a:off x="5130525" y="-494375"/>
                <a:ext cx="1221975" cy="5401950"/>
              </a:xfrm>
              <a:custGeom>
                <a:avLst/>
                <a:gdLst/>
                <a:ahLst/>
                <a:cxnLst/>
                <a:rect l="l" t="t" r="r" b="b"/>
                <a:pathLst>
                  <a:path w="48879" h="216078" extrusionOk="0">
                    <a:moveTo>
                      <a:pt x="48878" y="1"/>
                    </a:moveTo>
                    <a:lnTo>
                      <a:pt x="48816" y="128"/>
                    </a:lnTo>
                    <a:lnTo>
                      <a:pt x="1" y="216077"/>
                    </a:lnTo>
                    <a:lnTo>
                      <a:pt x="337" y="216077"/>
                    </a:lnTo>
                    <a:lnTo>
                      <a:pt x="4887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459" name="Google Shape;7459;p35"/>
          <p:cNvGrpSpPr/>
          <p:nvPr/>
        </p:nvGrpSpPr>
        <p:grpSpPr>
          <a:xfrm>
            <a:off x="-292732" y="-274885"/>
            <a:ext cx="9729464" cy="809882"/>
            <a:chOff x="-884182" y="-1143000"/>
            <a:chExt cx="10912365" cy="908346"/>
          </a:xfrm>
        </p:grpSpPr>
        <p:sp>
          <p:nvSpPr>
            <p:cNvPr id="7460" name="Google Shape;7460;p35"/>
            <p:cNvSpPr/>
            <p:nvPr/>
          </p:nvSpPr>
          <p:spPr>
            <a:xfrm>
              <a:off x="-742950" y="-1143000"/>
              <a:ext cx="10629900" cy="7716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61" name="Google Shape;7461;p35"/>
            <p:cNvGrpSpPr/>
            <p:nvPr/>
          </p:nvGrpSpPr>
          <p:grpSpPr>
            <a:xfrm>
              <a:off x="-884182" y="-1134569"/>
              <a:ext cx="10912365" cy="899916"/>
              <a:chOff x="2659200" y="238125"/>
              <a:chExt cx="2228150" cy="183750"/>
            </a:xfrm>
          </p:grpSpPr>
          <p:sp>
            <p:nvSpPr>
              <p:cNvPr id="7462" name="Google Shape;7462;p35"/>
              <p:cNvSpPr/>
              <p:nvPr/>
            </p:nvSpPr>
            <p:spPr>
              <a:xfrm>
                <a:off x="2718300" y="257775"/>
                <a:ext cx="2110050" cy="123800"/>
              </a:xfrm>
              <a:custGeom>
                <a:avLst/>
                <a:gdLst/>
                <a:ahLst/>
                <a:cxnLst/>
                <a:rect l="l" t="t" r="r" b="b"/>
                <a:pathLst>
                  <a:path w="84402" h="4952" extrusionOk="0">
                    <a:moveTo>
                      <a:pt x="20569" y="30"/>
                    </a:moveTo>
                    <a:cubicBezTo>
                      <a:pt x="20562" y="30"/>
                      <a:pt x="20555" y="34"/>
                      <a:pt x="20550" y="41"/>
                    </a:cubicBezTo>
                    <a:cubicBezTo>
                      <a:pt x="20543" y="44"/>
                      <a:pt x="20540" y="51"/>
                      <a:pt x="20540" y="59"/>
                    </a:cubicBezTo>
                    <a:lnTo>
                      <a:pt x="20540" y="678"/>
                    </a:lnTo>
                    <a:cubicBezTo>
                      <a:pt x="20540" y="685"/>
                      <a:pt x="20543" y="693"/>
                      <a:pt x="20550" y="697"/>
                    </a:cubicBezTo>
                    <a:cubicBezTo>
                      <a:pt x="20555" y="700"/>
                      <a:pt x="20562" y="704"/>
                      <a:pt x="20569" y="704"/>
                    </a:cubicBezTo>
                    <a:lnTo>
                      <a:pt x="25275" y="704"/>
                    </a:lnTo>
                    <a:cubicBezTo>
                      <a:pt x="25293" y="704"/>
                      <a:pt x="25304" y="693"/>
                      <a:pt x="25304" y="675"/>
                    </a:cubicBezTo>
                    <a:lnTo>
                      <a:pt x="25304" y="59"/>
                    </a:lnTo>
                    <a:cubicBezTo>
                      <a:pt x="25304" y="51"/>
                      <a:pt x="25300" y="44"/>
                      <a:pt x="25297" y="41"/>
                    </a:cubicBezTo>
                    <a:cubicBezTo>
                      <a:pt x="25289" y="34"/>
                      <a:pt x="25282" y="30"/>
                      <a:pt x="25275" y="30"/>
                    </a:cubicBezTo>
                    <a:close/>
                    <a:moveTo>
                      <a:pt x="30206" y="30"/>
                    </a:moveTo>
                    <a:cubicBezTo>
                      <a:pt x="30192" y="30"/>
                      <a:pt x="30177" y="44"/>
                      <a:pt x="30177" y="59"/>
                    </a:cubicBezTo>
                    <a:lnTo>
                      <a:pt x="30177" y="675"/>
                    </a:lnTo>
                    <a:cubicBezTo>
                      <a:pt x="30177" y="682"/>
                      <a:pt x="30181" y="690"/>
                      <a:pt x="30184" y="697"/>
                    </a:cubicBezTo>
                    <a:cubicBezTo>
                      <a:pt x="30192" y="700"/>
                      <a:pt x="30199" y="704"/>
                      <a:pt x="30206" y="704"/>
                    </a:cubicBezTo>
                    <a:lnTo>
                      <a:pt x="34913" y="704"/>
                    </a:lnTo>
                    <a:cubicBezTo>
                      <a:pt x="34927" y="704"/>
                      <a:pt x="34942" y="690"/>
                      <a:pt x="34942" y="675"/>
                    </a:cubicBezTo>
                    <a:lnTo>
                      <a:pt x="34942" y="59"/>
                    </a:lnTo>
                    <a:cubicBezTo>
                      <a:pt x="34942" y="51"/>
                      <a:pt x="34938" y="44"/>
                      <a:pt x="34935" y="37"/>
                    </a:cubicBezTo>
                    <a:cubicBezTo>
                      <a:pt x="34927" y="34"/>
                      <a:pt x="34920" y="30"/>
                      <a:pt x="34913" y="30"/>
                    </a:cubicBezTo>
                    <a:close/>
                    <a:moveTo>
                      <a:pt x="39844" y="26"/>
                    </a:moveTo>
                    <a:cubicBezTo>
                      <a:pt x="39826" y="26"/>
                      <a:pt x="39815" y="41"/>
                      <a:pt x="39815" y="56"/>
                    </a:cubicBezTo>
                    <a:lnTo>
                      <a:pt x="39815" y="675"/>
                    </a:lnTo>
                    <a:cubicBezTo>
                      <a:pt x="39815" y="690"/>
                      <a:pt x="39826" y="704"/>
                      <a:pt x="39844" y="704"/>
                    </a:cubicBezTo>
                    <a:lnTo>
                      <a:pt x="44550" y="704"/>
                    </a:lnTo>
                    <a:cubicBezTo>
                      <a:pt x="44564" y="704"/>
                      <a:pt x="44579" y="690"/>
                      <a:pt x="44579" y="675"/>
                    </a:cubicBezTo>
                    <a:lnTo>
                      <a:pt x="44579" y="51"/>
                    </a:lnTo>
                    <a:cubicBezTo>
                      <a:pt x="44579" y="44"/>
                      <a:pt x="44576" y="41"/>
                      <a:pt x="44568" y="34"/>
                    </a:cubicBezTo>
                    <a:cubicBezTo>
                      <a:pt x="44564" y="30"/>
                      <a:pt x="44557" y="26"/>
                      <a:pt x="44550" y="26"/>
                    </a:cubicBezTo>
                    <a:close/>
                    <a:moveTo>
                      <a:pt x="54188" y="19"/>
                    </a:moveTo>
                    <a:lnTo>
                      <a:pt x="49478" y="23"/>
                    </a:lnTo>
                    <a:cubicBezTo>
                      <a:pt x="49463" y="23"/>
                      <a:pt x="49453" y="37"/>
                      <a:pt x="49453" y="51"/>
                    </a:cubicBezTo>
                    <a:lnTo>
                      <a:pt x="49453" y="675"/>
                    </a:lnTo>
                    <a:cubicBezTo>
                      <a:pt x="49453" y="690"/>
                      <a:pt x="49463" y="704"/>
                      <a:pt x="49478" y="704"/>
                    </a:cubicBezTo>
                    <a:lnTo>
                      <a:pt x="54188" y="704"/>
                    </a:lnTo>
                    <a:cubicBezTo>
                      <a:pt x="54195" y="704"/>
                      <a:pt x="54202" y="700"/>
                      <a:pt x="54206" y="697"/>
                    </a:cubicBezTo>
                    <a:cubicBezTo>
                      <a:pt x="54214" y="690"/>
                      <a:pt x="54214" y="682"/>
                      <a:pt x="54214" y="675"/>
                    </a:cubicBezTo>
                    <a:lnTo>
                      <a:pt x="54214" y="48"/>
                    </a:lnTo>
                    <a:cubicBezTo>
                      <a:pt x="54214" y="41"/>
                      <a:pt x="54214" y="34"/>
                      <a:pt x="54206" y="30"/>
                    </a:cubicBezTo>
                    <a:cubicBezTo>
                      <a:pt x="54202" y="23"/>
                      <a:pt x="54195" y="19"/>
                      <a:pt x="54188" y="19"/>
                    </a:cubicBezTo>
                    <a:close/>
                    <a:moveTo>
                      <a:pt x="63826" y="16"/>
                    </a:moveTo>
                    <a:lnTo>
                      <a:pt x="59116" y="19"/>
                    </a:lnTo>
                    <a:cubicBezTo>
                      <a:pt x="59101" y="19"/>
                      <a:pt x="59090" y="30"/>
                      <a:pt x="59090" y="44"/>
                    </a:cubicBezTo>
                    <a:lnTo>
                      <a:pt x="59090" y="675"/>
                    </a:lnTo>
                    <a:cubicBezTo>
                      <a:pt x="59090" y="693"/>
                      <a:pt x="59101" y="704"/>
                      <a:pt x="59116" y="704"/>
                    </a:cubicBezTo>
                    <a:lnTo>
                      <a:pt x="63826" y="704"/>
                    </a:lnTo>
                    <a:cubicBezTo>
                      <a:pt x="63833" y="704"/>
                      <a:pt x="63840" y="700"/>
                      <a:pt x="63843" y="697"/>
                    </a:cubicBezTo>
                    <a:cubicBezTo>
                      <a:pt x="63848" y="690"/>
                      <a:pt x="63851" y="682"/>
                      <a:pt x="63851" y="675"/>
                    </a:cubicBezTo>
                    <a:lnTo>
                      <a:pt x="63851" y="44"/>
                    </a:lnTo>
                    <a:cubicBezTo>
                      <a:pt x="63851" y="34"/>
                      <a:pt x="63848" y="30"/>
                      <a:pt x="63843" y="23"/>
                    </a:cubicBezTo>
                    <a:cubicBezTo>
                      <a:pt x="63840" y="19"/>
                      <a:pt x="63833" y="16"/>
                      <a:pt x="63826" y="16"/>
                    </a:cubicBezTo>
                    <a:close/>
                    <a:moveTo>
                      <a:pt x="10931" y="30"/>
                    </a:moveTo>
                    <a:cubicBezTo>
                      <a:pt x="10924" y="30"/>
                      <a:pt x="10917" y="34"/>
                      <a:pt x="10913" y="37"/>
                    </a:cubicBezTo>
                    <a:cubicBezTo>
                      <a:pt x="10906" y="44"/>
                      <a:pt x="10902" y="51"/>
                      <a:pt x="10902" y="59"/>
                    </a:cubicBezTo>
                    <a:lnTo>
                      <a:pt x="10902" y="678"/>
                    </a:lnTo>
                    <a:cubicBezTo>
                      <a:pt x="10902" y="685"/>
                      <a:pt x="10906" y="693"/>
                      <a:pt x="10913" y="700"/>
                    </a:cubicBezTo>
                    <a:cubicBezTo>
                      <a:pt x="10917" y="704"/>
                      <a:pt x="10924" y="707"/>
                      <a:pt x="10931" y="707"/>
                    </a:cubicBezTo>
                    <a:lnTo>
                      <a:pt x="15641" y="704"/>
                    </a:lnTo>
                    <a:cubicBezTo>
                      <a:pt x="15655" y="704"/>
                      <a:pt x="15666" y="693"/>
                      <a:pt x="15666" y="678"/>
                    </a:cubicBezTo>
                    <a:lnTo>
                      <a:pt x="15666" y="59"/>
                    </a:lnTo>
                    <a:cubicBezTo>
                      <a:pt x="15666" y="44"/>
                      <a:pt x="15655" y="30"/>
                      <a:pt x="15641" y="30"/>
                    </a:cubicBezTo>
                    <a:close/>
                    <a:moveTo>
                      <a:pt x="73459" y="8"/>
                    </a:moveTo>
                    <a:lnTo>
                      <a:pt x="68754" y="12"/>
                    </a:lnTo>
                    <a:cubicBezTo>
                      <a:pt x="68739" y="12"/>
                      <a:pt x="68725" y="23"/>
                      <a:pt x="68725" y="41"/>
                    </a:cubicBezTo>
                    <a:lnTo>
                      <a:pt x="68725" y="678"/>
                    </a:lnTo>
                    <a:cubicBezTo>
                      <a:pt x="68725" y="693"/>
                      <a:pt x="68739" y="704"/>
                      <a:pt x="68754" y="704"/>
                    </a:cubicBezTo>
                    <a:lnTo>
                      <a:pt x="73459" y="707"/>
                    </a:lnTo>
                    <a:cubicBezTo>
                      <a:pt x="73467" y="707"/>
                      <a:pt x="73474" y="704"/>
                      <a:pt x="73481" y="700"/>
                    </a:cubicBezTo>
                    <a:cubicBezTo>
                      <a:pt x="73485" y="693"/>
                      <a:pt x="73489" y="685"/>
                      <a:pt x="73489" y="678"/>
                    </a:cubicBezTo>
                    <a:lnTo>
                      <a:pt x="73489" y="37"/>
                    </a:lnTo>
                    <a:cubicBezTo>
                      <a:pt x="73489" y="30"/>
                      <a:pt x="73485" y="23"/>
                      <a:pt x="73481" y="16"/>
                    </a:cubicBezTo>
                    <a:cubicBezTo>
                      <a:pt x="73474" y="12"/>
                      <a:pt x="73467" y="8"/>
                      <a:pt x="73459" y="8"/>
                    </a:cubicBezTo>
                    <a:close/>
                    <a:moveTo>
                      <a:pt x="3435" y="23"/>
                    </a:moveTo>
                    <a:cubicBezTo>
                      <a:pt x="2973" y="23"/>
                      <a:pt x="2495" y="30"/>
                      <a:pt x="2033" y="37"/>
                    </a:cubicBezTo>
                    <a:cubicBezTo>
                      <a:pt x="1789" y="41"/>
                      <a:pt x="1542" y="44"/>
                      <a:pt x="1293" y="48"/>
                    </a:cubicBezTo>
                    <a:cubicBezTo>
                      <a:pt x="1279" y="48"/>
                      <a:pt x="1268" y="59"/>
                      <a:pt x="1268" y="73"/>
                    </a:cubicBezTo>
                    <a:lnTo>
                      <a:pt x="1268" y="682"/>
                    </a:lnTo>
                    <a:cubicBezTo>
                      <a:pt x="1268" y="690"/>
                      <a:pt x="1268" y="697"/>
                      <a:pt x="1275" y="704"/>
                    </a:cubicBezTo>
                    <a:cubicBezTo>
                      <a:pt x="1279" y="707"/>
                      <a:pt x="1286" y="711"/>
                      <a:pt x="1293" y="711"/>
                    </a:cubicBezTo>
                    <a:lnTo>
                      <a:pt x="6003" y="707"/>
                    </a:lnTo>
                    <a:cubicBezTo>
                      <a:pt x="6017" y="707"/>
                      <a:pt x="6029" y="697"/>
                      <a:pt x="6029" y="682"/>
                    </a:cubicBezTo>
                    <a:lnTo>
                      <a:pt x="6029" y="51"/>
                    </a:lnTo>
                    <a:cubicBezTo>
                      <a:pt x="6029" y="37"/>
                      <a:pt x="6017" y="26"/>
                      <a:pt x="6003" y="26"/>
                    </a:cubicBezTo>
                    <a:lnTo>
                      <a:pt x="3435" y="23"/>
                    </a:lnTo>
                    <a:close/>
                    <a:moveTo>
                      <a:pt x="83097" y="1"/>
                    </a:moveTo>
                    <a:lnTo>
                      <a:pt x="78391" y="4"/>
                    </a:lnTo>
                    <a:cubicBezTo>
                      <a:pt x="78376" y="4"/>
                      <a:pt x="78362" y="16"/>
                      <a:pt x="78362" y="34"/>
                    </a:cubicBezTo>
                    <a:lnTo>
                      <a:pt x="78362" y="682"/>
                    </a:lnTo>
                    <a:cubicBezTo>
                      <a:pt x="78362" y="697"/>
                      <a:pt x="78376" y="707"/>
                      <a:pt x="78391" y="707"/>
                    </a:cubicBezTo>
                    <a:lnTo>
                      <a:pt x="80274" y="707"/>
                    </a:lnTo>
                    <a:cubicBezTo>
                      <a:pt x="81217" y="711"/>
                      <a:pt x="82157" y="711"/>
                      <a:pt x="83097" y="711"/>
                    </a:cubicBezTo>
                    <a:cubicBezTo>
                      <a:pt x="83105" y="711"/>
                      <a:pt x="83112" y="707"/>
                      <a:pt x="83119" y="704"/>
                    </a:cubicBezTo>
                    <a:cubicBezTo>
                      <a:pt x="83123" y="697"/>
                      <a:pt x="83127" y="690"/>
                      <a:pt x="83127" y="682"/>
                    </a:cubicBezTo>
                    <a:lnTo>
                      <a:pt x="83127" y="30"/>
                    </a:lnTo>
                    <a:cubicBezTo>
                      <a:pt x="83127" y="23"/>
                      <a:pt x="83123" y="16"/>
                      <a:pt x="83119" y="8"/>
                    </a:cubicBezTo>
                    <a:cubicBezTo>
                      <a:pt x="83112" y="4"/>
                      <a:pt x="83105" y="1"/>
                      <a:pt x="83097" y="1"/>
                    </a:cubicBezTo>
                    <a:close/>
                    <a:moveTo>
                      <a:pt x="60220" y="4437"/>
                    </a:moveTo>
                    <a:cubicBezTo>
                      <a:pt x="59870" y="4568"/>
                      <a:pt x="59465" y="4637"/>
                      <a:pt x="59050" y="4637"/>
                    </a:cubicBezTo>
                    <a:cubicBezTo>
                      <a:pt x="58646" y="4637"/>
                      <a:pt x="58249" y="4572"/>
                      <a:pt x="57907" y="4449"/>
                    </a:cubicBezTo>
                    <a:cubicBezTo>
                      <a:pt x="57903" y="4444"/>
                      <a:pt x="57899" y="4444"/>
                      <a:pt x="57895" y="4444"/>
                    </a:cubicBezTo>
                    <a:cubicBezTo>
                      <a:pt x="57892" y="4444"/>
                      <a:pt x="57889" y="4449"/>
                      <a:pt x="57882" y="4449"/>
                    </a:cubicBezTo>
                    <a:cubicBezTo>
                      <a:pt x="57874" y="4452"/>
                      <a:pt x="57870" y="4459"/>
                      <a:pt x="57870" y="4470"/>
                    </a:cubicBezTo>
                    <a:cubicBezTo>
                      <a:pt x="57860" y="4539"/>
                      <a:pt x="57845" y="4612"/>
                      <a:pt x="57826" y="4678"/>
                    </a:cubicBezTo>
                    <a:cubicBezTo>
                      <a:pt x="57823" y="4692"/>
                      <a:pt x="57830" y="4706"/>
                      <a:pt x="57841" y="4711"/>
                    </a:cubicBezTo>
                    <a:cubicBezTo>
                      <a:pt x="58198" y="4867"/>
                      <a:pt x="58613" y="4947"/>
                      <a:pt x="59050" y="4947"/>
                    </a:cubicBezTo>
                    <a:cubicBezTo>
                      <a:pt x="59499" y="4947"/>
                      <a:pt x="59924" y="4859"/>
                      <a:pt x="60285" y="4699"/>
                    </a:cubicBezTo>
                    <a:cubicBezTo>
                      <a:pt x="60299" y="4692"/>
                      <a:pt x="60307" y="4678"/>
                      <a:pt x="60303" y="4663"/>
                    </a:cubicBezTo>
                    <a:cubicBezTo>
                      <a:pt x="60281" y="4594"/>
                      <a:pt x="60267" y="4528"/>
                      <a:pt x="60256" y="4459"/>
                    </a:cubicBezTo>
                    <a:cubicBezTo>
                      <a:pt x="60256" y="4452"/>
                      <a:pt x="60249" y="4444"/>
                      <a:pt x="60242" y="4441"/>
                    </a:cubicBezTo>
                    <a:cubicBezTo>
                      <a:pt x="60237" y="4437"/>
                      <a:pt x="60234" y="4437"/>
                      <a:pt x="60227" y="4437"/>
                    </a:cubicBezTo>
                    <a:close/>
                    <a:moveTo>
                      <a:pt x="2397" y="4437"/>
                    </a:moveTo>
                    <a:cubicBezTo>
                      <a:pt x="2048" y="4568"/>
                      <a:pt x="1646" y="4637"/>
                      <a:pt x="1231" y="4637"/>
                    </a:cubicBezTo>
                    <a:cubicBezTo>
                      <a:pt x="824" y="4637"/>
                      <a:pt x="427" y="4572"/>
                      <a:pt x="84" y="4449"/>
                    </a:cubicBezTo>
                    <a:cubicBezTo>
                      <a:pt x="81" y="4444"/>
                      <a:pt x="77" y="4444"/>
                      <a:pt x="73" y="4444"/>
                    </a:cubicBezTo>
                    <a:cubicBezTo>
                      <a:pt x="69" y="4444"/>
                      <a:pt x="66" y="4449"/>
                      <a:pt x="59" y="4449"/>
                    </a:cubicBezTo>
                    <a:cubicBezTo>
                      <a:pt x="51" y="4452"/>
                      <a:pt x="48" y="4459"/>
                      <a:pt x="48" y="4470"/>
                    </a:cubicBezTo>
                    <a:cubicBezTo>
                      <a:pt x="37" y="4539"/>
                      <a:pt x="22" y="4612"/>
                      <a:pt x="4" y="4678"/>
                    </a:cubicBezTo>
                    <a:cubicBezTo>
                      <a:pt x="0" y="4692"/>
                      <a:pt x="7" y="4706"/>
                      <a:pt x="19" y="4711"/>
                    </a:cubicBezTo>
                    <a:cubicBezTo>
                      <a:pt x="372" y="4867"/>
                      <a:pt x="791" y="4947"/>
                      <a:pt x="1224" y="4951"/>
                    </a:cubicBezTo>
                    <a:cubicBezTo>
                      <a:pt x="1676" y="4947"/>
                      <a:pt x="2102" y="4864"/>
                      <a:pt x="2463" y="4699"/>
                    </a:cubicBezTo>
                    <a:cubicBezTo>
                      <a:pt x="2477" y="4692"/>
                      <a:pt x="2485" y="4678"/>
                      <a:pt x="2481" y="4663"/>
                    </a:cubicBezTo>
                    <a:cubicBezTo>
                      <a:pt x="2459" y="4594"/>
                      <a:pt x="2445" y="4528"/>
                      <a:pt x="2433" y="4459"/>
                    </a:cubicBezTo>
                    <a:cubicBezTo>
                      <a:pt x="2433" y="4452"/>
                      <a:pt x="2426" y="4444"/>
                      <a:pt x="2419" y="4441"/>
                    </a:cubicBezTo>
                    <a:cubicBezTo>
                      <a:pt x="2416" y="4437"/>
                      <a:pt x="2411" y="4437"/>
                      <a:pt x="2404" y="4437"/>
                    </a:cubicBezTo>
                    <a:close/>
                    <a:moveTo>
                      <a:pt x="7216" y="4437"/>
                    </a:moveTo>
                    <a:cubicBezTo>
                      <a:pt x="6866" y="4568"/>
                      <a:pt x="6462" y="4637"/>
                      <a:pt x="6047" y="4637"/>
                    </a:cubicBezTo>
                    <a:cubicBezTo>
                      <a:pt x="5642" y="4637"/>
                      <a:pt x="5245" y="4572"/>
                      <a:pt x="4903" y="4449"/>
                    </a:cubicBezTo>
                    <a:cubicBezTo>
                      <a:pt x="4899" y="4444"/>
                      <a:pt x="4896" y="4444"/>
                      <a:pt x="4892" y="4444"/>
                    </a:cubicBezTo>
                    <a:cubicBezTo>
                      <a:pt x="4889" y="4444"/>
                      <a:pt x="4885" y="4449"/>
                      <a:pt x="4877" y="4449"/>
                    </a:cubicBezTo>
                    <a:cubicBezTo>
                      <a:pt x="4870" y="4452"/>
                      <a:pt x="4867" y="4459"/>
                      <a:pt x="4867" y="4470"/>
                    </a:cubicBezTo>
                    <a:cubicBezTo>
                      <a:pt x="4855" y="4539"/>
                      <a:pt x="4841" y="4612"/>
                      <a:pt x="4823" y="4678"/>
                    </a:cubicBezTo>
                    <a:cubicBezTo>
                      <a:pt x="4820" y="4692"/>
                      <a:pt x="4827" y="4706"/>
                      <a:pt x="4837" y="4711"/>
                    </a:cubicBezTo>
                    <a:cubicBezTo>
                      <a:pt x="5195" y="4867"/>
                      <a:pt x="5610" y="4947"/>
                      <a:pt x="6047" y="4951"/>
                    </a:cubicBezTo>
                    <a:cubicBezTo>
                      <a:pt x="6495" y="4947"/>
                      <a:pt x="6921" y="4859"/>
                      <a:pt x="7281" y="4699"/>
                    </a:cubicBezTo>
                    <a:cubicBezTo>
                      <a:pt x="7296" y="4692"/>
                      <a:pt x="7303" y="4678"/>
                      <a:pt x="7300" y="4663"/>
                    </a:cubicBezTo>
                    <a:cubicBezTo>
                      <a:pt x="7278" y="4594"/>
                      <a:pt x="7263" y="4528"/>
                      <a:pt x="7252" y="4459"/>
                    </a:cubicBezTo>
                    <a:cubicBezTo>
                      <a:pt x="7252" y="4452"/>
                      <a:pt x="7245" y="4444"/>
                      <a:pt x="7238" y="4441"/>
                    </a:cubicBezTo>
                    <a:cubicBezTo>
                      <a:pt x="7234" y="4437"/>
                      <a:pt x="7231" y="4437"/>
                      <a:pt x="7224" y="4437"/>
                    </a:cubicBezTo>
                    <a:close/>
                    <a:moveTo>
                      <a:pt x="12035" y="4437"/>
                    </a:moveTo>
                    <a:cubicBezTo>
                      <a:pt x="11685" y="4568"/>
                      <a:pt x="11281" y="4637"/>
                      <a:pt x="10865" y="4637"/>
                    </a:cubicBezTo>
                    <a:cubicBezTo>
                      <a:pt x="10462" y="4637"/>
                      <a:pt x="10065" y="4572"/>
                      <a:pt x="9722" y="4449"/>
                    </a:cubicBezTo>
                    <a:cubicBezTo>
                      <a:pt x="9718" y="4444"/>
                      <a:pt x="9715" y="4444"/>
                      <a:pt x="9711" y="4444"/>
                    </a:cubicBezTo>
                    <a:cubicBezTo>
                      <a:pt x="9707" y="4444"/>
                      <a:pt x="9700" y="4449"/>
                      <a:pt x="9697" y="4449"/>
                    </a:cubicBezTo>
                    <a:cubicBezTo>
                      <a:pt x="9689" y="4452"/>
                      <a:pt x="9685" y="4459"/>
                      <a:pt x="9685" y="4470"/>
                    </a:cubicBezTo>
                    <a:cubicBezTo>
                      <a:pt x="9675" y="4539"/>
                      <a:pt x="9660" y="4612"/>
                      <a:pt x="9642" y="4678"/>
                    </a:cubicBezTo>
                    <a:cubicBezTo>
                      <a:pt x="9638" y="4692"/>
                      <a:pt x="9645" y="4706"/>
                      <a:pt x="9656" y="4711"/>
                    </a:cubicBezTo>
                    <a:cubicBezTo>
                      <a:pt x="10010" y="4867"/>
                      <a:pt x="10428" y="4947"/>
                      <a:pt x="10865" y="4951"/>
                    </a:cubicBezTo>
                    <a:cubicBezTo>
                      <a:pt x="11314" y="4947"/>
                      <a:pt x="11740" y="4859"/>
                      <a:pt x="12101" y="4696"/>
                    </a:cubicBezTo>
                    <a:cubicBezTo>
                      <a:pt x="12115" y="4692"/>
                      <a:pt x="12122" y="4678"/>
                      <a:pt x="12119" y="4663"/>
                    </a:cubicBezTo>
                    <a:cubicBezTo>
                      <a:pt x="12097" y="4594"/>
                      <a:pt x="12082" y="4528"/>
                      <a:pt x="12071" y="4459"/>
                    </a:cubicBezTo>
                    <a:cubicBezTo>
                      <a:pt x="12067" y="4452"/>
                      <a:pt x="12064" y="4444"/>
                      <a:pt x="12057" y="4441"/>
                    </a:cubicBezTo>
                    <a:cubicBezTo>
                      <a:pt x="12053" y="4437"/>
                      <a:pt x="12049" y="4437"/>
                      <a:pt x="12042" y="4437"/>
                    </a:cubicBezTo>
                    <a:close/>
                    <a:moveTo>
                      <a:pt x="16853" y="4437"/>
                    </a:moveTo>
                    <a:cubicBezTo>
                      <a:pt x="16504" y="4568"/>
                      <a:pt x="16100" y="4637"/>
                      <a:pt x="15685" y="4637"/>
                    </a:cubicBezTo>
                    <a:cubicBezTo>
                      <a:pt x="15280" y="4637"/>
                      <a:pt x="14883" y="4572"/>
                      <a:pt x="14540" y="4449"/>
                    </a:cubicBezTo>
                    <a:cubicBezTo>
                      <a:pt x="14537" y="4444"/>
                      <a:pt x="14533" y="4444"/>
                      <a:pt x="14530" y="4444"/>
                    </a:cubicBezTo>
                    <a:cubicBezTo>
                      <a:pt x="14526" y="4444"/>
                      <a:pt x="14519" y="4449"/>
                      <a:pt x="14515" y="4449"/>
                    </a:cubicBezTo>
                    <a:cubicBezTo>
                      <a:pt x="14508" y="4452"/>
                      <a:pt x="14505" y="4459"/>
                      <a:pt x="14505" y="4470"/>
                    </a:cubicBezTo>
                    <a:cubicBezTo>
                      <a:pt x="14490" y="4539"/>
                      <a:pt x="14479" y="4612"/>
                      <a:pt x="14461" y="4678"/>
                    </a:cubicBezTo>
                    <a:cubicBezTo>
                      <a:pt x="14457" y="4692"/>
                      <a:pt x="14464" y="4706"/>
                      <a:pt x="14475" y="4711"/>
                    </a:cubicBezTo>
                    <a:cubicBezTo>
                      <a:pt x="14829" y="4867"/>
                      <a:pt x="15248" y="4947"/>
                      <a:pt x="15681" y="4951"/>
                    </a:cubicBezTo>
                    <a:cubicBezTo>
                      <a:pt x="16129" y="4947"/>
                      <a:pt x="16559" y="4864"/>
                      <a:pt x="16919" y="4696"/>
                    </a:cubicBezTo>
                    <a:cubicBezTo>
                      <a:pt x="16934" y="4692"/>
                      <a:pt x="16941" y="4678"/>
                      <a:pt x="16937" y="4663"/>
                    </a:cubicBezTo>
                    <a:cubicBezTo>
                      <a:pt x="16915" y="4594"/>
                      <a:pt x="16901" y="4528"/>
                      <a:pt x="16890" y="4459"/>
                    </a:cubicBezTo>
                    <a:cubicBezTo>
                      <a:pt x="16887" y="4452"/>
                      <a:pt x="16883" y="4444"/>
                      <a:pt x="16875" y="4441"/>
                    </a:cubicBezTo>
                    <a:cubicBezTo>
                      <a:pt x="16872" y="4437"/>
                      <a:pt x="16868" y="4437"/>
                      <a:pt x="16861" y="4437"/>
                    </a:cubicBezTo>
                    <a:close/>
                    <a:moveTo>
                      <a:pt x="21669" y="4437"/>
                    </a:moveTo>
                    <a:cubicBezTo>
                      <a:pt x="21323" y="4568"/>
                      <a:pt x="20918" y="4637"/>
                      <a:pt x="20503" y="4637"/>
                    </a:cubicBezTo>
                    <a:cubicBezTo>
                      <a:pt x="20099" y="4637"/>
                      <a:pt x="19702" y="4572"/>
                      <a:pt x="19360" y="4449"/>
                    </a:cubicBezTo>
                    <a:cubicBezTo>
                      <a:pt x="19356" y="4444"/>
                      <a:pt x="19353" y="4444"/>
                      <a:pt x="19348" y="4444"/>
                    </a:cubicBezTo>
                    <a:cubicBezTo>
                      <a:pt x="19345" y="4444"/>
                      <a:pt x="19338" y="4449"/>
                      <a:pt x="19334" y="4449"/>
                    </a:cubicBezTo>
                    <a:cubicBezTo>
                      <a:pt x="19326" y="4452"/>
                      <a:pt x="19323" y="4459"/>
                      <a:pt x="19319" y="4470"/>
                    </a:cubicBezTo>
                    <a:cubicBezTo>
                      <a:pt x="19309" y="4539"/>
                      <a:pt x="19294" y="4612"/>
                      <a:pt x="19279" y="4678"/>
                    </a:cubicBezTo>
                    <a:cubicBezTo>
                      <a:pt x="19276" y="4692"/>
                      <a:pt x="19283" y="4706"/>
                      <a:pt x="19294" y="4711"/>
                    </a:cubicBezTo>
                    <a:cubicBezTo>
                      <a:pt x="19647" y="4867"/>
                      <a:pt x="20066" y="4947"/>
                      <a:pt x="20500" y="4951"/>
                    </a:cubicBezTo>
                    <a:cubicBezTo>
                      <a:pt x="20951" y="4947"/>
                      <a:pt x="21377" y="4859"/>
                      <a:pt x="21738" y="4699"/>
                    </a:cubicBezTo>
                    <a:cubicBezTo>
                      <a:pt x="21752" y="4692"/>
                      <a:pt x="21760" y="4678"/>
                      <a:pt x="21757" y="4663"/>
                    </a:cubicBezTo>
                    <a:cubicBezTo>
                      <a:pt x="21735" y="4594"/>
                      <a:pt x="21720" y="4528"/>
                      <a:pt x="21709" y="4459"/>
                    </a:cubicBezTo>
                    <a:cubicBezTo>
                      <a:pt x="21705" y="4452"/>
                      <a:pt x="21702" y="4444"/>
                      <a:pt x="21695" y="4441"/>
                    </a:cubicBezTo>
                    <a:cubicBezTo>
                      <a:pt x="21691" y="4437"/>
                      <a:pt x="21683" y="4437"/>
                      <a:pt x="21680" y="4437"/>
                    </a:cubicBezTo>
                    <a:close/>
                    <a:moveTo>
                      <a:pt x="26488" y="4437"/>
                    </a:moveTo>
                    <a:cubicBezTo>
                      <a:pt x="26141" y="4568"/>
                      <a:pt x="25738" y="4637"/>
                      <a:pt x="25322" y="4637"/>
                    </a:cubicBezTo>
                    <a:cubicBezTo>
                      <a:pt x="24914" y="4637"/>
                      <a:pt x="24521" y="4572"/>
                      <a:pt x="24175" y="4449"/>
                    </a:cubicBezTo>
                    <a:cubicBezTo>
                      <a:pt x="24175" y="4444"/>
                      <a:pt x="24171" y="4444"/>
                      <a:pt x="24168" y="4444"/>
                    </a:cubicBezTo>
                    <a:cubicBezTo>
                      <a:pt x="24164" y="4444"/>
                      <a:pt x="24156" y="4449"/>
                      <a:pt x="24153" y="4449"/>
                    </a:cubicBezTo>
                    <a:cubicBezTo>
                      <a:pt x="24146" y="4452"/>
                      <a:pt x="24142" y="4459"/>
                      <a:pt x="24139" y="4470"/>
                    </a:cubicBezTo>
                    <a:cubicBezTo>
                      <a:pt x="24127" y="4539"/>
                      <a:pt x="24112" y="4612"/>
                      <a:pt x="24098" y="4678"/>
                    </a:cubicBezTo>
                    <a:cubicBezTo>
                      <a:pt x="24095" y="4692"/>
                      <a:pt x="24098" y="4706"/>
                      <a:pt x="24112" y="4711"/>
                    </a:cubicBezTo>
                    <a:cubicBezTo>
                      <a:pt x="24467" y="4867"/>
                      <a:pt x="24882" y="4947"/>
                      <a:pt x="25314" y="4951"/>
                    </a:cubicBezTo>
                    <a:cubicBezTo>
                      <a:pt x="25766" y="4947"/>
                      <a:pt x="26193" y="4864"/>
                      <a:pt x="26557" y="4699"/>
                    </a:cubicBezTo>
                    <a:cubicBezTo>
                      <a:pt x="26572" y="4692"/>
                      <a:pt x="26579" y="4678"/>
                      <a:pt x="26575" y="4663"/>
                    </a:cubicBezTo>
                    <a:cubicBezTo>
                      <a:pt x="26553" y="4594"/>
                      <a:pt x="26538" y="4528"/>
                      <a:pt x="26528" y="4459"/>
                    </a:cubicBezTo>
                    <a:cubicBezTo>
                      <a:pt x="26524" y="4452"/>
                      <a:pt x="26521" y="4444"/>
                      <a:pt x="26513" y="4441"/>
                    </a:cubicBezTo>
                    <a:cubicBezTo>
                      <a:pt x="26509" y="4437"/>
                      <a:pt x="26502" y="4437"/>
                      <a:pt x="26499" y="4437"/>
                    </a:cubicBezTo>
                    <a:close/>
                    <a:moveTo>
                      <a:pt x="31307" y="4437"/>
                    </a:moveTo>
                    <a:cubicBezTo>
                      <a:pt x="30961" y="4568"/>
                      <a:pt x="30556" y="4637"/>
                      <a:pt x="30141" y="4637"/>
                    </a:cubicBezTo>
                    <a:cubicBezTo>
                      <a:pt x="29737" y="4637"/>
                      <a:pt x="29340" y="4572"/>
                      <a:pt x="28994" y="4449"/>
                    </a:cubicBezTo>
                    <a:cubicBezTo>
                      <a:pt x="28994" y="4444"/>
                      <a:pt x="28990" y="4444"/>
                      <a:pt x="28986" y="4444"/>
                    </a:cubicBezTo>
                    <a:cubicBezTo>
                      <a:pt x="28979" y="4444"/>
                      <a:pt x="28975" y="4449"/>
                      <a:pt x="28972" y="4449"/>
                    </a:cubicBezTo>
                    <a:cubicBezTo>
                      <a:pt x="28964" y="4452"/>
                      <a:pt x="28961" y="4459"/>
                      <a:pt x="28957" y="4470"/>
                    </a:cubicBezTo>
                    <a:cubicBezTo>
                      <a:pt x="28947" y="4539"/>
                      <a:pt x="28932" y="4612"/>
                      <a:pt x="28913" y="4678"/>
                    </a:cubicBezTo>
                    <a:cubicBezTo>
                      <a:pt x="28913" y="4692"/>
                      <a:pt x="28917" y="4706"/>
                      <a:pt x="28932" y="4711"/>
                    </a:cubicBezTo>
                    <a:cubicBezTo>
                      <a:pt x="29285" y="4867"/>
                      <a:pt x="29700" y="4947"/>
                      <a:pt x="30134" y="4951"/>
                    </a:cubicBezTo>
                    <a:cubicBezTo>
                      <a:pt x="30586" y="4947"/>
                      <a:pt x="31011" y="4864"/>
                      <a:pt x="31376" y="4696"/>
                    </a:cubicBezTo>
                    <a:cubicBezTo>
                      <a:pt x="31390" y="4692"/>
                      <a:pt x="31398" y="4678"/>
                      <a:pt x="31390" y="4663"/>
                    </a:cubicBezTo>
                    <a:cubicBezTo>
                      <a:pt x="31372" y="4594"/>
                      <a:pt x="31354" y="4528"/>
                      <a:pt x="31343" y="4459"/>
                    </a:cubicBezTo>
                    <a:cubicBezTo>
                      <a:pt x="31343" y="4452"/>
                      <a:pt x="31339" y="4444"/>
                      <a:pt x="31332" y="4441"/>
                    </a:cubicBezTo>
                    <a:cubicBezTo>
                      <a:pt x="31329" y="4437"/>
                      <a:pt x="31321" y="4437"/>
                      <a:pt x="31317" y="4437"/>
                    </a:cubicBezTo>
                    <a:close/>
                    <a:moveTo>
                      <a:pt x="36125" y="4437"/>
                    </a:moveTo>
                    <a:cubicBezTo>
                      <a:pt x="35779" y="4568"/>
                      <a:pt x="35375" y="4637"/>
                      <a:pt x="34960" y="4637"/>
                    </a:cubicBezTo>
                    <a:cubicBezTo>
                      <a:pt x="34552" y="4637"/>
                      <a:pt x="34158" y="4572"/>
                      <a:pt x="33812" y="4449"/>
                    </a:cubicBezTo>
                    <a:cubicBezTo>
                      <a:pt x="33809" y="4444"/>
                      <a:pt x="33809" y="4444"/>
                      <a:pt x="33805" y="4444"/>
                    </a:cubicBezTo>
                    <a:cubicBezTo>
                      <a:pt x="33798" y="4444"/>
                      <a:pt x="33794" y="4449"/>
                      <a:pt x="33790" y="4449"/>
                    </a:cubicBezTo>
                    <a:cubicBezTo>
                      <a:pt x="33783" y="4452"/>
                      <a:pt x="33780" y="4459"/>
                      <a:pt x="33776" y="4470"/>
                    </a:cubicBezTo>
                    <a:cubicBezTo>
                      <a:pt x="33765" y="4539"/>
                      <a:pt x="33750" y="4612"/>
                      <a:pt x="33733" y="4678"/>
                    </a:cubicBezTo>
                    <a:cubicBezTo>
                      <a:pt x="33728" y="4692"/>
                      <a:pt x="33736" y="4706"/>
                      <a:pt x="33750" y="4711"/>
                    </a:cubicBezTo>
                    <a:cubicBezTo>
                      <a:pt x="34104" y="4867"/>
                      <a:pt x="34519" y="4947"/>
                      <a:pt x="34957" y="4951"/>
                    </a:cubicBezTo>
                    <a:cubicBezTo>
                      <a:pt x="35404" y="4947"/>
                      <a:pt x="35831" y="4864"/>
                      <a:pt x="36194" y="4696"/>
                    </a:cubicBezTo>
                    <a:cubicBezTo>
                      <a:pt x="36206" y="4692"/>
                      <a:pt x="36213" y="4678"/>
                      <a:pt x="36209" y="4663"/>
                    </a:cubicBezTo>
                    <a:cubicBezTo>
                      <a:pt x="36191" y="4594"/>
                      <a:pt x="36172" y="4528"/>
                      <a:pt x="36162" y="4459"/>
                    </a:cubicBezTo>
                    <a:cubicBezTo>
                      <a:pt x="36162" y="4452"/>
                      <a:pt x="36158" y="4444"/>
                      <a:pt x="36151" y="4441"/>
                    </a:cubicBezTo>
                    <a:cubicBezTo>
                      <a:pt x="36147" y="4437"/>
                      <a:pt x="36140" y="4437"/>
                      <a:pt x="36137" y="4437"/>
                    </a:cubicBezTo>
                    <a:close/>
                    <a:moveTo>
                      <a:pt x="40945" y="4437"/>
                    </a:moveTo>
                    <a:cubicBezTo>
                      <a:pt x="40595" y="4568"/>
                      <a:pt x="40194" y="4637"/>
                      <a:pt x="39778" y="4637"/>
                    </a:cubicBezTo>
                    <a:cubicBezTo>
                      <a:pt x="39371" y="4637"/>
                      <a:pt x="38978" y="4572"/>
                      <a:pt x="38632" y="4449"/>
                    </a:cubicBezTo>
                    <a:cubicBezTo>
                      <a:pt x="38628" y="4444"/>
                      <a:pt x="38628" y="4444"/>
                      <a:pt x="38624" y="4444"/>
                    </a:cubicBezTo>
                    <a:cubicBezTo>
                      <a:pt x="38617" y="4444"/>
                      <a:pt x="38613" y="4449"/>
                      <a:pt x="38610" y="4449"/>
                    </a:cubicBezTo>
                    <a:cubicBezTo>
                      <a:pt x="38602" y="4452"/>
                      <a:pt x="38595" y="4459"/>
                      <a:pt x="38595" y="4470"/>
                    </a:cubicBezTo>
                    <a:cubicBezTo>
                      <a:pt x="38584" y="4539"/>
                      <a:pt x="38569" y="4612"/>
                      <a:pt x="38551" y="4678"/>
                    </a:cubicBezTo>
                    <a:cubicBezTo>
                      <a:pt x="38548" y="4692"/>
                      <a:pt x="38555" y="4706"/>
                      <a:pt x="38569" y="4711"/>
                    </a:cubicBezTo>
                    <a:cubicBezTo>
                      <a:pt x="38923" y="4867"/>
                      <a:pt x="39338" y="4947"/>
                      <a:pt x="39771" y="4951"/>
                    </a:cubicBezTo>
                    <a:cubicBezTo>
                      <a:pt x="40223" y="4947"/>
                      <a:pt x="40649" y="4864"/>
                      <a:pt x="41014" y="4696"/>
                    </a:cubicBezTo>
                    <a:cubicBezTo>
                      <a:pt x="41024" y="4692"/>
                      <a:pt x="41032" y="4678"/>
                      <a:pt x="41028" y="4663"/>
                    </a:cubicBezTo>
                    <a:cubicBezTo>
                      <a:pt x="41010" y="4594"/>
                      <a:pt x="40992" y="4528"/>
                      <a:pt x="40980" y="4459"/>
                    </a:cubicBezTo>
                    <a:cubicBezTo>
                      <a:pt x="40980" y="4452"/>
                      <a:pt x="40977" y="4444"/>
                      <a:pt x="40970" y="4441"/>
                    </a:cubicBezTo>
                    <a:cubicBezTo>
                      <a:pt x="40962" y="4437"/>
                      <a:pt x="40959" y="4437"/>
                      <a:pt x="40955" y="4437"/>
                    </a:cubicBezTo>
                    <a:close/>
                    <a:moveTo>
                      <a:pt x="45763" y="4437"/>
                    </a:moveTo>
                    <a:cubicBezTo>
                      <a:pt x="45413" y="4568"/>
                      <a:pt x="45013" y="4637"/>
                      <a:pt x="44598" y="4637"/>
                    </a:cubicBezTo>
                    <a:cubicBezTo>
                      <a:pt x="44189" y="4637"/>
                      <a:pt x="43793" y="4572"/>
                      <a:pt x="43450" y="4449"/>
                    </a:cubicBezTo>
                    <a:cubicBezTo>
                      <a:pt x="43446" y="4444"/>
                      <a:pt x="43443" y="4444"/>
                      <a:pt x="43443" y="4444"/>
                    </a:cubicBezTo>
                    <a:cubicBezTo>
                      <a:pt x="43436" y="4444"/>
                      <a:pt x="43432" y="4449"/>
                      <a:pt x="43428" y="4449"/>
                    </a:cubicBezTo>
                    <a:cubicBezTo>
                      <a:pt x="43421" y="4452"/>
                      <a:pt x="43414" y="4459"/>
                      <a:pt x="43414" y="4470"/>
                    </a:cubicBezTo>
                    <a:cubicBezTo>
                      <a:pt x="43403" y="4539"/>
                      <a:pt x="43388" y="4612"/>
                      <a:pt x="43370" y="4678"/>
                    </a:cubicBezTo>
                    <a:cubicBezTo>
                      <a:pt x="43366" y="4692"/>
                      <a:pt x="43374" y="4706"/>
                      <a:pt x="43388" y="4711"/>
                    </a:cubicBezTo>
                    <a:cubicBezTo>
                      <a:pt x="43742" y="4867"/>
                      <a:pt x="44161" y="4947"/>
                      <a:pt x="44594" y="4951"/>
                    </a:cubicBezTo>
                    <a:cubicBezTo>
                      <a:pt x="45042" y="4947"/>
                      <a:pt x="45468" y="4859"/>
                      <a:pt x="45829" y="4699"/>
                    </a:cubicBezTo>
                    <a:cubicBezTo>
                      <a:pt x="45843" y="4692"/>
                      <a:pt x="45850" y="4678"/>
                      <a:pt x="45847" y="4663"/>
                    </a:cubicBezTo>
                    <a:cubicBezTo>
                      <a:pt x="45825" y="4594"/>
                      <a:pt x="45810" y="4528"/>
                      <a:pt x="45800" y="4459"/>
                    </a:cubicBezTo>
                    <a:cubicBezTo>
                      <a:pt x="45800" y="4452"/>
                      <a:pt x="45792" y="4444"/>
                      <a:pt x="45785" y="4441"/>
                    </a:cubicBezTo>
                    <a:cubicBezTo>
                      <a:pt x="45781" y="4437"/>
                      <a:pt x="45778" y="4437"/>
                      <a:pt x="45774" y="4437"/>
                    </a:cubicBezTo>
                    <a:close/>
                    <a:moveTo>
                      <a:pt x="50582" y="4437"/>
                    </a:moveTo>
                    <a:cubicBezTo>
                      <a:pt x="50233" y="4568"/>
                      <a:pt x="49831" y="4637"/>
                      <a:pt x="49416" y="4637"/>
                    </a:cubicBezTo>
                    <a:cubicBezTo>
                      <a:pt x="49009" y="4637"/>
                      <a:pt x="48611" y="4572"/>
                      <a:pt x="48269" y="4449"/>
                    </a:cubicBezTo>
                    <a:cubicBezTo>
                      <a:pt x="48266" y="4444"/>
                      <a:pt x="48261" y="4444"/>
                      <a:pt x="48258" y="4444"/>
                    </a:cubicBezTo>
                    <a:cubicBezTo>
                      <a:pt x="48254" y="4444"/>
                      <a:pt x="48251" y="4449"/>
                      <a:pt x="48247" y="4449"/>
                    </a:cubicBezTo>
                    <a:cubicBezTo>
                      <a:pt x="48239" y="4452"/>
                      <a:pt x="48232" y="4459"/>
                      <a:pt x="48232" y="4470"/>
                    </a:cubicBezTo>
                    <a:cubicBezTo>
                      <a:pt x="48222" y="4539"/>
                      <a:pt x="48207" y="4612"/>
                      <a:pt x="48189" y="4678"/>
                    </a:cubicBezTo>
                    <a:cubicBezTo>
                      <a:pt x="48185" y="4692"/>
                      <a:pt x="48192" y="4706"/>
                      <a:pt x="48204" y="4711"/>
                    </a:cubicBezTo>
                    <a:cubicBezTo>
                      <a:pt x="48560" y="4867"/>
                      <a:pt x="48976" y="4947"/>
                      <a:pt x="49409" y="4951"/>
                    </a:cubicBezTo>
                    <a:cubicBezTo>
                      <a:pt x="49861" y="4947"/>
                      <a:pt x="50287" y="4864"/>
                      <a:pt x="50648" y="4696"/>
                    </a:cubicBezTo>
                    <a:cubicBezTo>
                      <a:pt x="50662" y="4692"/>
                      <a:pt x="50670" y="4678"/>
                      <a:pt x="50665" y="4663"/>
                    </a:cubicBezTo>
                    <a:cubicBezTo>
                      <a:pt x="50643" y="4594"/>
                      <a:pt x="50629" y="4525"/>
                      <a:pt x="50618" y="4459"/>
                    </a:cubicBezTo>
                    <a:cubicBezTo>
                      <a:pt x="50618" y="4452"/>
                      <a:pt x="50611" y="4444"/>
                      <a:pt x="50604" y="4441"/>
                    </a:cubicBezTo>
                    <a:cubicBezTo>
                      <a:pt x="50600" y="4437"/>
                      <a:pt x="50596" y="4437"/>
                      <a:pt x="50593" y="4437"/>
                    </a:cubicBezTo>
                    <a:close/>
                    <a:moveTo>
                      <a:pt x="55401" y="4437"/>
                    </a:moveTo>
                    <a:cubicBezTo>
                      <a:pt x="55051" y="4568"/>
                      <a:pt x="54647" y="4637"/>
                      <a:pt x="54232" y="4637"/>
                    </a:cubicBezTo>
                    <a:cubicBezTo>
                      <a:pt x="53827" y="4637"/>
                      <a:pt x="53430" y="4572"/>
                      <a:pt x="53088" y="4449"/>
                    </a:cubicBezTo>
                    <a:cubicBezTo>
                      <a:pt x="53084" y="4444"/>
                      <a:pt x="53081" y="4444"/>
                      <a:pt x="53077" y="4444"/>
                    </a:cubicBezTo>
                    <a:cubicBezTo>
                      <a:pt x="53074" y="4444"/>
                      <a:pt x="53069" y="4449"/>
                      <a:pt x="53062" y="4449"/>
                    </a:cubicBezTo>
                    <a:cubicBezTo>
                      <a:pt x="53055" y="4452"/>
                      <a:pt x="53052" y="4459"/>
                      <a:pt x="53052" y="4470"/>
                    </a:cubicBezTo>
                    <a:cubicBezTo>
                      <a:pt x="53040" y="4539"/>
                      <a:pt x="53026" y="4612"/>
                      <a:pt x="53008" y="4678"/>
                    </a:cubicBezTo>
                    <a:cubicBezTo>
                      <a:pt x="53004" y="4692"/>
                      <a:pt x="53012" y="4706"/>
                      <a:pt x="53022" y="4711"/>
                    </a:cubicBezTo>
                    <a:cubicBezTo>
                      <a:pt x="53380" y="4867"/>
                      <a:pt x="53795" y="4947"/>
                      <a:pt x="54232" y="4951"/>
                    </a:cubicBezTo>
                    <a:cubicBezTo>
                      <a:pt x="54679" y="4947"/>
                      <a:pt x="55106" y="4864"/>
                      <a:pt x="55466" y="4696"/>
                    </a:cubicBezTo>
                    <a:cubicBezTo>
                      <a:pt x="55481" y="4692"/>
                      <a:pt x="55488" y="4678"/>
                      <a:pt x="55485" y="4663"/>
                    </a:cubicBezTo>
                    <a:cubicBezTo>
                      <a:pt x="55463" y="4594"/>
                      <a:pt x="55448" y="4528"/>
                      <a:pt x="55437" y="4459"/>
                    </a:cubicBezTo>
                    <a:cubicBezTo>
                      <a:pt x="55437" y="4452"/>
                      <a:pt x="55429" y="4444"/>
                      <a:pt x="55422" y="4441"/>
                    </a:cubicBezTo>
                    <a:cubicBezTo>
                      <a:pt x="55419" y="4437"/>
                      <a:pt x="55415" y="4437"/>
                      <a:pt x="55412" y="4437"/>
                    </a:cubicBezTo>
                    <a:close/>
                    <a:moveTo>
                      <a:pt x="65038" y="4437"/>
                    </a:moveTo>
                    <a:cubicBezTo>
                      <a:pt x="64689" y="4568"/>
                      <a:pt x="64285" y="4637"/>
                      <a:pt x="63870" y="4637"/>
                    </a:cubicBezTo>
                    <a:cubicBezTo>
                      <a:pt x="63465" y="4637"/>
                      <a:pt x="63068" y="4572"/>
                      <a:pt x="62725" y="4449"/>
                    </a:cubicBezTo>
                    <a:cubicBezTo>
                      <a:pt x="62722" y="4444"/>
                      <a:pt x="62718" y="4444"/>
                      <a:pt x="62715" y="4444"/>
                    </a:cubicBezTo>
                    <a:cubicBezTo>
                      <a:pt x="62711" y="4444"/>
                      <a:pt x="62703" y="4449"/>
                      <a:pt x="62700" y="4449"/>
                    </a:cubicBezTo>
                    <a:cubicBezTo>
                      <a:pt x="62693" y="4452"/>
                      <a:pt x="62689" y="4459"/>
                      <a:pt x="62689" y="4470"/>
                    </a:cubicBezTo>
                    <a:cubicBezTo>
                      <a:pt x="62678" y="4539"/>
                      <a:pt x="62663" y="4608"/>
                      <a:pt x="62646" y="4678"/>
                    </a:cubicBezTo>
                    <a:cubicBezTo>
                      <a:pt x="62641" y="4692"/>
                      <a:pt x="62649" y="4706"/>
                      <a:pt x="62660" y="4711"/>
                    </a:cubicBezTo>
                    <a:cubicBezTo>
                      <a:pt x="63017" y="4867"/>
                      <a:pt x="63432" y="4947"/>
                      <a:pt x="63870" y="4951"/>
                    </a:cubicBezTo>
                    <a:cubicBezTo>
                      <a:pt x="64317" y="4947"/>
                      <a:pt x="64744" y="4859"/>
                      <a:pt x="65104" y="4699"/>
                    </a:cubicBezTo>
                    <a:cubicBezTo>
                      <a:pt x="65119" y="4692"/>
                      <a:pt x="65126" y="4678"/>
                      <a:pt x="65122" y="4663"/>
                    </a:cubicBezTo>
                    <a:cubicBezTo>
                      <a:pt x="65100" y="4594"/>
                      <a:pt x="65086" y="4528"/>
                      <a:pt x="65075" y="4459"/>
                    </a:cubicBezTo>
                    <a:cubicBezTo>
                      <a:pt x="65072" y="4452"/>
                      <a:pt x="65067" y="4444"/>
                      <a:pt x="65060" y="4441"/>
                    </a:cubicBezTo>
                    <a:cubicBezTo>
                      <a:pt x="65057" y="4437"/>
                      <a:pt x="65053" y="4437"/>
                      <a:pt x="65045" y="4437"/>
                    </a:cubicBezTo>
                    <a:close/>
                    <a:moveTo>
                      <a:pt x="69858" y="4437"/>
                    </a:moveTo>
                    <a:cubicBezTo>
                      <a:pt x="69508" y="4568"/>
                      <a:pt x="69103" y="4637"/>
                      <a:pt x="68688" y="4637"/>
                    </a:cubicBezTo>
                    <a:cubicBezTo>
                      <a:pt x="68284" y="4637"/>
                      <a:pt x="67886" y="4572"/>
                      <a:pt x="67545" y="4449"/>
                    </a:cubicBezTo>
                    <a:cubicBezTo>
                      <a:pt x="67541" y="4444"/>
                      <a:pt x="67537" y="4444"/>
                      <a:pt x="67533" y="4444"/>
                    </a:cubicBezTo>
                    <a:cubicBezTo>
                      <a:pt x="67530" y="4444"/>
                      <a:pt x="67523" y="4449"/>
                      <a:pt x="67519" y="4449"/>
                    </a:cubicBezTo>
                    <a:cubicBezTo>
                      <a:pt x="67511" y="4452"/>
                      <a:pt x="67508" y="4459"/>
                      <a:pt x="67508" y="4470"/>
                    </a:cubicBezTo>
                    <a:cubicBezTo>
                      <a:pt x="67493" y="4539"/>
                      <a:pt x="67482" y="4612"/>
                      <a:pt x="67464" y="4678"/>
                    </a:cubicBezTo>
                    <a:cubicBezTo>
                      <a:pt x="67461" y="4692"/>
                      <a:pt x="67468" y="4706"/>
                      <a:pt x="67479" y="4711"/>
                    </a:cubicBezTo>
                    <a:cubicBezTo>
                      <a:pt x="67832" y="4867"/>
                      <a:pt x="68251" y="4947"/>
                      <a:pt x="68688" y="4951"/>
                    </a:cubicBezTo>
                    <a:cubicBezTo>
                      <a:pt x="69136" y="4947"/>
                      <a:pt x="69562" y="4859"/>
                      <a:pt x="69923" y="4696"/>
                    </a:cubicBezTo>
                    <a:cubicBezTo>
                      <a:pt x="69937" y="4692"/>
                      <a:pt x="69945" y="4678"/>
                      <a:pt x="69941" y="4663"/>
                    </a:cubicBezTo>
                    <a:cubicBezTo>
                      <a:pt x="69919" y="4594"/>
                      <a:pt x="69905" y="4525"/>
                      <a:pt x="69893" y="4459"/>
                    </a:cubicBezTo>
                    <a:cubicBezTo>
                      <a:pt x="69890" y="4452"/>
                      <a:pt x="69886" y="4444"/>
                      <a:pt x="69879" y="4441"/>
                    </a:cubicBezTo>
                    <a:cubicBezTo>
                      <a:pt x="69875" y="4437"/>
                      <a:pt x="69872" y="4437"/>
                      <a:pt x="69865" y="4437"/>
                    </a:cubicBezTo>
                    <a:close/>
                    <a:moveTo>
                      <a:pt x="74672" y="4437"/>
                    </a:moveTo>
                    <a:cubicBezTo>
                      <a:pt x="74326" y="4568"/>
                      <a:pt x="73922" y="4637"/>
                      <a:pt x="73507" y="4637"/>
                    </a:cubicBezTo>
                    <a:cubicBezTo>
                      <a:pt x="73102" y="4637"/>
                      <a:pt x="72706" y="4572"/>
                      <a:pt x="72363" y="4449"/>
                    </a:cubicBezTo>
                    <a:cubicBezTo>
                      <a:pt x="72359" y="4444"/>
                      <a:pt x="72356" y="4444"/>
                      <a:pt x="72352" y="4444"/>
                    </a:cubicBezTo>
                    <a:cubicBezTo>
                      <a:pt x="72349" y="4444"/>
                      <a:pt x="72341" y="4449"/>
                      <a:pt x="72338" y="4449"/>
                    </a:cubicBezTo>
                    <a:cubicBezTo>
                      <a:pt x="72331" y="4452"/>
                      <a:pt x="72327" y="4459"/>
                      <a:pt x="72323" y="4470"/>
                    </a:cubicBezTo>
                    <a:cubicBezTo>
                      <a:pt x="72312" y="4539"/>
                      <a:pt x="72301" y="4608"/>
                      <a:pt x="72283" y="4678"/>
                    </a:cubicBezTo>
                    <a:cubicBezTo>
                      <a:pt x="72279" y="4692"/>
                      <a:pt x="72287" y="4706"/>
                      <a:pt x="72297" y="4711"/>
                    </a:cubicBezTo>
                    <a:cubicBezTo>
                      <a:pt x="72651" y="4867"/>
                      <a:pt x="73066" y="4947"/>
                      <a:pt x="73503" y="4951"/>
                    </a:cubicBezTo>
                    <a:cubicBezTo>
                      <a:pt x="73951" y="4947"/>
                      <a:pt x="74381" y="4864"/>
                      <a:pt x="74742" y="4696"/>
                    </a:cubicBezTo>
                    <a:cubicBezTo>
                      <a:pt x="74756" y="4692"/>
                      <a:pt x="74763" y="4678"/>
                      <a:pt x="74760" y="4663"/>
                    </a:cubicBezTo>
                    <a:cubicBezTo>
                      <a:pt x="74738" y="4594"/>
                      <a:pt x="74723" y="4525"/>
                      <a:pt x="74713" y="4459"/>
                    </a:cubicBezTo>
                    <a:cubicBezTo>
                      <a:pt x="74709" y="4452"/>
                      <a:pt x="74705" y="4444"/>
                      <a:pt x="74698" y="4441"/>
                    </a:cubicBezTo>
                    <a:cubicBezTo>
                      <a:pt x="74694" y="4437"/>
                      <a:pt x="74687" y="4437"/>
                      <a:pt x="74683" y="4437"/>
                    </a:cubicBezTo>
                    <a:close/>
                    <a:moveTo>
                      <a:pt x="79502" y="4437"/>
                    </a:moveTo>
                    <a:cubicBezTo>
                      <a:pt x="79499" y="4437"/>
                      <a:pt x="79495" y="4437"/>
                      <a:pt x="79491" y="4441"/>
                    </a:cubicBezTo>
                    <a:cubicBezTo>
                      <a:pt x="79146" y="4568"/>
                      <a:pt x="78741" y="4637"/>
                      <a:pt x="78326" y="4637"/>
                    </a:cubicBezTo>
                    <a:cubicBezTo>
                      <a:pt x="77917" y="4637"/>
                      <a:pt x="77524" y="4572"/>
                      <a:pt x="77179" y="4449"/>
                    </a:cubicBezTo>
                    <a:cubicBezTo>
                      <a:pt x="77179" y="4444"/>
                      <a:pt x="77174" y="4444"/>
                      <a:pt x="77171" y="4444"/>
                    </a:cubicBezTo>
                    <a:cubicBezTo>
                      <a:pt x="77164" y="4444"/>
                      <a:pt x="77160" y="4449"/>
                      <a:pt x="77157" y="4449"/>
                    </a:cubicBezTo>
                    <a:cubicBezTo>
                      <a:pt x="77149" y="4452"/>
                      <a:pt x="77146" y="4459"/>
                      <a:pt x="77142" y="4470"/>
                    </a:cubicBezTo>
                    <a:cubicBezTo>
                      <a:pt x="77131" y="4539"/>
                      <a:pt x="77117" y="4608"/>
                      <a:pt x="77102" y="4678"/>
                    </a:cubicBezTo>
                    <a:cubicBezTo>
                      <a:pt x="77098" y="4692"/>
                      <a:pt x="77102" y="4706"/>
                      <a:pt x="77117" y="4711"/>
                    </a:cubicBezTo>
                    <a:cubicBezTo>
                      <a:pt x="77470" y="4867"/>
                      <a:pt x="77885" y="4947"/>
                      <a:pt x="78322" y="4951"/>
                    </a:cubicBezTo>
                    <a:cubicBezTo>
                      <a:pt x="78770" y="4947"/>
                      <a:pt x="79196" y="4864"/>
                      <a:pt x="79561" y="4696"/>
                    </a:cubicBezTo>
                    <a:cubicBezTo>
                      <a:pt x="79575" y="4692"/>
                      <a:pt x="79583" y="4678"/>
                      <a:pt x="79575" y="4663"/>
                    </a:cubicBezTo>
                    <a:cubicBezTo>
                      <a:pt x="79556" y="4594"/>
                      <a:pt x="79539" y="4528"/>
                      <a:pt x="79531" y="4459"/>
                    </a:cubicBezTo>
                    <a:cubicBezTo>
                      <a:pt x="79528" y="4452"/>
                      <a:pt x="79524" y="4444"/>
                      <a:pt x="79517" y="4441"/>
                    </a:cubicBezTo>
                    <a:cubicBezTo>
                      <a:pt x="79513" y="4437"/>
                      <a:pt x="79506" y="4437"/>
                      <a:pt x="79502" y="4437"/>
                    </a:cubicBezTo>
                    <a:close/>
                    <a:moveTo>
                      <a:pt x="84310" y="4437"/>
                    </a:moveTo>
                    <a:cubicBezTo>
                      <a:pt x="83964" y="4568"/>
                      <a:pt x="83560" y="4637"/>
                      <a:pt x="83145" y="4637"/>
                    </a:cubicBezTo>
                    <a:cubicBezTo>
                      <a:pt x="82737" y="4637"/>
                      <a:pt x="82343" y="4572"/>
                      <a:pt x="81997" y="4449"/>
                    </a:cubicBezTo>
                    <a:cubicBezTo>
                      <a:pt x="81997" y="4444"/>
                      <a:pt x="81994" y="4444"/>
                      <a:pt x="81990" y="4444"/>
                    </a:cubicBezTo>
                    <a:cubicBezTo>
                      <a:pt x="81982" y="4444"/>
                      <a:pt x="81979" y="4449"/>
                      <a:pt x="81975" y="4449"/>
                    </a:cubicBezTo>
                    <a:cubicBezTo>
                      <a:pt x="81968" y="4452"/>
                      <a:pt x="81965" y="4459"/>
                      <a:pt x="81960" y="4470"/>
                    </a:cubicBezTo>
                    <a:cubicBezTo>
                      <a:pt x="81950" y="4539"/>
                      <a:pt x="81935" y="4608"/>
                      <a:pt x="81917" y="4678"/>
                    </a:cubicBezTo>
                    <a:cubicBezTo>
                      <a:pt x="81917" y="4692"/>
                      <a:pt x="81921" y="4706"/>
                      <a:pt x="81935" y="4711"/>
                    </a:cubicBezTo>
                    <a:cubicBezTo>
                      <a:pt x="82288" y="4867"/>
                      <a:pt x="82703" y="4947"/>
                      <a:pt x="83137" y="4951"/>
                    </a:cubicBezTo>
                    <a:cubicBezTo>
                      <a:pt x="83589" y="4947"/>
                      <a:pt x="84015" y="4864"/>
                      <a:pt x="84379" y="4699"/>
                    </a:cubicBezTo>
                    <a:cubicBezTo>
                      <a:pt x="84394" y="4692"/>
                      <a:pt x="84401" y="4678"/>
                      <a:pt x="84394" y="4663"/>
                    </a:cubicBezTo>
                    <a:cubicBezTo>
                      <a:pt x="84376" y="4594"/>
                      <a:pt x="84357" y="4528"/>
                      <a:pt x="84350" y="4459"/>
                    </a:cubicBezTo>
                    <a:cubicBezTo>
                      <a:pt x="84347" y="4452"/>
                      <a:pt x="84343" y="4444"/>
                      <a:pt x="84336" y="4441"/>
                    </a:cubicBezTo>
                    <a:cubicBezTo>
                      <a:pt x="84332" y="4437"/>
                      <a:pt x="84325" y="4437"/>
                      <a:pt x="84321" y="443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3" name="Google Shape;7463;p35"/>
              <p:cNvSpPr/>
              <p:nvPr/>
            </p:nvSpPr>
            <p:spPr>
              <a:xfrm>
                <a:off x="2659200" y="238200"/>
                <a:ext cx="2227975" cy="162025"/>
              </a:xfrm>
              <a:custGeom>
                <a:avLst/>
                <a:gdLst/>
                <a:ahLst/>
                <a:cxnLst/>
                <a:rect l="l" t="t" r="r" b="b"/>
                <a:pathLst>
                  <a:path w="89119" h="6481" extrusionOk="0">
                    <a:moveTo>
                      <a:pt x="83053" y="0"/>
                    </a:moveTo>
                    <a:lnTo>
                      <a:pt x="78344" y="4"/>
                    </a:lnTo>
                    <a:cubicBezTo>
                      <a:pt x="78329" y="4"/>
                      <a:pt x="78319" y="19"/>
                      <a:pt x="78319" y="34"/>
                    </a:cubicBezTo>
                    <a:lnTo>
                      <a:pt x="78319" y="708"/>
                    </a:lnTo>
                    <a:cubicBezTo>
                      <a:pt x="78319" y="715"/>
                      <a:pt x="78322" y="722"/>
                      <a:pt x="78326" y="725"/>
                    </a:cubicBezTo>
                    <a:cubicBezTo>
                      <a:pt x="78329" y="730"/>
                      <a:pt x="78336" y="733"/>
                      <a:pt x="78344" y="733"/>
                    </a:cubicBezTo>
                    <a:lnTo>
                      <a:pt x="83053" y="730"/>
                    </a:lnTo>
                    <a:cubicBezTo>
                      <a:pt x="83068" y="730"/>
                      <a:pt x="83079" y="718"/>
                      <a:pt x="83079" y="703"/>
                    </a:cubicBezTo>
                    <a:lnTo>
                      <a:pt x="83079" y="30"/>
                    </a:lnTo>
                    <a:cubicBezTo>
                      <a:pt x="83079" y="22"/>
                      <a:pt x="83079" y="15"/>
                      <a:pt x="83072" y="12"/>
                    </a:cubicBezTo>
                    <a:cubicBezTo>
                      <a:pt x="83068" y="4"/>
                      <a:pt x="83061" y="0"/>
                      <a:pt x="83053" y="0"/>
                    </a:cubicBezTo>
                    <a:close/>
                    <a:moveTo>
                      <a:pt x="73416" y="8"/>
                    </a:moveTo>
                    <a:lnTo>
                      <a:pt x="68710" y="12"/>
                    </a:lnTo>
                    <a:cubicBezTo>
                      <a:pt x="68692" y="12"/>
                      <a:pt x="68681" y="26"/>
                      <a:pt x="68681" y="41"/>
                    </a:cubicBezTo>
                    <a:lnTo>
                      <a:pt x="68681" y="715"/>
                    </a:lnTo>
                    <a:cubicBezTo>
                      <a:pt x="68681" y="722"/>
                      <a:pt x="68685" y="725"/>
                      <a:pt x="68688" y="733"/>
                    </a:cubicBezTo>
                    <a:cubicBezTo>
                      <a:pt x="68695" y="737"/>
                      <a:pt x="68703" y="740"/>
                      <a:pt x="68710" y="740"/>
                    </a:cubicBezTo>
                    <a:lnTo>
                      <a:pt x="73416" y="737"/>
                    </a:lnTo>
                    <a:cubicBezTo>
                      <a:pt x="73431" y="737"/>
                      <a:pt x="73445" y="725"/>
                      <a:pt x="73445" y="711"/>
                    </a:cubicBezTo>
                    <a:lnTo>
                      <a:pt x="73445" y="37"/>
                    </a:lnTo>
                    <a:cubicBezTo>
                      <a:pt x="73445" y="30"/>
                      <a:pt x="73441" y="22"/>
                      <a:pt x="73434" y="15"/>
                    </a:cubicBezTo>
                    <a:cubicBezTo>
                      <a:pt x="73431" y="12"/>
                      <a:pt x="73424" y="8"/>
                      <a:pt x="73416" y="8"/>
                    </a:cubicBezTo>
                    <a:close/>
                    <a:moveTo>
                      <a:pt x="63778" y="15"/>
                    </a:moveTo>
                    <a:lnTo>
                      <a:pt x="59072" y="19"/>
                    </a:lnTo>
                    <a:cubicBezTo>
                      <a:pt x="59058" y="19"/>
                      <a:pt x="59044" y="30"/>
                      <a:pt x="59044" y="44"/>
                    </a:cubicBezTo>
                    <a:lnTo>
                      <a:pt x="59044" y="718"/>
                    </a:lnTo>
                    <a:cubicBezTo>
                      <a:pt x="59044" y="725"/>
                      <a:pt x="59047" y="733"/>
                      <a:pt x="59051" y="740"/>
                    </a:cubicBezTo>
                    <a:cubicBezTo>
                      <a:pt x="59058" y="744"/>
                      <a:pt x="59065" y="747"/>
                      <a:pt x="59072" y="747"/>
                    </a:cubicBezTo>
                    <a:lnTo>
                      <a:pt x="63778" y="744"/>
                    </a:lnTo>
                    <a:cubicBezTo>
                      <a:pt x="63793" y="744"/>
                      <a:pt x="63808" y="733"/>
                      <a:pt x="63808" y="715"/>
                    </a:cubicBezTo>
                    <a:lnTo>
                      <a:pt x="63808" y="44"/>
                    </a:lnTo>
                    <a:cubicBezTo>
                      <a:pt x="63808" y="37"/>
                      <a:pt x="63803" y="30"/>
                      <a:pt x="63800" y="22"/>
                    </a:cubicBezTo>
                    <a:cubicBezTo>
                      <a:pt x="63793" y="19"/>
                      <a:pt x="63786" y="15"/>
                      <a:pt x="63778" y="15"/>
                    </a:cubicBezTo>
                    <a:close/>
                    <a:moveTo>
                      <a:pt x="1250" y="0"/>
                    </a:moveTo>
                    <a:cubicBezTo>
                      <a:pt x="1243" y="0"/>
                      <a:pt x="1235" y="4"/>
                      <a:pt x="1231" y="8"/>
                    </a:cubicBezTo>
                    <a:cubicBezTo>
                      <a:pt x="1224" y="15"/>
                      <a:pt x="1221" y="22"/>
                      <a:pt x="1221" y="30"/>
                    </a:cubicBezTo>
                    <a:lnTo>
                      <a:pt x="1221" y="700"/>
                    </a:lnTo>
                    <a:cubicBezTo>
                      <a:pt x="1221" y="715"/>
                      <a:pt x="1231" y="730"/>
                      <a:pt x="1246" y="730"/>
                    </a:cubicBezTo>
                    <a:cubicBezTo>
                      <a:pt x="1363" y="737"/>
                      <a:pt x="1480" y="737"/>
                      <a:pt x="1578" y="737"/>
                    </a:cubicBezTo>
                    <a:lnTo>
                      <a:pt x="1796" y="737"/>
                    </a:lnTo>
                    <a:cubicBezTo>
                      <a:pt x="3250" y="747"/>
                      <a:pt x="4714" y="751"/>
                      <a:pt x="5955" y="751"/>
                    </a:cubicBezTo>
                    <a:cubicBezTo>
                      <a:pt x="5963" y="751"/>
                      <a:pt x="5970" y="747"/>
                      <a:pt x="5977" y="744"/>
                    </a:cubicBezTo>
                    <a:cubicBezTo>
                      <a:pt x="5982" y="737"/>
                      <a:pt x="5985" y="730"/>
                      <a:pt x="5985" y="722"/>
                    </a:cubicBezTo>
                    <a:lnTo>
                      <a:pt x="5985" y="48"/>
                    </a:lnTo>
                    <a:cubicBezTo>
                      <a:pt x="5985" y="34"/>
                      <a:pt x="5970" y="22"/>
                      <a:pt x="5955" y="22"/>
                    </a:cubicBezTo>
                    <a:lnTo>
                      <a:pt x="5799" y="22"/>
                    </a:lnTo>
                    <a:cubicBezTo>
                      <a:pt x="5340" y="22"/>
                      <a:pt x="4867" y="30"/>
                      <a:pt x="4408" y="37"/>
                    </a:cubicBezTo>
                    <a:cubicBezTo>
                      <a:pt x="3949" y="44"/>
                      <a:pt x="3472" y="52"/>
                      <a:pt x="3005" y="52"/>
                    </a:cubicBezTo>
                    <a:cubicBezTo>
                      <a:pt x="2328" y="52"/>
                      <a:pt x="1771" y="34"/>
                      <a:pt x="1250" y="0"/>
                    </a:cubicBezTo>
                    <a:close/>
                    <a:moveTo>
                      <a:pt x="49435" y="22"/>
                    </a:moveTo>
                    <a:cubicBezTo>
                      <a:pt x="49420" y="22"/>
                      <a:pt x="49406" y="37"/>
                      <a:pt x="49406" y="52"/>
                    </a:cubicBezTo>
                    <a:lnTo>
                      <a:pt x="49406" y="725"/>
                    </a:lnTo>
                    <a:cubicBezTo>
                      <a:pt x="49406" y="733"/>
                      <a:pt x="49409" y="740"/>
                      <a:pt x="49416" y="744"/>
                    </a:cubicBezTo>
                    <a:cubicBezTo>
                      <a:pt x="49420" y="747"/>
                      <a:pt x="49428" y="751"/>
                      <a:pt x="49435" y="751"/>
                    </a:cubicBezTo>
                    <a:lnTo>
                      <a:pt x="54140" y="751"/>
                    </a:lnTo>
                    <a:cubicBezTo>
                      <a:pt x="54159" y="751"/>
                      <a:pt x="54170" y="737"/>
                      <a:pt x="54170" y="722"/>
                    </a:cubicBezTo>
                    <a:lnTo>
                      <a:pt x="54170" y="48"/>
                    </a:lnTo>
                    <a:cubicBezTo>
                      <a:pt x="54170" y="41"/>
                      <a:pt x="54166" y="34"/>
                      <a:pt x="54162" y="30"/>
                    </a:cubicBezTo>
                    <a:cubicBezTo>
                      <a:pt x="54155" y="22"/>
                      <a:pt x="54148" y="22"/>
                      <a:pt x="54140" y="22"/>
                    </a:cubicBezTo>
                    <a:close/>
                    <a:moveTo>
                      <a:pt x="10887" y="26"/>
                    </a:moveTo>
                    <a:cubicBezTo>
                      <a:pt x="10880" y="26"/>
                      <a:pt x="10873" y="30"/>
                      <a:pt x="10866" y="37"/>
                    </a:cubicBezTo>
                    <a:cubicBezTo>
                      <a:pt x="10862" y="41"/>
                      <a:pt x="10859" y="48"/>
                      <a:pt x="10859" y="56"/>
                    </a:cubicBezTo>
                    <a:lnTo>
                      <a:pt x="10859" y="725"/>
                    </a:lnTo>
                    <a:cubicBezTo>
                      <a:pt x="10859" y="744"/>
                      <a:pt x="10869" y="755"/>
                      <a:pt x="10887" y="755"/>
                    </a:cubicBezTo>
                    <a:lnTo>
                      <a:pt x="14250" y="755"/>
                    </a:lnTo>
                    <a:lnTo>
                      <a:pt x="15593" y="758"/>
                    </a:lnTo>
                    <a:cubicBezTo>
                      <a:pt x="15601" y="758"/>
                      <a:pt x="15608" y="755"/>
                      <a:pt x="15611" y="747"/>
                    </a:cubicBezTo>
                    <a:cubicBezTo>
                      <a:pt x="15619" y="744"/>
                      <a:pt x="15623" y="737"/>
                      <a:pt x="15623" y="730"/>
                    </a:cubicBezTo>
                    <a:lnTo>
                      <a:pt x="15623" y="59"/>
                    </a:lnTo>
                    <a:cubicBezTo>
                      <a:pt x="15623" y="41"/>
                      <a:pt x="15608" y="30"/>
                      <a:pt x="15593" y="30"/>
                    </a:cubicBezTo>
                    <a:cubicBezTo>
                      <a:pt x="14024" y="30"/>
                      <a:pt x="12454" y="30"/>
                      <a:pt x="10887" y="26"/>
                    </a:cubicBezTo>
                    <a:close/>
                    <a:moveTo>
                      <a:pt x="20522" y="30"/>
                    </a:moveTo>
                    <a:cubicBezTo>
                      <a:pt x="20515" y="30"/>
                      <a:pt x="20507" y="34"/>
                      <a:pt x="20503" y="37"/>
                    </a:cubicBezTo>
                    <a:cubicBezTo>
                      <a:pt x="20500" y="44"/>
                      <a:pt x="20496" y="52"/>
                      <a:pt x="20496" y="59"/>
                    </a:cubicBezTo>
                    <a:lnTo>
                      <a:pt x="20496" y="733"/>
                    </a:lnTo>
                    <a:cubicBezTo>
                      <a:pt x="20496" y="747"/>
                      <a:pt x="20507" y="758"/>
                      <a:pt x="20522" y="758"/>
                    </a:cubicBezTo>
                    <a:lnTo>
                      <a:pt x="25231" y="758"/>
                    </a:lnTo>
                    <a:cubicBezTo>
                      <a:pt x="25246" y="758"/>
                      <a:pt x="25257" y="747"/>
                      <a:pt x="25257" y="733"/>
                    </a:cubicBezTo>
                    <a:lnTo>
                      <a:pt x="25257" y="59"/>
                    </a:lnTo>
                    <a:cubicBezTo>
                      <a:pt x="25257" y="52"/>
                      <a:pt x="25257" y="44"/>
                      <a:pt x="25249" y="37"/>
                    </a:cubicBezTo>
                    <a:cubicBezTo>
                      <a:pt x="25246" y="34"/>
                      <a:pt x="25239" y="30"/>
                      <a:pt x="25231" y="30"/>
                    </a:cubicBezTo>
                    <a:close/>
                    <a:moveTo>
                      <a:pt x="30159" y="30"/>
                    </a:moveTo>
                    <a:cubicBezTo>
                      <a:pt x="30144" y="30"/>
                      <a:pt x="30134" y="44"/>
                      <a:pt x="30134" y="59"/>
                    </a:cubicBezTo>
                    <a:lnTo>
                      <a:pt x="30134" y="730"/>
                    </a:lnTo>
                    <a:cubicBezTo>
                      <a:pt x="30134" y="737"/>
                      <a:pt x="30134" y="744"/>
                      <a:pt x="30141" y="751"/>
                    </a:cubicBezTo>
                    <a:cubicBezTo>
                      <a:pt x="30144" y="755"/>
                      <a:pt x="30152" y="758"/>
                      <a:pt x="30159" y="758"/>
                    </a:cubicBezTo>
                    <a:lnTo>
                      <a:pt x="34868" y="758"/>
                    </a:lnTo>
                    <a:cubicBezTo>
                      <a:pt x="34883" y="758"/>
                      <a:pt x="34895" y="744"/>
                      <a:pt x="34895" y="730"/>
                    </a:cubicBezTo>
                    <a:lnTo>
                      <a:pt x="34895" y="59"/>
                    </a:lnTo>
                    <a:cubicBezTo>
                      <a:pt x="34895" y="52"/>
                      <a:pt x="34895" y="44"/>
                      <a:pt x="34887" y="37"/>
                    </a:cubicBezTo>
                    <a:cubicBezTo>
                      <a:pt x="34883" y="34"/>
                      <a:pt x="34876" y="30"/>
                      <a:pt x="34868" y="30"/>
                    </a:cubicBezTo>
                    <a:close/>
                    <a:moveTo>
                      <a:pt x="39797" y="26"/>
                    </a:moveTo>
                    <a:cubicBezTo>
                      <a:pt x="39782" y="26"/>
                      <a:pt x="39768" y="41"/>
                      <a:pt x="39768" y="56"/>
                    </a:cubicBezTo>
                    <a:lnTo>
                      <a:pt x="39768" y="730"/>
                    </a:lnTo>
                    <a:cubicBezTo>
                      <a:pt x="39768" y="737"/>
                      <a:pt x="39772" y="744"/>
                      <a:pt x="39779" y="747"/>
                    </a:cubicBezTo>
                    <a:cubicBezTo>
                      <a:pt x="39782" y="755"/>
                      <a:pt x="39790" y="758"/>
                      <a:pt x="39797" y="758"/>
                    </a:cubicBezTo>
                    <a:lnTo>
                      <a:pt x="44506" y="755"/>
                    </a:lnTo>
                    <a:cubicBezTo>
                      <a:pt x="44521" y="755"/>
                      <a:pt x="44532" y="744"/>
                      <a:pt x="44532" y="725"/>
                    </a:cubicBezTo>
                    <a:lnTo>
                      <a:pt x="44532" y="56"/>
                    </a:lnTo>
                    <a:cubicBezTo>
                      <a:pt x="44532" y="44"/>
                      <a:pt x="44528" y="41"/>
                      <a:pt x="44525" y="34"/>
                    </a:cubicBezTo>
                    <a:cubicBezTo>
                      <a:pt x="44518" y="30"/>
                      <a:pt x="44514" y="26"/>
                      <a:pt x="44506" y="26"/>
                    </a:cubicBezTo>
                    <a:close/>
                    <a:moveTo>
                      <a:pt x="3406" y="1549"/>
                    </a:moveTo>
                    <a:cubicBezTo>
                      <a:pt x="2685" y="1549"/>
                      <a:pt x="1967" y="1552"/>
                      <a:pt x="1250" y="1552"/>
                    </a:cubicBezTo>
                    <a:cubicBezTo>
                      <a:pt x="1235" y="1552"/>
                      <a:pt x="1221" y="1567"/>
                      <a:pt x="1221" y="1582"/>
                    </a:cubicBezTo>
                    <a:lnTo>
                      <a:pt x="1221" y="2011"/>
                    </a:lnTo>
                    <a:cubicBezTo>
                      <a:pt x="1221" y="2026"/>
                      <a:pt x="1231" y="2036"/>
                      <a:pt x="1246" y="2036"/>
                    </a:cubicBezTo>
                    <a:cubicBezTo>
                      <a:pt x="1505" y="2048"/>
                      <a:pt x="1738" y="2128"/>
                      <a:pt x="1909" y="2259"/>
                    </a:cubicBezTo>
                    <a:cubicBezTo>
                      <a:pt x="2240" y="2510"/>
                      <a:pt x="2419" y="2882"/>
                      <a:pt x="2441" y="3363"/>
                    </a:cubicBezTo>
                    <a:cubicBezTo>
                      <a:pt x="2441" y="3374"/>
                      <a:pt x="2452" y="3381"/>
                      <a:pt x="2463" y="3388"/>
                    </a:cubicBezTo>
                    <a:cubicBezTo>
                      <a:pt x="2791" y="3544"/>
                      <a:pt x="3176" y="3628"/>
                      <a:pt x="3588" y="3628"/>
                    </a:cubicBezTo>
                    <a:cubicBezTo>
                      <a:pt x="3993" y="3628"/>
                      <a:pt x="4397" y="3541"/>
                      <a:pt x="4732" y="3384"/>
                    </a:cubicBezTo>
                    <a:cubicBezTo>
                      <a:pt x="4746" y="3384"/>
                      <a:pt x="4758" y="3374"/>
                      <a:pt x="4758" y="3359"/>
                    </a:cubicBezTo>
                    <a:lnTo>
                      <a:pt x="4761" y="3322"/>
                    </a:lnTo>
                    <a:cubicBezTo>
                      <a:pt x="4761" y="3300"/>
                      <a:pt x="4765" y="3275"/>
                      <a:pt x="4765" y="3253"/>
                    </a:cubicBezTo>
                    <a:cubicBezTo>
                      <a:pt x="4827" y="2729"/>
                      <a:pt x="5078" y="2347"/>
                      <a:pt x="5496" y="2142"/>
                    </a:cubicBezTo>
                    <a:cubicBezTo>
                      <a:pt x="5632" y="2080"/>
                      <a:pt x="5792" y="2041"/>
                      <a:pt x="5960" y="2036"/>
                    </a:cubicBezTo>
                    <a:cubicBezTo>
                      <a:pt x="5974" y="2033"/>
                      <a:pt x="5985" y="2022"/>
                      <a:pt x="5985" y="2008"/>
                    </a:cubicBezTo>
                    <a:lnTo>
                      <a:pt x="5985" y="1574"/>
                    </a:lnTo>
                    <a:cubicBezTo>
                      <a:pt x="5985" y="1567"/>
                      <a:pt x="5982" y="1560"/>
                      <a:pt x="5977" y="1556"/>
                    </a:cubicBezTo>
                    <a:cubicBezTo>
                      <a:pt x="5970" y="1549"/>
                      <a:pt x="5963" y="1549"/>
                      <a:pt x="5955" y="1549"/>
                    </a:cubicBezTo>
                    <a:lnTo>
                      <a:pt x="4094" y="1549"/>
                    </a:lnTo>
                    <a:lnTo>
                      <a:pt x="3614" y="1552"/>
                    </a:lnTo>
                    <a:lnTo>
                      <a:pt x="3603" y="1552"/>
                    </a:lnTo>
                    <a:cubicBezTo>
                      <a:pt x="3600" y="1552"/>
                      <a:pt x="3595" y="1552"/>
                      <a:pt x="3581" y="1549"/>
                    </a:cubicBezTo>
                    <a:close/>
                    <a:moveTo>
                      <a:pt x="8393" y="1545"/>
                    </a:moveTo>
                    <a:lnTo>
                      <a:pt x="6069" y="1549"/>
                    </a:lnTo>
                    <a:cubicBezTo>
                      <a:pt x="6051" y="1549"/>
                      <a:pt x="6039" y="1560"/>
                      <a:pt x="6039" y="1574"/>
                    </a:cubicBezTo>
                    <a:lnTo>
                      <a:pt x="6039" y="2011"/>
                    </a:lnTo>
                    <a:cubicBezTo>
                      <a:pt x="6039" y="2026"/>
                      <a:pt x="6051" y="2036"/>
                      <a:pt x="6065" y="2036"/>
                    </a:cubicBezTo>
                    <a:cubicBezTo>
                      <a:pt x="6323" y="2048"/>
                      <a:pt x="6557" y="2128"/>
                      <a:pt x="6728" y="2259"/>
                    </a:cubicBezTo>
                    <a:cubicBezTo>
                      <a:pt x="7060" y="2510"/>
                      <a:pt x="7238" y="2882"/>
                      <a:pt x="7260" y="3363"/>
                    </a:cubicBezTo>
                    <a:cubicBezTo>
                      <a:pt x="7260" y="3374"/>
                      <a:pt x="7271" y="3384"/>
                      <a:pt x="7282" y="3388"/>
                    </a:cubicBezTo>
                    <a:cubicBezTo>
                      <a:pt x="7609" y="3544"/>
                      <a:pt x="7999" y="3628"/>
                      <a:pt x="8411" y="3628"/>
                    </a:cubicBezTo>
                    <a:cubicBezTo>
                      <a:pt x="8818" y="3628"/>
                      <a:pt x="9220" y="3541"/>
                      <a:pt x="9551" y="3384"/>
                    </a:cubicBezTo>
                    <a:cubicBezTo>
                      <a:pt x="9566" y="3381"/>
                      <a:pt x="9576" y="3374"/>
                      <a:pt x="9576" y="3359"/>
                    </a:cubicBezTo>
                    <a:lnTo>
                      <a:pt x="9580" y="3322"/>
                    </a:lnTo>
                    <a:cubicBezTo>
                      <a:pt x="9580" y="3300"/>
                      <a:pt x="9583" y="3275"/>
                      <a:pt x="9583" y="3253"/>
                    </a:cubicBezTo>
                    <a:cubicBezTo>
                      <a:pt x="9642" y="2729"/>
                      <a:pt x="9897" y="2347"/>
                      <a:pt x="10316" y="2142"/>
                    </a:cubicBezTo>
                    <a:cubicBezTo>
                      <a:pt x="10450" y="2080"/>
                      <a:pt x="10610" y="2041"/>
                      <a:pt x="10775" y="2036"/>
                    </a:cubicBezTo>
                    <a:cubicBezTo>
                      <a:pt x="10793" y="2033"/>
                      <a:pt x="10804" y="2022"/>
                      <a:pt x="10804" y="2008"/>
                    </a:cubicBezTo>
                    <a:lnTo>
                      <a:pt x="10804" y="1574"/>
                    </a:lnTo>
                    <a:cubicBezTo>
                      <a:pt x="10804" y="1567"/>
                      <a:pt x="10800" y="1560"/>
                      <a:pt x="10797" y="1556"/>
                    </a:cubicBezTo>
                    <a:cubicBezTo>
                      <a:pt x="10790" y="1549"/>
                      <a:pt x="10782" y="1545"/>
                      <a:pt x="10775" y="1545"/>
                    </a:cubicBezTo>
                    <a:lnTo>
                      <a:pt x="8447" y="1545"/>
                    </a:lnTo>
                    <a:cubicBezTo>
                      <a:pt x="8443" y="1545"/>
                      <a:pt x="8440" y="1549"/>
                      <a:pt x="8436" y="1549"/>
                    </a:cubicBezTo>
                    <a:cubicBezTo>
                      <a:pt x="8433" y="1552"/>
                      <a:pt x="8425" y="1552"/>
                      <a:pt x="8421" y="1552"/>
                    </a:cubicBezTo>
                    <a:cubicBezTo>
                      <a:pt x="8418" y="1552"/>
                      <a:pt x="8411" y="1552"/>
                      <a:pt x="8407" y="1549"/>
                    </a:cubicBezTo>
                    <a:cubicBezTo>
                      <a:pt x="8403" y="1549"/>
                      <a:pt x="8400" y="1545"/>
                      <a:pt x="8393" y="1545"/>
                    </a:cubicBezTo>
                    <a:close/>
                    <a:moveTo>
                      <a:pt x="10887" y="1545"/>
                    </a:moveTo>
                    <a:cubicBezTo>
                      <a:pt x="10869" y="1545"/>
                      <a:pt x="10859" y="1560"/>
                      <a:pt x="10859" y="1574"/>
                    </a:cubicBezTo>
                    <a:lnTo>
                      <a:pt x="10859" y="2011"/>
                    </a:lnTo>
                    <a:cubicBezTo>
                      <a:pt x="10859" y="2026"/>
                      <a:pt x="10869" y="2036"/>
                      <a:pt x="10884" y="2036"/>
                    </a:cubicBezTo>
                    <a:cubicBezTo>
                      <a:pt x="11139" y="2048"/>
                      <a:pt x="11375" y="2128"/>
                      <a:pt x="11547" y="2259"/>
                    </a:cubicBezTo>
                    <a:cubicBezTo>
                      <a:pt x="11878" y="2510"/>
                      <a:pt x="12057" y="2882"/>
                      <a:pt x="12079" y="3363"/>
                    </a:cubicBezTo>
                    <a:cubicBezTo>
                      <a:pt x="12079" y="3374"/>
                      <a:pt x="12089" y="3384"/>
                      <a:pt x="12101" y="3388"/>
                    </a:cubicBezTo>
                    <a:cubicBezTo>
                      <a:pt x="12421" y="3541"/>
                      <a:pt x="12826" y="3628"/>
                      <a:pt x="13229" y="3628"/>
                    </a:cubicBezTo>
                    <a:cubicBezTo>
                      <a:pt x="13638" y="3628"/>
                      <a:pt x="14038" y="3541"/>
                      <a:pt x="14369" y="3384"/>
                    </a:cubicBezTo>
                    <a:cubicBezTo>
                      <a:pt x="14384" y="3381"/>
                      <a:pt x="14396" y="3374"/>
                      <a:pt x="14396" y="3359"/>
                    </a:cubicBezTo>
                    <a:lnTo>
                      <a:pt x="14399" y="3322"/>
                    </a:lnTo>
                    <a:cubicBezTo>
                      <a:pt x="14399" y="3300"/>
                      <a:pt x="14402" y="3275"/>
                      <a:pt x="14402" y="3253"/>
                    </a:cubicBezTo>
                    <a:cubicBezTo>
                      <a:pt x="14461" y="2729"/>
                      <a:pt x="14715" y="2347"/>
                      <a:pt x="15134" y="2142"/>
                    </a:cubicBezTo>
                    <a:cubicBezTo>
                      <a:pt x="15270" y="2080"/>
                      <a:pt x="15426" y="2041"/>
                      <a:pt x="15593" y="2036"/>
                    </a:cubicBezTo>
                    <a:cubicBezTo>
                      <a:pt x="15608" y="2033"/>
                      <a:pt x="15623" y="2022"/>
                      <a:pt x="15623" y="2008"/>
                    </a:cubicBezTo>
                    <a:lnTo>
                      <a:pt x="15623" y="1571"/>
                    </a:lnTo>
                    <a:cubicBezTo>
                      <a:pt x="15623" y="1564"/>
                      <a:pt x="15619" y="1560"/>
                      <a:pt x="15611" y="1552"/>
                    </a:cubicBezTo>
                    <a:cubicBezTo>
                      <a:pt x="15608" y="1549"/>
                      <a:pt x="15601" y="1545"/>
                      <a:pt x="15593" y="1545"/>
                    </a:cubicBezTo>
                    <a:lnTo>
                      <a:pt x="13270" y="1545"/>
                    </a:lnTo>
                    <a:cubicBezTo>
                      <a:pt x="13266" y="1545"/>
                      <a:pt x="13259" y="1545"/>
                      <a:pt x="13255" y="1549"/>
                    </a:cubicBezTo>
                    <a:cubicBezTo>
                      <a:pt x="13251" y="1552"/>
                      <a:pt x="13244" y="1552"/>
                      <a:pt x="13241" y="1552"/>
                    </a:cubicBezTo>
                    <a:cubicBezTo>
                      <a:pt x="13233" y="1552"/>
                      <a:pt x="13229" y="1552"/>
                      <a:pt x="13226" y="1549"/>
                    </a:cubicBezTo>
                    <a:cubicBezTo>
                      <a:pt x="13219" y="1545"/>
                      <a:pt x="13215" y="1545"/>
                      <a:pt x="13211" y="1545"/>
                    </a:cubicBezTo>
                    <a:close/>
                    <a:moveTo>
                      <a:pt x="20412" y="1542"/>
                    </a:moveTo>
                    <a:lnTo>
                      <a:pt x="18092" y="1545"/>
                    </a:lnTo>
                    <a:cubicBezTo>
                      <a:pt x="18084" y="1545"/>
                      <a:pt x="18081" y="1545"/>
                      <a:pt x="18074" y="1549"/>
                    </a:cubicBezTo>
                    <a:cubicBezTo>
                      <a:pt x="18070" y="1552"/>
                      <a:pt x="18063" y="1552"/>
                      <a:pt x="18059" y="1552"/>
                    </a:cubicBezTo>
                    <a:cubicBezTo>
                      <a:pt x="18052" y="1552"/>
                      <a:pt x="18045" y="1552"/>
                      <a:pt x="18041" y="1549"/>
                    </a:cubicBezTo>
                    <a:cubicBezTo>
                      <a:pt x="18037" y="1545"/>
                      <a:pt x="18030" y="1545"/>
                      <a:pt x="18027" y="1545"/>
                    </a:cubicBezTo>
                    <a:lnTo>
                      <a:pt x="15707" y="1545"/>
                    </a:lnTo>
                    <a:cubicBezTo>
                      <a:pt x="15688" y="1545"/>
                      <a:pt x="15677" y="1556"/>
                      <a:pt x="15677" y="1571"/>
                    </a:cubicBezTo>
                    <a:lnTo>
                      <a:pt x="15677" y="2011"/>
                    </a:lnTo>
                    <a:cubicBezTo>
                      <a:pt x="15677" y="2026"/>
                      <a:pt x="15688" y="2036"/>
                      <a:pt x="15702" y="2036"/>
                    </a:cubicBezTo>
                    <a:cubicBezTo>
                      <a:pt x="15958" y="2048"/>
                      <a:pt x="16195" y="2128"/>
                      <a:pt x="16366" y="2259"/>
                    </a:cubicBezTo>
                    <a:cubicBezTo>
                      <a:pt x="16697" y="2510"/>
                      <a:pt x="16876" y="2882"/>
                      <a:pt x="16897" y="3363"/>
                    </a:cubicBezTo>
                    <a:cubicBezTo>
                      <a:pt x="16897" y="3374"/>
                      <a:pt x="16909" y="3381"/>
                      <a:pt x="16919" y="3388"/>
                    </a:cubicBezTo>
                    <a:cubicBezTo>
                      <a:pt x="17240" y="3541"/>
                      <a:pt x="17640" y="3628"/>
                      <a:pt x="18049" y="3628"/>
                    </a:cubicBezTo>
                    <a:cubicBezTo>
                      <a:pt x="18456" y="3628"/>
                      <a:pt x="18857" y="3541"/>
                      <a:pt x="19189" y="3384"/>
                    </a:cubicBezTo>
                    <a:cubicBezTo>
                      <a:pt x="19203" y="3381"/>
                      <a:pt x="19210" y="3374"/>
                      <a:pt x="19214" y="3359"/>
                    </a:cubicBezTo>
                    <a:lnTo>
                      <a:pt x="19217" y="3322"/>
                    </a:lnTo>
                    <a:cubicBezTo>
                      <a:pt x="19217" y="3300"/>
                      <a:pt x="19217" y="3275"/>
                      <a:pt x="19221" y="3253"/>
                    </a:cubicBezTo>
                    <a:cubicBezTo>
                      <a:pt x="19279" y="2729"/>
                      <a:pt x="19535" y="2347"/>
                      <a:pt x="19953" y="2142"/>
                    </a:cubicBezTo>
                    <a:cubicBezTo>
                      <a:pt x="20088" y="2080"/>
                      <a:pt x="20245" y="2041"/>
                      <a:pt x="20412" y="2036"/>
                    </a:cubicBezTo>
                    <a:cubicBezTo>
                      <a:pt x="20427" y="2033"/>
                      <a:pt x="20441" y="2022"/>
                      <a:pt x="20441" y="2008"/>
                    </a:cubicBezTo>
                    <a:lnTo>
                      <a:pt x="20441" y="1571"/>
                    </a:lnTo>
                    <a:cubicBezTo>
                      <a:pt x="20441" y="1564"/>
                      <a:pt x="20438" y="1556"/>
                      <a:pt x="20431" y="1552"/>
                    </a:cubicBezTo>
                    <a:cubicBezTo>
                      <a:pt x="20427" y="1545"/>
                      <a:pt x="20419" y="1542"/>
                      <a:pt x="20412" y="1542"/>
                    </a:cubicBezTo>
                    <a:close/>
                    <a:moveTo>
                      <a:pt x="20522" y="1542"/>
                    </a:moveTo>
                    <a:cubicBezTo>
                      <a:pt x="20507" y="1542"/>
                      <a:pt x="20496" y="1556"/>
                      <a:pt x="20496" y="1571"/>
                    </a:cubicBezTo>
                    <a:lnTo>
                      <a:pt x="20496" y="2011"/>
                    </a:lnTo>
                    <a:cubicBezTo>
                      <a:pt x="20496" y="2026"/>
                      <a:pt x="20507" y="2036"/>
                      <a:pt x="20522" y="2036"/>
                    </a:cubicBezTo>
                    <a:cubicBezTo>
                      <a:pt x="20777" y="2048"/>
                      <a:pt x="21013" y="2128"/>
                      <a:pt x="21184" y="2259"/>
                    </a:cubicBezTo>
                    <a:cubicBezTo>
                      <a:pt x="21516" y="2510"/>
                      <a:pt x="21695" y="2882"/>
                      <a:pt x="21717" y="3363"/>
                    </a:cubicBezTo>
                    <a:cubicBezTo>
                      <a:pt x="21717" y="3374"/>
                      <a:pt x="21727" y="3381"/>
                      <a:pt x="21738" y="3388"/>
                    </a:cubicBezTo>
                    <a:cubicBezTo>
                      <a:pt x="22058" y="3541"/>
                      <a:pt x="22460" y="3628"/>
                      <a:pt x="22867" y="3628"/>
                    </a:cubicBezTo>
                    <a:cubicBezTo>
                      <a:pt x="23275" y="3628"/>
                      <a:pt x="23676" y="3541"/>
                      <a:pt x="24007" y="3384"/>
                    </a:cubicBezTo>
                    <a:cubicBezTo>
                      <a:pt x="24022" y="3381"/>
                      <a:pt x="24029" y="3374"/>
                      <a:pt x="24033" y="3359"/>
                    </a:cubicBezTo>
                    <a:lnTo>
                      <a:pt x="24033" y="3322"/>
                    </a:lnTo>
                    <a:cubicBezTo>
                      <a:pt x="24037" y="3300"/>
                      <a:pt x="24037" y="3279"/>
                      <a:pt x="24040" y="3253"/>
                    </a:cubicBezTo>
                    <a:cubicBezTo>
                      <a:pt x="24099" y="2729"/>
                      <a:pt x="24353" y="2347"/>
                      <a:pt x="24772" y="2142"/>
                    </a:cubicBezTo>
                    <a:cubicBezTo>
                      <a:pt x="24907" y="2080"/>
                      <a:pt x="25064" y="2041"/>
                      <a:pt x="25231" y="2036"/>
                    </a:cubicBezTo>
                    <a:cubicBezTo>
                      <a:pt x="25246" y="2033"/>
                      <a:pt x="25261" y="2022"/>
                      <a:pt x="25261" y="2008"/>
                    </a:cubicBezTo>
                    <a:lnTo>
                      <a:pt x="25261" y="1571"/>
                    </a:lnTo>
                    <a:cubicBezTo>
                      <a:pt x="25261" y="1564"/>
                      <a:pt x="25257" y="1556"/>
                      <a:pt x="25249" y="1552"/>
                    </a:cubicBezTo>
                    <a:cubicBezTo>
                      <a:pt x="25246" y="1545"/>
                      <a:pt x="25239" y="1542"/>
                      <a:pt x="25231" y="1542"/>
                    </a:cubicBezTo>
                    <a:lnTo>
                      <a:pt x="22911" y="1542"/>
                    </a:lnTo>
                    <a:cubicBezTo>
                      <a:pt x="22907" y="1542"/>
                      <a:pt x="22900" y="1545"/>
                      <a:pt x="22897" y="1549"/>
                    </a:cubicBezTo>
                    <a:cubicBezTo>
                      <a:pt x="22889" y="1552"/>
                      <a:pt x="22885" y="1552"/>
                      <a:pt x="22878" y="1552"/>
                    </a:cubicBezTo>
                    <a:cubicBezTo>
                      <a:pt x="22871" y="1552"/>
                      <a:pt x="22864" y="1552"/>
                      <a:pt x="22860" y="1549"/>
                    </a:cubicBezTo>
                    <a:cubicBezTo>
                      <a:pt x="22853" y="1545"/>
                      <a:pt x="22849" y="1542"/>
                      <a:pt x="22842" y="1542"/>
                    </a:cubicBezTo>
                    <a:close/>
                    <a:moveTo>
                      <a:pt x="25340" y="1542"/>
                    </a:moveTo>
                    <a:cubicBezTo>
                      <a:pt x="25326" y="1542"/>
                      <a:pt x="25315" y="1556"/>
                      <a:pt x="25315" y="1571"/>
                    </a:cubicBezTo>
                    <a:lnTo>
                      <a:pt x="25315" y="2011"/>
                    </a:lnTo>
                    <a:cubicBezTo>
                      <a:pt x="25315" y="2026"/>
                      <a:pt x="25326" y="2036"/>
                      <a:pt x="25340" y="2036"/>
                    </a:cubicBezTo>
                    <a:cubicBezTo>
                      <a:pt x="25595" y="2048"/>
                      <a:pt x="25832" y="2128"/>
                      <a:pt x="26004" y="2259"/>
                    </a:cubicBezTo>
                    <a:cubicBezTo>
                      <a:pt x="26335" y="2510"/>
                      <a:pt x="26513" y="2882"/>
                      <a:pt x="26535" y="3363"/>
                    </a:cubicBezTo>
                    <a:cubicBezTo>
                      <a:pt x="26535" y="3374"/>
                      <a:pt x="26546" y="3384"/>
                      <a:pt x="26557" y="3388"/>
                    </a:cubicBezTo>
                    <a:cubicBezTo>
                      <a:pt x="26878" y="3541"/>
                      <a:pt x="27278" y="3628"/>
                      <a:pt x="27686" y="3628"/>
                    </a:cubicBezTo>
                    <a:cubicBezTo>
                      <a:pt x="28094" y="3628"/>
                      <a:pt x="28495" y="3541"/>
                      <a:pt x="28826" y="3384"/>
                    </a:cubicBezTo>
                    <a:cubicBezTo>
                      <a:pt x="28837" y="3381"/>
                      <a:pt x="28848" y="3374"/>
                      <a:pt x="28852" y="3359"/>
                    </a:cubicBezTo>
                    <a:lnTo>
                      <a:pt x="28852" y="3322"/>
                    </a:lnTo>
                    <a:cubicBezTo>
                      <a:pt x="28855" y="3300"/>
                      <a:pt x="28855" y="3275"/>
                      <a:pt x="28859" y="3253"/>
                    </a:cubicBezTo>
                    <a:cubicBezTo>
                      <a:pt x="28917" y="2729"/>
                      <a:pt x="29172" y="2347"/>
                      <a:pt x="29591" y="2142"/>
                    </a:cubicBezTo>
                    <a:cubicBezTo>
                      <a:pt x="29726" y="2080"/>
                      <a:pt x="29882" y="2041"/>
                      <a:pt x="30050" y="2036"/>
                    </a:cubicBezTo>
                    <a:cubicBezTo>
                      <a:pt x="30065" y="2033"/>
                      <a:pt x="30075" y="2022"/>
                      <a:pt x="30075" y="2008"/>
                    </a:cubicBezTo>
                    <a:lnTo>
                      <a:pt x="30075" y="1571"/>
                    </a:lnTo>
                    <a:cubicBezTo>
                      <a:pt x="30075" y="1564"/>
                      <a:pt x="30075" y="1556"/>
                      <a:pt x="30068" y="1549"/>
                    </a:cubicBezTo>
                    <a:cubicBezTo>
                      <a:pt x="30065" y="1545"/>
                      <a:pt x="30057" y="1542"/>
                      <a:pt x="30050" y="1542"/>
                    </a:cubicBezTo>
                    <a:lnTo>
                      <a:pt x="27730" y="1542"/>
                    </a:lnTo>
                    <a:cubicBezTo>
                      <a:pt x="27727" y="1542"/>
                      <a:pt x="27719" y="1545"/>
                      <a:pt x="27715" y="1549"/>
                    </a:cubicBezTo>
                    <a:cubicBezTo>
                      <a:pt x="27708" y="1552"/>
                      <a:pt x="27705" y="1552"/>
                      <a:pt x="27697" y="1552"/>
                    </a:cubicBezTo>
                    <a:cubicBezTo>
                      <a:pt x="27690" y="1552"/>
                      <a:pt x="27683" y="1552"/>
                      <a:pt x="27675" y="1549"/>
                    </a:cubicBezTo>
                    <a:cubicBezTo>
                      <a:pt x="27671" y="1545"/>
                      <a:pt x="27668" y="1542"/>
                      <a:pt x="27661" y="1542"/>
                    </a:cubicBezTo>
                    <a:close/>
                    <a:moveTo>
                      <a:pt x="30159" y="1542"/>
                    </a:moveTo>
                    <a:cubicBezTo>
                      <a:pt x="30144" y="1542"/>
                      <a:pt x="30134" y="1556"/>
                      <a:pt x="30134" y="1571"/>
                    </a:cubicBezTo>
                    <a:lnTo>
                      <a:pt x="30134" y="2011"/>
                    </a:lnTo>
                    <a:cubicBezTo>
                      <a:pt x="30134" y="2026"/>
                      <a:pt x="30144" y="2036"/>
                      <a:pt x="30159" y="2036"/>
                    </a:cubicBezTo>
                    <a:cubicBezTo>
                      <a:pt x="30415" y="2048"/>
                      <a:pt x="30651" y="2128"/>
                      <a:pt x="30822" y="2259"/>
                    </a:cubicBezTo>
                    <a:cubicBezTo>
                      <a:pt x="31150" y="2510"/>
                      <a:pt x="31332" y="2882"/>
                      <a:pt x="31354" y="3363"/>
                    </a:cubicBezTo>
                    <a:cubicBezTo>
                      <a:pt x="31354" y="3374"/>
                      <a:pt x="31365" y="3384"/>
                      <a:pt x="31376" y="3388"/>
                    </a:cubicBezTo>
                    <a:cubicBezTo>
                      <a:pt x="31700" y="3544"/>
                      <a:pt x="32093" y="3628"/>
                      <a:pt x="32505" y="3628"/>
                    </a:cubicBezTo>
                    <a:cubicBezTo>
                      <a:pt x="32909" y="3628"/>
                      <a:pt x="33313" y="3541"/>
                      <a:pt x="33645" y="3384"/>
                    </a:cubicBezTo>
                    <a:cubicBezTo>
                      <a:pt x="33656" y="3381"/>
                      <a:pt x="33666" y="3374"/>
                      <a:pt x="33666" y="3359"/>
                    </a:cubicBezTo>
                    <a:lnTo>
                      <a:pt x="33671" y="3322"/>
                    </a:lnTo>
                    <a:cubicBezTo>
                      <a:pt x="33674" y="3300"/>
                      <a:pt x="33674" y="3275"/>
                      <a:pt x="33678" y="3253"/>
                    </a:cubicBezTo>
                    <a:cubicBezTo>
                      <a:pt x="33736" y="2729"/>
                      <a:pt x="33991" y="2347"/>
                      <a:pt x="34410" y="2142"/>
                    </a:cubicBezTo>
                    <a:cubicBezTo>
                      <a:pt x="34541" y="2080"/>
                      <a:pt x="34702" y="2041"/>
                      <a:pt x="34868" y="2036"/>
                    </a:cubicBezTo>
                    <a:cubicBezTo>
                      <a:pt x="34883" y="2033"/>
                      <a:pt x="34895" y="2022"/>
                      <a:pt x="34895" y="2008"/>
                    </a:cubicBezTo>
                    <a:lnTo>
                      <a:pt x="34895" y="1571"/>
                    </a:lnTo>
                    <a:cubicBezTo>
                      <a:pt x="34895" y="1564"/>
                      <a:pt x="34895" y="1556"/>
                      <a:pt x="34887" y="1549"/>
                    </a:cubicBezTo>
                    <a:cubicBezTo>
                      <a:pt x="34883" y="1545"/>
                      <a:pt x="34876" y="1542"/>
                      <a:pt x="34868" y="1542"/>
                    </a:cubicBezTo>
                    <a:lnTo>
                      <a:pt x="32548" y="1542"/>
                    </a:lnTo>
                    <a:cubicBezTo>
                      <a:pt x="32545" y="1542"/>
                      <a:pt x="32538" y="1545"/>
                      <a:pt x="32534" y="1549"/>
                    </a:cubicBezTo>
                    <a:cubicBezTo>
                      <a:pt x="32527" y="1552"/>
                      <a:pt x="32520" y="1552"/>
                      <a:pt x="32513" y="1552"/>
                    </a:cubicBezTo>
                    <a:cubicBezTo>
                      <a:pt x="32508" y="1552"/>
                      <a:pt x="32501" y="1552"/>
                      <a:pt x="32494" y="1549"/>
                    </a:cubicBezTo>
                    <a:cubicBezTo>
                      <a:pt x="32491" y="1545"/>
                      <a:pt x="32483" y="1542"/>
                      <a:pt x="32479" y="1542"/>
                    </a:cubicBezTo>
                    <a:close/>
                    <a:moveTo>
                      <a:pt x="34978" y="1542"/>
                    </a:moveTo>
                    <a:cubicBezTo>
                      <a:pt x="34964" y="1542"/>
                      <a:pt x="34952" y="1552"/>
                      <a:pt x="34952" y="1571"/>
                    </a:cubicBezTo>
                    <a:lnTo>
                      <a:pt x="34952" y="2011"/>
                    </a:lnTo>
                    <a:cubicBezTo>
                      <a:pt x="34952" y="2026"/>
                      <a:pt x="34964" y="2036"/>
                      <a:pt x="34978" y="2036"/>
                    </a:cubicBezTo>
                    <a:cubicBezTo>
                      <a:pt x="35233" y="2048"/>
                      <a:pt x="35470" y="2128"/>
                      <a:pt x="35641" y="2259"/>
                    </a:cubicBezTo>
                    <a:cubicBezTo>
                      <a:pt x="35969" y="2510"/>
                      <a:pt x="36151" y="2882"/>
                      <a:pt x="36173" y="3363"/>
                    </a:cubicBezTo>
                    <a:cubicBezTo>
                      <a:pt x="36173" y="3374"/>
                      <a:pt x="36184" y="3384"/>
                      <a:pt x="36195" y="3388"/>
                    </a:cubicBezTo>
                    <a:cubicBezTo>
                      <a:pt x="36515" y="3541"/>
                      <a:pt x="36916" y="3628"/>
                      <a:pt x="37324" y="3628"/>
                    </a:cubicBezTo>
                    <a:cubicBezTo>
                      <a:pt x="37728" y="3628"/>
                      <a:pt x="38129" y="3541"/>
                      <a:pt x="38464" y="3384"/>
                    </a:cubicBezTo>
                    <a:cubicBezTo>
                      <a:pt x="38474" y="3381"/>
                      <a:pt x="38486" y="3374"/>
                      <a:pt x="38486" y="3359"/>
                    </a:cubicBezTo>
                    <a:lnTo>
                      <a:pt x="38489" y="3322"/>
                    </a:lnTo>
                    <a:cubicBezTo>
                      <a:pt x="38493" y="3300"/>
                      <a:pt x="38493" y="3275"/>
                      <a:pt x="38496" y="3253"/>
                    </a:cubicBezTo>
                    <a:cubicBezTo>
                      <a:pt x="38555" y="2729"/>
                      <a:pt x="38807" y="2347"/>
                      <a:pt x="39229" y="2142"/>
                    </a:cubicBezTo>
                    <a:cubicBezTo>
                      <a:pt x="39360" y="2080"/>
                      <a:pt x="39520" y="2041"/>
                      <a:pt x="39688" y="2036"/>
                    </a:cubicBezTo>
                    <a:cubicBezTo>
                      <a:pt x="39703" y="2033"/>
                      <a:pt x="39713" y="2022"/>
                      <a:pt x="39713" y="2008"/>
                    </a:cubicBezTo>
                    <a:lnTo>
                      <a:pt x="39713" y="1571"/>
                    </a:lnTo>
                    <a:cubicBezTo>
                      <a:pt x="39713" y="1552"/>
                      <a:pt x="39703" y="1542"/>
                      <a:pt x="39688" y="1542"/>
                    </a:cubicBezTo>
                    <a:lnTo>
                      <a:pt x="37371" y="1542"/>
                    </a:lnTo>
                    <a:cubicBezTo>
                      <a:pt x="37364" y="1542"/>
                      <a:pt x="37356" y="1545"/>
                      <a:pt x="37353" y="1549"/>
                    </a:cubicBezTo>
                    <a:cubicBezTo>
                      <a:pt x="37346" y="1552"/>
                      <a:pt x="37338" y="1552"/>
                      <a:pt x="37331" y="1552"/>
                    </a:cubicBezTo>
                    <a:cubicBezTo>
                      <a:pt x="37324" y="1552"/>
                      <a:pt x="37316" y="1552"/>
                      <a:pt x="37313" y="1549"/>
                    </a:cubicBezTo>
                    <a:cubicBezTo>
                      <a:pt x="37309" y="1545"/>
                      <a:pt x="37302" y="1542"/>
                      <a:pt x="37294" y="1542"/>
                    </a:cubicBezTo>
                    <a:close/>
                    <a:moveTo>
                      <a:pt x="39797" y="1542"/>
                    </a:moveTo>
                    <a:cubicBezTo>
                      <a:pt x="39782" y="1542"/>
                      <a:pt x="39772" y="1552"/>
                      <a:pt x="39772" y="1571"/>
                    </a:cubicBezTo>
                    <a:lnTo>
                      <a:pt x="39772" y="2011"/>
                    </a:lnTo>
                    <a:cubicBezTo>
                      <a:pt x="39772" y="2026"/>
                      <a:pt x="39782" y="2036"/>
                      <a:pt x="39797" y="2036"/>
                    </a:cubicBezTo>
                    <a:cubicBezTo>
                      <a:pt x="40052" y="2048"/>
                      <a:pt x="40288" y="2128"/>
                      <a:pt x="40460" y="2259"/>
                    </a:cubicBezTo>
                    <a:cubicBezTo>
                      <a:pt x="40787" y="2510"/>
                      <a:pt x="40966" y="2882"/>
                      <a:pt x="40992" y="3363"/>
                    </a:cubicBezTo>
                    <a:cubicBezTo>
                      <a:pt x="40992" y="3374"/>
                      <a:pt x="41002" y="3384"/>
                      <a:pt x="41014" y="3388"/>
                    </a:cubicBezTo>
                    <a:cubicBezTo>
                      <a:pt x="41334" y="3541"/>
                      <a:pt x="41735" y="3628"/>
                      <a:pt x="42142" y="3628"/>
                    </a:cubicBezTo>
                    <a:cubicBezTo>
                      <a:pt x="42547" y="3628"/>
                      <a:pt x="42948" y="3541"/>
                      <a:pt x="43282" y="3384"/>
                    </a:cubicBezTo>
                    <a:cubicBezTo>
                      <a:pt x="43294" y="3381"/>
                      <a:pt x="43304" y="3374"/>
                      <a:pt x="43304" y="3359"/>
                    </a:cubicBezTo>
                    <a:lnTo>
                      <a:pt x="43309" y="3322"/>
                    </a:lnTo>
                    <a:cubicBezTo>
                      <a:pt x="43312" y="3300"/>
                      <a:pt x="43312" y="3275"/>
                      <a:pt x="43316" y="3253"/>
                    </a:cubicBezTo>
                    <a:cubicBezTo>
                      <a:pt x="43374" y="2729"/>
                      <a:pt x="43625" y="2347"/>
                      <a:pt x="44047" y="2142"/>
                    </a:cubicBezTo>
                    <a:cubicBezTo>
                      <a:pt x="44178" y="2080"/>
                      <a:pt x="44339" y="2041"/>
                      <a:pt x="44506" y="2036"/>
                    </a:cubicBezTo>
                    <a:cubicBezTo>
                      <a:pt x="44521" y="2033"/>
                      <a:pt x="44532" y="2022"/>
                      <a:pt x="44532" y="2008"/>
                    </a:cubicBezTo>
                    <a:lnTo>
                      <a:pt x="44532" y="1571"/>
                    </a:lnTo>
                    <a:cubicBezTo>
                      <a:pt x="44532" y="1552"/>
                      <a:pt x="44521" y="1542"/>
                      <a:pt x="44506" y="1542"/>
                    </a:cubicBezTo>
                    <a:lnTo>
                      <a:pt x="42190" y="1542"/>
                    </a:lnTo>
                    <a:cubicBezTo>
                      <a:pt x="42183" y="1542"/>
                      <a:pt x="42176" y="1542"/>
                      <a:pt x="42172" y="1549"/>
                    </a:cubicBezTo>
                    <a:cubicBezTo>
                      <a:pt x="42164" y="1552"/>
                      <a:pt x="42157" y="1552"/>
                      <a:pt x="42150" y="1552"/>
                    </a:cubicBezTo>
                    <a:cubicBezTo>
                      <a:pt x="42142" y="1552"/>
                      <a:pt x="42135" y="1552"/>
                      <a:pt x="42132" y="1549"/>
                    </a:cubicBezTo>
                    <a:cubicBezTo>
                      <a:pt x="42128" y="1542"/>
                      <a:pt x="42121" y="1542"/>
                      <a:pt x="42114" y="1542"/>
                    </a:cubicBezTo>
                    <a:close/>
                    <a:moveTo>
                      <a:pt x="44615" y="1542"/>
                    </a:moveTo>
                    <a:cubicBezTo>
                      <a:pt x="44601" y="1542"/>
                      <a:pt x="44587" y="1552"/>
                      <a:pt x="44587" y="1571"/>
                    </a:cubicBezTo>
                    <a:lnTo>
                      <a:pt x="44587" y="2011"/>
                    </a:lnTo>
                    <a:cubicBezTo>
                      <a:pt x="44587" y="2026"/>
                      <a:pt x="44601" y="2036"/>
                      <a:pt x="44615" y="2036"/>
                    </a:cubicBezTo>
                    <a:cubicBezTo>
                      <a:pt x="44871" y="2048"/>
                      <a:pt x="45104" y="2128"/>
                      <a:pt x="45279" y="2259"/>
                    </a:cubicBezTo>
                    <a:cubicBezTo>
                      <a:pt x="45607" y="2510"/>
                      <a:pt x="45785" y="2882"/>
                      <a:pt x="45810" y="3363"/>
                    </a:cubicBezTo>
                    <a:cubicBezTo>
                      <a:pt x="45810" y="3374"/>
                      <a:pt x="45822" y="3384"/>
                      <a:pt x="45832" y="3388"/>
                    </a:cubicBezTo>
                    <a:cubicBezTo>
                      <a:pt x="46157" y="3544"/>
                      <a:pt x="46546" y="3628"/>
                      <a:pt x="46954" y="3628"/>
                    </a:cubicBezTo>
                    <a:cubicBezTo>
                      <a:pt x="47359" y="3628"/>
                      <a:pt x="47762" y="3541"/>
                      <a:pt x="48098" y="3384"/>
                    </a:cubicBezTo>
                    <a:cubicBezTo>
                      <a:pt x="48112" y="3384"/>
                      <a:pt x="48123" y="3374"/>
                      <a:pt x="48123" y="3359"/>
                    </a:cubicBezTo>
                    <a:lnTo>
                      <a:pt x="48127" y="3322"/>
                    </a:lnTo>
                    <a:cubicBezTo>
                      <a:pt x="48127" y="3300"/>
                      <a:pt x="48130" y="3275"/>
                      <a:pt x="48134" y="3253"/>
                    </a:cubicBezTo>
                    <a:cubicBezTo>
                      <a:pt x="48193" y="2729"/>
                      <a:pt x="48444" y="2347"/>
                      <a:pt x="48866" y="2142"/>
                    </a:cubicBezTo>
                    <a:cubicBezTo>
                      <a:pt x="48998" y="2080"/>
                      <a:pt x="49158" y="2041"/>
                      <a:pt x="49325" y="2036"/>
                    </a:cubicBezTo>
                    <a:cubicBezTo>
                      <a:pt x="49340" y="2033"/>
                      <a:pt x="49351" y="2022"/>
                      <a:pt x="49351" y="2008"/>
                    </a:cubicBezTo>
                    <a:lnTo>
                      <a:pt x="49351" y="1571"/>
                    </a:lnTo>
                    <a:cubicBezTo>
                      <a:pt x="49351" y="1552"/>
                      <a:pt x="49340" y="1542"/>
                      <a:pt x="49322" y="1542"/>
                    </a:cubicBezTo>
                    <a:lnTo>
                      <a:pt x="47005" y="1542"/>
                    </a:lnTo>
                    <a:cubicBezTo>
                      <a:pt x="47002" y="1542"/>
                      <a:pt x="46994" y="1545"/>
                      <a:pt x="46991" y="1549"/>
                    </a:cubicBezTo>
                    <a:cubicBezTo>
                      <a:pt x="46984" y="1552"/>
                      <a:pt x="46976" y="1552"/>
                      <a:pt x="46969" y="1552"/>
                    </a:cubicBezTo>
                    <a:cubicBezTo>
                      <a:pt x="46962" y="1552"/>
                      <a:pt x="46954" y="1552"/>
                      <a:pt x="46950" y="1549"/>
                    </a:cubicBezTo>
                    <a:cubicBezTo>
                      <a:pt x="46943" y="1545"/>
                      <a:pt x="46940" y="1542"/>
                      <a:pt x="46932" y="1542"/>
                    </a:cubicBezTo>
                    <a:close/>
                    <a:moveTo>
                      <a:pt x="49435" y="1542"/>
                    </a:moveTo>
                    <a:cubicBezTo>
                      <a:pt x="49428" y="1542"/>
                      <a:pt x="49420" y="1545"/>
                      <a:pt x="49416" y="1549"/>
                    </a:cubicBezTo>
                    <a:cubicBezTo>
                      <a:pt x="49409" y="1556"/>
                      <a:pt x="49406" y="1564"/>
                      <a:pt x="49406" y="1571"/>
                    </a:cubicBezTo>
                    <a:lnTo>
                      <a:pt x="49406" y="2011"/>
                    </a:lnTo>
                    <a:cubicBezTo>
                      <a:pt x="49406" y="2026"/>
                      <a:pt x="49420" y="2036"/>
                      <a:pt x="49435" y="2036"/>
                    </a:cubicBezTo>
                    <a:cubicBezTo>
                      <a:pt x="49690" y="2048"/>
                      <a:pt x="49922" y="2128"/>
                      <a:pt x="50094" y="2259"/>
                    </a:cubicBezTo>
                    <a:cubicBezTo>
                      <a:pt x="50425" y="2510"/>
                      <a:pt x="50603" y="2882"/>
                      <a:pt x="50625" y="3363"/>
                    </a:cubicBezTo>
                    <a:cubicBezTo>
                      <a:pt x="50630" y="3374"/>
                      <a:pt x="50640" y="3381"/>
                      <a:pt x="50647" y="3388"/>
                    </a:cubicBezTo>
                    <a:cubicBezTo>
                      <a:pt x="50975" y="3544"/>
                      <a:pt x="51361" y="3628"/>
                      <a:pt x="51773" y="3628"/>
                    </a:cubicBezTo>
                    <a:cubicBezTo>
                      <a:pt x="52177" y="3628"/>
                      <a:pt x="52582" y="3541"/>
                      <a:pt x="52917" y="3384"/>
                    </a:cubicBezTo>
                    <a:cubicBezTo>
                      <a:pt x="52931" y="3384"/>
                      <a:pt x="52942" y="3374"/>
                      <a:pt x="52942" y="3359"/>
                    </a:cubicBezTo>
                    <a:lnTo>
                      <a:pt x="52946" y="3322"/>
                    </a:lnTo>
                    <a:cubicBezTo>
                      <a:pt x="52946" y="3300"/>
                      <a:pt x="52950" y="3279"/>
                      <a:pt x="52950" y="3253"/>
                    </a:cubicBezTo>
                    <a:cubicBezTo>
                      <a:pt x="53012" y="2729"/>
                      <a:pt x="53263" y="2347"/>
                      <a:pt x="53681" y="2142"/>
                    </a:cubicBezTo>
                    <a:cubicBezTo>
                      <a:pt x="53816" y="2080"/>
                      <a:pt x="53977" y="2041"/>
                      <a:pt x="54144" y="2036"/>
                    </a:cubicBezTo>
                    <a:cubicBezTo>
                      <a:pt x="54159" y="2033"/>
                      <a:pt x="54170" y="2022"/>
                      <a:pt x="54170" y="2008"/>
                    </a:cubicBezTo>
                    <a:lnTo>
                      <a:pt x="54170" y="1571"/>
                    </a:lnTo>
                    <a:cubicBezTo>
                      <a:pt x="54170" y="1552"/>
                      <a:pt x="54159" y="1542"/>
                      <a:pt x="54140" y="1542"/>
                    </a:cubicBezTo>
                    <a:lnTo>
                      <a:pt x="51824" y="1542"/>
                    </a:lnTo>
                    <a:cubicBezTo>
                      <a:pt x="51817" y="1542"/>
                      <a:pt x="51813" y="1545"/>
                      <a:pt x="51805" y="1549"/>
                    </a:cubicBezTo>
                    <a:cubicBezTo>
                      <a:pt x="51802" y="1552"/>
                      <a:pt x="51795" y="1552"/>
                      <a:pt x="51788" y="1552"/>
                    </a:cubicBezTo>
                    <a:cubicBezTo>
                      <a:pt x="51780" y="1552"/>
                      <a:pt x="51773" y="1552"/>
                      <a:pt x="51770" y="1549"/>
                    </a:cubicBezTo>
                    <a:cubicBezTo>
                      <a:pt x="51762" y="1545"/>
                      <a:pt x="51758" y="1542"/>
                      <a:pt x="51751" y="1542"/>
                    </a:cubicBezTo>
                    <a:close/>
                    <a:moveTo>
                      <a:pt x="54253" y="1542"/>
                    </a:moveTo>
                    <a:cubicBezTo>
                      <a:pt x="54246" y="1542"/>
                      <a:pt x="54239" y="1545"/>
                      <a:pt x="54231" y="1549"/>
                    </a:cubicBezTo>
                    <a:cubicBezTo>
                      <a:pt x="54228" y="1556"/>
                      <a:pt x="54224" y="1564"/>
                      <a:pt x="54224" y="1571"/>
                    </a:cubicBezTo>
                    <a:lnTo>
                      <a:pt x="54224" y="2011"/>
                    </a:lnTo>
                    <a:cubicBezTo>
                      <a:pt x="54224" y="2026"/>
                      <a:pt x="54236" y="2036"/>
                      <a:pt x="54253" y="2036"/>
                    </a:cubicBezTo>
                    <a:cubicBezTo>
                      <a:pt x="54508" y="2048"/>
                      <a:pt x="54742" y="2128"/>
                      <a:pt x="54913" y="2259"/>
                    </a:cubicBezTo>
                    <a:cubicBezTo>
                      <a:pt x="55244" y="2510"/>
                      <a:pt x="55423" y="2882"/>
                      <a:pt x="55445" y="3363"/>
                    </a:cubicBezTo>
                    <a:cubicBezTo>
                      <a:pt x="55448" y="3374"/>
                      <a:pt x="55459" y="3381"/>
                      <a:pt x="55466" y="3388"/>
                    </a:cubicBezTo>
                    <a:cubicBezTo>
                      <a:pt x="55794" y="3544"/>
                      <a:pt x="56181" y="3628"/>
                      <a:pt x="56591" y="3628"/>
                    </a:cubicBezTo>
                    <a:cubicBezTo>
                      <a:pt x="56996" y="3628"/>
                      <a:pt x="57400" y="3541"/>
                      <a:pt x="57736" y="3384"/>
                    </a:cubicBezTo>
                    <a:cubicBezTo>
                      <a:pt x="57750" y="3384"/>
                      <a:pt x="57761" y="3374"/>
                      <a:pt x="57761" y="3359"/>
                    </a:cubicBezTo>
                    <a:lnTo>
                      <a:pt x="57765" y="3322"/>
                    </a:lnTo>
                    <a:cubicBezTo>
                      <a:pt x="57765" y="3300"/>
                      <a:pt x="57768" y="3275"/>
                      <a:pt x="57768" y="3253"/>
                    </a:cubicBezTo>
                    <a:cubicBezTo>
                      <a:pt x="57830" y="2729"/>
                      <a:pt x="58082" y="2347"/>
                      <a:pt x="58501" y="2142"/>
                    </a:cubicBezTo>
                    <a:cubicBezTo>
                      <a:pt x="58635" y="2080"/>
                      <a:pt x="58795" y="2041"/>
                      <a:pt x="58963" y="2036"/>
                    </a:cubicBezTo>
                    <a:cubicBezTo>
                      <a:pt x="58978" y="2033"/>
                      <a:pt x="58988" y="2022"/>
                      <a:pt x="58988" y="2008"/>
                    </a:cubicBezTo>
                    <a:lnTo>
                      <a:pt x="58988" y="1571"/>
                    </a:lnTo>
                    <a:cubicBezTo>
                      <a:pt x="58988" y="1552"/>
                      <a:pt x="58974" y="1542"/>
                      <a:pt x="58960" y="1542"/>
                    </a:cubicBezTo>
                    <a:lnTo>
                      <a:pt x="56643" y="1542"/>
                    </a:lnTo>
                    <a:cubicBezTo>
                      <a:pt x="56635" y="1542"/>
                      <a:pt x="56632" y="1545"/>
                      <a:pt x="56625" y="1549"/>
                    </a:cubicBezTo>
                    <a:cubicBezTo>
                      <a:pt x="56621" y="1552"/>
                      <a:pt x="56613" y="1552"/>
                      <a:pt x="56606" y="1552"/>
                    </a:cubicBezTo>
                    <a:cubicBezTo>
                      <a:pt x="56599" y="1552"/>
                      <a:pt x="56591" y="1552"/>
                      <a:pt x="56588" y="1549"/>
                    </a:cubicBezTo>
                    <a:cubicBezTo>
                      <a:pt x="56581" y="1545"/>
                      <a:pt x="56578" y="1542"/>
                      <a:pt x="56570" y="1542"/>
                    </a:cubicBezTo>
                    <a:close/>
                    <a:moveTo>
                      <a:pt x="59072" y="1542"/>
                    </a:moveTo>
                    <a:cubicBezTo>
                      <a:pt x="59065" y="1542"/>
                      <a:pt x="59058" y="1545"/>
                      <a:pt x="59051" y="1549"/>
                    </a:cubicBezTo>
                    <a:cubicBezTo>
                      <a:pt x="59047" y="1556"/>
                      <a:pt x="59044" y="1564"/>
                      <a:pt x="59044" y="1571"/>
                    </a:cubicBezTo>
                    <a:lnTo>
                      <a:pt x="59044" y="2011"/>
                    </a:lnTo>
                    <a:cubicBezTo>
                      <a:pt x="59044" y="2026"/>
                      <a:pt x="59054" y="2036"/>
                      <a:pt x="59069" y="2036"/>
                    </a:cubicBezTo>
                    <a:cubicBezTo>
                      <a:pt x="59328" y="2048"/>
                      <a:pt x="59560" y="2128"/>
                      <a:pt x="59731" y="2259"/>
                    </a:cubicBezTo>
                    <a:cubicBezTo>
                      <a:pt x="60063" y="2510"/>
                      <a:pt x="60241" y="2882"/>
                      <a:pt x="60263" y="3363"/>
                    </a:cubicBezTo>
                    <a:cubicBezTo>
                      <a:pt x="60263" y="3374"/>
                      <a:pt x="60274" y="3381"/>
                      <a:pt x="60285" y="3388"/>
                    </a:cubicBezTo>
                    <a:cubicBezTo>
                      <a:pt x="60613" y="3544"/>
                      <a:pt x="61003" y="3628"/>
                      <a:pt x="61414" y="3628"/>
                    </a:cubicBezTo>
                    <a:cubicBezTo>
                      <a:pt x="61823" y="3628"/>
                      <a:pt x="62223" y="3541"/>
                      <a:pt x="62554" y="3384"/>
                    </a:cubicBezTo>
                    <a:cubicBezTo>
                      <a:pt x="62569" y="3381"/>
                      <a:pt x="62580" y="3374"/>
                      <a:pt x="62580" y="3359"/>
                    </a:cubicBezTo>
                    <a:lnTo>
                      <a:pt x="62584" y="3322"/>
                    </a:lnTo>
                    <a:cubicBezTo>
                      <a:pt x="62584" y="3300"/>
                      <a:pt x="62587" y="3275"/>
                      <a:pt x="62587" y="3253"/>
                    </a:cubicBezTo>
                    <a:cubicBezTo>
                      <a:pt x="62645" y="2729"/>
                      <a:pt x="62900" y="2347"/>
                      <a:pt x="63319" y="2142"/>
                    </a:cubicBezTo>
                    <a:cubicBezTo>
                      <a:pt x="63454" y="2080"/>
                      <a:pt x="63615" y="2041"/>
                      <a:pt x="63778" y="2036"/>
                    </a:cubicBezTo>
                    <a:cubicBezTo>
                      <a:pt x="63796" y="2033"/>
                      <a:pt x="63808" y="2022"/>
                      <a:pt x="63808" y="2008"/>
                    </a:cubicBezTo>
                    <a:lnTo>
                      <a:pt x="63808" y="1571"/>
                    </a:lnTo>
                    <a:cubicBezTo>
                      <a:pt x="63808" y="1556"/>
                      <a:pt x="63793" y="1542"/>
                      <a:pt x="63778" y="1542"/>
                    </a:cubicBezTo>
                    <a:lnTo>
                      <a:pt x="61461" y="1542"/>
                    </a:lnTo>
                    <a:cubicBezTo>
                      <a:pt x="61454" y="1542"/>
                      <a:pt x="61447" y="1545"/>
                      <a:pt x="61443" y="1549"/>
                    </a:cubicBezTo>
                    <a:cubicBezTo>
                      <a:pt x="61440" y="1552"/>
                      <a:pt x="61433" y="1552"/>
                      <a:pt x="61426" y="1552"/>
                    </a:cubicBezTo>
                    <a:cubicBezTo>
                      <a:pt x="61418" y="1552"/>
                      <a:pt x="61411" y="1552"/>
                      <a:pt x="61407" y="1549"/>
                    </a:cubicBezTo>
                    <a:cubicBezTo>
                      <a:pt x="61404" y="1545"/>
                      <a:pt x="61396" y="1542"/>
                      <a:pt x="61389" y="1542"/>
                    </a:cubicBezTo>
                    <a:close/>
                    <a:moveTo>
                      <a:pt x="63891" y="1542"/>
                    </a:moveTo>
                    <a:cubicBezTo>
                      <a:pt x="63884" y="1542"/>
                      <a:pt x="63877" y="1545"/>
                      <a:pt x="63869" y="1552"/>
                    </a:cubicBezTo>
                    <a:cubicBezTo>
                      <a:pt x="63865" y="1556"/>
                      <a:pt x="63862" y="1564"/>
                      <a:pt x="63862" y="1571"/>
                    </a:cubicBezTo>
                    <a:lnTo>
                      <a:pt x="63862" y="2011"/>
                    </a:lnTo>
                    <a:cubicBezTo>
                      <a:pt x="63862" y="2026"/>
                      <a:pt x="63873" y="2036"/>
                      <a:pt x="63887" y="2036"/>
                    </a:cubicBezTo>
                    <a:cubicBezTo>
                      <a:pt x="64146" y="2048"/>
                      <a:pt x="64379" y="2128"/>
                      <a:pt x="64551" y="2259"/>
                    </a:cubicBezTo>
                    <a:cubicBezTo>
                      <a:pt x="64882" y="2510"/>
                      <a:pt x="65060" y="2882"/>
                      <a:pt x="65082" y="3363"/>
                    </a:cubicBezTo>
                    <a:cubicBezTo>
                      <a:pt x="65082" y="3374"/>
                      <a:pt x="65093" y="3381"/>
                      <a:pt x="65104" y="3388"/>
                    </a:cubicBezTo>
                    <a:cubicBezTo>
                      <a:pt x="65432" y="3544"/>
                      <a:pt x="65822" y="3628"/>
                      <a:pt x="66234" y="3628"/>
                    </a:cubicBezTo>
                    <a:cubicBezTo>
                      <a:pt x="66641" y="3628"/>
                      <a:pt x="67042" y="3541"/>
                      <a:pt x="67373" y="3384"/>
                    </a:cubicBezTo>
                    <a:cubicBezTo>
                      <a:pt x="67387" y="3381"/>
                      <a:pt x="67399" y="3374"/>
                      <a:pt x="67399" y="3359"/>
                    </a:cubicBezTo>
                    <a:lnTo>
                      <a:pt x="67402" y="3326"/>
                    </a:lnTo>
                    <a:cubicBezTo>
                      <a:pt x="67402" y="3300"/>
                      <a:pt x="67406" y="3279"/>
                      <a:pt x="67406" y="3253"/>
                    </a:cubicBezTo>
                    <a:cubicBezTo>
                      <a:pt x="67464" y="2729"/>
                      <a:pt x="67720" y="2347"/>
                      <a:pt x="68138" y="2142"/>
                    </a:cubicBezTo>
                    <a:cubicBezTo>
                      <a:pt x="68273" y="2080"/>
                      <a:pt x="68433" y="2041"/>
                      <a:pt x="68597" y="2036"/>
                    </a:cubicBezTo>
                    <a:cubicBezTo>
                      <a:pt x="68611" y="2033"/>
                      <a:pt x="68626" y="2022"/>
                      <a:pt x="68626" y="2008"/>
                    </a:cubicBezTo>
                    <a:lnTo>
                      <a:pt x="68626" y="1571"/>
                    </a:lnTo>
                    <a:cubicBezTo>
                      <a:pt x="68626" y="1556"/>
                      <a:pt x="68611" y="1545"/>
                      <a:pt x="68597" y="1545"/>
                    </a:cubicBezTo>
                    <a:lnTo>
                      <a:pt x="66277" y="1542"/>
                    </a:lnTo>
                    <a:cubicBezTo>
                      <a:pt x="66273" y="1542"/>
                      <a:pt x="66266" y="1545"/>
                      <a:pt x="66262" y="1549"/>
                    </a:cubicBezTo>
                    <a:cubicBezTo>
                      <a:pt x="66255" y="1552"/>
                      <a:pt x="66251" y="1552"/>
                      <a:pt x="66244" y="1552"/>
                    </a:cubicBezTo>
                    <a:cubicBezTo>
                      <a:pt x="66237" y="1552"/>
                      <a:pt x="66229" y="1552"/>
                      <a:pt x="66226" y="1549"/>
                    </a:cubicBezTo>
                    <a:cubicBezTo>
                      <a:pt x="66222" y="1545"/>
                      <a:pt x="66215" y="1542"/>
                      <a:pt x="66212" y="1542"/>
                    </a:cubicBezTo>
                    <a:close/>
                    <a:moveTo>
                      <a:pt x="68710" y="1545"/>
                    </a:moveTo>
                    <a:cubicBezTo>
                      <a:pt x="68703" y="1545"/>
                      <a:pt x="68695" y="1545"/>
                      <a:pt x="68688" y="1552"/>
                    </a:cubicBezTo>
                    <a:cubicBezTo>
                      <a:pt x="68685" y="1556"/>
                      <a:pt x="68681" y="1564"/>
                      <a:pt x="68681" y="1571"/>
                    </a:cubicBezTo>
                    <a:lnTo>
                      <a:pt x="68681" y="2011"/>
                    </a:lnTo>
                    <a:cubicBezTo>
                      <a:pt x="68681" y="2026"/>
                      <a:pt x="68692" y="2036"/>
                      <a:pt x="68707" y="2036"/>
                    </a:cubicBezTo>
                    <a:cubicBezTo>
                      <a:pt x="68961" y="2048"/>
                      <a:pt x="69198" y="2128"/>
                      <a:pt x="69369" y="2259"/>
                    </a:cubicBezTo>
                    <a:cubicBezTo>
                      <a:pt x="69700" y="2510"/>
                      <a:pt x="69879" y="2882"/>
                      <a:pt x="69901" y="3363"/>
                    </a:cubicBezTo>
                    <a:cubicBezTo>
                      <a:pt x="69901" y="3374"/>
                      <a:pt x="69912" y="3384"/>
                      <a:pt x="69923" y="3388"/>
                    </a:cubicBezTo>
                    <a:cubicBezTo>
                      <a:pt x="70243" y="3541"/>
                      <a:pt x="70644" y="3628"/>
                      <a:pt x="71052" y="3628"/>
                    </a:cubicBezTo>
                    <a:cubicBezTo>
                      <a:pt x="71460" y="3628"/>
                      <a:pt x="71861" y="3541"/>
                      <a:pt x="72192" y="3384"/>
                    </a:cubicBezTo>
                    <a:cubicBezTo>
                      <a:pt x="72207" y="3381"/>
                      <a:pt x="72214" y="3374"/>
                      <a:pt x="72217" y="3359"/>
                    </a:cubicBezTo>
                    <a:lnTo>
                      <a:pt x="72222" y="3322"/>
                    </a:lnTo>
                    <a:cubicBezTo>
                      <a:pt x="72222" y="3300"/>
                      <a:pt x="72222" y="3275"/>
                      <a:pt x="72225" y="3253"/>
                    </a:cubicBezTo>
                    <a:cubicBezTo>
                      <a:pt x="72283" y="2729"/>
                      <a:pt x="72538" y="2347"/>
                      <a:pt x="72957" y="2142"/>
                    </a:cubicBezTo>
                    <a:cubicBezTo>
                      <a:pt x="73091" y="2080"/>
                      <a:pt x="73249" y="2041"/>
                      <a:pt x="73416" y="2036"/>
                    </a:cubicBezTo>
                    <a:cubicBezTo>
                      <a:pt x="73431" y="2033"/>
                      <a:pt x="73445" y="2022"/>
                      <a:pt x="73445" y="2008"/>
                    </a:cubicBezTo>
                    <a:lnTo>
                      <a:pt x="73445" y="1571"/>
                    </a:lnTo>
                    <a:cubicBezTo>
                      <a:pt x="73445" y="1556"/>
                      <a:pt x="73431" y="1545"/>
                      <a:pt x="73416" y="1545"/>
                    </a:cubicBezTo>
                    <a:lnTo>
                      <a:pt x="71096" y="1545"/>
                    </a:lnTo>
                    <a:cubicBezTo>
                      <a:pt x="71089" y="1545"/>
                      <a:pt x="71085" y="1545"/>
                      <a:pt x="71081" y="1549"/>
                    </a:cubicBezTo>
                    <a:cubicBezTo>
                      <a:pt x="71074" y="1552"/>
                      <a:pt x="71070" y="1552"/>
                      <a:pt x="71063" y="1552"/>
                    </a:cubicBezTo>
                    <a:cubicBezTo>
                      <a:pt x="71055" y="1552"/>
                      <a:pt x="71048" y="1552"/>
                      <a:pt x="71045" y="1549"/>
                    </a:cubicBezTo>
                    <a:cubicBezTo>
                      <a:pt x="71041" y="1545"/>
                      <a:pt x="71034" y="1545"/>
                      <a:pt x="71030" y="1545"/>
                    </a:cubicBezTo>
                    <a:close/>
                    <a:moveTo>
                      <a:pt x="73525" y="1545"/>
                    </a:moveTo>
                    <a:cubicBezTo>
                      <a:pt x="73518" y="1545"/>
                      <a:pt x="73511" y="1549"/>
                      <a:pt x="73507" y="1552"/>
                    </a:cubicBezTo>
                    <a:cubicBezTo>
                      <a:pt x="73503" y="1556"/>
                      <a:pt x="73500" y="1564"/>
                      <a:pt x="73500" y="1571"/>
                    </a:cubicBezTo>
                    <a:lnTo>
                      <a:pt x="73500" y="2011"/>
                    </a:lnTo>
                    <a:cubicBezTo>
                      <a:pt x="73500" y="2026"/>
                      <a:pt x="73511" y="2036"/>
                      <a:pt x="73525" y="2036"/>
                    </a:cubicBezTo>
                    <a:cubicBezTo>
                      <a:pt x="73780" y="2048"/>
                      <a:pt x="74017" y="2128"/>
                      <a:pt x="74188" y="2259"/>
                    </a:cubicBezTo>
                    <a:cubicBezTo>
                      <a:pt x="74520" y="2510"/>
                      <a:pt x="74698" y="2882"/>
                      <a:pt x="74720" y="3363"/>
                    </a:cubicBezTo>
                    <a:cubicBezTo>
                      <a:pt x="74720" y="3374"/>
                      <a:pt x="74730" y="3384"/>
                      <a:pt x="74742" y="3388"/>
                    </a:cubicBezTo>
                    <a:cubicBezTo>
                      <a:pt x="75063" y="3541"/>
                      <a:pt x="75463" y="3628"/>
                      <a:pt x="75871" y="3628"/>
                    </a:cubicBezTo>
                    <a:cubicBezTo>
                      <a:pt x="76279" y="3628"/>
                      <a:pt x="76680" y="3541"/>
                      <a:pt x="77011" y="3384"/>
                    </a:cubicBezTo>
                    <a:cubicBezTo>
                      <a:pt x="77025" y="3381"/>
                      <a:pt x="77033" y="3374"/>
                      <a:pt x="77036" y="3359"/>
                    </a:cubicBezTo>
                    <a:lnTo>
                      <a:pt x="77036" y="3322"/>
                    </a:lnTo>
                    <a:cubicBezTo>
                      <a:pt x="77040" y="3300"/>
                      <a:pt x="77040" y="3275"/>
                      <a:pt x="77043" y="3253"/>
                    </a:cubicBezTo>
                    <a:cubicBezTo>
                      <a:pt x="77102" y="2729"/>
                      <a:pt x="77357" y="2347"/>
                      <a:pt x="77776" y="2142"/>
                    </a:cubicBezTo>
                    <a:cubicBezTo>
                      <a:pt x="77911" y="2080"/>
                      <a:pt x="78067" y="2041"/>
                      <a:pt x="78235" y="2036"/>
                    </a:cubicBezTo>
                    <a:cubicBezTo>
                      <a:pt x="78249" y="2033"/>
                      <a:pt x="78264" y="2022"/>
                      <a:pt x="78264" y="2008"/>
                    </a:cubicBezTo>
                    <a:lnTo>
                      <a:pt x="78264" y="1574"/>
                    </a:lnTo>
                    <a:cubicBezTo>
                      <a:pt x="78264" y="1560"/>
                      <a:pt x="78249" y="1545"/>
                      <a:pt x="78235" y="1545"/>
                    </a:cubicBezTo>
                    <a:lnTo>
                      <a:pt x="75911" y="1545"/>
                    </a:lnTo>
                    <a:cubicBezTo>
                      <a:pt x="75907" y="1545"/>
                      <a:pt x="75900" y="1545"/>
                      <a:pt x="75897" y="1549"/>
                    </a:cubicBezTo>
                    <a:cubicBezTo>
                      <a:pt x="75893" y="1552"/>
                      <a:pt x="75885" y="1552"/>
                      <a:pt x="75882" y="1552"/>
                    </a:cubicBezTo>
                    <a:cubicBezTo>
                      <a:pt x="75875" y="1552"/>
                      <a:pt x="75871" y="1552"/>
                      <a:pt x="75863" y="1549"/>
                    </a:cubicBezTo>
                    <a:cubicBezTo>
                      <a:pt x="75860" y="1545"/>
                      <a:pt x="75856" y="1545"/>
                      <a:pt x="75853" y="1545"/>
                    </a:cubicBezTo>
                    <a:close/>
                    <a:moveTo>
                      <a:pt x="78344" y="1545"/>
                    </a:moveTo>
                    <a:cubicBezTo>
                      <a:pt x="78336" y="1545"/>
                      <a:pt x="78329" y="1549"/>
                      <a:pt x="78326" y="1556"/>
                    </a:cubicBezTo>
                    <a:cubicBezTo>
                      <a:pt x="78322" y="1560"/>
                      <a:pt x="78319" y="1567"/>
                      <a:pt x="78319" y="1574"/>
                    </a:cubicBezTo>
                    <a:lnTo>
                      <a:pt x="78319" y="2011"/>
                    </a:lnTo>
                    <a:cubicBezTo>
                      <a:pt x="78319" y="2026"/>
                      <a:pt x="78329" y="2036"/>
                      <a:pt x="78344" y="2036"/>
                    </a:cubicBezTo>
                    <a:cubicBezTo>
                      <a:pt x="78599" y="2048"/>
                      <a:pt x="78836" y="2128"/>
                      <a:pt x="79007" y="2259"/>
                    </a:cubicBezTo>
                    <a:cubicBezTo>
                      <a:pt x="79338" y="2510"/>
                      <a:pt x="79516" y="2882"/>
                      <a:pt x="79538" y="3363"/>
                    </a:cubicBezTo>
                    <a:cubicBezTo>
                      <a:pt x="79538" y="3374"/>
                      <a:pt x="79550" y="3384"/>
                      <a:pt x="79560" y="3388"/>
                    </a:cubicBezTo>
                    <a:cubicBezTo>
                      <a:pt x="79885" y="3544"/>
                      <a:pt x="80274" y="3628"/>
                      <a:pt x="80683" y="3628"/>
                    </a:cubicBezTo>
                    <a:cubicBezTo>
                      <a:pt x="81090" y="3628"/>
                      <a:pt x="81491" y="3541"/>
                      <a:pt x="81830" y="3384"/>
                    </a:cubicBezTo>
                    <a:cubicBezTo>
                      <a:pt x="81841" y="3384"/>
                      <a:pt x="81851" y="3374"/>
                      <a:pt x="81855" y="3359"/>
                    </a:cubicBezTo>
                    <a:lnTo>
                      <a:pt x="81855" y="3322"/>
                    </a:lnTo>
                    <a:cubicBezTo>
                      <a:pt x="81859" y="3300"/>
                      <a:pt x="81859" y="3275"/>
                      <a:pt x="81863" y="3253"/>
                    </a:cubicBezTo>
                    <a:cubicBezTo>
                      <a:pt x="81920" y="2729"/>
                      <a:pt x="82176" y="2347"/>
                      <a:pt x="82594" y="2142"/>
                    </a:cubicBezTo>
                    <a:cubicBezTo>
                      <a:pt x="82729" y="2080"/>
                      <a:pt x="82886" y="2041"/>
                      <a:pt x="83053" y="2036"/>
                    </a:cubicBezTo>
                    <a:cubicBezTo>
                      <a:pt x="83068" y="2033"/>
                      <a:pt x="83079" y="2022"/>
                      <a:pt x="83079" y="2008"/>
                    </a:cubicBezTo>
                    <a:lnTo>
                      <a:pt x="83079" y="1574"/>
                    </a:lnTo>
                    <a:cubicBezTo>
                      <a:pt x="83079" y="1560"/>
                      <a:pt x="83068" y="1549"/>
                      <a:pt x="83053" y="1549"/>
                    </a:cubicBezTo>
                    <a:lnTo>
                      <a:pt x="80715" y="1549"/>
                    </a:lnTo>
                    <a:cubicBezTo>
                      <a:pt x="80708" y="1552"/>
                      <a:pt x="80704" y="1552"/>
                      <a:pt x="80701" y="1552"/>
                    </a:cubicBezTo>
                    <a:cubicBezTo>
                      <a:pt x="80693" y="1552"/>
                      <a:pt x="80690" y="1552"/>
                      <a:pt x="80686" y="1549"/>
                    </a:cubicBezTo>
                    <a:lnTo>
                      <a:pt x="80671" y="1549"/>
                    </a:lnTo>
                    <a:lnTo>
                      <a:pt x="78344" y="1545"/>
                    </a:lnTo>
                    <a:close/>
                    <a:moveTo>
                      <a:pt x="83163" y="1549"/>
                    </a:moveTo>
                    <a:cubicBezTo>
                      <a:pt x="83156" y="1549"/>
                      <a:pt x="83149" y="1552"/>
                      <a:pt x="83144" y="1556"/>
                    </a:cubicBezTo>
                    <a:cubicBezTo>
                      <a:pt x="83137" y="1564"/>
                      <a:pt x="83137" y="1567"/>
                      <a:pt x="83137" y="1577"/>
                    </a:cubicBezTo>
                    <a:lnTo>
                      <a:pt x="83137" y="2011"/>
                    </a:lnTo>
                    <a:cubicBezTo>
                      <a:pt x="83137" y="2026"/>
                      <a:pt x="83149" y="2036"/>
                      <a:pt x="83163" y="2036"/>
                    </a:cubicBezTo>
                    <a:cubicBezTo>
                      <a:pt x="83418" y="2048"/>
                      <a:pt x="83655" y="2128"/>
                      <a:pt x="83826" y="2259"/>
                    </a:cubicBezTo>
                    <a:cubicBezTo>
                      <a:pt x="84154" y="2510"/>
                      <a:pt x="84336" y="2882"/>
                      <a:pt x="84358" y="3363"/>
                    </a:cubicBezTo>
                    <a:cubicBezTo>
                      <a:pt x="84358" y="3374"/>
                      <a:pt x="84368" y="3381"/>
                      <a:pt x="84379" y="3388"/>
                    </a:cubicBezTo>
                    <a:cubicBezTo>
                      <a:pt x="84700" y="3541"/>
                      <a:pt x="85101" y="3628"/>
                      <a:pt x="85509" y="3628"/>
                    </a:cubicBezTo>
                    <a:cubicBezTo>
                      <a:pt x="85913" y="3628"/>
                      <a:pt x="86318" y="3541"/>
                      <a:pt x="86649" y="3384"/>
                    </a:cubicBezTo>
                    <a:cubicBezTo>
                      <a:pt x="86659" y="3381"/>
                      <a:pt x="86671" y="3374"/>
                      <a:pt x="86671" y="3359"/>
                    </a:cubicBezTo>
                    <a:lnTo>
                      <a:pt x="86674" y="3326"/>
                    </a:lnTo>
                    <a:cubicBezTo>
                      <a:pt x="86678" y="3300"/>
                      <a:pt x="86678" y="3279"/>
                      <a:pt x="86681" y="3253"/>
                    </a:cubicBezTo>
                    <a:cubicBezTo>
                      <a:pt x="86740" y="2729"/>
                      <a:pt x="86995" y="2347"/>
                      <a:pt x="87414" y="2142"/>
                    </a:cubicBezTo>
                    <a:cubicBezTo>
                      <a:pt x="87545" y="2080"/>
                      <a:pt x="87705" y="2041"/>
                      <a:pt x="87873" y="2036"/>
                    </a:cubicBezTo>
                    <a:cubicBezTo>
                      <a:pt x="87887" y="2033"/>
                      <a:pt x="87898" y="2022"/>
                      <a:pt x="87898" y="2008"/>
                    </a:cubicBezTo>
                    <a:lnTo>
                      <a:pt x="87898" y="1582"/>
                    </a:lnTo>
                    <a:cubicBezTo>
                      <a:pt x="87898" y="1567"/>
                      <a:pt x="87887" y="1552"/>
                      <a:pt x="87873" y="1552"/>
                    </a:cubicBezTo>
                    <a:lnTo>
                      <a:pt x="85519" y="1552"/>
                    </a:lnTo>
                    <a:cubicBezTo>
                      <a:pt x="85512" y="1552"/>
                      <a:pt x="85509" y="1552"/>
                      <a:pt x="85494" y="1549"/>
                    </a:cubicBezTo>
                    <a:close/>
                    <a:moveTo>
                      <a:pt x="1199" y="4273"/>
                    </a:moveTo>
                    <a:cubicBezTo>
                      <a:pt x="1279" y="4273"/>
                      <a:pt x="1366" y="4284"/>
                      <a:pt x="1446" y="4309"/>
                    </a:cubicBezTo>
                    <a:cubicBezTo>
                      <a:pt x="1865" y="4462"/>
                      <a:pt x="2109" y="4921"/>
                      <a:pt x="2004" y="5348"/>
                    </a:cubicBezTo>
                    <a:cubicBezTo>
                      <a:pt x="1909" y="5741"/>
                      <a:pt x="1581" y="6145"/>
                      <a:pt x="1196" y="6145"/>
                    </a:cubicBezTo>
                    <a:cubicBezTo>
                      <a:pt x="1122" y="6145"/>
                      <a:pt x="1050" y="6131"/>
                      <a:pt x="977" y="6101"/>
                    </a:cubicBezTo>
                    <a:cubicBezTo>
                      <a:pt x="540" y="5923"/>
                      <a:pt x="263" y="5358"/>
                      <a:pt x="394" y="4914"/>
                    </a:cubicBezTo>
                    <a:cubicBezTo>
                      <a:pt x="510" y="4524"/>
                      <a:pt x="824" y="4273"/>
                      <a:pt x="1199" y="4273"/>
                    </a:cubicBezTo>
                    <a:close/>
                    <a:moveTo>
                      <a:pt x="6014" y="4273"/>
                    </a:moveTo>
                    <a:cubicBezTo>
                      <a:pt x="6098" y="4273"/>
                      <a:pt x="6185" y="4284"/>
                      <a:pt x="6266" y="4309"/>
                    </a:cubicBezTo>
                    <a:cubicBezTo>
                      <a:pt x="6681" y="4462"/>
                      <a:pt x="6928" y="4921"/>
                      <a:pt x="6823" y="5348"/>
                    </a:cubicBezTo>
                    <a:cubicBezTo>
                      <a:pt x="6728" y="5741"/>
                      <a:pt x="6397" y="6145"/>
                      <a:pt x="6014" y="6145"/>
                    </a:cubicBezTo>
                    <a:cubicBezTo>
                      <a:pt x="5941" y="6145"/>
                      <a:pt x="5868" y="6131"/>
                      <a:pt x="5795" y="6101"/>
                    </a:cubicBezTo>
                    <a:cubicBezTo>
                      <a:pt x="5358" y="5923"/>
                      <a:pt x="5081" y="5358"/>
                      <a:pt x="5212" y="4914"/>
                    </a:cubicBezTo>
                    <a:cubicBezTo>
                      <a:pt x="5330" y="4524"/>
                      <a:pt x="5642" y="4273"/>
                      <a:pt x="6014" y="4273"/>
                    </a:cubicBezTo>
                    <a:close/>
                    <a:moveTo>
                      <a:pt x="10833" y="4273"/>
                    </a:moveTo>
                    <a:cubicBezTo>
                      <a:pt x="10916" y="4273"/>
                      <a:pt x="11004" y="4284"/>
                      <a:pt x="11084" y="4309"/>
                    </a:cubicBezTo>
                    <a:cubicBezTo>
                      <a:pt x="11499" y="4462"/>
                      <a:pt x="11743" y="4921"/>
                      <a:pt x="11642" y="5348"/>
                    </a:cubicBezTo>
                    <a:cubicBezTo>
                      <a:pt x="11547" y="5741"/>
                      <a:pt x="11215" y="6145"/>
                      <a:pt x="10833" y="6145"/>
                    </a:cubicBezTo>
                    <a:cubicBezTo>
                      <a:pt x="10760" y="6145"/>
                      <a:pt x="10687" y="6131"/>
                      <a:pt x="10615" y="6101"/>
                    </a:cubicBezTo>
                    <a:cubicBezTo>
                      <a:pt x="10178" y="5923"/>
                      <a:pt x="9901" y="5358"/>
                      <a:pt x="10032" y="4914"/>
                    </a:cubicBezTo>
                    <a:cubicBezTo>
                      <a:pt x="10148" y="4524"/>
                      <a:pt x="10462" y="4273"/>
                      <a:pt x="10833" y="4273"/>
                    </a:cubicBezTo>
                    <a:close/>
                    <a:moveTo>
                      <a:pt x="15652" y="4273"/>
                    </a:moveTo>
                    <a:cubicBezTo>
                      <a:pt x="15736" y="4273"/>
                      <a:pt x="15820" y="4284"/>
                      <a:pt x="15903" y="4309"/>
                    </a:cubicBezTo>
                    <a:cubicBezTo>
                      <a:pt x="16319" y="4462"/>
                      <a:pt x="16563" y="4921"/>
                      <a:pt x="16460" y="5348"/>
                    </a:cubicBezTo>
                    <a:cubicBezTo>
                      <a:pt x="16362" y="5741"/>
                      <a:pt x="16035" y="6145"/>
                      <a:pt x="15652" y="6145"/>
                    </a:cubicBezTo>
                    <a:cubicBezTo>
                      <a:pt x="15579" y="6145"/>
                      <a:pt x="15502" y="6131"/>
                      <a:pt x="15433" y="6101"/>
                    </a:cubicBezTo>
                    <a:cubicBezTo>
                      <a:pt x="14996" y="5923"/>
                      <a:pt x="14719" y="5358"/>
                      <a:pt x="14850" y="4914"/>
                    </a:cubicBezTo>
                    <a:cubicBezTo>
                      <a:pt x="14967" y="4524"/>
                      <a:pt x="15280" y="4273"/>
                      <a:pt x="15652" y="4273"/>
                    </a:cubicBezTo>
                    <a:close/>
                    <a:moveTo>
                      <a:pt x="20471" y="4273"/>
                    </a:moveTo>
                    <a:cubicBezTo>
                      <a:pt x="20554" y="4273"/>
                      <a:pt x="20638" y="4284"/>
                      <a:pt x="20722" y="4309"/>
                    </a:cubicBezTo>
                    <a:cubicBezTo>
                      <a:pt x="21137" y="4462"/>
                      <a:pt x="21381" y="4921"/>
                      <a:pt x="21280" y="5348"/>
                    </a:cubicBezTo>
                    <a:cubicBezTo>
                      <a:pt x="21181" y="5741"/>
                      <a:pt x="20853" y="6145"/>
                      <a:pt x="20471" y="6145"/>
                    </a:cubicBezTo>
                    <a:cubicBezTo>
                      <a:pt x="20398" y="6145"/>
                      <a:pt x="20321" y="6131"/>
                      <a:pt x="20252" y="6101"/>
                    </a:cubicBezTo>
                    <a:cubicBezTo>
                      <a:pt x="19815" y="5923"/>
                      <a:pt x="19538" y="5358"/>
                      <a:pt x="19669" y="4914"/>
                    </a:cubicBezTo>
                    <a:cubicBezTo>
                      <a:pt x="19786" y="4524"/>
                      <a:pt x="20099" y="4273"/>
                      <a:pt x="20471" y="4273"/>
                    </a:cubicBezTo>
                    <a:close/>
                    <a:moveTo>
                      <a:pt x="25289" y="4273"/>
                    </a:moveTo>
                    <a:cubicBezTo>
                      <a:pt x="25373" y="4273"/>
                      <a:pt x="25457" y="4284"/>
                      <a:pt x="25541" y="4309"/>
                    </a:cubicBezTo>
                    <a:cubicBezTo>
                      <a:pt x="25956" y="4462"/>
                      <a:pt x="26200" y="4921"/>
                      <a:pt x="26098" y="5348"/>
                    </a:cubicBezTo>
                    <a:cubicBezTo>
                      <a:pt x="26000" y="5741"/>
                      <a:pt x="25672" y="6145"/>
                      <a:pt x="25289" y="6145"/>
                    </a:cubicBezTo>
                    <a:cubicBezTo>
                      <a:pt x="25217" y="6145"/>
                      <a:pt x="25140" y="6131"/>
                      <a:pt x="25067" y="6101"/>
                    </a:cubicBezTo>
                    <a:cubicBezTo>
                      <a:pt x="24634" y="5923"/>
                      <a:pt x="24357" y="5358"/>
                      <a:pt x="24488" y="4914"/>
                    </a:cubicBezTo>
                    <a:cubicBezTo>
                      <a:pt x="24605" y="4524"/>
                      <a:pt x="24918" y="4273"/>
                      <a:pt x="25289" y="4273"/>
                    </a:cubicBezTo>
                    <a:close/>
                    <a:moveTo>
                      <a:pt x="30109" y="4273"/>
                    </a:moveTo>
                    <a:cubicBezTo>
                      <a:pt x="30192" y="4273"/>
                      <a:pt x="30276" y="4284"/>
                      <a:pt x="30360" y="4309"/>
                    </a:cubicBezTo>
                    <a:cubicBezTo>
                      <a:pt x="30775" y="4462"/>
                      <a:pt x="31019" y="4921"/>
                      <a:pt x="30917" y="5348"/>
                    </a:cubicBezTo>
                    <a:cubicBezTo>
                      <a:pt x="30818" y="5741"/>
                      <a:pt x="30491" y="6145"/>
                      <a:pt x="30109" y="6145"/>
                    </a:cubicBezTo>
                    <a:cubicBezTo>
                      <a:pt x="30035" y="6145"/>
                      <a:pt x="29959" y="6131"/>
                      <a:pt x="29886" y="6101"/>
                    </a:cubicBezTo>
                    <a:cubicBezTo>
                      <a:pt x="29453" y="5923"/>
                      <a:pt x="29176" y="5358"/>
                      <a:pt x="29307" y="4914"/>
                    </a:cubicBezTo>
                    <a:cubicBezTo>
                      <a:pt x="29420" y="4524"/>
                      <a:pt x="29737" y="4273"/>
                      <a:pt x="30109" y="4273"/>
                    </a:cubicBezTo>
                    <a:close/>
                    <a:moveTo>
                      <a:pt x="34927" y="4273"/>
                    </a:moveTo>
                    <a:cubicBezTo>
                      <a:pt x="35011" y="4273"/>
                      <a:pt x="35095" y="4284"/>
                      <a:pt x="35179" y="4309"/>
                    </a:cubicBezTo>
                    <a:cubicBezTo>
                      <a:pt x="35594" y="4462"/>
                      <a:pt x="35838" y="4921"/>
                      <a:pt x="35732" y="5348"/>
                    </a:cubicBezTo>
                    <a:cubicBezTo>
                      <a:pt x="35638" y="5741"/>
                      <a:pt x="35310" y="6145"/>
                      <a:pt x="34927" y="6145"/>
                    </a:cubicBezTo>
                    <a:cubicBezTo>
                      <a:pt x="34851" y="6145"/>
                      <a:pt x="34778" y="6131"/>
                      <a:pt x="34705" y="6101"/>
                    </a:cubicBezTo>
                    <a:cubicBezTo>
                      <a:pt x="34271" y="5923"/>
                      <a:pt x="33994" y="5358"/>
                      <a:pt x="34125" y="4914"/>
                    </a:cubicBezTo>
                    <a:cubicBezTo>
                      <a:pt x="34239" y="4524"/>
                      <a:pt x="34556" y="4273"/>
                      <a:pt x="34927" y="4273"/>
                    </a:cubicBezTo>
                    <a:close/>
                    <a:moveTo>
                      <a:pt x="39746" y="4273"/>
                    </a:moveTo>
                    <a:cubicBezTo>
                      <a:pt x="39829" y="4273"/>
                      <a:pt x="39913" y="4284"/>
                      <a:pt x="39997" y="4309"/>
                    </a:cubicBezTo>
                    <a:cubicBezTo>
                      <a:pt x="40412" y="4462"/>
                      <a:pt x="40656" y="4921"/>
                      <a:pt x="40551" y="5348"/>
                    </a:cubicBezTo>
                    <a:cubicBezTo>
                      <a:pt x="40456" y="5741"/>
                      <a:pt x="40128" y="6145"/>
                      <a:pt x="39746" y="6145"/>
                    </a:cubicBezTo>
                    <a:cubicBezTo>
                      <a:pt x="39669" y="6145"/>
                      <a:pt x="39597" y="6131"/>
                      <a:pt x="39523" y="6101"/>
                    </a:cubicBezTo>
                    <a:cubicBezTo>
                      <a:pt x="39091" y="5923"/>
                      <a:pt x="38810" y="5358"/>
                      <a:pt x="38945" y="4914"/>
                    </a:cubicBezTo>
                    <a:cubicBezTo>
                      <a:pt x="39057" y="4524"/>
                      <a:pt x="39375" y="4273"/>
                      <a:pt x="39746" y="4273"/>
                    </a:cubicBezTo>
                    <a:close/>
                    <a:moveTo>
                      <a:pt x="44565" y="4273"/>
                    </a:moveTo>
                    <a:cubicBezTo>
                      <a:pt x="44649" y="4273"/>
                      <a:pt x="44733" y="4284"/>
                      <a:pt x="44816" y="4309"/>
                    </a:cubicBezTo>
                    <a:cubicBezTo>
                      <a:pt x="45232" y="4462"/>
                      <a:pt x="45476" y="4921"/>
                      <a:pt x="45370" y="5348"/>
                    </a:cubicBezTo>
                    <a:cubicBezTo>
                      <a:pt x="45275" y="5741"/>
                      <a:pt x="44948" y="6145"/>
                      <a:pt x="44561" y="6145"/>
                    </a:cubicBezTo>
                    <a:cubicBezTo>
                      <a:pt x="44489" y="6145"/>
                      <a:pt x="44415" y="6131"/>
                      <a:pt x="44343" y="6101"/>
                    </a:cubicBezTo>
                    <a:cubicBezTo>
                      <a:pt x="43909" y="5923"/>
                      <a:pt x="43628" y="5358"/>
                      <a:pt x="43760" y="4914"/>
                    </a:cubicBezTo>
                    <a:cubicBezTo>
                      <a:pt x="43877" y="4524"/>
                      <a:pt x="44193" y="4273"/>
                      <a:pt x="44565" y="4273"/>
                    </a:cubicBezTo>
                    <a:close/>
                    <a:moveTo>
                      <a:pt x="49384" y="4273"/>
                    </a:moveTo>
                    <a:cubicBezTo>
                      <a:pt x="49464" y="4273"/>
                      <a:pt x="49551" y="4284"/>
                      <a:pt x="49631" y="4309"/>
                    </a:cubicBezTo>
                    <a:cubicBezTo>
                      <a:pt x="50050" y="4462"/>
                      <a:pt x="50294" y="4921"/>
                      <a:pt x="50188" y="5348"/>
                    </a:cubicBezTo>
                    <a:cubicBezTo>
                      <a:pt x="50094" y="5741"/>
                      <a:pt x="49766" y="6145"/>
                      <a:pt x="49380" y="6145"/>
                    </a:cubicBezTo>
                    <a:cubicBezTo>
                      <a:pt x="49307" y="6145"/>
                      <a:pt x="49235" y="6131"/>
                      <a:pt x="49161" y="6101"/>
                    </a:cubicBezTo>
                    <a:cubicBezTo>
                      <a:pt x="48724" y="5923"/>
                      <a:pt x="48448" y="5358"/>
                      <a:pt x="48579" y="4914"/>
                    </a:cubicBezTo>
                    <a:cubicBezTo>
                      <a:pt x="48695" y="4524"/>
                      <a:pt x="49012" y="4273"/>
                      <a:pt x="49384" y="4273"/>
                    </a:cubicBezTo>
                    <a:close/>
                    <a:moveTo>
                      <a:pt x="54202" y="4273"/>
                    </a:moveTo>
                    <a:cubicBezTo>
                      <a:pt x="54283" y="4273"/>
                      <a:pt x="54370" y="4284"/>
                      <a:pt x="54450" y="4309"/>
                    </a:cubicBezTo>
                    <a:cubicBezTo>
                      <a:pt x="54869" y="4462"/>
                      <a:pt x="55113" y="4921"/>
                      <a:pt x="55008" y="5348"/>
                    </a:cubicBezTo>
                    <a:cubicBezTo>
                      <a:pt x="54913" y="5741"/>
                      <a:pt x="54585" y="6145"/>
                      <a:pt x="54199" y="6145"/>
                    </a:cubicBezTo>
                    <a:cubicBezTo>
                      <a:pt x="54126" y="6145"/>
                      <a:pt x="54053" y="6131"/>
                      <a:pt x="53980" y="6101"/>
                    </a:cubicBezTo>
                    <a:cubicBezTo>
                      <a:pt x="53543" y="5923"/>
                      <a:pt x="53266" y="5358"/>
                      <a:pt x="53397" y="4914"/>
                    </a:cubicBezTo>
                    <a:cubicBezTo>
                      <a:pt x="53514" y="4524"/>
                      <a:pt x="53827" y="4273"/>
                      <a:pt x="54202" y="4273"/>
                    </a:cubicBezTo>
                    <a:close/>
                    <a:moveTo>
                      <a:pt x="59022" y="4273"/>
                    </a:moveTo>
                    <a:cubicBezTo>
                      <a:pt x="59101" y="4273"/>
                      <a:pt x="59189" y="4284"/>
                      <a:pt x="59269" y="4309"/>
                    </a:cubicBezTo>
                    <a:cubicBezTo>
                      <a:pt x="59688" y="4462"/>
                      <a:pt x="59932" y="4921"/>
                      <a:pt x="59826" y="5348"/>
                    </a:cubicBezTo>
                    <a:cubicBezTo>
                      <a:pt x="59731" y="5741"/>
                      <a:pt x="59400" y="6145"/>
                      <a:pt x="59017" y="6145"/>
                    </a:cubicBezTo>
                    <a:cubicBezTo>
                      <a:pt x="58945" y="6145"/>
                      <a:pt x="58872" y="6131"/>
                      <a:pt x="58799" y="6101"/>
                    </a:cubicBezTo>
                    <a:cubicBezTo>
                      <a:pt x="58362" y="5923"/>
                      <a:pt x="58085" y="5358"/>
                      <a:pt x="58217" y="4914"/>
                    </a:cubicBezTo>
                    <a:cubicBezTo>
                      <a:pt x="58333" y="4524"/>
                      <a:pt x="58646" y="4273"/>
                      <a:pt x="59022" y="4273"/>
                    </a:cubicBezTo>
                    <a:close/>
                    <a:moveTo>
                      <a:pt x="63837" y="4273"/>
                    </a:moveTo>
                    <a:cubicBezTo>
                      <a:pt x="63921" y="4273"/>
                      <a:pt x="64004" y="4284"/>
                      <a:pt x="64087" y="4309"/>
                    </a:cubicBezTo>
                    <a:cubicBezTo>
                      <a:pt x="64503" y="4462"/>
                      <a:pt x="64747" y="4921"/>
                      <a:pt x="64645" y="5348"/>
                    </a:cubicBezTo>
                    <a:cubicBezTo>
                      <a:pt x="64551" y="5741"/>
                      <a:pt x="64219" y="6145"/>
                      <a:pt x="63837" y="6145"/>
                    </a:cubicBezTo>
                    <a:cubicBezTo>
                      <a:pt x="63764" y="6145"/>
                      <a:pt x="63691" y="6131"/>
                      <a:pt x="63618" y="6101"/>
                    </a:cubicBezTo>
                    <a:cubicBezTo>
                      <a:pt x="63181" y="5923"/>
                      <a:pt x="62904" y="5358"/>
                      <a:pt x="63035" y="4914"/>
                    </a:cubicBezTo>
                    <a:cubicBezTo>
                      <a:pt x="63152" y="4524"/>
                      <a:pt x="63465" y="4273"/>
                      <a:pt x="63837" y="4273"/>
                    </a:cubicBezTo>
                    <a:close/>
                    <a:moveTo>
                      <a:pt x="68655" y="4273"/>
                    </a:moveTo>
                    <a:cubicBezTo>
                      <a:pt x="68739" y="4273"/>
                      <a:pt x="68823" y="4284"/>
                      <a:pt x="68907" y="4309"/>
                    </a:cubicBezTo>
                    <a:cubicBezTo>
                      <a:pt x="69322" y="4462"/>
                      <a:pt x="69566" y="4921"/>
                      <a:pt x="69464" y="5348"/>
                    </a:cubicBezTo>
                    <a:cubicBezTo>
                      <a:pt x="69369" y="5741"/>
                      <a:pt x="69038" y="6145"/>
                      <a:pt x="68655" y="6145"/>
                    </a:cubicBezTo>
                    <a:cubicBezTo>
                      <a:pt x="68582" y="6145"/>
                      <a:pt x="68510" y="6131"/>
                      <a:pt x="68436" y="6101"/>
                    </a:cubicBezTo>
                    <a:cubicBezTo>
                      <a:pt x="67999" y="5923"/>
                      <a:pt x="67723" y="5358"/>
                      <a:pt x="67854" y="4914"/>
                    </a:cubicBezTo>
                    <a:cubicBezTo>
                      <a:pt x="67971" y="4524"/>
                      <a:pt x="68283" y="4273"/>
                      <a:pt x="68655" y="4273"/>
                    </a:cubicBezTo>
                    <a:close/>
                    <a:moveTo>
                      <a:pt x="73474" y="4273"/>
                    </a:moveTo>
                    <a:cubicBezTo>
                      <a:pt x="73558" y="4273"/>
                      <a:pt x="73642" y="4284"/>
                      <a:pt x="73725" y="4309"/>
                    </a:cubicBezTo>
                    <a:cubicBezTo>
                      <a:pt x="74140" y="4462"/>
                      <a:pt x="74385" y="4921"/>
                      <a:pt x="74283" y="5348"/>
                    </a:cubicBezTo>
                    <a:cubicBezTo>
                      <a:pt x="74184" y="5741"/>
                      <a:pt x="73856" y="6145"/>
                      <a:pt x="73474" y="6145"/>
                    </a:cubicBezTo>
                    <a:cubicBezTo>
                      <a:pt x="73402" y="6145"/>
                      <a:pt x="73325" y="6131"/>
                      <a:pt x="73256" y="6101"/>
                    </a:cubicBezTo>
                    <a:cubicBezTo>
                      <a:pt x="72819" y="5923"/>
                      <a:pt x="72542" y="5358"/>
                      <a:pt x="72673" y="4914"/>
                    </a:cubicBezTo>
                    <a:cubicBezTo>
                      <a:pt x="72790" y="4524"/>
                      <a:pt x="73103" y="4273"/>
                      <a:pt x="73474" y="4273"/>
                    </a:cubicBezTo>
                    <a:close/>
                    <a:moveTo>
                      <a:pt x="78293" y="4273"/>
                    </a:moveTo>
                    <a:cubicBezTo>
                      <a:pt x="78377" y="4273"/>
                      <a:pt x="78461" y="4284"/>
                      <a:pt x="78544" y="4309"/>
                    </a:cubicBezTo>
                    <a:cubicBezTo>
                      <a:pt x="78960" y="4462"/>
                      <a:pt x="79204" y="4921"/>
                      <a:pt x="79101" y="5348"/>
                    </a:cubicBezTo>
                    <a:cubicBezTo>
                      <a:pt x="79003" y="5741"/>
                      <a:pt x="78676" y="6145"/>
                      <a:pt x="78293" y="6145"/>
                    </a:cubicBezTo>
                    <a:cubicBezTo>
                      <a:pt x="78220" y="6145"/>
                      <a:pt x="78144" y="6131"/>
                      <a:pt x="78071" y="6101"/>
                    </a:cubicBezTo>
                    <a:cubicBezTo>
                      <a:pt x="77637" y="5923"/>
                      <a:pt x="77361" y="5358"/>
                      <a:pt x="77492" y="4914"/>
                    </a:cubicBezTo>
                    <a:cubicBezTo>
                      <a:pt x="77608" y="4524"/>
                      <a:pt x="77921" y="4273"/>
                      <a:pt x="78293" y="4273"/>
                    </a:cubicBezTo>
                    <a:close/>
                    <a:moveTo>
                      <a:pt x="83112" y="4273"/>
                    </a:moveTo>
                    <a:cubicBezTo>
                      <a:pt x="83196" y="4273"/>
                      <a:pt x="83280" y="4284"/>
                      <a:pt x="83363" y="4309"/>
                    </a:cubicBezTo>
                    <a:cubicBezTo>
                      <a:pt x="83778" y="4462"/>
                      <a:pt x="84023" y="4921"/>
                      <a:pt x="83917" y="5348"/>
                    </a:cubicBezTo>
                    <a:cubicBezTo>
                      <a:pt x="83822" y="5741"/>
                      <a:pt x="83494" y="6145"/>
                      <a:pt x="83112" y="6145"/>
                    </a:cubicBezTo>
                    <a:cubicBezTo>
                      <a:pt x="83039" y="6145"/>
                      <a:pt x="82962" y="6131"/>
                      <a:pt x="82890" y="6101"/>
                    </a:cubicBezTo>
                    <a:cubicBezTo>
                      <a:pt x="82456" y="5923"/>
                      <a:pt x="82179" y="5358"/>
                      <a:pt x="82310" y="4914"/>
                    </a:cubicBezTo>
                    <a:cubicBezTo>
                      <a:pt x="82423" y="4524"/>
                      <a:pt x="82740" y="4273"/>
                      <a:pt x="83112" y="4273"/>
                    </a:cubicBezTo>
                    <a:close/>
                    <a:moveTo>
                      <a:pt x="87930" y="4273"/>
                    </a:moveTo>
                    <a:cubicBezTo>
                      <a:pt x="88014" y="4273"/>
                      <a:pt x="88098" y="4284"/>
                      <a:pt x="88182" y="4309"/>
                    </a:cubicBezTo>
                    <a:cubicBezTo>
                      <a:pt x="88597" y="4462"/>
                      <a:pt x="88841" y="4921"/>
                      <a:pt x="88735" y="5348"/>
                    </a:cubicBezTo>
                    <a:cubicBezTo>
                      <a:pt x="88641" y="5741"/>
                      <a:pt x="88313" y="6145"/>
                      <a:pt x="87930" y="6145"/>
                    </a:cubicBezTo>
                    <a:cubicBezTo>
                      <a:pt x="87854" y="6145"/>
                      <a:pt x="87782" y="6131"/>
                      <a:pt x="87708" y="6101"/>
                    </a:cubicBezTo>
                    <a:cubicBezTo>
                      <a:pt x="87275" y="5923"/>
                      <a:pt x="86995" y="5358"/>
                      <a:pt x="87130" y="4914"/>
                    </a:cubicBezTo>
                    <a:cubicBezTo>
                      <a:pt x="87242" y="4524"/>
                      <a:pt x="87559" y="4273"/>
                      <a:pt x="87930" y="4273"/>
                    </a:cubicBezTo>
                    <a:close/>
                    <a:moveTo>
                      <a:pt x="1174" y="2969"/>
                    </a:moveTo>
                    <a:cubicBezTo>
                      <a:pt x="1152" y="2969"/>
                      <a:pt x="1130" y="2973"/>
                      <a:pt x="1108" y="2973"/>
                    </a:cubicBezTo>
                    <a:cubicBezTo>
                      <a:pt x="606" y="3002"/>
                      <a:pt x="194" y="3293"/>
                      <a:pt x="4" y="3752"/>
                    </a:cubicBezTo>
                    <a:cubicBezTo>
                      <a:pt x="1" y="3756"/>
                      <a:pt x="1" y="3759"/>
                      <a:pt x="1" y="3763"/>
                    </a:cubicBezTo>
                    <a:lnTo>
                      <a:pt x="4" y="3850"/>
                    </a:lnTo>
                    <a:cubicBezTo>
                      <a:pt x="4" y="4015"/>
                      <a:pt x="8" y="4183"/>
                      <a:pt x="8" y="4349"/>
                    </a:cubicBezTo>
                    <a:cubicBezTo>
                      <a:pt x="8" y="4572"/>
                      <a:pt x="11" y="4798"/>
                      <a:pt x="15" y="5020"/>
                    </a:cubicBezTo>
                    <a:cubicBezTo>
                      <a:pt x="29" y="5566"/>
                      <a:pt x="314" y="6084"/>
                      <a:pt x="740" y="6335"/>
                    </a:cubicBezTo>
                    <a:cubicBezTo>
                      <a:pt x="904" y="6429"/>
                      <a:pt x="1071" y="6481"/>
                      <a:pt x="1243" y="6481"/>
                    </a:cubicBezTo>
                    <a:cubicBezTo>
                      <a:pt x="1556" y="6481"/>
                      <a:pt x="1851" y="6309"/>
                      <a:pt x="2055" y="6018"/>
                    </a:cubicBezTo>
                    <a:cubicBezTo>
                      <a:pt x="2339" y="5603"/>
                      <a:pt x="2368" y="5173"/>
                      <a:pt x="2371" y="4655"/>
                    </a:cubicBezTo>
                    <a:cubicBezTo>
                      <a:pt x="2376" y="4412"/>
                      <a:pt x="2379" y="4168"/>
                      <a:pt x="2383" y="3924"/>
                    </a:cubicBezTo>
                    <a:lnTo>
                      <a:pt x="2386" y="3767"/>
                    </a:lnTo>
                    <a:cubicBezTo>
                      <a:pt x="2386" y="3763"/>
                      <a:pt x="2383" y="3756"/>
                      <a:pt x="2383" y="3752"/>
                    </a:cubicBezTo>
                    <a:cubicBezTo>
                      <a:pt x="2102" y="3265"/>
                      <a:pt x="1650" y="2969"/>
                      <a:pt x="1174" y="2969"/>
                    </a:cubicBezTo>
                    <a:close/>
                    <a:moveTo>
                      <a:pt x="5992" y="2969"/>
                    </a:moveTo>
                    <a:cubicBezTo>
                      <a:pt x="5970" y="2969"/>
                      <a:pt x="5948" y="2973"/>
                      <a:pt x="5927" y="2973"/>
                    </a:cubicBezTo>
                    <a:cubicBezTo>
                      <a:pt x="5424" y="3002"/>
                      <a:pt x="5012" y="3293"/>
                      <a:pt x="4823" y="3752"/>
                    </a:cubicBezTo>
                    <a:cubicBezTo>
                      <a:pt x="4819" y="3756"/>
                      <a:pt x="4819" y="3767"/>
                      <a:pt x="4819" y="3771"/>
                    </a:cubicBezTo>
                    <a:lnTo>
                      <a:pt x="4823" y="3850"/>
                    </a:lnTo>
                    <a:cubicBezTo>
                      <a:pt x="4823" y="4018"/>
                      <a:pt x="4827" y="4186"/>
                      <a:pt x="4827" y="4357"/>
                    </a:cubicBezTo>
                    <a:cubicBezTo>
                      <a:pt x="4827" y="4576"/>
                      <a:pt x="4830" y="4798"/>
                      <a:pt x="4834" y="5020"/>
                    </a:cubicBezTo>
                    <a:cubicBezTo>
                      <a:pt x="4849" y="5566"/>
                      <a:pt x="5133" y="6084"/>
                      <a:pt x="5559" y="6335"/>
                    </a:cubicBezTo>
                    <a:cubicBezTo>
                      <a:pt x="5723" y="6429"/>
                      <a:pt x="5890" y="6481"/>
                      <a:pt x="6061" y="6481"/>
                    </a:cubicBezTo>
                    <a:cubicBezTo>
                      <a:pt x="6375" y="6481"/>
                      <a:pt x="6670" y="6309"/>
                      <a:pt x="6873" y="6018"/>
                    </a:cubicBezTo>
                    <a:cubicBezTo>
                      <a:pt x="7157" y="5603"/>
                      <a:pt x="7187" y="5173"/>
                      <a:pt x="7191" y="4655"/>
                    </a:cubicBezTo>
                    <a:cubicBezTo>
                      <a:pt x="7194" y="4412"/>
                      <a:pt x="7198" y="4164"/>
                      <a:pt x="7201" y="3920"/>
                    </a:cubicBezTo>
                    <a:lnTo>
                      <a:pt x="7205" y="3767"/>
                    </a:lnTo>
                    <a:cubicBezTo>
                      <a:pt x="7205" y="3763"/>
                      <a:pt x="7201" y="3756"/>
                      <a:pt x="7201" y="3752"/>
                    </a:cubicBezTo>
                    <a:cubicBezTo>
                      <a:pt x="6921" y="3265"/>
                      <a:pt x="6469" y="2969"/>
                      <a:pt x="5992" y="2969"/>
                    </a:cubicBezTo>
                    <a:close/>
                    <a:moveTo>
                      <a:pt x="10811" y="2969"/>
                    </a:moveTo>
                    <a:cubicBezTo>
                      <a:pt x="10790" y="2969"/>
                      <a:pt x="10768" y="2973"/>
                      <a:pt x="10746" y="2973"/>
                    </a:cubicBezTo>
                    <a:cubicBezTo>
                      <a:pt x="10243" y="3002"/>
                      <a:pt x="9831" y="3293"/>
                      <a:pt x="9642" y="3749"/>
                    </a:cubicBezTo>
                    <a:cubicBezTo>
                      <a:pt x="9638" y="3752"/>
                      <a:pt x="9638" y="3756"/>
                      <a:pt x="9638" y="3763"/>
                    </a:cubicBezTo>
                    <a:lnTo>
                      <a:pt x="9642" y="3850"/>
                    </a:lnTo>
                    <a:cubicBezTo>
                      <a:pt x="9642" y="4018"/>
                      <a:pt x="9645" y="4190"/>
                      <a:pt x="9645" y="4361"/>
                    </a:cubicBezTo>
                    <a:cubicBezTo>
                      <a:pt x="9645" y="4579"/>
                      <a:pt x="9649" y="4801"/>
                      <a:pt x="9653" y="5020"/>
                    </a:cubicBezTo>
                    <a:cubicBezTo>
                      <a:pt x="9667" y="5566"/>
                      <a:pt x="9951" y="6084"/>
                      <a:pt x="10378" y="6335"/>
                    </a:cubicBezTo>
                    <a:cubicBezTo>
                      <a:pt x="10541" y="6429"/>
                      <a:pt x="10709" y="6481"/>
                      <a:pt x="10880" y="6481"/>
                    </a:cubicBezTo>
                    <a:cubicBezTo>
                      <a:pt x="11193" y="6481"/>
                      <a:pt x="11489" y="6309"/>
                      <a:pt x="11693" y="6018"/>
                    </a:cubicBezTo>
                    <a:cubicBezTo>
                      <a:pt x="11977" y="5603"/>
                      <a:pt x="12006" y="5173"/>
                      <a:pt x="12009" y="4655"/>
                    </a:cubicBezTo>
                    <a:cubicBezTo>
                      <a:pt x="12013" y="4412"/>
                      <a:pt x="12017" y="4168"/>
                      <a:pt x="12020" y="3924"/>
                    </a:cubicBezTo>
                    <a:lnTo>
                      <a:pt x="12024" y="3767"/>
                    </a:lnTo>
                    <a:cubicBezTo>
                      <a:pt x="12024" y="3763"/>
                      <a:pt x="12020" y="3756"/>
                      <a:pt x="12020" y="3752"/>
                    </a:cubicBezTo>
                    <a:cubicBezTo>
                      <a:pt x="11740" y="3265"/>
                      <a:pt x="11288" y="2969"/>
                      <a:pt x="10811" y="2969"/>
                    </a:cubicBezTo>
                    <a:close/>
                    <a:moveTo>
                      <a:pt x="15630" y="2969"/>
                    </a:moveTo>
                    <a:cubicBezTo>
                      <a:pt x="15608" y="2969"/>
                      <a:pt x="15586" y="2973"/>
                      <a:pt x="15561" y="2973"/>
                    </a:cubicBezTo>
                    <a:cubicBezTo>
                      <a:pt x="15062" y="3002"/>
                      <a:pt x="14650" y="3293"/>
                      <a:pt x="14461" y="3752"/>
                    </a:cubicBezTo>
                    <a:cubicBezTo>
                      <a:pt x="14457" y="3756"/>
                      <a:pt x="14457" y="3759"/>
                      <a:pt x="14457" y="3763"/>
                    </a:cubicBezTo>
                    <a:lnTo>
                      <a:pt x="14457" y="3850"/>
                    </a:lnTo>
                    <a:cubicBezTo>
                      <a:pt x="14461" y="4018"/>
                      <a:pt x="14465" y="4190"/>
                      <a:pt x="14465" y="4357"/>
                    </a:cubicBezTo>
                    <a:cubicBezTo>
                      <a:pt x="14465" y="4579"/>
                      <a:pt x="14468" y="4801"/>
                      <a:pt x="14472" y="5020"/>
                    </a:cubicBezTo>
                    <a:cubicBezTo>
                      <a:pt x="14483" y="5566"/>
                      <a:pt x="14771" y="6084"/>
                      <a:pt x="15196" y="6335"/>
                    </a:cubicBezTo>
                    <a:cubicBezTo>
                      <a:pt x="15361" y="6429"/>
                      <a:pt x="15528" y="6481"/>
                      <a:pt x="15699" y="6481"/>
                    </a:cubicBezTo>
                    <a:cubicBezTo>
                      <a:pt x="16013" y="6481"/>
                      <a:pt x="16307" y="6309"/>
                      <a:pt x="16507" y="6018"/>
                    </a:cubicBezTo>
                    <a:cubicBezTo>
                      <a:pt x="16795" y="5603"/>
                      <a:pt x="16821" y="5173"/>
                      <a:pt x="16828" y="4655"/>
                    </a:cubicBezTo>
                    <a:cubicBezTo>
                      <a:pt x="16832" y="4412"/>
                      <a:pt x="16835" y="4168"/>
                      <a:pt x="16839" y="3924"/>
                    </a:cubicBezTo>
                    <a:lnTo>
                      <a:pt x="16843" y="3767"/>
                    </a:lnTo>
                    <a:cubicBezTo>
                      <a:pt x="16843" y="3763"/>
                      <a:pt x="16839" y="3756"/>
                      <a:pt x="16839" y="3752"/>
                    </a:cubicBezTo>
                    <a:cubicBezTo>
                      <a:pt x="16559" y="3265"/>
                      <a:pt x="16107" y="2969"/>
                      <a:pt x="15630" y="2969"/>
                    </a:cubicBezTo>
                    <a:close/>
                    <a:moveTo>
                      <a:pt x="20449" y="2969"/>
                    </a:moveTo>
                    <a:cubicBezTo>
                      <a:pt x="20427" y="2969"/>
                      <a:pt x="20405" y="2973"/>
                      <a:pt x="20379" y="2973"/>
                    </a:cubicBezTo>
                    <a:cubicBezTo>
                      <a:pt x="19881" y="3002"/>
                      <a:pt x="19469" y="3293"/>
                      <a:pt x="19279" y="3752"/>
                    </a:cubicBezTo>
                    <a:cubicBezTo>
                      <a:pt x="19276" y="3756"/>
                      <a:pt x="19276" y="3767"/>
                      <a:pt x="19276" y="3771"/>
                    </a:cubicBezTo>
                    <a:lnTo>
                      <a:pt x="19276" y="3850"/>
                    </a:lnTo>
                    <a:cubicBezTo>
                      <a:pt x="19279" y="4018"/>
                      <a:pt x="19279" y="4186"/>
                      <a:pt x="19283" y="4357"/>
                    </a:cubicBezTo>
                    <a:cubicBezTo>
                      <a:pt x="19283" y="4576"/>
                      <a:pt x="19283" y="4798"/>
                      <a:pt x="19291" y="5020"/>
                    </a:cubicBezTo>
                    <a:cubicBezTo>
                      <a:pt x="19301" y="5566"/>
                      <a:pt x="19585" y="6084"/>
                      <a:pt x="20016" y="6335"/>
                    </a:cubicBezTo>
                    <a:cubicBezTo>
                      <a:pt x="20175" y="6429"/>
                      <a:pt x="20347" y="6481"/>
                      <a:pt x="20518" y="6481"/>
                    </a:cubicBezTo>
                    <a:cubicBezTo>
                      <a:pt x="20828" y="6481"/>
                      <a:pt x="21127" y="6309"/>
                      <a:pt x="21327" y="6018"/>
                    </a:cubicBezTo>
                    <a:cubicBezTo>
                      <a:pt x="21614" y="5603"/>
                      <a:pt x="21640" y="5173"/>
                      <a:pt x="21647" y="4655"/>
                    </a:cubicBezTo>
                    <a:cubicBezTo>
                      <a:pt x="21651" y="4408"/>
                      <a:pt x="21655" y="4161"/>
                      <a:pt x="21658" y="3909"/>
                    </a:cubicBezTo>
                    <a:lnTo>
                      <a:pt x="21662" y="3767"/>
                    </a:lnTo>
                    <a:cubicBezTo>
                      <a:pt x="21662" y="3763"/>
                      <a:pt x="21658" y="3756"/>
                      <a:pt x="21658" y="3752"/>
                    </a:cubicBezTo>
                    <a:cubicBezTo>
                      <a:pt x="21377" y="3265"/>
                      <a:pt x="20926" y="2969"/>
                      <a:pt x="20449" y="2969"/>
                    </a:cubicBezTo>
                    <a:close/>
                    <a:moveTo>
                      <a:pt x="25268" y="2969"/>
                    </a:moveTo>
                    <a:cubicBezTo>
                      <a:pt x="25246" y="2969"/>
                      <a:pt x="25224" y="2973"/>
                      <a:pt x="25198" y="2973"/>
                    </a:cubicBezTo>
                    <a:cubicBezTo>
                      <a:pt x="24699" y="3002"/>
                      <a:pt x="24284" y="3293"/>
                      <a:pt x="24094" y="3752"/>
                    </a:cubicBezTo>
                    <a:lnTo>
                      <a:pt x="24094" y="3763"/>
                    </a:lnTo>
                    <a:lnTo>
                      <a:pt x="24094" y="3850"/>
                    </a:lnTo>
                    <a:cubicBezTo>
                      <a:pt x="24099" y="4018"/>
                      <a:pt x="24099" y="4186"/>
                      <a:pt x="24102" y="4353"/>
                    </a:cubicBezTo>
                    <a:cubicBezTo>
                      <a:pt x="24102" y="4576"/>
                      <a:pt x="24102" y="4798"/>
                      <a:pt x="24109" y="5020"/>
                    </a:cubicBezTo>
                    <a:cubicBezTo>
                      <a:pt x="24121" y="5566"/>
                      <a:pt x="24405" y="6084"/>
                      <a:pt x="24834" y="6335"/>
                    </a:cubicBezTo>
                    <a:cubicBezTo>
                      <a:pt x="24995" y="6429"/>
                      <a:pt x="25165" y="6481"/>
                      <a:pt x="25337" y="6481"/>
                    </a:cubicBezTo>
                    <a:cubicBezTo>
                      <a:pt x="25646" y="6481"/>
                      <a:pt x="25945" y="6309"/>
                      <a:pt x="26145" y="6018"/>
                    </a:cubicBezTo>
                    <a:cubicBezTo>
                      <a:pt x="26433" y="5603"/>
                      <a:pt x="26459" y="5173"/>
                      <a:pt x="26466" y="4655"/>
                    </a:cubicBezTo>
                    <a:cubicBezTo>
                      <a:pt x="26469" y="4419"/>
                      <a:pt x="26473" y="4178"/>
                      <a:pt x="26476" y="3942"/>
                    </a:cubicBezTo>
                    <a:lnTo>
                      <a:pt x="26476" y="3767"/>
                    </a:lnTo>
                    <a:cubicBezTo>
                      <a:pt x="26476" y="3763"/>
                      <a:pt x="26476" y="3756"/>
                      <a:pt x="26473" y="3752"/>
                    </a:cubicBezTo>
                    <a:cubicBezTo>
                      <a:pt x="26197" y="3265"/>
                      <a:pt x="25745" y="2969"/>
                      <a:pt x="25268" y="2969"/>
                    </a:cubicBezTo>
                    <a:close/>
                    <a:moveTo>
                      <a:pt x="30087" y="2969"/>
                    </a:moveTo>
                    <a:cubicBezTo>
                      <a:pt x="30065" y="2969"/>
                      <a:pt x="30043" y="2973"/>
                      <a:pt x="30017" y="2973"/>
                    </a:cubicBezTo>
                    <a:cubicBezTo>
                      <a:pt x="29519" y="3002"/>
                      <a:pt x="29103" y="3293"/>
                      <a:pt x="28914" y="3752"/>
                    </a:cubicBezTo>
                    <a:lnTo>
                      <a:pt x="28914" y="3763"/>
                    </a:lnTo>
                    <a:lnTo>
                      <a:pt x="28914" y="3850"/>
                    </a:lnTo>
                    <a:cubicBezTo>
                      <a:pt x="28917" y="4015"/>
                      <a:pt x="28917" y="4178"/>
                      <a:pt x="28917" y="4346"/>
                    </a:cubicBezTo>
                    <a:cubicBezTo>
                      <a:pt x="28921" y="4568"/>
                      <a:pt x="28921" y="4794"/>
                      <a:pt x="28929" y="5020"/>
                    </a:cubicBezTo>
                    <a:cubicBezTo>
                      <a:pt x="28939" y="5566"/>
                      <a:pt x="29223" y="6084"/>
                      <a:pt x="29653" y="6335"/>
                    </a:cubicBezTo>
                    <a:cubicBezTo>
                      <a:pt x="29813" y="6429"/>
                      <a:pt x="29985" y="6481"/>
                      <a:pt x="30156" y="6481"/>
                    </a:cubicBezTo>
                    <a:cubicBezTo>
                      <a:pt x="30465" y="6481"/>
                      <a:pt x="30760" y="6309"/>
                      <a:pt x="30964" y="6018"/>
                    </a:cubicBezTo>
                    <a:cubicBezTo>
                      <a:pt x="31252" y="5603"/>
                      <a:pt x="31277" y="5173"/>
                      <a:pt x="31284" y="4655"/>
                    </a:cubicBezTo>
                    <a:cubicBezTo>
                      <a:pt x="31284" y="4415"/>
                      <a:pt x="31292" y="4171"/>
                      <a:pt x="31296" y="3931"/>
                    </a:cubicBezTo>
                    <a:lnTo>
                      <a:pt x="31296" y="3767"/>
                    </a:lnTo>
                    <a:cubicBezTo>
                      <a:pt x="31296" y="3763"/>
                      <a:pt x="31296" y="3756"/>
                      <a:pt x="31292" y="3752"/>
                    </a:cubicBezTo>
                    <a:cubicBezTo>
                      <a:pt x="31012" y="3265"/>
                      <a:pt x="30563" y="2969"/>
                      <a:pt x="30087" y="2969"/>
                    </a:cubicBezTo>
                    <a:close/>
                    <a:moveTo>
                      <a:pt x="34905" y="2969"/>
                    </a:moveTo>
                    <a:cubicBezTo>
                      <a:pt x="34883" y="2969"/>
                      <a:pt x="34858" y="2973"/>
                      <a:pt x="34836" y="2973"/>
                    </a:cubicBezTo>
                    <a:cubicBezTo>
                      <a:pt x="34337" y="3002"/>
                      <a:pt x="33922" y="3293"/>
                      <a:pt x="33732" y="3752"/>
                    </a:cubicBezTo>
                    <a:lnTo>
                      <a:pt x="33732" y="3763"/>
                    </a:lnTo>
                    <a:lnTo>
                      <a:pt x="33732" y="3850"/>
                    </a:lnTo>
                    <a:cubicBezTo>
                      <a:pt x="33736" y="4015"/>
                      <a:pt x="33736" y="4183"/>
                      <a:pt x="33736" y="4349"/>
                    </a:cubicBezTo>
                    <a:cubicBezTo>
                      <a:pt x="33740" y="4572"/>
                      <a:pt x="33740" y="4798"/>
                      <a:pt x="33747" y="5020"/>
                    </a:cubicBezTo>
                    <a:cubicBezTo>
                      <a:pt x="33758" y="5566"/>
                      <a:pt x="34042" y="6084"/>
                      <a:pt x="34472" y="6335"/>
                    </a:cubicBezTo>
                    <a:cubicBezTo>
                      <a:pt x="34632" y="6429"/>
                      <a:pt x="34803" y="6481"/>
                      <a:pt x="34974" y="6481"/>
                    </a:cubicBezTo>
                    <a:cubicBezTo>
                      <a:pt x="35284" y="6481"/>
                      <a:pt x="35579" y="6309"/>
                      <a:pt x="35783" y="6018"/>
                    </a:cubicBezTo>
                    <a:cubicBezTo>
                      <a:pt x="36070" y="5603"/>
                      <a:pt x="36097" y="5173"/>
                      <a:pt x="36104" y="4655"/>
                    </a:cubicBezTo>
                    <a:cubicBezTo>
                      <a:pt x="36104" y="4415"/>
                      <a:pt x="36107" y="4171"/>
                      <a:pt x="36114" y="3927"/>
                    </a:cubicBezTo>
                    <a:lnTo>
                      <a:pt x="36114" y="3767"/>
                    </a:lnTo>
                    <a:cubicBezTo>
                      <a:pt x="36114" y="3763"/>
                      <a:pt x="36114" y="3756"/>
                      <a:pt x="36111" y="3752"/>
                    </a:cubicBezTo>
                    <a:cubicBezTo>
                      <a:pt x="35830" y="3265"/>
                      <a:pt x="35379" y="2969"/>
                      <a:pt x="34905" y="2969"/>
                    </a:cubicBezTo>
                    <a:close/>
                    <a:moveTo>
                      <a:pt x="39724" y="2969"/>
                    </a:moveTo>
                    <a:cubicBezTo>
                      <a:pt x="39703" y="2969"/>
                      <a:pt x="39676" y="2973"/>
                      <a:pt x="39655" y="2973"/>
                    </a:cubicBezTo>
                    <a:cubicBezTo>
                      <a:pt x="39152" y="3002"/>
                      <a:pt x="38741" y="3293"/>
                      <a:pt x="38551" y="3752"/>
                    </a:cubicBezTo>
                    <a:lnTo>
                      <a:pt x="38551" y="3763"/>
                    </a:lnTo>
                    <a:lnTo>
                      <a:pt x="38551" y="3850"/>
                    </a:lnTo>
                    <a:cubicBezTo>
                      <a:pt x="38555" y="4018"/>
                      <a:pt x="38555" y="4190"/>
                      <a:pt x="38555" y="4361"/>
                    </a:cubicBezTo>
                    <a:cubicBezTo>
                      <a:pt x="38558" y="4579"/>
                      <a:pt x="38558" y="4801"/>
                      <a:pt x="38566" y="5020"/>
                    </a:cubicBezTo>
                    <a:cubicBezTo>
                      <a:pt x="38577" y="5566"/>
                      <a:pt x="38861" y="6084"/>
                      <a:pt x="39287" y="6335"/>
                    </a:cubicBezTo>
                    <a:cubicBezTo>
                      <a:pt x="39451" y="6429"/>
                      <a:pt x="39622" y="6481"/>
                      <a:pt x="39794" y="6481"/>
                    </a:cubicBezTo>
                    <a:cubicBezTo>
                      <a:pt x="40103" y="6481"/>
                      <a:pt x="40398" y="6309"/>
                      <a:pt x="40602" y="6018"/>
                    </a:cubicBezTo>
                    <a:cubicBezTo>
                      <a:pt x="40890" y="5603"/>
                      <a:pt x="40915" y="5173"/>
                      <a:pt x="40922" y="4655"/>
                    </a:cubicBezTo>
                    <a:cubicBezTo>
                      <a:pt x="40922" y="4412"/>
                      <a:pt x="40926" y="4168"/>
                      <a:pt x="40930" y="3924"/>
                    </a:cubicBezTo>
                    <a:lnTo>
                      <a:pt x="40933" y="3767"/>
                    </a:lnTo>
                    <a:cubicBezTo>
                      <a:pt x="40933" y="3763"/>
                      <a:pt x="40933" y="3756"/>
                      <a:pt x="40930" y="3752"/>
                    </a:cubicBezTo>
                    <a:cubicBezTo>
                      <a:pt x="40649" y="3265"/>
                      <a:pt x="40197" y="2969"/>
                      <a:pt x="39724" y="2969"/>
                    </a:cubicBezTo>
                    <a:close/>
                    <a:moveTo>
                      <a:pt x="44543" y="2969"/>
                    </a:moveTo>
                    <a:cubicBezTo>
                      <a:pt x="44518" y="2969"/>
                      <a:pt x="44496" y="2973"/>
                      <a:pt x="44474" y="2973"/>
                    </a:cubicBezTo>
                    <a:cubicBezTo>
                      <a:pt x="43971" y="3002"/>
                      <a:pt x="43559" y="3293"/>
                      <a:pt x="43370" y="3749"/>
                    </a:cubicBezTo>
                    <a:lnTo>
                      <a:pt x="43370" y="3771"/>
                    </a:lnTo>
                    <a:lnTo>
                      <a:pt x="43370" y="3850"/>
                    </a:lnTo>
                    <a:cubicBezTo>
                      <a:pt x="43374" y="4018"/>
                      <a:pt x="43374" y="4186"/>
                      <a:pt x="43374" y="4353"/>
                    </a:cubicBezTo>
                    <a:cubicBezTo>
                      <a:pt x="43378" y="4576"/>
                      <a:pt x="43378" y="4798"/>
                      <a:pt x="43381" y="5020"/>
                    </a:cubicBezTo>
                    <a:cubicBezTo>
                      <a:pt x="43396" y="5566"/>
                      <a:pt x="43680" y="6084"/>
                      <a:pt x="44106" y="6335"/>
                    </a:cubicBezTo>
                    <a:cubicBezTo>
                      <a:pt x="44270" y="6429"/>
                      <a:pt x="44441" y="6481"/>
                      <a:pt x="44608" y="6481"/>
                    </a:cubicBezTo>
                    <a:cubicBezTo>
                      <a:pt x="44921" y="6481"/>
                      <a:pt x="45217" y="6309"/>
                      <a:pt x="45421" y="6018"/>
                    </a:cubicBezTo>
                    <a:cubicBezTo>
                      <a:pt x="45708" y="5603"/>
                      <a:pt x="45734" y="5173"/>
                      <a:pt x="45741" y="4655"/>
                    </a:cubicBezTo>
                    <a:cubicBezTo>
                      <a:pt x="45741" y="4405"/>
                      <a:pt x="45745" y="4153"/>
                      <a:pt x="45752" y="3902"/>
                    </a:cubicBezTo>
                    <a:lnTo>
                      <a:pt x="45752" y="3767"/>
                    </a:lnTo>
                    <a:cubicBezTo>
                      <a:pt x="45752" y="3763"/>
                      <a:pt x="45752" y="3759"/>
                      <a:pt x="45748" y="3752"/>
                    </a:cubicBezTo>
                    <a:cubicBezTo>
                      <a:pt x="45468" y="3265"/>
                      <a:pt x="45017" y="2969"/>
                      <a:pt x="44543" y="2969"/>
                    </a:cubicBezTo>
                    <a:close/>
                    <a:moveTo>
                      <a:pt x="49362" y="2969"/>
                    </a:moveTo>
                    <a:cubicBezTo>
                      <a:pt x="49336" y="2969"/>
                      <a:pt x="49314" y="2973"/>
                      <a:pt x="49292" y="2973"/>
                    </a:cubicBezTo>
                    <a:cubicBezTo>
                      <a:pt x="48790" y="3002"/>
                      <a:pt x="48379" y="3293"/>
                      <a:pt x="48189" y="3752"/>
                    </a:cubicBezTo>
                    <a:cubicBezTo>
                      <a:pt x="48189" y="3752"/>
                      <a:pt x="48186" y="3759"/>
                      <a:pt x="48186" y="3763"/>
                    </a:cubicBezTo>
                    <a:lnTo>
                      <a:pt x="48189" y="3850"/>
                    </a:lnTo>
                    <a:cubicBezTo>
                      <a:pt x="48193" y="4018"/>
                      <a:pt x="48193" y="4186"/>
                      <a:pt x="48193" y="4353"/>
                    </a:cubicBezTo>
                    <a:cubicBezTo>
                      <a:pt x="48196" y="4576"/>
                      <a:pt x="48196" y="4798"/>
                      <a:pt x="48200" y="5020"/>
                    </a:cubicBezTo>
                    <a:cubicBezTo>
                      <a:pt x="48214" y="5566"/>
                      <a:pt x="48498" y="6084"/>
                      <a:pt x="48925" y="6335"/>
                    </a:cubicBezTo>
                    <a:cubicBezTo>
                      <a:pt x="49089" y="6429"/>
                      <a:pt x="49256" y="6481"/>
                      <a:pt x="49428" y="6481"/>
                    </a:cubicBezTo>
                    <a:cubicBezTo>
                      <a:pt x="49741" y="6481"/>
                      <a:pt x="50035" y="6309"/>
                      <a:pt x="50240" y="6018"/>
                    </a:cubicBezTo>
                    <a:cubicBezTo>
                      <a:pt x="50524" y="5603"/>
                      <a:pt x="50553" y="5173"/>
                      <a:pt x="50556" y="4655"/>
                    </a:cubicBezTo>
                    <a:cubicBezTo>
                      <a:pt x="50560" y="4430"/>
                      <a:pt x="50564" y="4200"/>
                      <a:pt x="50568" y="3974"/>
                    </a:cubicBezTo>
                    <a:lnTo>
                      <a:pt x="50571" y="3767"/>
                    </a:lnTo>
                    <a:cubicBezTo>
                      <a:pt x="50571" y="3763"/>
                      <a:pt x="50571" y="3756"/>
                      <a:pt x="50568" y="3752"/>
                    </a:cubicBezTo>
                    <a:cubicBezTo>
                      <a:pt x="50287" y="3265"/>
                      <a:pt x="49835" y="2969"/>
                      <a:pt x="49362" y="2969"/>
                    </a:cubicBezTo>
                    <a:close/>
                    <a:moveTo>
                      <a:pt x="54177" y="2969"/>
                    </a:moveTo>
                    <a:cubicBezTo>
                      <a:pt x="54155" y="2969"/>
                      <a:pt x="54133" y="2973"/>
                      <a:pt x="54111" y="2973"/>
                    </a:cubicBezTo>
                    <a:cubicBezTo>
                      <a:pt x="53609" y="3002"/>
                      <a:pt x="53197" y="3293"/>
                      <a:pt x="53007" y="3752"/>
                    </a:cubicBezTo>
                    <a:cubicBezTo>
                      <a:pt x="53007" y="3756"/>
                      <a:pt x="53004" y="3759"/>
                      <a:pt x="53004" y="3763"/>
                    </a:cubicBezTo>
                    <a:lnTo>
                      <a:pt x="53007" y="3850"/>
                    </a:lnTo>
                    <a:cubicBezTo>
                      <a:pt x="53012" y="4022"/>
                      <a:pt x="53012" y="4193"/>
                      <a:pt x="53012" y="4368"/>
                    </a:cubicBezTo>
                    <a:cubicBezTo>
                      <a:pt x="53015" y="4583"/>
                      <a:pt x="53015" y="4801"/>
                      <a:pt x="53019" y="5020"/>
                    </a:cubicBezTo>
                    <a:cubicBezTo>
                      <a:pt x="53034" y="5566"/>
                      <a:pt x="53318" y="6084"/>
                      <a:pt x="53743" y="6335"/>
                    </a:cubicBezTo>
                    <a:cubicBezTo>
                      <a:pt x="53908" y="6429"/>
                      <a:pt x="54075" y="6481"/>
                      <a:pt x="54246" y="6481"/>
                    </a:cubicBezTo>
                    <a:cubicBezTo>
                      <a:pt x="54559" y="6481"/>
                      <a:pt x="54855" y="6309"/>
                      <a:pt x="55058" y="6018"/>
                    </a:cubicBezTo>
                    <a:cubicBezTo>
                      <a:pt x="55342" y="5603"/>
                      <a:pt x="55372" y="5173"/>
                      <a:pt x="55376" y="4655"/>
                    </a:cubicBezTo>
                    <a:cubicBezTo>
                      <a:pt x="55379" y="4405"/>
                      <a:pt x="55383" y="4153"/>
                      <a:pt x="55386" y="3902"/>
                    </a:cubicBezTo>
                    <a:lnTo>
                      <a:pt x="55390" y="3767"/>
                    </a:lnTo>
                    <a:cubicBezTo>
                      <a:pt x="55390" y="3763"/>
                      <a:pt x="55390" y="3759"/>
                      <a:pt x="55386" y="3752"/>
                    </a:cubicBezTo>
                    <a:cubicBezTo>
                      <a:pt x="55105" y="3265"/>
                      <a:pt x="54654" y="2969"/>
                      <a:pt x="54177" y="2969"/>
                    </a:cubicBezTo>
                    <a:close/>
                    <a:moveTo>
                      <a:pt x="58995" y="2969"/>
                    </a:moveTo>
                    <a:cubicBezTo>
                      <a:pt x="58974" y="2969"/>
                      <a:pt x="58952" y="2973"/>
                      <a:pt x="58930" y="2973"/>
                    </a:cubicBezTo>
                    <a:cubicBezTo>
                      <a:pt x="58427" y="3002"/>
                      <a:pt x="58016" y="3293"/>
                      <a:pt x="57827" y="3752"/>
                    </a:cubicBezTo>
                    <a:cubicBezTo>
                      <a:pt x="57823" y="3752"/>
                      <a:pt x="57823" y="3756"/>
                      <a:pt x="57823" y="3763"/>
                    </a:cubicBezTo>
                    <a:lnTo>
                      <a:pt x="57827" y="3850"/>
                    </a:lnTo>
                    <a:cubicBezTo>
                      <a:pt x="57827" y="4018"/>
                      <a:pt x="57830" y="4190"/>
                      <a:pt x="57830" y="4361"/>
                    </a:cubicBezTo>
                    <a:cubicBezTo>
                      <a:pt x="57830" y="4579"/>
                      <a:pt x="57834" y="4801"/>
                      <a:pt x="57837" y="5020"/>
                    </a:cubicBezTo>
                    <a:cubicBezTo>
                      <a:pt x="57852" y="5566"/>
                      <a:pt x="58136" y="6084"/>
                      <a:pt x="58563" y="6335"/>
                    </a:cubicBezTo>
                    <a:cubicBezTo>
                      <a:pt x="58726" y="6429"/>
                      <a:pt x="58894" y="6481"/>
                      <a:pt x="59065" y="6481"/>
                    </a:cubicBezTo>
                    <a:cubicBezTo>
                      <a:pt x="59378" y="6481"/>
                      <a:pt x="59673" y="6309"/>
                      <a:pt x="59877" y="6018"/>
                    </a:cubicBezTo>
                    <a:cubicBezTo>
                      <a:pt x="60162" y="5603"/>
                      <a:pt x="60190" y="5173"/>
                      <a:pt x="60194" y="4655"/>
                    </a:cubicBezTo>
                    <a:cubicBezTo>
                      <a:pt x="60197" y="4419"/>
                      <a:pt x="60202" y="4178"/>
                      <a:pt x="60205" y="3938"/>
                    </a:cubicBezTo>
                    <a:lnTo>
                      <a:pt x="60209" y="3767"/>
                    </a:lnTo>
                    <a:cubicBezTo>
                      <a:pt x="60209" y="3763"/>
                      <a:pt x="60205" y="3759"/>
                      <a:pt x="60205" y="3752"/>
                    </a:cubicBezTo>
                    <a:cubicBezTo>
                      <a:pt x="59925" y="3265"/>
                      <a:pt x="59473" y="2969"/>
                      <a:pt x="58995" y="2969"/>
                    </a:cubicBezTo>
                    <a:close/>
                    <a:moveTo>
                      <a:pt x="63815" y="2969"/>
                    </a:moveTo>
                    <a:cubicBezTo>
                      <a:pt x="63793" y="2969"/>
                      <a:pt x="63771" y="2973"/>
                      <a:pt x="63749" y="2973"/>
                    </a:cubicBezTo>
                    <a:cubicBezTo>
                      <a:pt x="63247" y="3002"/>
                      <a:pt x="62835" y="3293"/>
                      <a:pt x="62645" y="3752"/>
                    </a:cubicBezTo>
                    <a:cubicBezTo>
                      <a:pt x="62642" y="3756"/>
                      <a:pt x="62642" y="3759"/>
                      <a:pt x="62642" y="3763"/>
                    </a:cubicBezTo>
                    <a:lnTo>
                      <a:pt x="62645" y="3850"/>
                    </a:lnTo>
                    <a:cubicBezTo>
                      <a:pt x="62645" y="4022"/>
                      <a:pt x="62649" y="4193"/>
                      <a:pt x="62649" y="4368"/>
                    </a:cubicBezTo>
                    <a:cubicBezTo>
                      <a:pt x="62649" y="4586"/>
                      <a:pt x="62653" y="4801"/>
                      <a:pt x="62656" y="5020"/>
                    </a:cubicBezTo>
                    <a:cubicBezTo>
                      <a:pt x="62671" y="5566"/>
                      <a:pt x="62955" y="6084"/>
                      <a:pt x="63381" y="6335"/>
                    </a:cubicBezTo>
                    <a:cubicBezTo>
                      <a:pt x="63545" y="6429"/>
                      <a:pt x="63712" y="6481"/>
                      <a:pt x="63884" y="6481"/>
                    </a:cubicBezTo>
                    <a:cubicBezTo>
                      <a:pt x="64197" y="6481"/>
                      <a:pt x="64492" y="6309"/>
                      <a:pt x="64696" y="6018"/>
                    </a:cubicBezTo>
                    <a:cubicBezTo>
                      <a:pt x="64980" y="5603"/>
                      <a:pt x="65010" y="5173"/>
                      <a:pt x="65013" y="4655"/>
                    </a:cubicBezTo>
                    <a:cubicBezTo>
                      <a:pt x="65017" y="4405"/>
                      <a:pt x="65020" y="4153"/>
                      <a:pt x="65024" y="3902"/>
                    </a:cubicBezTo>
                    <a:lnTo>
                      <a:pt x="65027" y="3767"/>
                    </a:lnTo>
                    <a:cubicBezTo>
                      <a:pt x="65027" y="3763"/>
                      <a:pt x="65024" y="3759"/>
                      <a:pt x="65024" y="3752"/>
                    </a:cubicBezTo>
                    <a:cubicBezTo>
                      <a:pt x="64743" y="3265"/>
                      <a:pt x="64292" y="2969"/>
                      <a:pt x="63815" y="2969"/>
                    </a:cubicBezTo>
                    <a:close/>
                    <a:moveTo>
                      <a:pt x="68633" y="2969"/>
                    </a:moveTo>
                    <a:cubicBezTo>
                      <a:pt x="68611" y="2969"/>
                      <a:pt x="68589" y="2973"/>
                      <a:pt x="68564" y="2973"/>
                    </a:cubicBezTo>
                    <a:cubicBezTo>
                      <a:pt x="68065" y="3002"/>
                      <a:pt x="67654" y="3293"/>
                      <a:pt x="67464" y="3752"/>
                    </a:cubicBezTo>
                    <a:cubicBezTo>
                      <a:pt x="67461" y="3756"/>
                      <a:pt x="67461" y="3759"/>
                      <a:pt x="67461" y="3763"/>
                    </a:cubicBezTo>
                    <a:lnTo>
                      <a:pt x="67461" y="3850"/>
                    </a:lnTo>
                    <a:cubicBezTo>
                      <a:pt x="67464" y="4018"/>
                      <a:pt x="67468" y="4186"/>
                      <a:pt x="67468" y="4353"/>
                    </a:cubicBezTo>
                    <a:cubicBezTo>
                      <a:pt x="67468" y="4576"/>
                      <a:pt x="67471" y="4798"/>
                      <a:pt x="67475" y="5020"/>
                    </a:cubicBezTo>
                    <a:cubicBezTo>
                      <a:pt x="67490" y="5566"/>
                      <a:pt x="67774" y="6084"/>
                      <a:pt x="68200" y="6335"/>
                    </a:cubicBezTo>
                    <a:cubicBezTo>
                      <a:pt x="68364" y="6429"/>
                      <a:pt x="68532" y="6481"/>
                      <a:pt x="68703" y="6481"/>
                    </a:cubicBezTo>
                    <a:cubicBezTo>
                      <a:pt x="69016" y="6481"/>
                      <a:pt x="69311" y="6309"/>
                      <a:pt x="69515" y="6018"/>
                    </a:cubicBezTo>
                    <a:cubicBezTo>
                      <a:pt x="69799" y="5603"/>
                      <a:pt x="69825" y="5173"/>
                      <a:pt x="69832" y="4655"/>
                    </a:cubicBezTo>
                    <a:cubicBezTo>
                      <a:pt x="69835" y="4401"/>
                      <a:pt x="69839" y="4146"/>
                      <a:pt x="69843" y="3891"/>
                    </a:cubicBezTo>
                    <a:lnTo>
                      <a:pt x="69846" y="3767"/>
                    </a:lnTo>
                    <a:cubicBezTo>
                      <a:pt x="69846" y="3763"/>
                      <a:pt x="69843" y="3756"/>
                      <a:pt x="69843" y="3752"/>
                    </a:cubicBezTo>
                    <a:cubicBezTo>
                      <a:pt x="69562" y="3265"/>
                      <a:pt x="69110" y="2969"/>
                      <a:pt x="68633" y="2969"/>
                    </a:cubicBezTo>
                    <a:close/>
                    <a:moveTo>
                      <a:pt x="73452" y="2969"/>
                    </a:moveTo>
                    <a:cubicBezTo>
                      <a:pt x="73431" y="2969"/>
                      <a:pt x="73409" y="2973"/>
                      <a:pt x="73383" y="2973"/>
                    </a:cubicBezTo>
                    <a:cubicBezTo>
                      <a:pt x="72884" y="3002"/>
                      <a:pt x="72472" y="3293"/>
                      <a:pt x="72283" y="3752"/>
                    </a:cubicBezTo>
                    <a:cubicBezTo>
                      <a:pt x="72279" y="3756"/>
                      <a:pt x="72279" y="3759"/>
                      <a:pt x="72279" y="3763"/>
                    </a:cubicBezTo>
                    <a:lnTo>
                      <a:pt x="72279" y="3850"/>
                    </a:lnTo>
                    <a:cubicBezTo>
                      <a:pt x="72283" y="4018"/>
                      <a:pt x="72283" y="4186"/>
                      <a:pt x="72287" y="4357"/>
                    </a:cubicBezTo>
                    <a:cubicBezTo>
                      <a:pt x="72287" y="4576"/>
                      <a:pt x="72291" y="4798"/>
                      <a:pt x="72294" y="5020"/>
                    </a:cubicBezTo>
                    <a:cubicBezTo>
                      <a:pt x="72305" y="5566"/>
                      <a:pt x="72589" y="6084"/>
                      <a:pt x="73019" y="6335"/>
                    </a:cubicBezTo>
                    <a:cubicBezTo>
                      <a:pt x="73179" y="6429"/>
                      <a:pt x="73350" y="6481"/>
                      <a:pt x="73521" y="6481"/>
                    </a:cubicBezTo>
                    <a:cubicBezTo>
                      <a:pt x="73831" y="6481"/>
                      <a:pt x="74130" y="6309"/>
                      <a:pt x="74330" y="6018"/>
                    </a:cubicBezTo>
                    <a:cubicBezTo>
                      <a:pt x="74618" y="5603"/>
                      <a:pt x="74643" y="5173"/>
                      <a:pt x="74651" y="4655"/>
                    </a:cubicBezTo>
                    <a:cubicBezTo>
                      <a:pt x="74654" y="4419"/>
                      <a:pt x="74658" y="4183"/>
                      <a:pt x="74661" y="3946"/>
                    </a:cubicBezTo>
                    <a:lnTo>
                      <a:pt x="74665" y="3767"/>
                    </a:lnTo>
                    <a:cubicBezTo>
                      <a:pt x="74665" y="3763"/>
                      <a:pt x="74661" y="3759"/>
                      <a:pt x="74661" y="3752"/>
                    </a:cubicBezTo>
                    <a:cubicBezTo>
                      <a:pt x="74381" y="3265"/>
                      <a:pt x="73930" y="2969"/>
                      <a:pt x="73452" y="2969"/>
                    </a:cubicBezTo>
                    <a:close/>
                    <a:moveTo>
                      <a:pt x="78271" y="2969"/>
                    </a:moveTo>
                    <a:cubicBezTo>
                      <a:pt x="78249" y="2969"/>
                      <a:pt x="78227" y="2973"/>
                      <a:pt x="78202" y="2973"/>
                    </a:cubicBezTo>
                    <a:cubicBezTo>
                      <a:pt x="77703" y="3002"/>
                      <a:pt x="77287" y="3293"/>
                      <a:pt x="77099" y="3752"/>
                    </a:cubicBezTo>
                    <a:lnTo>
                      <a:pt x="77099" y="3763"/>
                    </a:lnTo>
                    <a:lnTo>
                      <a:pt x="77099" y="3850"/>
                    </a:lnTo>
                    <a:cubicBezTo>
                      <a:pt x="77102" y="4022"/>
                      <a:pt x="77102" y="4193"/>
                      <a:pt x="77106" y="4364"/>
                    </a:cubicBezTo>
                    <a:cubicBezTo>
                      <a:pt x="77106" y="4583"/>
                      <a:pt x="77106" y="4801"/>
                      <a:pt x="77113" y="5020"/>
                    </a:cubicBezTo>
                    <a:cubicBezTo>
                      <a:pt x="77124" y="5566"/>
                      <a:pt x="77408" y="6084"/>
                      <a:pt x="77838" y="6335"/>
                    </a:cubicBezTo>
                    <a:cubicBezTo>
                      <a:pt x="77998" y="6429"/>
                      <a:pt x="78169" y="6481"/>
                      <a:pt x="78341" y="6481"/>
                    </a:cubicBezTo>
                    <a:cubicBezTo>
                      <a:pt x="78650" y="6481"/>
                      <a:pt x="78948" y="6309"/>
                      <a:pt x="79149" y="6018"/>
                    </a:cubicBezTo>
                    <a:cubicBezTo>
                      <a:pt x="79437" y="5603"/>
                      <a:pt x="79462" y="5173"/>
                      <a:pt x="79469" y="4655"/>
                    </a:cubicBezTo>
                    <a:cubicBezTo>
                      <a:pt x="79473" y="4412"/>
                      <a:pt x="79477" y="4168"/>
                      <a:pt x="79481" y="3924"/>
                    </a:cubicBezTo>
                    <a:lnTo>
                      <a:pt x="79481" y="3767"/>
                    </a:lnTo>
                    <a:cubicBezTo>
                      <a:pt x="79481" y="3763"/>
                      <a:pt x="79481" y="3756"/>
                      <a:pt x="79477" y="3752"/>
                    </a:cubicBezTo>
                    <a:cubicBezTo>
                      <a:pt x="79200" y="3265"/>
                      <a:pt x="78748" y="2969"/>
                      <a:pt x="78271" y="2969"/>
                    </a:cubicBezTo>
                    <a:close/>
                    <a:moveTo>
                      <a:pt x="83090" y="2969"/>
                    </a:moveTo>
                    <a:cubicBezTo>
                      <a:pt x="83068" y="2969"/>
                      <a:pt x="83043" y="2973"/>
                      <a:pt x="83021" y="2973"/>
                    </a:cubicBezTo>
                    <a:cubicBezTo>
                      <a:pt x="82522" y="3002"/>
                      <a:pt x="82107" y="3293"/>
                      <a:pt x="81917" y="3752"/>
                    </a:cubicBezTo>
                    <a:lnTo>
                      <a:pt x="81917" y="3763"/>
                    </a:lnTo>
                    <a:lnTo>
                      <a:pt x="81917" y="3850"/>
                    </a:lnTo>
                    <a:cubicBezTo>
                      <a:pt x="81920" y="4018"/>
                      <a:pt x="81920" y="4190"/>
                      <a:pt x="81925" y="4361"/>
                    </a:cubicBezTo>
                    <a:cubicBezTo>
                      <a:pt x="81925" y="4579"/>
                      <a:pt x="81925" y="4801"/>
                      <a:pt x="81932" y="5020"/>
                    </a:cubicBezTo>
                    <a:cubicBezTo>
                      <a:pt x="81942" y="5566"/>
                      <a:pt x="82226" y="6084"/>
                      <a:pt x="82656" y="6335"/>
                    </a:cubicBezTo>
                    <a:cubicBezTo>
                      <a:pt x="82816" y="6429"/>
                      <a:pt x="82988" y="6481"/>
                      <a:pt x="83159" y="6481"/>
                    </a:cubicBezTo>
                    <a:cubicBezTo>
                      <a:pt x="83469" y="6481"/>
                      <a:pt x="83764" y="6309"/>
                      <a:pt x="83968" y="6018"/>
                    </a:cubicBezTo>
                    <a:cubicBezTo>
                      <a:pt x="84255" y="5603"/>
                      <a:pt x="84281" y="5173"/>
                      <a:pt x="84289" y="4655"/>
                    </a:cubicBezTo>
                    <a:cubicBezTo>
                      <a:pt x="84289" y="4423"/>
                      <a:pt x="84292" y="4190"/>
                      <a:pt x="84299" y="3953"/>
                    </a:cubicBezTo>
                    <a:lnTo>
                      <a:pt x="84299" y="3767"/>
                    </a:lnTo>
                    <a:cubicBezTo>
                      <a:pt x="84299" y="3763"/>
                      <a:pt x="84299" y="3756"/>
                      <a:pt x="84296" y="3752"/>
                    </a:cubicBezTo>
                    <a:cubicBezTo>
                      <a:pt x="84015" y="3265"/>
                      <a:pt x="83567" y="2969"/>
                      <a:pt x="83090" y="2969"/>
                    </a:cubicBezTo>
                    <a:close/>
                    <a:moveTo>
                      <a:pt x="87908" y="2969"/>
                    </a:moveTo>
                    <a:cubicBezTo>
                      <a:pt x="87887" y="2969"/>
                      <a:pt x="87861" y="2973"/>
                      <a:pt x="87839" y="2973"/>
                    </a:cubicBezTo>
                    <a:cubicBezTo>
                      <a:pt x="87337" y="3002"/>
                      <a:pt x="86925" y="3293"/>
                      <a:pt x="86736" y="3752"/>
                    </a:cubicBezTo>
                    <a:lnTo>
                      <a:pt x="86736" y="3763"/>
                    </a:lnTo>
                    <a:lnTo>
                      <a:pt x="86736" y="3850"/>
                    </a:lnTo>
                    <a:cubicBezTo>
                      <a:pt x="86740" y="4025"/>
                      <a:pt x="86740" y="4200"/>
                      <a:pt x="86743" y="4375"/>
                    </a:cubicBezTo>
                    <a:cubicBezTo>
                      <a:pt x="86743" y="4590"/>
                      <a:pt x="86743" y="4805"/>
                      <a:pt x="86750" y="5020"/>
                    </a:cubicBezTo>
                    <a:cubicBezTo>
                      <a:pt x="86762" y="5566"/>
                      <a:pt x="87046" y="6084"/>
                      <a:pt x="87476" y="6335"/>
                    </a:cubicBezTo>
                    <a:cubicBezTo>
                      <a:pt x="87636" y="6429"/>
                      <a:pt x="87807" y="6481"/>
                      <a:pt x="87978" y="6481"/>
                    </a:cubicBezTo>
                    <a:cubicBezTo>
                      <a:pt x="88288" y="6481"/>
                      <a:pt x="88582" y="6309"/>
                      <a:pt x="88787" y="6018"/>
                    </a:cubicBezTo>
                    <a:cubicBezTo>
                      <a:pt x="89075" y="5603"/>
                      <a:pt x="89100" y="5173"/>
                      <a:pt x="89107" y="4655"/>
                    </a:cubicBezTo>
                    <a:cubicBezTo>
                      <a:pt x="89107" y="4412"/>
                      <a:pt x="89110" y="4168"/>
                      <a:pt x="89118" y="3924"/>
                    </a:cubicBezTo>
                    <a:lnTo>
                      <a:pt x="89118" y="3767"/>
                    </a:lnTo>
                    <a:cubicBezTo>
                      <a:pt x="89118" y="3763"/>
                      <a:pt x="89118" y="3759"/>
                      <a:pt x="89115" y="3752"/>
                    </a:cubicBezTo>
                    <a:cubicBezTo>
                      <a:pt x="88834" y="3265"/>
                      <a:pt x="88386" y="2969"/>
                      <a:pt x="87908" y="296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4" name="Google Shape;7464;p35"/>
              <p:cNvSpPr/>
              <p:nvPr/>
            </p:nvSpPr>
            <p:spPr>
              <a:xfrm>
                <a:off x="2659200" y="238125"/>
                <a:ext cx="2228150" cy="183750"/>
              </a:xfrm>
              <a:custGeom>
                <a:avLst/>
                <a:gdLst/>
                <a:ahLst/>
                <a:cxnLst/>
                <a:rect l="l" t="t" r="r" b="b"/>
                <a:pathLst>
                  <a:path w="89126" h="7350" extrusionOk="0">
                    <a:moveTo>
                      <a:pt x="87873" y="0"/>
                    </a:moveTo>
                    <a:lnTo>
                      <a:pt x="83163" y="3"/>
                    </a:lnTo>
                    <a:cubicBezTo>
                      <a:pt x="83149" y="3"/>
                      <a:pt x="83137" y="18"/>
                      <a:pt x="83137" y="33"/>
                    </a:cubicBezTo>
                    <a:lnTo>
                      <a:pt x="83137" y="706"/>
                    </a:lnTo>
                    <a:cubicBezTo>
                      <a:pt x="83137" y="721"/>
                      <a:pt x="83149" y="733"/>
                      <a:pt x="83163" y="733"/>
                    </a:cubicBezTo>
                    <a:lnTo>
                      <a:pt x="84783" y="733"/>
                    </a:lnTo>
                    <a:cubicBezTo>
                      <a:pt x="85815" y="733"/>
                      <a:pt x="86842" y="728"/>
                      <a:pt x="87873" y="728"/>
                    </a:cubicBezTo>
                    <a:cubicBezTo>
                      <a:pt x="87887" y="728"/>
                      <a:pt x="87898" y="718"/>
                      <a:pt x="87898" y="703"/>
                    </a:cubicBezTo>
                    <a:lnTo>
                      <a:pt x="87898" y="29"/>
                    </a:lnTo>
                    <a:cubicBezTo>
                      <a:pt x="87898" y="22"/>
                      <a:pt x="87898" y="15"/>
                      <a:pt x="87891" y="7"/>
                    </a:cubicBezTo>
                    <a:cubicBezTo>
                      <a:pt x="87887" y="3"/>
                      <a:pt x="87880" y="0"/>
                      <a:pt x="87873" y="0"/>
                    </a:cubicBezTo>
                    <a:close/>
                    <a:moveTo>
                      <a:pt x="78235" y="7"/>
                    </a:moveTo>
                    <a:lnTo>
                      <a:pt x="73525" y="11"/>
                    </a:lnTo>
                    <a:cubicBezTo>
                      <a:pt x="73511" y="11"/>
                      <a:pt x="73500" y="25"/>
                      <a:pt x="73500" y="40"/>
                    </a:cubicBezTo>
                    <a:lnTo>
                      <a:pt x="73500" y="714"/>
                    </a:lnTo>
                    <a:cubicBezTo>
                      <a:pt x="73500" y="721"/>
                      <a:pt x="73503" y="728"/>
                      <a:pt x="73507" y="733"/>
                    </a:cubicBezTo>
                    <a:cubicBezTo>
                      <a:pt x="73511" y="736"/>
                      <a:pt x="73518" y="740"/>
                      <a:pt x="73525" y="740"/>
                    </a:cubicBezTo>
                    <a:lnTo>
                      <a:pt x="78235" y="736"/>
                    </a:lnTo>
                    <a:cubicBezTo>
                      <a:pt x="78249" y="736"/>
                      <a:pt x="78264" y="725"/>
                      <a:pt x="78264" y="711"/>
                    </a:cubicBezTo>
                    <a:lnTo>
                      <a:pt x="78264" y="37"/>
                    </a:lnTo>
                    <a:cubicBezTo>
                      <a:pt x="78264" y="29"/>
                      <a:pt x="78260" y="22"/>
                      <a:pt x="78253" y="18"/>
                    </a:cubicBezTo>
                    <a:cubicBezTo>
                      <a:pt x="78249" y="11"/>
                      <a:pt x="78242" y="7"/>
                      <a:pt x="78235" y="7"/>
                    </a:cubicBezTo>
                    <a:close/>
                    <a:moveTo>
                      <a:pt x="68597" y="15"/>
                    </a:moveTo>
                    <a:lnTo>
                      <a:pt x="63891" y="18"/>
                    </a:lnTo>
                    <a:cubicBezTo>
                      <a:pt x="63873" y="18"/>
                      <a:pt x="63862" y="29"/>
                      <a:pt x="63862" y="47"/>
                    </a:cubicBezTo>
                    <a:lnTo>
                      <a:pt x="63862" y="718"/>
                    </a:lnTo>
                    <a:cubicBezTo>
                      <a:pt x="63862" y="725"/>
                      <a:pt x="63865" y="733"/>
                      <a:pt x="63869" y="740"/>
                    </a:cubicBezTo>
                    <a:cubicBezTo>
                      <a:pt x="63877" y="743"/>
                      <a:pt x="63884" y="747"/>
                      <a:pt x="63891" y="747"/>
                    </a:cubicBezTo>
                    <a:lnTo>
                      <a:pt x="68597" y="743"/>
                    </a:lnTo>
                    <a:cubicBezTo>
                      <a:pt x="68611" y="743"/>
                      <a:pt x="68626" y="733"/>
                      <a:pt x="68626" y="718"/>
                    </a:cubicBezTo>
                    <a:lnTo>
                      <a:pt x="68626" y="44"/>
                    </a:lnTo>
                    <a:cubicBezTo>
                      <a:pt x="68626" y="37"/>
                      <a:pt x="68623" y="29"/>
                      <a:pt x="68616" y="22"/>
                    </a:cubicBezTo>
                    <a:cubicBezTo>
                      <a:pt x="68611" y="18"/>
                      <a:pt x="68604" y="15"/>
                      <a:pt x="68597" y="15"/>
                    </a:cubicBezTo>
                    <a:close/>
                    <a:moveTo>
                      <a:pt x="58960" y="22"/>
                    </a:moveTo>
                    <a:lnTo>
                      <a:pt x="54253" y="25"/>
                    </a:lnTo>
                    <a:cubicBezTo>
                      <a:pt x="54239" y="25"/>
                      <a:pt x="54224" y="37"/>
                      <a:pt x="54224" y="51"/>
                    </a:cubicBezTo>
                    <a:lnTo>
                      <a:pt x="54224" y="725"/>
                    </a:lnTo>
                    <a:cubicBezTo>
                      <a:pt x="54224" y="733"/>
                      <a:pt x="54228" y="740"/>
                      <a:pt x="54231" y="743"/>
                    </a:cubicBezTo>
                    <a:cubicBezTo>
                      <a:pt x="54239" y="750"/>
                      <a:pt x="54246" y="754"/>
                      <a:pt x="54253" y="754"/>
                    </a:cubicBezTo>
                    <a:lnTo>
                      <a:pt x="58960" y="750"/>
                    </a:lnTo>
                    <a:cubicBezTo>
                      <a:pt x="58974" y="750"/>
                      <a:pt x="58988" y="736"/>
                      <a:pt x="58988" y="721"/>
                    </a:cubicBezTo>
                    <a:lnTo>
                      <a:pt x="58988" y="47"/>
                    </a:lnTo>
                    <a:cubicBezTo>
                      <a:pt x="58988" y="40"/>
                      <a:pt x="58985" y="37"/>
                      <a:pt x="58981" y="29"/>
                    </a:cubicBezTo>
                    <a:cubicBezTo>
                      <a:pt x="58974" y="25"/>
                      <a:pt x="58967" y="22"/>
                      <a:pt x="58960" y="22"/>
                    </a:cubicBezTo>
                    <a:close/>
                    <a:moveTo>
                      <a:pt x="6069" y="25"/>
                    </a:moveTo>
                    <a:cubicBezTo>
                      <a:pt x="6061" y="25"/>
                      <a:pt x="6054" y="25"/>
                      <a:pt x="6047" y="33"/>
                    </a:cubicBezTo>
                    <a:cubicBezTo>
                      <a:pt x="6043" y="37"/>
                      <a:pt x="6039" y="44"/>
                      <a:pt x="6039" y="51"/>
                    </a:cubicBezTo>
                    <a:lnTo>
                      <a:pt x="6039" y="725"/>
                    </a:lnTo>
                    <a:cubicBezTo>
                      <a:pt x="6039" y="743"/>
                      <a:pt x="6051" y="754"/>
                      <a:pt x="6069" y="754"/>
                    </a:cubicBezTo>
                    <a:lnTo>
                      <a:pt x="10775" y="758"/>
                    </a:lnTo>
                    <a:cubicBezTo>
                      <a:pt x="10782" y="758"/>
                      <a:pt x="10790" y="754"/>
                      <a:pt x="10793" y="750"/>
                    </a:cubicBezTo>
                    <a:cubicBezTo>
                      <a:pt x="10800" y="743"/>
                      <a:pt x="10804" y="736"/>
                      <a:pt x="10804" y="728"/>
                    </a:cubicBezTo>
                    <a:lnTo>
                      <a:pt x="10804" y="59"/>
                    </a:lnTo>
                    <a:cubicBezTo>
                      <a:pt x="10804" y="44"/>
                      <a:pt x="10790" y="29"/>
                      <a:pt x="10775" y="29"/>
                    </a:cubicBezTo>
                    <a:cubicBezTo>
                      <a:pt x="9205" y="29"/>
                      <a:pt x="7638" y="25"/>
                      <a:pt x="6069" y="25"/>
                    </a:cubicBezTo>
                    <a:close/>
                    <a:moveTo>
                      <a:pt x="49322" y="25"/>
                    </a:moveTo>
                    <a:lnTo>
                      <a:pt x="44615" y="29"/>
                    </a:lnTo>
                    <a:cubicBezTo>
                      <a:pt x="44601" y="29"/>
                      <a:pt x="44587" y="40"/>
                      <a:pt x="44587" y="59"/>
                    </a:cubicBezTo>
                    <a:lnTo>
                      <a:pt x="44587" y="728"/>
                    </a:lnTo>
                    <a:cubicBezTo>
                      <a:pt x="44587" y="736"/>
                      <a:pt x="44590" y="743"/>
                      <a:pt x="44598" y="750"/>
                    </a:cubicBezTo>
                    <a:cubicBezTo>
                      <a:pt x="44601" y="754"/>
                      <a:pt x="44608" y="758"/>
                      <a:pt x="44615" y="758"/>
                    </a:cubicBezTo>
                    <a:lnTo>
                      <a:pt x="49322" y="754"/>
                    </a:lnTo>
                    <a:cubicBezTo>
                      <a:pt x="49340" y="754"/>
                      <a:pt x="49351" y="743"/>
                      <a:pt x="49351" y="728"/>
                    </a:cubicBezTo>
                    <a:lnTo>
                      <a:pt x="49351" y="55"/>
                    </a:lnTo>
                    <a:cubicBezTo>
                      <a:pt x="49351" y="47"/>
                      <a:pt x="49347" y="40"/>
                      <a:pt x="49344" y="37"/>
                    </a:cubicBezTo>
                    <a:cubicBezTo>
                      <a:pt x="49336" y="29"/>
                      <a:pt x="49329" y="25"/>
                      <a:pt x="49322" y="25"/>
                    </a:cubicBezTo>
                    <a:close/>
                    <a:moveTo>
                      <a:pt x="15707" y="33"/>
                    </a:moveTo>
                    <a:cubicBezTo>
                      <a:pt x="15699" y="33"/>
                      <a:pt x="15692" y="37"/>
                      <a:pt x="15685" y="40"/>
                    </a:cubicBezTo>
                    <a:cubicBezTo>
                      <a:pt x="15681" y="47"/>
                      <a:pt x="15677" y="55"/>
                      <a:pt x="15677" y="62"/>
                    </a:cubicBezTo>
                    <a:lnTo>
                      <a:pt x="15677" y="733"/>
                    </a:lnTo>
                    <a:cubicBezTo>
                      <a:pt x="15677" y="747"/>
                      <a:pt x="15688" y="761"/>
                      <a:pt x="15707" y="761"/>
                    </a:cubicBezTo>
                    <a:lnTo>
                      <a:pt x="20412" y="761"/>
                    </a:lnTo>
                    <a:cubicBezTo>
                      <a:pt x="20419" y="761"/>
                      <a:pt x="20427" y="758"/>
                      <a:pt x="20431" y="754"/>
                    </a:cubicBezTo>
                    <a:cubicBezTo>
                      <a:pt x="20438" y="750"/>
                      <a:pt x="20441" y="743"/>
                      <a:pt x="20441" y="736"/>
                    </a:cubicBezTo>
                    <a:lnTo>
                      <a:pt x="20441" y="62"/>
                    </a:lnTo>
                    <a:cubicBezTo>
                      <a:pt x="20441" y="47"/>
                      <a:pt x="20427" y="33"/>
                      <a:pt x="20412" y="33"/>
                    </a:cubicBezTo>
                    <a:close/>
                    <a:moveTo>
                      <a:pt x="25340" y="33"/>
                    </a:moveTo>
                    <a:cubicBezTo>
                      <a:pt x="25326" y="33"/>
                      <a:pt x="25315" y="47"/>
                      <a:pt x="25315" y="62"/>
                    </a:cubicBezTo>
                    <a:lnTo>
                      <a:pt x="25315" y="736"/>
                    </a:lnTo>
                    <a:cubicBezTo>
                      <a:pt x="25315" y="743"/>
                      <a:pt x="25318" y="750"/>
                      <a:pt x="25323" y="754"/>
                    </a:cubicBezTo>
                    <a:cubicBezTo>
                      <a:pt x="25326" y="758"/>
                      <a:pt x="25333" y="761"/>
                      <a:pt x="25340" y="761"/>
                    </a:cubicBezTo>
                    <a:lnTo>
                      <a:pt x="30050" y="761"/>
                    </a:lnTo>
                    <a:cubicBezTo>
                      <a:pt x="30065" y="761"/>
                      <a:pt x="30075" y="750"/>
                      <a:pt x="30075" y="733"/>
                    </a:cubicBezTo>
                    <a:lnTo>
                      <a:pt x="30075" y="62"/>
                    </a:lnTo>
                    <a:cubicBezTo>
                      <a:pt x="30075" y="55"/>
                      <a:pt x="30075" y="47"/>
                      <a:pt x="30068" y="40"/>
                    </a:cubicBezTo>
                    <a:cubicBezTo>
                      <a:pt x="30065" y="37"/>
                      <a:pt x="30057" y="33"/>
                      <a:pt x="30050" y="33"/>
                    </a:cubicBezTo>
                    <a:close/>
                    <a:moveTo>
                      <a:pt x="39688" y="29"/>
                    </a:moveTo>
                    <a:lnTo>
                      <a:pt x="34978" y="33"/>
                    </a:lnTo>
                    <a:cubicBezTo>
                      <a:pt x="34964" y="33"/>
                      <a:pt x="34952" y="44"/>
                      <a:pt x="34952" y="62"/>
                    </a:cubicBezTo>
                    <a:lnTo>
                      <a:pt x="34952" y="733"/>
                    </a:lnTo>
                    <a:cubicBezTo>
                      <a:pt x="34952" y="740"/>
                      <a:pt x="34952" y="747"/>
                      <a:pt x="34960" y="754"/>
                    </a:cubicBezTo>
                    <a:cubicBezTo>
                      <a:pt x="34964" y="758"/>
                      <a:pt x="34971" y="761"/>
                      <a:pt x="34978" y="761"/>
                    </a:cubicBezTo>
                    <a:lnTo>
                      <a:pt x="39688" y="761"/>
                    </a:lnTo>
                    <a:cubicBezTo>
                      <a:pt x="39703" y="761"/>
                      <a:pt x="39713" y="747"/>
                      <a:pt x="39713" y="733"/>
                    </a:cubicBezTo>
                    <a:lnTo>
                      <a:pt x="39713" y="59"/>
                    </a:lnTo>
                    <a:cubicBezTo>
                      <a:pt x="39713" y="51"/>
                      <a:pt x="39710" y="44"/>
                      <a:pt x="39706" y="40"/>
                    </a:cubicBezTo>
                    <a:cubicBezTo>
                      <a:pt x="39703" y="33"/>
                      <a:pt x="39695" y="29"/>
                      <a:pt x="39688" y="29"/>
                    </a:cubicBezTo>
                    <a:close/>
                    <a:moveTo>
                      <a:pt x="18114" y="816"/>
                    </a:moveTo>
                    <a:cubicBezTo>
                      <a:pt x="18106" y="816"/>
                      <a:pt x="18099" y="820"/>
                      <a:pt x="18096" y="827"/>
                    </a:cubicBezTo>
                    <a:cubicBezTo>
                      <a:pt x="18089" y="830"/>
                      <a:pt x="18084" y="837"/>
                      <a:pt x="18084" y="845"/>
                    </a:cubicBezTo>
                    <a:lnTo>
                      <a:pt x="18084" y="1464"/>
                    </a:lnTo>
                    <a:cubicBezTo>
                      <a:pt x="18084" y="1471"/>
                      <a:pt x="18089" y="1479"/>
                      <a:pt x="18096" y="1483"/>
                    </a:cubicBezTo>
                    <a:cubicBezTo>
                      <a:pt x="18099" y="1490"/>
                      <a:pt x="18106" y="1490"/>
                      <a:pt x="18114" y="1490"/>
                    </a:cubicBezTo>
                    <a:lnTo>
                      <a:pt x="22820" y="1490"/>
                    </a:lnTo>
                    <a:cubicBezTo>
                      <a:pt x="22838" y="1490"/>
                      <a:pt x="22849" y="1479"/>
                      <a:pt x="22849" y="1464"/>
                    </a:cubicBezTo>
                    <a:lnTo>
                      <a:pt x="22849" y="845"/>
                    </a:lnTo>
                    <a:cubicBezTo>
                      <a:pt x="22849" y="830"/>
                      <a:pt x="22838" y="816"/>
                      <a:pt x="22820" y="816"/>
                    </a:cubicBezTo>
                    <a:close/>
                    <a:moveTo>
                      <a:pt x="27752" y="816"/>
                    </a:moveTo>
                    <a:cubicBezTo>
                      <a:pt x="27737" y="816"/>
                      <a:pt x="27722" y="830"/>
                      <a:pt x="27722" y="845"/>
                    </a:cubicBezTo>
                    <a:lnTo>
                      <a:pt x="27722" y="1461"/>
                    </a:lnTo>
                    <a:cubicBezTo>
                      <a:pt x="27722" y="1468"/>
                      <a:pt x="27727" y="1476"/>
                      <a:pt x="27730" y="1483"/>
                    </a:cubicBezTo>
                    <a:cubicBezTo>
                      <a:pt x="27737" y="1486"/>
                      <a:pt x="27744" y="1490"/>
                      <a:pt x="27752" y="1490"/>
                    </a:cubicBezTo>
                    <a:lnTo>
                      <a:pt x="32458" y="1490"/>
                    </a:lnTo>
                    <a:cubicBezTo>
                      <a:pt x="32472" y="1490"/>
                      <a:pt x="32486" y="1476"/>
                      <a:pt x="32486" y="1461"/>
                    </a:cubicBezTo>
                    <a:lnTo>
                      <a:pt x="32486" y="845"/>
                    </a:lnTo>
                    <a:cubicBezTo>
                      <a:pt x="32486" y="837"/>
                      <a:pt x="32483" y="830"/>
                      <a:pt x="32479" y="827"/>
                    </a:cubicBezTo>
                    <a:cubicBezTo>
                      <a:pt x="32472" y="820"/>
                      <a:pt x="32465" y="816"/>
                      <a:pt x="32458" y="816"/>
                    </a:cubicBezTo>
                    <a:close/>
                    <a:moveTo>
                      <a:pt x="42095" y="812"/>
                    </a:moveTo>
                    <a:lnTo>
                      <a:pt x="37390" y="816"/>
                    </a:lnTo>
                    <a:cubicBezTo>
                      <a:pt x="37371" y="816"/>
                      <a:pt x="37360" y="827"/>
                      <a:pt x="37360" y="845"/>
                    </a:cubicBezTo>
                    <a:lnTo>
                      <a:pt x="37360" y="1461"/>
                    </a:lnTo>
                    <a:cubicBezTo>
                      <a:pt x="37360" y="1468"/>
                      <a:pt x="37364" y="1476"/>
                      <a:pt x="37368" y="1479"/>
                    </a:cubicBezTo>
                    <a:cubicBezTo>
                      <a:pt x="37375" y="1486"/>
                      <a:pt x="37382" y="1490"/>
                      <a:pt x="37390" y="1490"/>
                    </a:cubicBezTo>
                    <a:lnTo>
                      <a:pt x="42095" y="1490"/>
                    </a:lnTo>
                    <a:cubicBezTo>
                      <a:pt x="42110" y="1490"/>
                      <a:pt x="42124" y="1476"/>
                      <a:pt x="42124" y="1461"/>
                    </a:cubicBezTo>
                    <a:lnTo>
                      <a:pt x="42124" y="842"/>
                    </a:lnTo>
                    <a:cubicBezTo>
                      <a:pt x="42124" y="834"/>
                      <a:pt x="42121" y="827"/>
                      <a:pt x="42114" y="823"/>
                    </a:cubicBezTo>
                    <a:cubicBezTo>
                      <a:pt x="42110" y="816"/>
                      <a:pt x="42102" y="812"/>
                      <a:pt x="42095" y="812"/>
                    </a:cubicBezTo>
                    <a:close/>
                    <a:moveTo>
                      <a:pt x="51733" y="809"/>
                    </a:moveTo>
                    <a:lnTo>
                      <a:pt x="47024" y="812"/>
                    </a:lnTo>
                    <a:cubicBezTo>
                      <a:pt x="47009" y="812"/>
                      <a:pt x="46998" y="823"/>
                      <a:pt x="46998" y="837"/>
                    </a:cubicBezTo>
                    <a:lnTo>
                      <a:pt x="46998" y="1461"/>
                    </a:lnTo>
                    <a:cubicBezTo>
                      <a:pt x="46998" y="1476"/>
                      <a:pt x="47009" y="1490"/>
                      <a:pt x="47024" y="1490"/>
                    </a:cubicBezTo>
                    <a:lnTo>
                      <a:pt x="51733" y="1490"/>
                    </a:lnTo>
                    <a:cubicBezTo>
                      <a:pt x="51748" y="1490"/>
                      <a:pt x="51762" y="1476"/>
                      <a:pt x="51762" y="1461"/>
                    </a:cubicBezTo>
                    <a:lnTo>
                      <a:pt x="51762" y="837"/>
                    </a:lnTo>
                    <a:cubicBezTo>
                      <a:pt x="51762" y="830"/>
                      <a:pt x="51758" y="823"/>
                      <a:pt x="51751" y="820"/>
                    </a:cubicBezTo>
                    <a:cubicBezTo>
                      <a:pt x="51748" y="812"/>
                      <a:pt x="51740" y="809"/>
                      <a:pt x="51733" y="809"/>
                    </a:cubicBezTo>
                    <a:close/>
                    <a:moveTo>
                      <a:pt x="56661" y="805"/>
                    </a:moveTo>
                    <a:cubicBezTo>
                      <a:pt x="56647" y="805"/>
                      <a:pt x="56635" y="820"/>
                      <a:pt x="56635" y="834"/>
                    </a:cubicBezTo>
                    <a:lnTo>
                      <a:pt x="56635" y="1461"/>
                    </a:lnTo>
                    <a:cubicBezTo>
                      <a:pt x="56635" y="1476"/>
                      <a:pt x="56647" y="1490"/>
                      <a:pt x="56661" y="1490"/>
                    </a:cubicBezTo>
                    <a:lnTo>
                      <a:pt x="61371" y="1490"/>
                    </a:lnTo>
                    <a:cubicBezTo>
                      <a:pt x="61378" y="1490"/>
                      <a:pt x="61385" y="1486"/>
                      <a:pt x="61389" y="1483"/>
                    </a:cubicBezTo>
                    <a:cubicBezTo>
                      <a:pt x="61396" y="1476"/>
                      <a:pt x="61396" y="1468"/>
                      <a:pt x="61396" y="1461"/>
                    </a:cubicBezTo>
                    <a:lnTo>
                      <a:pt x="61396" y="830"/>
                    </a:lnTo>
                    <a:cubicBezTo>
                      <a:pt x="61396" y="823"/>
                      <a:pt x="61392" y="816"/>
                      <a:pt x="61385" y="812"/>
                    </a:cubicBezTo>
                    <a:cubicBezTo>
                      <a:pt x="61382" y="805"/>
                      <a:pt x="61371" y="805"/>
                      <a:pt x="61364" y="805"/>
                    </a:cubicBezTo>
                    <a:close/>
                    <a:moveTo>
                      <a:pt x="71008" y="798"/>
                    </a:moveTo>
                    <a:lnTo>
                      <a:pt x="66299" y="802"/>
                    </a:lnTo>
                    <a:cubicBezTo>
                      <a:pt x="66284" y="802"/>
                      <a:pt x="66269" y="812"/>
                      <a:pt x="66269" y="827"/>
                    </a:cubicBezTo>
                    <a:lnTo>
                      <a:pt x="66269" y="1461"/>
                    </a:lnTo>
                    <a:cubicBezTo>
                      <a:pt x="66269" y="1479"/>
                      <a:pt x="66284" y="1490"/>
                      <a:pt x="66299" y="1490"/>
                    </a:cubicBezTo>
                    <a:lnTo>
                      <a:pt x="71008" y="1490"/>
                    </a:lnTo>
                    <a:cubicBezTo>
                      <a:pt x="71015" y="1490"/>
                      <a:pt x="71023" y="1490"/>
                      <a:pt x="71027" y="1483"/>
                    </a:cubicBezTo>
                    <a:cubicBezTo>
                      <a:pt x="71030" y="1479"/>
                      <a:pt x="71034" y="1471"/>
                      <a:pt x="71034" y="1464"/>
                    </a:cubicBezTo>
                    <a:lnTo>
                      <a:pt x="71034" y="827"/>
                    </a:lnTo>
                    <a:cubicBezTo>
                      <a:pt x="71034" y="820"/>
                      <a:pt x="71030" y="812"/>
                      <a:pt x="71027" y="805"/>
                    </a:cubicBezTo>
                    <a:cubicBezTo>
                      <a:pt x="71023" y="802"/>
                      <a:pt x="71015" y="798"/>
                      <a:pt x="71008" y="798"/>
                    </a:cubicBezTo>
                    <a:close/>
                    <a:moveTo>
                      <a:pt x="8477" y="812"/>
                    </a:moveTo>
                    <a:cubicBezTo>
                      <a:pt x="8469" y="812"/>
                      <a:pt x="8462" y="812"/>
                      <a:pt x="8458" y="820"/>
                    </a:cubicBezTo>
                    <a:cubicBezTo>
                      <a:pt x="8451" y="823"/>
                      <a:pt x="8451" y="830"/>
                      <a:pt x="8451" y="837"/>
                    </a:cubicBezTo>
                    <a:lnTo>
                      <a:pt x="8451" y="1468"/>
                    </a:lnTo>
                    <a:cubicBezTo>
                      <a:pt x="8451" y="1476"/>
                      <a:pt x="8451" y="1483"/>
                      <a:pt x="8458" y="1486"/>
                    </a:cubicBezTo>
                    <a:cubicBezTo>
                      <a:pt x="8462" y="1493"/>
                      <a:pt x="8469" y="1493"/>
                      <a:pt x="8477" y="1493"/>
                    </a:cubicBezTo>
                    <a:lnTo>
                      <a:pt x="13186" y="1493"/>
                    </a:lnTo>
                    <a:cubicBezTo>
                      <a:pt x="13201" y="1493"/>
                      <a:pt x="13211" y="1479"/>
                      <a:pt x="13211" y="1464"/>
                    </a:cubicBezTo>
                    <a:lnTo>
                      <a:pt x="13211" y="845"/>
                    </a:lnTo>
                    <a:cubicBezTo>
                      <a:pt x="13211" y="827"/>
                      <a:pt x="13201" y="816"/>
                      <a:pt x="13186" y="816"/>
                    </a:cubicBezTo>
                    <a:cubicBezTo>
                      <a:pt x="11616" y="816"/>
                      <a:pt x="10047" y="812"/>
                      <a:pt x="8477" y="812"/>
                    </a:cubicBezTo>
                    <a:close/>
                    <a:moveTo>
                      <a:pt x="80642" y="790"/>
                    </a:moveTo>
                    <a:lnTo>
                      <a:pt x="75937" y="794"/>
                    </a:lnTo>
                    <a:cubicBezTo>
                      <a:pt x="75922" y="794"/>
                      <a:pt x="75907" y="805"/>
                      <a:pt x="75907" y="823"/>
                    </a:cubicBezTo>
                    <a:lnTo>
                      <a:pt x="75907" y="1464"/>
                    </a:lnTo>
                    <a:cubicBezTo>
                      <a:pt x="75907" y="1479"/>
                      <a:pt x="75922" y="1493"/>
                      <a:pt x="75937" y="1493"/>
                    </a:cubicBezTo>
                    <a:lnTo>
                      <a:pt x="80642" y="1493"/>
                    </a:lnTo>
                    <a:cubicBezTo>
                      <a:pt x="80649" y="1493"/>
                      <a:pt x="80657" y="1490"/>
                      <a:pt x="80664" y="1486"/>
                    </a:cubicBezTo>
                    <a:cubicBezTo>
                      <a:pt x="80668" y="1483"/>
                      <a:pt x="80671" y="1476"/>
                      <a:pt x="80671" y="1468"/>
                    </a:cubicBezTo>
                    <a:lnTo>
                      <a:pt x="80671" y="820"/>
                    </a:lnTo>
                    <a:cubicBezTo>
                      <a:pt x="80671" y="812"/>
                      <a:pt x="80668" y="805"/>
                      <a:pt x="80664" y="798"/>
                    </a:cubicBezTo>
                    <a:cubicBezTo>
                      <a:pt x="80657" y="794"/>
                      <a:pt x="80649" y="790"/>
                      <a:pt x="80642" y="790"/>
                    </a:cubicBezTo>
                    <a:close/>
                    <a:moveTo>
                      <a:pt x="1250" y="787"/>
                    </a:moveTo>
                    <a:cubicBezTo>
                      <a:pt x="1243" y="787"/>
                      <a:pt x="1235" y="790"/>
                      <a:pt x="1231" y="794"/>
                    </a:cubicBezTo>
                    <a:cubicBezTo>
                      <a:pt x="1224" y="802"/>
                      <a:pt x="1221" y="809"/>
                      <a:pt x="1221" y="816"/>
                    </a:cubicBezTo>
                    <a:lnTo>
                      <a:pt x="1221" y="1471"/>
                    </a:lnTo>
                    <a:cubicBezTo>
                      <a:pt x="1221" y="1479"/>
                      <a:pt x="1224" y="1486"/>
                      <a:pt x="1228" y="1493"/>
                    </a:cubicBezTo>
                    <a:cubicBezTo>
                      <a:pt x="1235" y="1497"/>
                      <a:pt x="1243" y="1501"/>
                      <a:pt x="1250" y="1501"/>
                    </a:cubicBezTo>
                    <a:cubicBezTo>
                      <a:pt x="2015" y="1497"/>
                      <a:pt x="2780" y="1497"/>
                      <a:pt x="3548" y="1497"/>
                    </a:cubicBezTo>
                    <a:cubicBezTo>
                      <a:pt x="3563" y="1497"/>
                      <a:pt x="3573" y="1486"/>
                      <a:pt x="3573" y="1468"/>
                    </a:cubicBezTo>
                    <a:lnTo>
                      <a:pt x="3573" y="864"/>
                    </a:lnTo>
                    <a:cubicBezTo>
                      <a:pt x="3573" y="856"/>
                      <a:pt x="3573" y="849"/>
                      <a:pt x="3566" y="842"/>
                    </a:cubicBezTo>
                    <a:cubicBezTo>
                      <a:pt x="3563" y="837"/>
                      <a:pt x="3556" y="834"/>
                      <a:pt x="3548" y="834"/>
                    </a:cubicBezTo>
                    <a:cubicBezTo>
                      <a:pt x="3366" y="837"/>
                      <a:pt x="3188" y="837"/>
                      <a:pt x="3009" y="837"/>
                    </a:cubicBezTo>
                    <a:cubicBezTo>
                      <a:pt x="2332" y="837"/>
                      <a:pt x="1771" y="823"/>
                      <a:pt x="1250" y="787"/>
                    </a:cubicBezTo>
                    <a:close/>
                    <a:moveTo>
                      <a:pt x="87873" y="783"/>
                    </a:moveTo>
                    <a:lnTo>
                      <a:pt x="85574" y="787"/>
                    </a:lnTo>
                    <a:cubicBezTo>
                      <a:pt x="85560" y="787"/>
                      <a:pt x="85545" y="798"/>
                      <a:pt x="85545" y="816"/>
                    </a:cubicBezTo>
                    <a:lnTo>
                      <a:pt x="85545" y="1468"/>
                    </a:lnTo>
                    <a:cubicBezTo>
                      <a:pt x="85545" y="1486"/>
                      <a:pt x="85560" y="1497"/>
                      <a:pt x="85574" y="1497"/>
                    </a:cubicBezTo>
                    <a:lnTo>
                      <a:pt x="85749" y="1497"/>
                    </a:lnTo>
                    <a:cubicBezTo>
                      <a:pt x="86456" y="1497"/>
                      <a:pt x="87165" y="1497"/>
                      <a:pt x="87873" y="1501"/>
                    </a:cubicBezTo>
                    <a:cubicBezTo>
                      <a:pt x="87880" y="1501"/>
                      <a:pt x="87887" y="1497"/>
                      <a:pt x="87891" y="1493"/>
                    </a:cubicBezTo>
                    <a:cubicBezTo>
                      <a:pt x="87898" y="1486"/>
                      <a:pt x="87898" y="1479"/>
                      <a:pt x="87898" y="1471"/>
                    </a:cubicBezTo>
                    <a:lnTo>
                      <a:pt x="87898" y="812"/>
                    </a:lnTo>
                    <a:cubicBezTo>
                      <a:pt x="87898" y="805"/>
                      <a:pt x="87898" y="798"/>
                      <a:pt x="87891" y="794"/>
                    </a:cubicBezTo>
                    <a:cubicBezTo>
                      <a:pt x="87887" y="787"/>
                      <a:pt x="87880" y="783"/>
                      <a:pt x="87873" y="783"/>
                    </a:cubicBezTo>
                    <a:close/>
                    <a:moveTo>
                      <a:pt x="1184" y="2101"/>
                    </a:moveTo>
                    <a:cubicBezTo>
                      <a:pt x="828" y="2101"/>
                      <a:pt x="518" y="2236"/>
                      <a:pt x="310" y="2484"/>
                    </a:cubicBezTo>
                    <a:cubicBezTo>
                      <a:pt x="44" y="2804"/>
                      <a:pt x="4" y="3176"/>
                      <a:pt x="1" y="3530"/>
                    </a:cubicBezTo>
                    <a:cubicBezTo>
                      <a:pt x="1" y="3540"/>
                      <a:pt x="8" y="3552"/>
                      <a:pt x="19" y="3555"/>
                    </a:cubicBezTo>
                    <a:lnTo>
                      <a:pt x="29" y="3555"/>
                    </a:lnTo>
                    <a:cubicBezTo>
                      <a:pt x="37" y="3555"/>
                      <a:pt x="48" y="3552"/>
                      <a:pt x="51" y="3544"/>
                    </a:cubicBezTo>
                    <a:cubicBezTo>
                      <a:pt x="288" y="3158"/>
                      <a:pt x="685" y="2925"/>
                      <a:pt x="1108" y="2921"/>
                    </a:cubicBezTo>
                    <a:lnTo>
                      <a:pt x="1126" y="2921"/>
                    </a:lnTo>
                    <a:cubicBezTo>
                      <a:pt x="1611" y="2921"/>
                      <a:pt x="2040" y="3154"/>
                      <a:pt x="2339" y="3584"/>
                    </a:cubicBezTo>
                    <a:cubicBezTo>
                      <a:pt x="2343" y="3591"/>
                      <a:pt x="2354" y="3595"/>
                      <a:pt x="2361" y="3595"/>
                    </a:cubicBezTo>
                    <a:lnTo>
                      <a:pt x="2368" y="3595"/>
                    </a:lnTo>
                    <a:cubicBezTo>
                      <a:pt x="2379" y="3591"/>
                      <a:pt x="2390" y="3581"/>
                      <a:pt x="2390" y="3569"/>
                    </a:cubicBezTo>
                    <a:lnTo>
                      <a:pt x="2390" y="3442"/>
                    </a:lnTo>
                    <a:cubicBezTo>
                      <a:pt x="2386" y="2940"/>
                      <a:pt x="2175" y="2338"/>
                      <a:pt x="1596" y="2164"/>
                    </a:cubicBezTo>
                    <a:cubicBezTo>
                      <a:pt x="1465" y="2120"/>
                      <a:pt x="1322" y="2101"/>
                      <a:pt x="1184" y="2101"/>
                    </a:cubicBezTo>
                    <a:close/>
                    <a:moveTo>
                      <a:pt x="6004" y="2101"/>
                    </a:moveTo>
                    <a:cubicBezTo>
                      <a:pt x="5646" y="2101"/>
                      <a:pt x="5337" y="2236"/>
                      <a:pt x="5129" y="2484"/>
                    </a:cubicBezTo>
                    <a:cubicBezTo>
                      <a:pt x="4863" y="2804"/>
                      <a:pt x="4823" y="3176"/>
                      <a:pt x="4819" y="3530"/>
                    </a:cubicBezTo>
                    <a:cubicBezTo>
                      <a:pt x="4819" y="3540"/>
                      <a:pt x="4827" y="3552"/>
                      <a:pt x="4837" y="3555"/>
                    </a:cubicBezTo>
                    <a:lnTo>
                      <a:pt x="4849" y="3555"/>
                    </a:lnTo>
                    <a:cubicBezTo>
                      <a:pt x="4856" y="3555"/>
                      <a:pt x="4867" y="3552"/>
                      <a:pt x="4871" y="3544"/>
                    </a:cubicBezTo>
                    <a:cubicBezTo>
                      <a:pt x="5107" y="3158"/>
                      <a:pt x="5501" y="2925"/>
                      <a:pt x="5927" y="2921"/>
                    </a:cubicBezTo>
                    <a:lnTo>
                      <a:pt x="5945" y="2921"/>
                    </a:lnTo>
                    <a:cubicBezTo>
                      <a:pt x="6429" y="2921"/>
                      <a:pt x="6859" y="3154"/>
                      <a:pt x="7157" y="3584"/>
                    </a:cubicBezTo>
                    <a:cubicBezTo>
                      <a:pt x="7162" y="3591"/>
                      <a:pt x="7169" y="3595"/>
                      <a:pt x="7179" y="3595"/>
                    </a:cubicBezTo>
                    <a:lnTo>
                      <a:pt x="7187" y="3595"/>
                    </a:lnTo>
                    <a:cubicBezTo>
                      <a:pt x="7198" y="3591"/>
                      <a:pt x="7209" y="3581"/>
                      <a:pt x="7209" y="3566"/>
                    </a:cubicBezTo>
                    <a:lnTo>
                      <a:pt x="7209" y="3442"/>
                    </a:lnTo>
                    <a:cubicBezTo>
                      <a:pt x="7205" y="2940"/>
                      <a:pt x="6994" y="2338"/>
                      <a:pt x="6414" y="2164"/>
                    </a:cubicBezTo>
                    <a:cubicBezTo>
                      <a:pt x="6280" y="2120"/>
                      <a:pt x="6142" y="2101"/>
                      <a:pt x="6004" y="2101"/>
                    </a:cubicBezTo>
                    <a:close/>
                    <a:moveTo>
                      <a:pt x="10822" y="2101"/>
                    </a:moveTo>
                    <a:cubicBezTo>
                      <a:pt x="10465" y="2101"/>
                      <a:pt x="10156" y="2236"/>
                      <a:pt x="9948" y="2484"/>
                    </a:cubicBezTo>
                    <a:cubicBezTo>
                      <a:pt x="9682" y="2804"/>
                      <a:pt x="9642" y="3176"/>
                      <a:pt x="9638" y="3530"/>
                    </a:cubicBezTo>
                    <a:cubicBezTo>
                      <a:pt x="9638" y="3540"/>
                      <a:pt x="9645" y="3552"/>
                      <a:pt x="9657" y="3555"/>
                    </a:cubicBezTo>
                    <a:lnTo>
                      <a:pt x="9664" y="3555"/>
                    </a:lnTo>
                    <a:cubicBezTo>
                      <a:pt x="9675" y="3555"/>
                      <a:pt x="9682" y="3552"/>
                      <a:pt x="9689" y="3544"/>
                    </a:cubicBezTo>
                    <a:cubicBezTo>
                      <a:pt x="9926" y="3158"/>
                      <a:pt x="10319" y="2925"/>
                      <a:pt x="10746" y="2921"/>
                    </a:cubicBezTo>
                    <a:lnTo>
                      <a:pt x="10763" y="2921"/>
                    </a:lnTo>
                    <a:cubicBezTo>
                      <a:pt x="11249" y="2921"/>
                      <a:pt x="11678" y="3154"/>
                      <a:pt x="11977" y="3584"/>
                    </a:cubicBezTo>
                    <a:cubicBezTo>
                      <a:pt x="11980" y="3591"/>
                      <a:pt x="11987" y="3595"/>
                      <a:pt x="11999" y="3595"/>
                    </a:cubicBezTo>
                    <a:lnTo>
                      <a:pt x="12006" y="3595"/>
                    </a:lnTo>
                    <a:cubicBezTo>
                      <a:pt x="12017" y="3591"/>
                      <a:pt x="12024" y="3581"/>
                      <a:pt x="12024" y="3569"/>
                    </a:cubicBezTo>
                    <a:lnTo>
                      <a:pt x="12027" y="3442"/>
                    </a:lnTo>
                    <a:cubicBezTo>
                      <a:pt x="12020" y="2940"/>
                      <a:pt x="11809" y="2338"/>
                      <a:pt x="11234" y="2164"/>
                    </a:cubicBezTo>
                    <a:cubicBezTo>
                      <a:pt x="11099" y="2120"/>
                      <a:pt x="10960" y="2101"/>
                      <a:pt x="10822" y="2101"/>
                    </a:cubicBezTo>
                    <a:close/>
                    <a:moveTo>
                      <a:pt x="15641" y="2101"/>
                    </a:moveTo>
                    <a:cubicBezTo>
                      <a:pt x="15284" y="2101"/>
                      <a:pt x="14974" y="2236"/>
                      <a:pt x="14767" y="2484"/>
                    </a:cubicBezTo>
                    <a:cubicBezTo>
                      <a:pt x="14500" y="2804"/>
                      <a:pt x="14461" y="3176"/>
                      <a:pt x="14457" y="3530"/>
                    </a:cubicBezTo>
                    <a:cubicBezTo>
                      <a:pt x="14457" y="3540"/>
                      <a:pt x="14465" y="3552"/>
                      <a:pt x="14475" y="3555"/>
                    </a:cubicBezTo>
                    <a:lnTo>
                      <a:pt x="14483" y="3555"/>
                    </a:lnTo>
                    <a:cubicBezTo>
                      <a:pt x="14493" y="3555"/>
                      <a:pt x="14500" y="3552"/>
                      <a:pt x="14508" y="3544"/>
                    </a:cubicBezTo>
                    <a:cubicBezTo>
                      <a:pt x="14745" y="3158"/>
                      <a:pt x="15139" y="2925"/>
                      <a:pt x="15564" y="2921"/>
                    </a:cubicBezTo>
                    <a:lnTo>
                      <a:pt x="15583" y="2921"/>
                    </a:lnTo>
                    <a:cubicBezTo>
                      <a:pt x="16067" y="2921"/>
                      <a:pt x="16497" y="3154"/>
                      <a:pt x="16795" y="3584"/>
                    </a:cubicBezTo>
                    <a:cubicBezTo>
                      <a:pt x="16799" y="3591"/>
                      <a:pt x="16806" y="3595"/>
                      <a:pt x="16817" y="3595"/>
                    </a:cubicBezTo>
                    <a:lnTo>
                      <a:pt x="16825" y="3595"/>
                    </a:lnTo>
                    <a:cubicBezTo>
                      <a:pt x="16835" y="3591"/>
                      <a:pt x="16843" y="3581"/>
                      <a:pt x="16843" y="3569"/>
                    </a:cubicBezTo>
                    <a:lnTo>
                      <a:pt x="16847" y="3442"/>
                    </a:lnTo>
                    <a:cubicBezTo>
                      <a:pt x="16839" y="2940"/>
                      <a:pt x="16628" y="2338"/>
                      <a:pt x="16052" y="2164"/>
                    </a:cubicBezTo>
                    <a:cubicBezTo>
                      <a:pt x="15917" y="2120"/>
                      <a:pt x="15779" y="2101"/>
                      <a:pt x="15641" y="2101"/>
                    </a:cubicBezTo>
                    <a:close/>
                    <a:moveTo>
                      <a:pt x="20460" y="2101"/>
                    </a:moveTo>
                    <a:cubicBezTo>
                      <a:pt x="20103" y="2101"/>
                      <a:pt x="19789" y="2236"/>
                      <a:pt x="19585" y="2484"/>
                    </a:cubicBezTo>
                    <a:cubicBezTo>
                      <a:pt x="19320" y="2804"/>
                      <a:pt x="19279" y="3176"/>
                      <a:pt x="19276" y="3530"/>
                    </a:cubicBezTo>
                    <a:cubicBezTo>
                      <a:pt x="19276" y="3540"/>
                      <a:pt x="19283" y="3552"/>
                      <a:pt x="19294" y="3555"/>
                    </a:cubicBezTo>
                    <a:lnTo>
                      <a:pt x="19301" y="3555"/>
                    </a:lnTo>
                    <a:cubicBezTo>
                      <a:pt x="19313" y="3555"/>
                      <a:pt x="19320" y="3552"/>
                      <a:pt x="19327" y="3544"/>
                    </a:cubicBezTo>
                    <a:cubicBezTo>
                      <a:pt x="19564" y="3158"/>
                      <a:pt x="19957" y="2925"/>
                      <a:pt x="20384" y="2921"/>
                    </a:cubicBezTo>
                    <a:lnTo>
                      <a:pt x="20401" y="2921"/>
                    </a:lnTo>
                    <a:cubicBezTo>
                      <a:pt x="20882" y="2921"/>
                      <a:pt x="21315" y="3154"/>
                      <a:pt x="21611" y="3584"/>
                    </a:cubicBezTo>
                    <a:cubicBezTo>
                      <a:pt x="21618" y="3591"/>
                      <a:pt x="21625" y="3595"/>
                      <a:pt x="21636" y="3595"/>
                    </a:cubicBezTo>
                    <a:lnTo>
                      <a:pt x="21643" y="3595"/>
                    </a:lnTo>
                    <a:cubicBezTo>
                      <a:pt x="21655" y="3591"/>
                      <a:pt x="21662" y="3581"/>
                      <a:pt x="21662" y="3569"/>
                    </a:cubicBezTo>
                    <a:lnTo>
                      <a:pt x="21665" y="3442"/>
                    </a:lnTo>
                    <a:cubicBezTo>
                      <a:pt x="21658" y="2940"/>
                      <a:pt x="21447" y="2338"/>
                      <a:pt x="20871" y="2164"/>
                    </a:cubicBezTo>
                    <a:cubicBezTo>
                      <a:pt x="20737" y="2120"/>
                      <a:pt x="20598" y="2101"/>
                      <a:pt x="20460" y="2101"/>
                    </a:cubicBezTo>
                    <a:close/>
                    <a:moveTo>
                      <a:pt x="25279" y="2101"/>
                    </a:moveTo>
                    <a:cubicBezTo>
                      <a:pt x="24921" y="2101"/>
                      <a:pt x="24608" y="2236"/>
                      <a:pt x="24405" y="2484"/>
                    </a:cubicBezTo>
                    <a:cubicBezTo>
                      <a:pt x="24138" y="2804"/>
                      <a:pt x="24099" y="3176"/>
                      <a:pt x="24094" y="3530"/>
                    </a:cubicBezTo>
                    <a:cubicBezTo>
                      <a:pt x="24094" y="3540"/>
                      <a:pt x="24102" y="3552"/>
                      <a:pt x="24113" y="3555"/>
                    </a:cubicBezTo>
                    <a:lnTo>
                      <a:pt x="24121" y="3555"/>
                    </a:lnTo>
                    <a:cubicBezTo>
                      <a:pt x="24131" y="3555"/>
                      <a:pt x="24138" y="3552"/>
                      <a:pt x="24146" y="3544"/>
                    </a:cubicBezTo>
                    <a:cubicBezTo>
                      <a:pt x="24383" y="3158"/>
                      <a:pt x="24776" y="2925"/>
                      <a:pt x="25202" y="2921"/>
                    </a:cubicBezTo>
                    <a:lnTo>
                      <a:pt x="25220" y="2921"/>
                    </a:lnTo>
                    <a:cubicBezTo>
                      <a:pt x="25701" y="2921"/>
                      <a:pt x="26131" y="3154"/>
                      <a:pt x="26429" y="3584"/>
                    </a:cubicBezTo>
                    <a:cubicBezTo>
                      <a:pt x="26437" y="3591"/>
                      <a:pt x="26444" y="3595"/>
                      <a:pt x="26455" y="3595"/>
                    </a:cubicBezTo>
                    <a:lnTo>
                      <a:pt x="26462" y="3595"/>
                    </a:lnTo>
                    <a:cubicBezTo>
                      <a:pt x="26473" y="3591"/>
                      <a:pt x="26481" y="3581"/>
                      <a:pt x="26481" y="3569"/>
                    </a:cubicBezTo>
                    <a:lnTo>
                      <a:pt x="26484" y="3442"/>
                    </a:lnTo>
                    <a:cubicBezTo>
                      <a:pt x="26476" y="2940"/>
                      <a:pt x="26266" y="2338"/>
                      <a:pt x="25690" y="2164"/>
                    </a:cubicBezTo>
                    <a:cubicBezTo>
                      <a:pt x="25555" y="2120"/>
                      <a:pt x="25417" y="2101"/>
                      <a:pt x="25279" y="2101"/>
                    </a:cubicBezTo>
                    <a:close/>
                    <a:moveTo>
                      <a:pt x="30097" y="2101"/>
                    </a:moveTo>
                    <a:cubicBezTo>
                      <a:pt x="29741" y="2101"/>
                      <a:pt x="29427" y="2236"/>
                      <a:pt x="29223" y="2484"/>
                    </a:cubicBezTo>
                    <a:cubicBezTo>
                      <a:pt x="28957" y="2804"/>
                      <a:pt x="28917" y="3176"/>
                      <a:pt x="28914" y="3530"/>
                    </a:cubicBezTo>
                    <a:cubicBezTo>
                      <a:pt x="28910" y="3540"/>
                      <a:pt x="28921" y="3552"/>
                      <a:pt x="28932" y="3555"/>
                    </a:cubicBezTo>
                    <a:lnTo>
                      <a:pt x="28939" y="3555"/>
                    </a:lnTo>
                    <a:cubicBezTo>
                      <a:pt x="28950" y="3555"/>
                      <a:pt x="28957" y="3552"/>
                      <a:pt x="28964" y="3544"/>
                    </a:cubicBezTo>
                    <a:cubicBezTo>
                      <a:pt x="29201" y="3158"/>
                      <a:pt x="29595" y="2925"/>
                      <a:pt x="30021" y="2921"/>
                    </a:cubicBezTo>
                    <a:lnTo>
                      <a:pt x="30039" y="2921"/>
                    </a:lnTo>
                    <a:cubicBezTo>
                      <a:pt x="30519" y="2921"/>
                      <a:pt x="30950" y="3154"/>
                      <a:pt x="31249" y="3584"/>
                    </a:cubicBezTo>
                    <a:cubicBezTo>
                      <a:pt x="31256" y="3591"/>
                      <a:pt x="31263" y="3595"/>
                      <a:pt x="31274" y="3595"/>
                    </a:cubicBezTo>
                    <a:lnTo>
                      <a:pt x="31281" y="3595"/>
                    </a:lnTo>
                    <a:cubicBezTo>
                      <a:pt x="31292" y="3591"/>
                      <a:pt x="31299" y="3581"/>
                      <a:pt x="31299" y="3566"/>
                    </a:cubicBezTo>
                    <a:lnTo>
                      <a:pt x="31303" y="3442"/>
                    </a:lnTo>
                    <a:cubicBezTo>
                      <a:pt x="31296" y="2940"/>
                      <a:pt x="31084" y="2338"/>
                      <a:pt x="30509" y="2164"/>
                    </a:cubicBezTo>
                    <a:cubicBezTo>
                      <a:pt x="30374" y="2120"/>
                      <a:pt x="30235" y="2101"/>
                      <a:pt x="30097" y="2101"/>
                    </a:cubicBezTo>
                    <a:close/>
                    <a:moveTo>
                      <a:pt x="34917" y="2101"/>
                    </a:moveTo>
                    <a:cubicBezTo>
                      <a:pt x="34556" y="2101"/>
                      <a:pt x="34246" y="2236"/>
                      <a:pt x="34042" y="2484"/>
                    </a:cubicBezTo>
                    <a:cubicBezTo>
                      <a:pt x="33776" y="2804"/>
                      <a:pt x="33736" y="3176"/>
                      <a:pt x="33729" y="3530"/>
                    </a:cubicBezTo>
                    <a:cubicBezTo>
                      <a:pt x="33729" y="3540"/>
                      <a:pt x="33740" y="3552"/>
                      <a:pt x="33750" y="3555"/>
                    </a:cubicBezTo>
                    <a:lnTo>
                      <a:pt x="33758" y="3555"/>
                    </a:lnTo>
                    <a:cubicBezTo>
                      <a:pt x="33769" y="3555"/>
                      <a:pt x="33776" y="3552"/>
                      <a:pt x="33784" y="3544"/>
                    </a:cubicBezTo>
                    <a:cubicBezTo>
                      <a:pt x="34021" y="3158"/>
                      <a:pt x="34414" y="2925"/>
                      <a:pt x="34840" y="2921"/>
                    </a:cubicBezTo>
                    <a:lnTo>
                      <a:pt x="34858" y="2921"/>
                    </a:lnTo>
                    <a:cubicBezTo>
                      <a:pt x="35339" y="2921"/>
                      <a:pt x="35769" y="3154"/>
                      <a:pt x="36067" y="3584"/>
                    </a:cubicBezTo>
                    <a:cubicBezTo>
                      <a:pt x="36075" y="3591"/>
                      <a:pt x="36082" y="3595"/>
                      <a:pt x="36089" y="3595"/>
                    </a:cubicBezTo>
                    <a:lnTo>
                      <a:pt x="36100" y="3595"/>
                    </a:lnTo>
                    <a:cubicBezTo>
                      <a:pt x="36111" y="3591"/>
                      <a:pt x="36119" y="3581"/>
                      <a:pt x="36119" y="3566"/>
                    </a:cubicBezTo>
                    <a:lnTo>
                      <a:pt x="36122" y="3442"/>
                    </a:lnTo>
                    <a:cubicBezTo>
                      <a:pt x="36114" y="2940"/>
                      <a:pt x="35903" y="2338"/>
                      <a:pt x="35327" y="2164"/>
                    </a:cubicBezTo>
                    <a:cubicBezTo>
                      <a:pt x="35193" y="2120"/>
                      <a:pt x="35055" y="2101"/>
                      <a:pt x="34917" y="2101"/>
                    </a:cubicBezTo>
                    <a:close/>
                    <a:moveTo>
                      <a:pt x="39735" y="2101"/>
                    </a:moveTo>
                    <a:cubicBezTo>
                      <a:pt x="39375" y="2101"/>
                      <a:pt x="39064" y="2236"/>
                      <a:pt x="38861" y="2484"/>
                    </a:cubicBezTo>
                    <a:cubicBezTo>
                      <a:pt x="38595" y="2804"/>
                      <a:pt x="38551" y="3176"/>
                      <a:pt x="38548" y="3530"/>
                    </a:cubicBezTo>
                    <a:cubicBezTo>
                      <a:pt x="38548" y="3540"/>
                      <a:pt x="38558" y="3552"/>
                      <a:pt x="38570" y="3555"/>
                    </a:cubicBezTo>
                    <a:lnTo>
                      <a:pt x="38577" y="3555"/>
                    </a:lnTo>
                    <a:cubicBezTo>
                      <a:pt x="38588" y="3555"/>
                      <a:pt x="38595" y="3552"/>
                      <a:pt x="38599" y="3544"/>
                    </a:cubicBezTo>
                    <a:cubicBezTo>
                      <a:pt x="38835" y="3158"/>
                      <a:pt x="39232" y="2925"/>
                      <a:pt x="39659" y="2921"/>
                    </a:cubicBezTo>
                    <a:lnTo>
                      <a:pt x="39676" y="2921"/>
                    </a:lnTo>
                    <a:cubicBezTo>
                      <a:pt x="40157" y="2921"/>
                      <a:pt x="40587" y="3154"/>
                      <a:pt x="40886" y="3584"/>
                    </a:cubicBezTo>
                    <a:cubicBezTo>
                      <a:pt x="40893" y="3591"/>
                      <a:pt x="40900" y="3595"/>
                      <a:pt x="40908" y="3595"/>
                    </a:cubicBezTo>
                    <a:lnTo>
                      <a:pt x="40919" y="3595"/>
                    </a:lnTo>
                    <a:cubicBezTo>
                      <a:pt x="40930" y="3591"/>
                      <a:pt x="40937" y="3581"/>
                      <a:pt x="40937" y="3569"/>
                    </a:cubicBezTo>
                    <a:lnTo>
                      <a:pt x="40940" y="3442"/>
                    </a:lnTo>
                    <a:cubicBezTo>
                      <a:pt x="40933" y="2940"/>
                      <a:pt x="40722" y="2338"/>
                      <a:pt x="40147" y="2164"/>
                    </a:cubicBezTo>
                    <a:cubicBezTo>
                      <a:pt x="40012" y="2120"/>
                      <a:pt x="39873" y="2101"/>
                      <a:pt x="39735" y="2101"/>
                    </a:cubicBezTo>
                    <a:close/>
                    <a:moveTo>
                      <a:pt x="44550" y="2101"/>
                    </a:moveTo>
                    <a:cubicBezTo>
                      <a:pt x="44193" y="2101"/>
                      <a:pt x="43884" y="2236"/>
                      <a:pt x="43680" y="2484"/>
                    </a:cubicBezTo>
                    <a:cubicBezTo>
                      <a:pt x="43410" y="2804"/>
                      <a:pt x="43370" y="3176"/>
                      <a:pt x="43366" y="3530"/>
                    </a:cubicBezTo>
                    <a:cubicBezTo>
                      <a:pt x="43366" y="3540"/>
                      <a:pt x="43374" y="3552"/>
                      <a:pt x="43388" y="3555"/>
                    </a:cubicBezTo>
                    <a:lnTo>
                      <a:pt x="43396" y="3555"/>
                    </a:lnTo>
                    <a:cubicBezTo>
                      <a:pt x="43403" y="3555"/>
                      <a:pt x="43413" y="3552"/>
                      <a:pt x="43418" y="3544"/>
                    </a:cubicBezTo>
                    <a:cubicBezTo>
                      <a:pt x="43654" y="3158"/>
                      <a:pt x="44052" y="2925"/>
                      <a:pt x="44477" y="2921"/>
                    </a:cubicBezTo>
                    <a:lnTo>
                      <a:pt x="44496" y="2921"/>
                    </a:lnTo>
                    <a:cubicBezTo>
                      <a:pt x="44976" y="2921"/>
                      <a:pt x="45407" y="3154"/>
                      <a:pt x="45705" y="3584"/>
                    </a:cubicBezTo>
                    <a:cubicBezTo>
                      <a:pt x="45713" y="3591"/>
                      <a:pt x="45719" y="3595"/>
                      <a:pt x="45726" y="3595"/>
                    </a:cubicBezTo>
                    <a:lnTo>
                      <a:pt x="45738" y="3595"/>
                    </a:lnTo>
                    <a:cubicBezTo>
                      <a:pt x="45748" y="3591"/>
                      <a:pt x="45756" y="3581"/>
                      <a:pt x="45756" y="3569"/>
                    </a:cubicBezTo>
                    <a:lnTo>
                      <a:pt x="45756" y="3442"/>
                    </a:lnTo>
                    <a:cubicBezTo>
                      <a:pt x="45752" y="2940"/>
                      <a:pt x="45541" y="2338"/>
                      <a:pt x="44965" y="2164"/>
                    </a:cubicBezTo>
                    <a:cubicBezTo>
                      <a:pt x="44830" y="2120"/>
                      <a:pt x="44692" y="2101"/>
                      <a:pt x="44550" y="2101"/>
                    </a:cubicBezTo>
                    <a:close/>
                    <a:moveTo>
                      <a:pt x="49369" y="2101"/>
                    </a:moveTo>
                    <a:cubicBezTo>
                      <a:pt x="49012" y="2101"/>
                      <a:pt x="48702" y="2236"/>
                      <a:pt x="48495" y="2484"/>
                    </a:cubicBezTo>
                    <a:cubicBezTo>
                      <a:pt x="48229" y="2804"/>
                      <a:pt x="48189" y="3176"/>
                      <a:pt x="48186" y="3530"/>
                    </a:cubicBezTo>
                    <a:cubicBezTo>
                      <a:pt x="48186" y="3540"/>
                      <a:pt x="48193" y="3552"/>
                      <a:pt x="48207" y="3555"/>
                    </a:cubicBezTo>
                    <a:lnTo>
                      <a:pt x="48214" y="3555"/>
                    </a:lnTo>
                    <a:cubicBezTo>
                      <a:pt x="48221" y="3555"/>
                      <a:pt x="48233" y="3552"/>
                      <a:pt x="48236" y="3544"/>
                    </a:cubicBezTo>
                    <a:cubicBezTo>
                      <a:pt x="48473" y="3158"/>
                      <a:pt x="48870" y="2925"/>
                      <a:pt x="49292" y="2921"/>
                    </a:cubicBezTo>
                    <a:lnTo>
                      <a:pt x="49314" y="2921"/>
                    </a:lnTo>
                    <a:cubicBezTo>
                      <a:pt x="49795" y="2921"/>
                      <a:pt x="50225" y="3154"/>
                      <a:pt x="50524" y="3584"/>
                    </a:cubicBezTo>
                    <a:cubicBezTo>
                      <a:pt x="50527" y="3591"/>
                      <a:pt x="50538" y="3595"/>
                      <a:pt x="50546" y="3595"/>
                    </a:cubicBezTo>
                    <a:lnTo>
                      <a:pt x="50553" y="3595"/>
                    </a:lnTo>
                    <a:cubicBezTo>
                      <a:pt x="50568" y="3591"/>
                      <a:pt x="50575" y="3581"/>
                      <a:pt x="50575" y="3569"/>
                    </a:cubicBezTo>
                    <a:lnTo>
                      <a:pt x="50575" y="3442"/>
                    </a:lnTo>
                    <a:cubicBezTo>
                      <a:pt x="50571" y="2940"/>
                      <a:pt x="50360" y="2338"/>
                      <a:pt x="49784" y="2164"/>
                    </a:cubicBezTo>
                    <a:cubicBezTo>
                      <a:pt x="49650" y="2120"/>
                      <a:pt x="49511" y="2101"/>
                      <a:pt x="49369" y="2101"/>
                    </a:cubicBezTo>
                    <a:close/>
                    <a:moveTo>
                      <a:pt x="54188" y="2101"/>
                    </a:moveTo>
                    <a:cubicBezTo>
                      <a:pt x="53831" y="2101"/>
                      <a:pt x="53521" y="2236"/>
                      <a:pt x="53313" y="2484"/>
                    </a:cubicBezTo>
                    <a:cubicBezTo>
                      <a:pt x="53048" y="2804"/>
                      <a:pt x="53007" y="3176"/>
                      <a:pt x="53004" y="3530"/>
                    </a:cubicBezTo>
                    <a:cubicBezTo>
                      <a:pt x="53004" y="3540"/>
                      <a:pt x="53012" y="3552"/>
                      <a:pt x="53026" y="3555"/>
                    </a:cubicBezTo>
                    <a:lnTo>
                      <a:pt x="53034" y="3555"/>
                    </a:lnTo>
                    <a:cubicBezTo>
                      <a:pt x="53041" y="3555"/>
                      <a:pt x="53051" y="3552"/>
                      <a:pt x="53055" y="3544"/>
                    </a:cubicBezTo>
                    <a:cubicBezTo>
                      <a:pt x="53292" y="3158"/>
                      <a:pt x="53689" y="2925"/>
                      <a:pt x="54111" y="2921"/>
                    </a:cubicBezTo>
                    <a:lnTo>
                      <a:pt x="54130" y="2921"/>
                    </a:lnTo>
                    <a:cubicBezTo>
                      <a:pt x="54614" y="2921"/>
                      <a:pt x="55044" y="3154"/>
                      <a:pt x="55342" y="3584"/>
                    </a:cubicBezTo>
                    <a:cubicBezTo>
                      <a:pt x="55346" y="3591"/>
                      <a:pt x="55357" y="3595"/>
                      <a:pt x="55364" y="3595"/>
                    </a:cubicBezTo>
                    <a:lnTo>
                      <a:pt x="55372" y="3595"/>
                    </a:lnTo>
                    <a:cubicBezTo>
                      <a:pt x="55386" y="3591"/>
                      <a:pt x="55394" y="3581"/>
                      <a:pt x="55394" y="3569"/>
                    </a:cubicBezTo>
                    <a:lnTo>
                      <a:pt x="55394" y="3442"/>
                    </a:lnTo>
                    <a:cubicBezTo>
                      <a:pt x="55390" y="2940"/>
                      <a:pt x="55179" y="2338"/>
                      <a:pt x="54599" y="2164"/>
                    </a:cubicBezTo>
                    <a:cubicBezTo>
                      <a:pt x="54468" y="2120"/>
                      <a:pt x="54330" y="2101"/>
                      <a:pt x="54188" y="2101"/>
                    </a:cubicBezTo>
                    <a:close/>
                    <a:moveTo>
                      <a:pt x="59007" y="2101"/>
                    </a:moveTo>
                    <a:cubicBezTo>
                      <a:pt x="58650" y="2101"/>
                      <a:pt x="58340" y="2236"/>
                      <a:pt x="58133" y="2484"/>
                    </a:cubicBezTo>
                    <a:cubicBezTo>
                      <a:pt x="57867" y="2804"/>
                      <a:pt x="57827" y="3176"/>
                      <a:pt x="57823" y="3526"/>
                    </a:cubicBezTo>
                    <a:cubicBezTo>
                      <a:pt x="57823" y="3540"/>
                      <a:pt x="57830" y="3552"/>
                      <a:pt x="57842" y="3555"/>
                    </a:cubicBezTo>
                    <a:lnTo>
                      <a:pt x="57852" y="3555"/>
                    </a:lnTo>
                    <a:cubicBezTo>
                      <a:pt x="57859" y="3555"/>
                      <a:pt x="57870" y="3552"/>
                      <a:pt x="57874" y="3544"/>
                    </a:cubicBezTo>
                    <a:cubicBezTo>
                      <a:pt x="58111" y="3158"/>
                      <a:pt x="58508" y="2925"/>
                      <a:pt x="58930" y="2921"/>
                    </a:cubicBezTo>
                    <a:lnTo>
                      <a:pt x="58948" y="2921"/>
                    </a:lnTo>
                    <a:cubicBezTo>
                      <a:pt x="59433" y="2921"/>
                      <a:pt x="59863" y="3154"/>
                      <a:pt x="60162" y="3584"/>
                    </a:cubicBezTo>
                    <a:cubicBezTo>
                      <a:pt x="60165" y="3591"/>
                      <a:pt x="60176" y="3595"/>
                      <a:pt x="60183" y="3595"/>
                    </a:cubicBezTo>
                    <a:lnTo>
                      <a:pt x="60190" y="3595"/>
                    </a:lnTo>
                    <a:cubicBezTo>
                      <a:pt x="60202" y="3591"/>
                      <a:pt x="60212" y="3581"/>
                      <a:pt x="60212" y="3569"/>
                    </a:cubicBezTo>
                    <a:lnTo>
                      <a:pt x="60212" y="3442"/>
                    </a:lnTo>
                    <a:cubicBezTo>
                      <a:pt x="60209" y="2940"/>
                      <a:pt x="59997" y="2338"/>
                      <a:pt x="59419" y="2164"/>
                    </a:cubicBezTo>
                    <a:cubicBezTo>
                      <a:pt x="59287" y="2120"/>
                      <a:pt x="59145" y="2101"/>
                      <a:pt x="59007" y="2101"/>
                    </a:cubicBezTo>
                    <a:close/>
                    <a:moveTo>
                      <a:pt x="63825" y="2101"/>
                    </a:moveTo>
                    <a:cubicBezTo>
                      <a:pt x="63469" y="2101"/>
                      <a:pt x="63159" y="2236"/>
                      <a:pt x="62951" y="2484"/>
                    </a:cubicBezTo>
                    <a:cubicBezTo>
                      <a:pt x="62685" y="2804"/>
                      <a:pt x="62645" y="3176"/>
                      <a:pt x="62642" y="3530"/>
                    </a:cubicBezTo>
                    <a:cubicBezTo>
                      <a:pt x="62642" y="3540"/>
                      <a:pt x="62649" y="3552"/>
                      <a:pt x="62660" y="3555"/>
                    </a:cubicBezTo>
                    <a:lnTo>
                      <a:pt x="62667" y="3555"/>
                    </a:lnTo>
                    <a:cubicBezTo>
                      <a:pt x="62678" y="3555"/>
                      <a:pt x="62689" y="3552"/>
                      <a:pt x="62693" y="3544"/>
                    </a:cubicBezTo>
                    <a:cubicBezTo>
                      <a:pt x="62929" y="3158"/>
                      <a:pt x="63323" y="2925"/>
                      <a:pt x="63749" y="2921"/>
                    </a:cubicBezTo>
                    <a:lnTo>
                      <a:pt x="63768" y="2921"/>
                    </a:lnTo>
                    <a:cubicBezTo>
                      <a:pt x="64252" y="2921"/>
                      <a:pt x="64682" y="3154"/>
                      <a:pt x="64980" y="3584"/>
                    </a:cubicBezTo>
                    <a:cubicBezTo>
                      <a:pt x="64983" y="3591"/>
                      <a:pt x="64991" y="3595"/>
                      <a:pt x="65002" y="3595"/>
                    </a:cubicBezTo>
                    <a:lnTo>
                      <a:pt x="65010" y="3595"/>
                    </a:lnTo>
                    <a:cubicBezTo>
                      <a:pt x="65020" y="3591"/>
                      <a:pt x="65027" y="3581"/>
                      <a:pt x="65032" y="3569"/>
                    </a:cubicBezTo>
                    <a:lnTo>
                      <a:pt x="65032" y="3442"/>
                    </a:lnTo>
                    <a:cubicBezTo>
                      <a:pt x="65024" y="2940"/>
                      <a:pt x="64813" y="2338"/>
                      <a:pt x="64237" y="2164"/>
                    </a:cubicBezTo>
                    <a:cubicBezTo>
                      <a:pt x="64102" y="2120"/>
                      <a:pt x="63964" y="2101"/>
                      <a:pt x="63825" y="2101"/>
                    </a:cubicBezTo>
                    <a:close/>
                    <a:moveTo>
                      <a:pt x="68644" y="2101"/>
                    </a:moveTo>
                    <a:cubicBezTo>
                      <a:pt x="68288" y="2101"/>
                      <a:pt x="67978" y="2236"/>
                      <a:pt x="67770" y="2484"/>
                    </a:cubicBezTo>
                    <a:cubicBezTo>
                      <a:pt x="67505" y="2804"/>
                      <a:pt x="67464" y="3176"/>
                      <a:pt x="67461" y="3530"/>
                    </a:cubicBezTo>
                    <a:cubicBezTo>
                      <a:pt x="67461" y="3540"/>
                      <a:pt x="67468" y="3552"/>
                      <a:pt x="67479" y="3555"/>
                    </a:cubicBezTo>
                    <a:lnTo>
                      <a:pt x="67486" y="3555"/>
                    </a:lnTo>
                    <a:cubicBezTo>
                      <a:pt x="67497" y="3555"/>
                      <a:pt x="67505" y="3552"/>
                      <a:pt x="67512" y="3544"/>
                    </a:cubicBezTo>
                    <a:cubicBezTo>
                      <a:pt x="67748" y="3158"/>
                      <a:pt x="68142" y="2925"/>
                      <a:pt x="68568" y="2921"/>
                    </a:cubicBezTo>
                    <a:lnTo>
                      <a:pt x="68586" y="2921"/>
                    </a:lnTo>
                    <a:cubicBezTo>
                      <a:pt x="69070" y="2921"/>
                      <a:pt x="69500" y="3154"/>
                      <a:pt x="69799" y="3584"/>
                    </a:cubicBezTo>
                    <a:cubicBezTo>
                      <a:pt x="69803" y="3591"/>
                      <a:pt x="69810" y="3595"/>
                      <a:pt x="69821" y="3595"/>
                    </a:cubicBezTo>
                    <a:lnTo>
                      <a:pt x="69828" y="3595"/>
                    </a:lnTo>
                    <a:cubicBezTo>
                      <a:pt x="69839" y="3591"/>
                      <a:pt x="69846" y="3581"/>
                      <a:pt x="69846" y="3569"/>
                    </a:cubicBezTo>
                    <a:lnTo>
                      <a:pt x="69850" y="3442"/>
                    </a:lnTo>
                    <a:cubicBezTo>
                      <a:pt x="69843" y="2940"/>
                      <a:pt x="69631" y="2338"/>
                      <a:pt x="69056" y="2164"/>
                    </a:cubicBezTo>
                    <a:cubicBezTo>
                      <a:pt x="68922" y="2120"/>
                      <a:pt x="68783" y="2101"/>
                      <a:pt x="68644" y="2101"/>
                    </a:cubicBezTo>
                    <a:close/>
                    <a:moveTo>
                      <a:pt x="73463" y="2101"/>
                    </a:moveTo>
                    <a:cubicBezTo>
                      <a:pt x="73106" y="2101"/>
                      <a:pt x="72793" y="2236"/>
                      <a:pt x="72589" y="2484"/>
                    </a:cubicBezTo>
                    <a:cubicBezTo>
                      <a:pt x="72323" y="2804"/>
                      <a:pt x="72283" y="3176"/>
                      <a:pt x="72279" y="3530"/>
                    </a:cubicBezTo>
                    <a:cubicBezTo>
                      <a:pt x="72279" y="3540"/>
                      <a:pt x="72287" y="3552"/>
                      <a:pt x="72298" y="3555"/>
                    </a:cubicBezTo>
                    <a:lnTo>
                      <a:pt x="72305" y="3555"/>
                    </a:lnTo>
                    <a:cubicBezTo>
                      <a:pt x="72316" y="3555"/>
                      <a:pt x="72323" y="3552"/>
                      <a:pt x="72331" y="3544"/>
                    </a:cubicBezTo>
                    <a:cubicBezTo>
                      <a:pt x="72567" y="3158"/>
                      <a:pt x="72960" y="2925"/>
                      <a:pt x="73387" y="2921"/>
                    </a:cubicBezTo>
                    <a:lnTo>
                      <a:pt x="73405" y="2921"/>
                    </a:lnTo>
                    <a:cubicBezTo>
                      <a:pt x="73889" y="2921"/>
                      <a:pt x="74320" y="3154"/>
                      <a:pt x="74618" y="3584"/>
                    </a:cubicBezTo>
                    <a:cubicBezTo>
                      <a:pt x="74621" y="3591"/>
                      <a:pt x="74629" y="3595"/>
                      <a:pt x="74640" y="3595"/>
                    </a:cubicBezTo>
                    <a:lnTo>
                      <a:pt x="74647" y="3595"/>
                    </a:lnTo>
                    <a:cubicBezTo>
                      <a:pt x="74658" y="3591"/>
                      <a:pt x="74665" y="3581"/>
                      <a:pt x="74665" y="3569"/>
                    </a:cubicBezTo>
                    <a:lnTo>
                      <a:pt x="74669" y="3442"/>
                    </a:lnTo>
                    <a:cubicBezTo>
                      <a:pt x="74661" y="2940"/>
                      <a:pt x="74451" y="2338"/>
                      <a:pt x="73875" y="2164"/>
                    </a:cubicBezTo>
                    <a:cubicBezTo>
                      <a:pt x="73740" y="2120"/>
                      <a:pt x="73602" y="2101"/>
                      <a:pt x="73463" y="2101"/>
                    </a:cubicBezTo>
                    <a:close/>
                    <a:moveTo>
                      <a:pt x="78282" y="2101"/>
                    </a:moveTo>
                    <a:cubicBezTo>
                      <a:pt x="77926" y="2101"/>
                      <a:pt x="77612" y="2236"/>
                      <a:pt x="77408" y="2484"/>
                    </a:cubicBezTo>
                    <a:cubicBezTo>
                      <a:pt x="77142" y="2804"/>
                      <a:pt x="77102" y="3176"/>
                      <a:pt x="77099" y="3530"/>
                    </a:cubicBezTo>
                    <a:cubicBezTo>
                      <a:pt x="77099" y="3540"/>
                      <a:pt x="77106" y="3552"/>
                      <a:pt x="77117" y="3555"/>
                    </a:cubicBezTo>
                    <a:lnTo>
                      <a:pt x="77124" y="3555"/>
                    </a:lnTo>
                    <a:cubicBezTo>
                      <a:pt x="77134" y="3555"/>
                      <a:pt x="77142" y="3552"/>
                      <a:pt x="77149" y="3544"/>
                    </a:cubicBezTo>
                    <a:cubicBezTo>
                      <a:pt x="77386" y="3158"/>
                      <a:pt x="77780" y="2925"/>
                      <a:pt x="78205" y="2921"/>
                    </a:cubicBezTo>
                    <a:lnTo>
                      <a:pt x="78224" y="2921"/>
                    </a:lnTo>
                    <a:cubicBezTo>
                      <a:pt x="78704" y="2921"/>
                      <a:pt x="79134" y="3154"/>
                      <a:pt x="79433" y="3584"/>
                    </a:cubicBezTo>
                    <a:cubicBezTo>
                      <a:pt x="79440" y="3591"/>
                      <a:pt x="79447" y="3595"/>
                      <a:pt x="79459" y="3595"/>
                    </a:cubicBezTo>
                    <a:lnTo>
                      <a:pt x="79466" y="3595"/>
                    </a:lnTo>
                    <a:cubicBezTo>
                      <a:pt x="79477" y="3591"/>
                      <a:pt x="79484" y="3581"/>
                      <a:pt x="79484" y="3569"/>
                    </a:cubicBezTo>
                    <a:lnTo>
                      <a:pt x="79488" y="3442"/>
                    </a:lnTo>
                    <a:cubicBezTo>
                      <a:pt x="79481" y="2940"/>
                      <a:pt x="79269" y="2338"/>
                      <a:pt x="78694" y="2164"/>
                    </a:cubicBezTo>
                    <a:cubicBezTo>
                      <a:pt x="78559" y="2120"/>
                      <a:pt x="78420" y="2101"/>
                      <a:pt x="78282" y="2101"/>
                    </a:cubicBezTo>
                    <a:close/>
                    <a:moveTo>
                      <a:pt x="83101" y="2101"/>
                    </a:moveTo>
                    <a:cubicBezTo>
                      <a:pt x="82740" y="2101"/>
                      <a:pt x="82431" y="2236"/>
                      <a:pt x="82226" y="2484"/>
                    </a:cubicBezTo>
                    <a:cubicBezTo>
                      <a:pt x="81961" y="2804"/>
                      <a:pt x="81920" y="3176"/>
                      <a:pt x="81913" y="3530"/>
                    </a:cubicBezTo>
                    <a:cubicBezTo>
                      <a:pt x="81913" y="3540"/>
                      <a:pt x="81925" y="3552"/>
                      <a:pt x="81935" y="3555"/>
                    </a:cubicBezTo>
                    <a:lnTo>
                      <a:pt x="81942" y="3555"/>
                    </a:lnTo>
                    <a:cubicBezTo>
                      <a:pt x="81954" y="3555"/>
                      <a:pt x="81961" y="3552"/>
                      <a:pt x="81969" y="3544"/>
                    </a:cubicBezTo>
                    <a:cubicBezTo>
                      <a:pt x="82205" y="3158"/>
                      <a:pt x="82598" y="2925"/>
                      <a:pt x="83025" y="2921"/>
                    </a:cubicBezTo>
                    <a:lnTo>
                      <a:pt x="83043" y="2921"/>
                    </a:lnTo>
                    <a:cubicBezTo>
                      <a:pt x="83524" y="2921"/>
                      <a:pt x="83953" y="3154"/>
                      <a:pt x="84252" y="3584"/>
                    </a:cubicBezTo>
                    <a:cubicBezTo>
                      <a:pt x="84259" y="3591"/>
                      <a:pt x="84267" y="3595"/>
                      <a:pt x="84274" y="3595"/>
                    </a:cubicBezTo>
                    <a:lnTo>
                      <a:pt x="84285" y="3595"/>
                    </a:lnTo>
                    <a:cubicBezTo>
                      <a:pt x="84296" y="3591"/>
                      <a:pt x="84303" y="3581"/>
                      <a:pt x="84303" y="3569"/>
                    </a:cubicBezTo>
                    <a:lnTo>
                      <a:pt x="84307" y="3442"/>
                    </a:lnTo>
                    <a:cubicBezTo>
                      <a:pt x="84299" y="2940"/>
                      <a:pt x="84088" y="2338"/>
                      <a:pt x="83512" y="2164"/>
                    </a:cubicBezTo>
                    <a:cubicBezTo>
                      <a:pt x="83378" y="2120"/>
                      <a:pt x="83240" y="2101"/>
                      <a:pt x="83101" y="2101"/>
                    </a:cubicBezTo>
                    <a:close/>
                    <a:moveTo>
                      <a:pt x="87920" y="2101"/>
                    </a:moveTo>
                    <a:cubicBezTo>
                      <a:pt x="87559" y="2101"/>
                      <a:pt x="87249" y="2236"/>
                      <a:pt x="87046" y="2484"/>
                    </a:cubicBezTo>
                    <a:cubicBezTo>
                      <a:pt x="86780" y="2804"/>
                      <a:pt x="86736" y="3176"/>
                      <a:pt x="86733" y="3530"/>
                    </a:cubicBezTo>
                    <a:cubicBezTo>
                      <a:pt x="86733" y="3540"/>
                      <a:pt x="86743" y="3552"/>
                      <a:pt x="86755" y="3555"/>
                    </a:cubicBezTo>
                    <a:lnTo>
                      <a:pt x="86762" y="3555"/>
                    </a:lnTo>
                    <a:cubicBezTo>
                      <a:pt x="86772" y="3555"/>
                      <a:pt x="86780" y="3552"/>
                      <a:pt x="86783" y="3544"/>
                    </a:cubicBezTo>
                    <a:cubicBezTo>
                      <a:pt x="87020" y="3158"/>
                      <a:pt x="87417" y="2925"/>
                      <a:pt x="87843" y="2921"/>
                    </a:cubicBezTo>
                    <a:lnTo>
                      <a:pt x="87861" y="2921"/>
                    </a:lnTo>
                    <a:cubicBezTo>
                      <a:pt x="88342" y="2921"/>
                      <a:pt x="88772" y="3154"/>
                      <a:pt x="89071" y="3584"/>
                    </a:cubicBezTo>
                    <a:cubicBezTo>
                      <a:pt x="89078" y="3591"/>
                      <a:pt x="89085" y="3595"/>
                      <a:pt x="89093" y="3595"/>
                    </a:cubicBezTo>
                    <a:lnTo>
                      <a:pt x="89103" y="3595"/>
                    </a:lnTo>
                    <a:cubicBezTo>
                      <a:pt x="89115" y="3591"/>
                      <a:pt x="89122" y="3581"/>
                      <a:pt x="89122" y="3569"/>
                    </a:cubicBezTo>
                    <a:lnTo>
                      <a:pt x="89125" y="3442"/>
                    </a:lnTo>
                    <a:cubicBezTo>
                      <a:pt x="89118" y="2940"/>
                      <a:pt x="88907" y="2338"/>
                      <a:pt x="88332" y="2164"/>
                    </a:cubicBezTo>
                    <a:cubicBezTo>
                      <a:pt x="88197" y="2120"/>
                      <a:pt x="88058" y="2101"/>
                      <a:pt x="87920" y="2101"/>
                    </a:cubicBezTo>
                    <a:close/>
                    <a:moveTo>
                      <a:pt x="4721" y="3453"/>
                    </a:moveTo>
                    <a:cubicBezTo>
                      <a:pt x="4718" y="3453"/>
                      <a:pt x="4714" y="3453"/>
                      <a:pt x="4710" y="3456"/>
                    </a:cubicBezTo>
                    <a:cubicBezTo>
                      <a:pt x="4375" y="3606"/>
                      <a:pt x="3989" y="3683"/>
                      <a:pt x="3588" y="3683"/>
                    </a:cubicBezTo>
                    <a:cubicBezTo>
                      <a:pt x="3191" y="3683"/>
                      <a:pt x="2808" y="3606"/>
                      <a:pt x="2485" y="3460"/>
                    </a:cubicBezTo>
                    <a:cubicBezTo>
                      <a:pt x="2481" y="3456"/>
                      <a:pt x="2477" y="3456"/>
                      <a:pt x="2474" y="3456"/>
                    </a:cubicBezTo>
                    <a:cubicBezTo>
                      <a:pt x="2467" y="3456"/>
                      <a:pt x="2463" y="3456"/>
                      <a:pt x="2459" y="3460"/>
                    </a:cubicBezTo>
                    <a:cubicBezTo>
                      <a:pt x="2452" y="3464"/>
                      <a:pt x="2445" y="3475"/>
                      <a:pt x="2445" y="3482"/>
                    </a:cubicBezTo>
                    <a:lnTo>
                      <a:pt x="2441" y="3853"/>
                    </a:lnTo>
                    <a:cubicBezTo>
                      <a:pt x="2437" y="4033"/>
                      <a:pt x="2433" y="4211"/>
                      <a:pt x="2430" y="4389"/>
                    </a:cubicBezTo>
                    <a:cubicBezTo>
                      <a:pt x="2430" y="4473"/>
                      <a:pt x="2430" y="4561"/>
                      <a:pt x="2433" y="4644"/>
                    </a:cubicBezTo>
                    <a:cubicBezTo>
                      <a:pt x="2437" y="4811"/>
                      <a:pt x="2437" y="4979"/>
                      <a:pt x="2423" y="5143"/>
                    </a:cubicBezTo>
                    <a:cubicBezTo>
                      <a:pt x="2423" y="5154"/>
                      <a:pt x="2430" y="5169"/>
                      <a:pt x="2441" y="5172"/>
                    </a:cubicBezTo>
                    <a:cubicBezTo>
                      <a:pt x="2787" y="5300"/>
                      <a:pt x="3184" y="5369"/>
                      <a:pt x="3595" y="5369"/>
                    </a:cubicBezTo>
                    <a:cubicBezTo>
                      <a:pt x="4010" y="5369"/>
                      <a:pt x="4419" y="5296"/>
                      <a:pt x="4765" y="5165"/>
                    </a:cubicBezTo>
                    <a:cubicBezTo>
                      <a:pt x="4780" y="5161"/>
                      <a:pt x="4787" y="5147"/>
                      <a:pt x="4783" y="5136"/>
                    </a:cubicBezTo>
                    <a:cubicBezTo>
                      <a:pt x="4780" y="5099"/>
                      <a:pt x="4780" y="5060"/>
                      <a:pt x="4780" y="5023"/>
                    </a:cubicBezTo>
                    <a:cubicBezTo>
                      <a:pt x="4780" y="4811"/>
                      <a:pt x="4768" y="4593"/>
                      <a:pt x="4761" y="4386"/>
                    </a:cubicBezTo>
                    <a:cubicBezTo>
                      <a:pt x="4746" y="4087"/>
                      <a:pt x="4732" y="3777"/>
                      <a:pt x="4746" y="3482"/>
                    </a:cubicBezTo>
                    <a:cubicBezTo>
                      <a:pt x="4750" y="3471"/>
                      <a:pt x="4743" y="3464"/>
                      <a:pt x="4736" y="3456"/>
                    </a:cubicBezTo>
                    <a:cubicBezTo>
                      <a:pt x="4732" y="3453"/>
                      <a:pt x="4725" y="3453"/>
                      <a:pt x="4721" y="3453"/>
                    </a:cubicBezTo>
                    <a:close/>
                    <a:moveTo>
                      <a:pt x="9540" y="3453"/>
                    </a:moveTo>
                    <a:cubicBezTo>
                      <a:pt x="9536" y="3453"/>
                      <a:pt x="9533" y="3453"/>
                      <a:pt x="9529" y="3456"/>
                    </a:cubicBezTo>
                    <a:cubicBezTo>
                      <a:pt x="9198" y="3606"/>
                      <a:pt x="8811" y="3686"/>
                      <a:pt x="8411" y="3686"/>
                    </a:cubicBezTo>
                    <a:cubicBezTo>
                      <a:pt x="8014" y="3686"/>
                      <a:pt x="7631" y="3606"/>
                      <a:pt x="7303" y="3460"/>
                    </a:cubicBezTo>
                    <a:cubicBezTo>
                      <a:pt x="7300" y="3456"/>
                      <a:pt x="7296" y="3456"/>
                      <a:pt x="7293" y="3456"/>
                    </a:cubicBezTo>
                    <a:cubicBezTo>
                      <a:pt x="7285" y="3456"/>
                      <a:pt x="7282" y="3456"/>
                      <a:pt x="7278" y="3460"/>
                    </a:cubicBezTo>
                    <a:cubicBezTo>
                      <a:pt x="7267" y="3464"/>
                      <a:pt x="7263" y="3475"/>
                      <a:pt x="7263" y="3482"/>
                    </a:cubicBezTo>
                    <a:lnTo>
                      <a:pt x="7260" y="3846"/>
                    </a:lnTo>
                    <a:cubicBezTo>
                      <a:pt x="7256" y="4028"/>
                      <a:pt x="7253" y="4207"/>
                      <a:pt x="7249" y="4389"/>
                    </a:cubicBezTo>
                    <a:cubicBezTo>
                      <a:pt x="7249" y="4473"/>
                      <a:pt x="7249" y="4561"/>
                      <a:pt x="7253" y="4648"/>
                    </a:cubicBezTo>
                    <a:cubicBezTo>
                      <a:pt x="7256" y="4811"/>
                      <a:pt x="7256" y="4979"/>
                      <a:pt x="7241" y="5143"/>
                    </a:cubicBezTo>
                    <a:cubicBezTo>
                      <a:pt x="7241" y="5154"/>
                      <a:pt x="7249" y="5169"/>
                      <a:pt x="7260" y="5172"/>
                    </a:cubicBezTo>
                    <a:cubicBezTo>
                      <a:pt x="7606" y="5300"/>
                      <a:pt x="8003" y="5369"/>
                      <a:pt x="8411" y="5369"/>
                    </a:cubicBezTo>
                    <a:cubicBezTo>
                      <a:pt x="8830" y="5369"/>
                      <a:pt x="9238" y="5296"/>
                      <a:pt x="9583" y="5165"/>
                    </a:cubicBezTo>
                    <a:cubicBezTo>
                      <a:pt x="9598" y="5161"/>
                      <a:pt x="9605" y="5147"/>
                      <a:pt x="9602" y="5136"/>
                    </a:cubicBezTo>
                    <a:cubicBezTo>
                      <a:pt x="9598" y="5099"/>
                      <a:pt x="9598" y="5060"/>
                      <a:pt x="9598" y="5023"/>
                    </a:cubicBezTo>
                    <a:cubicBezTo>
                      <a:pt x="9598" y="4811"/>
                      <a:pt x="9588" y="4596"/>
                      <a:pt x="9580" y="4386"/>
                    </a:cubicBezTo>
                    <a:cubicBezTo>
                      <a:pt x="9566" y="4087"/>
                      <a:pt x="9551" y="3777"/>
                      <a:pt x="9566" y="3482"/>
                    </a:cubicBezTo>
                    <a:cubicBezTo>
                      <a:pt x="9566" y="3471"/>
                      <a:pt x="9561" y="3464"/>
                      <a:pt x="9554" y="3456"/>
                    </a:cubicBezTo>
                    <a:cubicBezTo>
                      <a:pt x="9551" y="3453"/>
                      <a:pt x="9544" y="3453"/>
                      <a:pt x="9540" y="3453"/>
                    </a:cubicBezTo>
                    <a:close/>
                    <a:moveTo>
                      <a:pt x="14359" y="3453"/>
                    </a:moveTo>
                    <a:cubicBezTo>
                      <a:pt x="14355" y="3453"/>
                      <a:pt x="14347" y="3453"/>
                      <a:pt x="14344" y="3456"/>
                    </a:cubicBezTo>
                    <a:cubicBezTo>
                      <a:pt x="14016" y="3606"/>
                      <a:pt x="13631" y="3686"/>
                      <a:pt x="13229" y="3686"/>
                    </a:cubicBezTo>
                    <a:cubicBezTo>
                      <a:pt x="12832" y="3686"/>
                      <a:pt x="12450" y="3606"/>
                      <a:pt x="12123" y="3460"/>
                    </a:cubicBezTo>
                    <a:cubicBezTo>
                      <a:pt x="12118" y="3456"/>
                      <a:pt x="12115" y="3456"/>
                      <a:pt x="12111" y="3456"/>
                    </a:cubicBezTo>
                    <a:cubicBezTo>
                      <a:pt x="12104" y="3456"/>
                      <a:pt x="12101" y="3456"/>
                      <a:pt x="12096" y="3460"/>
                    </a:cubicBezTo>
                    <a:cubicBezTo>
                      <a:pt x="12086" y="3464"/>
                      <a:pt x="12082" y="3475"/>
                      <a:pt x="12082" y="3482"/>
                    </a:cubicBezTo>
                    <a:lnTo>
                      <a:pt x="12075" y="3850"/>
                    </a:lnTo>
                    <a:cubicBezTo>
                      <a:pt x="12075" y="4028"/>
                      <a:pt x="12071" y="4211"/>
                      <a:pt x="12068" y="4389"/>
                    </a:cubicBezTo>
                    <a:cubicBezTo>
                      <a:pt x="12068" y="4473"/>
                      <a:pt x="12068" y="4561"/>
                      <a:pt x="12071" y="4648"/>
                    </a:cubicBezTo>
                    <a:cubicBezTo>
                      <a:pt x="12071" y="4811"/>
                      <a:pt x="12075" y="4979"/>
                      <a:pt x="12061" y="5143"/>
                    </a:cubicBezTo>
                    <a:cubicBezTo>
                      <a:pt x="12061" y="5154"/>
                      <a:pt x="12068" y="5169"/>
                      <a:pt x="12079" y="5172"/>
                    </a:cubicBezTo>
                    <a:cubicBezTo>
                      <a:pt x="12421" y="5300"/>
                      <a:pt x="12822" y="5369"/>
                      <a:pt x="13229" y="5369"/>
                    </a:cubicBezTo>
                    <a:cubicBezTo>
                      <a:pt x="13648" y="5369"/>
                      <a:pt x="14053" y="5296"/>
                      <a:pt x="14402" y="5165"/>
                    </a:cubicBezTo>
                    <a:cubicBezTo>
                      <a:pt x="14413" y="5161"/>
                      <a:pt x="14421" y="5147"/>
                      <a:pt x="14421" y="5136"/>
                    </a:cubicBezTo>
                    <a:cubicBezTo>
                      <a:pt x="14417" y="5099"/>
                      <a:pt x="14417" y="5060"/>
                      <a:pt x="14417" y="5023"/>
                    </a:cubicBezTo>
                    <a:cubicBezTo>
                      <a:pt x="14417" y="4811"/>
                      <a:pt x="14406" y="4593"/>
                      <a:pt x="14399" y="4386"/>
                    </a:cubicBezTo>
                    <a:cubicBezTo>
                      <a:pt x="14384" y="4087"/>
                      <a:pt x="14369" y="3777"/>
                      <a:pt x="14384" y="3482"/>
                    </a:cubicBezTo>
                    <a:cubicBezTo>
                      <a:pt x="14384" y="3471"/>
                      <a:pt x="14381" y="3464"/>
                      <a:pt x="14374" y="3456"/>
                    </a:cubicBezTo>
                    <a:cubicBezTo>
                      <a:pt x="14369" y="3453"/>
                      <a:pt x="14362" y="3453"/>
                      <a:pt x="14359" y="3453"/>
                    </a:cubicBezTo>
                    <a:close/>
                    <a:moveTo>
                      <a:pt x="19177" y="3453"/>
                    </a:moveTo>
                    <a:cubicBezTo>
                      <a:pt x="19170" y="3453"/>
                      <a:pt x="19167" y="3453"/>
                      <a:pt x="19163" y="3456"/>
                    </a:cubicBezTo>
                    <a:cubicBezTo>
                      <a:pt x="18835" y="3606"/>
                      <a:pt x="18449" y="3686"/>
                      <a:pt x="18049" y="3686"/>
                    </a:cubicBezTo>
                    <a:cubicBezTo>
                      <a:pt x="17652" y="3686"/>
                      <a:pt x="17269" y="3606"/>
                      <a:pt x="16941" y="3460"/>
                    </a:cubicBezTo>
                    <a:cubicBezTo>
                      <a:pt x="16938" y="3456"/>
                      <a:pt x="16934" y="3456"/>
                      <a:pt x="16931" y="3456"/>
                    </a:cubicBezTo>
                    <a:cubicBezTo>
                      <a:pt x="16923" y="3456"/>
                      <a:pt x="16919" y="3456"/>
                      <a:pt x="16916" y="3460"/>
                    </a:cubicBezTo>
                    <a:cubicBezTo>
                      <a:pt x="16904" y="3464"/>
                      <a:pt x="16901" y="3475"/>
                      <a:pt x="16901" y="3482"/>
                    </a:cubicBezTo>
                    <a:lnTo>
                      <a:pt x="16897" y="3806"/>
                    </a:lnTo>
                    <a:cubicBezTo>
                      <a:pt x="16894" y="3999"/>
                      <a:pt x="16890" y="4196"/>
                      <a:pt x="16887" y="4389"/>
                    </a:cubicBezTo>
                    <a:cubicBezTo>
                      <a:pt x="16887" y="4473"/>
                      <a:pt x="16887" y="4561"/>
                      <a:pt x="16890" y="4644"/>
                    </a:cubicBezTo>
                    <a:cubicBezTo>
                      <a:pt x="16890" y="4811"/>
                      <a:pt x="16894" y="4979"/>
                      <a:pt x="16879" y="5143"/>
                    </a:cubicBezTo>
                    <a:cubicBezTo>
                      <a:pt x="16879" y="5154"/>
                      <a:pt x="16887" y="5169"/>
                      <a:pt x="16897" y="5172"/>
                    </a:cubicBezTo>
                    <a:cubicBezTo>
                      <a:pt x="17240" y="5300"/>
                      <a:pt x="17640" y="5369"/>
                      <a:pt x="18049" y="5369"/>
                    </a:cubicBezTo>
                    <a:cubicBezTo>
                      <a:pt x="18467" y="5369"/>
                      <a:pt x="18871" y="5296"/>
                      <a:pt x="19221" y="5165"/>
                    </a:cubicBezTo>
                    <a:cubicBezTo>
                      <a:pt x="19232" y="5161"/>
                      <a:pt x="19239" y="5147"/>
                      <a:pt x="19239" y="5136"/>
                    </a:cubicBezTo>
                    <a:cubicBezTo>
                      <a:pt x="19236" y="5099"/>
                      <a:pt x="19236" y="5060"/>
                      <a:pt x="19236" y="5023"/>
                    </a:cubicBezTo>
                    <a:cubicBezTo>
                      <a:pt x="19236" y="4811"/>
                      <a:pt x="19225" y="4593"/>
                      <a:pt x="19214" y="4386"/>
                    </a:cubicBezTo>
                    <a:cubicBezTo>
                      <a:pt x="19203" y="4087"/>
                      <a:pt x="19189" y="3777"/>
                      <a:pt x="19203" y="3482"/>
                    </a:cubicBezTo>
                    <a:cubicBezTo>
                      <a:pt x="19203" y="3471"/>
                      <a:pt x="19199" y="3464"/>
                      <a:pt x="19192" y="3456"/>
                    </a:cubicBezTo>
                    <a:cubicBezTo>
                      <a:pt x="19189" y="3453"/>
                      <a:pt x="19182" y="3453"/>
                      <a:pt x="19177" y="3453"/>
                    </a:cubicBezTo>
                    <a:close/>
                    <a:moveTo>
                      <a:pt x="23993" y="3453"/>
                    </a:moveTo>
                    <a:cubicBezTo>
                      <a:pt x="23989" y="3453"/>
                      <a:pt x="23985" y="3453"/>
                      <a:pt x="23982" y="3456"/>
                    </a:cubicBezTo>
                    <a:cubicBezTo>
                      <a:pt x="23654" y="3606"/>
                      <a:pt x="23268" y="3686"/>
                      <a:pt x="22867" y="3686"/>
                    </a:cubicBezTo>
                    <a:cubicBezTo>
                      <a:pt x="22470" y="3686"/>
                      <a:pt x="22088" y="3606"/>
                      <a:pt x="21760" y="3460"/>
                    </a:cubicBezTo>
                    <a:cubicBezTo>
                      <a:pt x="21756" y="3456"/>
                      <a:pt x="21752" y="3456"/>
                      <a:pt x="21749" y="3456"/>
                    </a:cubicBezTo>
                    <a:cubicBezTo>
                      <a:pt x="21742" y="3456"/>
                      <a:pt x="21738" y="3456"/>
                      <a:pt x="21731" y="3460"/>
                    </a:cubicBezTo>
                    <a:cubicBezTo>
                      <a:pt x="21724" y="3464"/>
                      <a:pt x="21720" y="3475"/>
                      <a:pt x="21720" y="3482"/>
                    </a:cubicBezTo>
                    <a:lnTo>
                      <a:pt x="21712" y="3858"/>
                    </a:lnTo>
                    <a:cubicBezTo>
                      <a:pt x="21709" y="4036"/>
                      <a:pt x="21709" y="4211"/>
                      <a:pt x="21705" y="4389"/>
                    </a:cubicBezTo>
                    <a:cubicBezTo>
                      <a:pt x="21705" y="4473"/>
                      <a:pt x="21705" y="4561"/>
                      <a:pt x="21709" y="4644"/>
                    </a:cubicBezTo>
                    <a:cubicBezTo>
                      <a:pt x="21709" y="4811"/>
                      <a:pt x="21712" y="4979"/>
                      <a:pt x="21698" y="5143"/>
                    </a:cubicBezTo>
                    <a:cubicBezTo>
                      <a:pt x="21695" y="5154"/>
                      <a:pt x="21702" y="5169"/>
                      <a:pt x="21717" y="5172"/>
                    </a:cubicBezTo>
                    <a:cubicBezTo>
                      <a:pt x="22058" y="5300"/>
                      <a:pt x="22460" y="5369"/>
                      <a:pt x="22867" y="5369"/>
                    </a:cubicBezTo>
                    <a:cubicBezTo>
                      <a:pt x="23286" y="5369"/>
                      <a:pt x="23691" y="5296"/>
                      <a:pt x="24040" y="5165"/>
                    </a:cubicBezTo>
                    <a:cubicBezTo>
                      <a:pt x="24051" y="5161"/>
                      <a:pt x="24059" y="5147"/>
                      <a:pt x="24059" y="5136"/>
                    </a:cubicBezTo>
                    <a:cubicBezTo>
                      <a:pt x="24055" y="5099"/>
                      <a:pt x="24055" y="5060"/>
                      <a:pt x="24055" y="5023"/>
                    </a:cubicBezTo>
                    <a:cubicBezTo>
                      <a:pt x="24055" y="4811"/>
                      <a:pt x="24044" y="4593"/>
                      <a:pt x="24033" y="4386"/>
                    </a:cubicBezTo>
                    <a:cubicBezTo>
                      <a:pt x="24022" y="4087"/>
                      <a:pt x="24007" y="3777"/>
                      <a:pt x="24022" y="3482"/>
                    </a:cubicBezTo>
                    <a:cubicBezTo>
                      <a:pt x="24022" y="3471"/>
                      <a:pt x="24018" y="3464"/>
                      <a:pt x="24011" y="3456"/>
                    </a:cubicBezTo>
                    <a:cubicBezTo>
                      <a:pt x="24003" y="3453"/>
                      <a:pt x="24000" y="3453"/>
                      <a:pt x="23993" y="3453"/>
                    </a:cubicBezTo>
                    <a:close/>
                    <a:moveTo>
                      <a:pt x="28811" y="3453"/>
                    </a:moveTo>
                    <a:cubicBezTo>
                      <a:pt x="28808" y="3453"/>
                      <a:pt x="28804" y="3453"/>
                      <a:pt x="28801" y="3456"/>
                    </a:cubicBezTo>
                    <a:cubicBezTo>
                      <a:pt x="28473" y="3606"/>
                      <a:pt x="28087" y="3686"/>
                      <a:pt x="27686" y="3686"/>
                    </a:cubicBezTo>
                    <a:cubicBezTo>
                      <a:pt x="27289" y="3686"/>
                      <a:pt x="26903" y="3606"/>
                      <a:pt x="26579" y="3460"/>
                    </a:cubicBezTo>
                    <a:cubicBezTo>
                      <a:pt x="26575" y="3456"/>
                      <a:pt x="26568" y="3456"/>
                      <a:pt x="26564" y="3456"/>
                    </a:cubicBezTo>
                    <a:cubicBezTo>
                      <a:pt x="26560" y="3456"/>
                      <a:pt x="26557" y="3456"/>
                      <a:pt x="26550" y="3460"/>
                    </a:cubicBezTo>
                    <a:cubicBezTo>
                      <a:pt x="26542" y="3464"/>
                      <a:pt x="26539" y="3475"/>
                      <a:pt x="26539" y="3482"/>
                    </a:cubicBezTo>
                    <a:lnTo>
                      <a:pt x="26532" y="3872"/>
                    </a:lnTo>
                    <a:cubicBezTo>
                      <a:pt x="26528" y="4043"/>
                      <a:pt x="26528" y="4218"/>
                      <a:pt x="26525" y="4389"/>
                    </a:cubicBezTo>
                    <a:lnTo>
                      <a:pt x="26525" y="4644"/>
                    </a:lnTo>
                    <a:cubicBezTo>
                      <a:pt x="26528" y="4811"/>
                      <a:pt x="26532" y="4979"/>
                      <a:pt x="26517" y="5143"/>
                    </a:cubicBezTo>
                    <a:cubicBezTo>
                      <a:pt x="26513" y="5154"/>
                      <a:pt x="26520" y="5169"/>
                      <a:pt x="26535" y="5172"/>
                    </a:cubicBezTo>
                    <a:cubicBezTo>
                      <a:pt x="26878" y="5300"/>
                      <a:pt x="27278" y="5369"/>
                      <a:pt x="27686" y="5369"/>
                    </a:cubicBezTo>
                    <a:cubicBezTo>
                      <a:pt x="28105" y="5369"/>
                      <a:pt x="28509" y="5296"/>
                      <a:pt x="28859" y="5165"/>
                    </a:cubicBezTo>
                    <a:cubicBezTo>
                      <a:pt x="28870" y="5161"/>
                      <a:pt x="28877" y="5147"/>
                      <a:pt x="28877" y="5136"/>
                    </a:cubicBezTo>
                    <a:cubicBezTo>
                      <a:pt x="28873" y="5099"/>
                      <a:pt x="28870" y="5060"/>
                      <a:pt x="28870" y="5023"/>
                    </a:cubicBezTo>
                    <a:cubicBezTo>
                      <a:pt x="28873" y="4811"/>
                      <a:pt x="28863" y="4596"/>
                      <a:pt x="28852" y="4386"/>
                    </a:cubicBezTo>
                    <a:cubicBezTo>
                      <a:pt x="28841" y="4087"/>
                      <a:pt x="28826" y="3777"/>
                      <a:pt x="28841" y="3482"/>
                    </a:cubicBezTo>
                    <a:cubicBezTo>
                      <a:pt x="28841" y="3471"/>
                      <a:pt x="28837" y="3464"/>
                      <a:pt x="28830" y="3456"/>
                    </a:cubicBezTo>
                    <a:cubicBezTo>
                      <a:pt x="28823" y="3453"/>
                      <a:pt x="28819" y="3453"/>
                      <a:pt x="28811" y="3453"/>
                    </a:cubicBezTo>
                    <a:close/>
                    <a:moveTo>
                      <a:pt x="33631" y="3453"/>
                    </a:moveTo>
                    <a:cubicBezTo>
                      <a:pt x="33627" y="3453"/>
                      <a:pt x="33623" y="3453"/>
                      <a:pt x="33619" y="3456"/>
                    </a:cubicBezTo>
                    <a:cubicBezTo>
                      <a:pt x="33291" y="3606"/>
                      <a:pt x="32906" y="3686"/>
                      <a:pt x="32505" y="3686"/>
                    </a:cubicBezTo>
                    <a:cubicBezTo>
                      <a:pt x="32108" y="3686"/>
                      <a:pt x="31721" y="3606"/>
                      <a:pt x="31394" y="3460"/>
                    </a:cubicBezTo>
                    <a:cubicBezTo>
                      <a:pt x="31394" y="3456"/>
                      <a:pt x="31387" y="3456"/>
                      <a:pt x="31383" y="3456"/>
                    </a:cubicBezTo>
                    <a:cubicBezTo>
                      <a:pt x="31380" y="3456"/>
                      <a:pt x="31376" y="3456"/>
                      <a:pt x="31368" y="3460"/>
                    </a:cubicBezTo>
                    <a:cubicBezTo>
                      <a:pt x="31361" y="3464"/>
                      <a:pt x="31358" y="3475"/>
                      <a:pt x="31358" y="3482"/>
                    </a:cubicBezTo>
                    <a:lnTo>
                      <a:pt x="31350" y="3831"/>
                    </a:lnTo>
                    <a:cubicBezTo>
                      <a:pt x="31346" y="4018"/>
                      <a:pt x="31346" y="4203"/>
                      <a:pt x="31343" y="4389"/>
                    </a:cubicBezTo>
                    <a:lnTo>
                      <a:pt x="31343" y="4648"/>
                    </a:lnTo>
                    <a:cubicBezTo>
                      <a:pt x="31346" y="4811"/>
                      <a:pt x="31350" y="4983"/>
                      <a:pt x="31336" y="5143"/>
                    </a:cubicBezTo>
                    <a:cubicBezTo>
                      <a:pt x="31332" y="5154"/>
                      <a:pt x="31339" y="5169"/>
                      <a:pt x="31354" y="5172"/>
                    </a:cubicBezTo>
                    <a:cubicBezTo>
                      <a:pt x="31696" y="5300"/>
                      <a:pt x="32097" y="5369"/>
                      <a:pt x="32505" y="5369"/>
                    </a:cubicBezTo>
                    <a:cubicBezTo>
                      <a:pt x="32923" y="5369"/>
                      <a:pt x="33328" y="5296"/>
                      <a:pt x="33678" y="5165"/>
                    </a:cubicBezTo>
                    <a:cubicBezTo>
                      <a:pt x="33688" y="5161"/>
                      <a:pt x="33696" y="5147"/>
                      <a:pt x="33696" y="5136"/>
                    </a:cubicBezTo>
                    <a:cubicBezTo>
                      <a:pt x="33693" y="5099"/>
                      <a:pt x="33688" y="5060"/>
                      <a:pt x="33688" y="5023"/>
                    </a:cubicBezTo>
                    <a:cubicBezTo>
                      <a:pt x="33693" y="4811"/>
                      <a:pt x="33681" y="4593"/>
                      <a:pt x="33671" y="4382"/>
                    </a:cubicBezTo>
                    <a:cubicBezTo>
                      <a:pt x="33656" y="4087"/>
                      <a:pt x="33645" y="3777"/>
                      <a:pt x="33660" y="3482"/>
                    </a:cubicBezTo>
                    <a:cubicBezTo>
                      <a:pt x="33660" y="3471"/>
                      <a:pt x="33656" y="3464"/>
                      <a:pt x="33649" y="3456"/>
                    </a:cubicBezTo>
                    <a:cubicBezTo>
                      <a:pt x="33641" y="3453"/>
                      <a:pt x="33638" y="3453"/>
                      <a:pt x="33631" y="3453"/>
                    </a:cubicBezTo>
                    <a:close/>
                    <a:moveTo>
                      <a:pt x="38449" y="3453"/>
                    </a:moveTo>
                    <a:cubicBezTo>
                      <a:pt x="38446" y="3453"/>
                      <a:pt x="38442" y="3453"/>
                      <a:pt x="38439" y="3456"/>
                    </a:cubicBezTo>
                    <a:cubicBezTo>
                      <a:pt x="38111" y="3606"/>
                      <a:pt x="37724" y="3686"/>
                      <a:pt x="37324" y="3686"/>
                    </a:cubicBezTo>
                    <a:cubicBezTo>
                      <a:pt x="36927" y="3686"/>
                      <a:pt x="36541" y="3606"/>
                      <a:pt x="36213" y="3460"/>
                    </a:cubicBezTo>
                    <a:cubicBezTo>
                      <a:pt x="36209" y="3456"/>
                      <a:pt x="36206" y="3456"/>
                      <a:pt x="36202" y="3456"/>
                    </a:cubicBezTo>
                    <a:cubicBezTo>
                      <a:pt x="36198" y="3456"/>
                      <a:pt x="36191" y="3456"/>
                      <a:pt x="36188" y="3460"/>
                    </a:cubicBezTo>
                    <a:cubicBezTo>
                      <a:pt x="36180" y="3464"/>
                      <a:pt x="36176" y="3475"/>
                      <a:pt x="36176" y="3482"/>
                    </a:cubicBezTo>
                    <a:lnTo>
                      <a:pt x="36169" y="3843"/>
                    </a:lnTo>
                    <a:cubicBezTo>
                      <a:pt x="36166" y="4025"/>
                      <a:pt x="36162" y="4207"/>
                      <a:pt x="36162" y="4389"/>
                    </a:cubicBezTo>
                    <a:cubicBezTo>
                      <a:pt x="36158" y="4473"/>
                      <a:pt x="36162" y="4561"/>
                      <a:pt x="36162" y="4648"/>
                    </a:cubicBezTo>
                    <a:cubicBezTo>
                      <a:pt x="36166" y="4811"/>
                      <a:pt x="36169" y="4979"/>
                      <a:pt x="36154" y="5143"/>
                    </a:cubicBezTo>
                    <a:cubicBezTo>
                      <a:pt x="36151" y="5154"/>
                      <a:pt x="36158" y="5169"/>
                      <a:pt x="36169" y="5172"/>
                    </a:cubicBezTo>
                    <a:cubicBezTo>
                      <a:pt x="36515" y="5300"/>
                      <a:pt x="36916" y="5369"/>
                      <a:pt x="37324" y="5369"/>
                    </a:cubicBezTo>
                    <a:cubicBezTo>
                      <a:pt x="37743" y="5369"/>
                      <a:pt x="38147" y="5296"/>
                      <a:pt x="38496" y="5165"/>
                    </a:cubicBezTo>
                    <a:cubicBezTo>
                      <a:pt x="38508" y="5161"/>
                      <a:pt x="38515" y="5147"/>
                      <a:pt x="38515" y="5136"/>
                    </a:cubicBezTo>
                    <a:cubicBezTo>
                      <a:pt x="38511" y="5099"/>
                      <a:pt x="38508" y="5060"/>
                      <a:pt x="38508" y="5023"/>
                    </a:cubicBezTo>
                    <a:cubicBezTo>
                      <a:pt x="38511" y="4811"/>
                      <a:pt x="38501" y="4593"/>
                      <a:pt x="38489" y="4382"/>
                    </a:cubicBezTo>
                    <a:cubicBezTo>
                      <a:pt x="38474" y="4087"/>
                      <a:pt x="38464" y="3777"/>
                      <a:pt x="38479" y="3482"/>
                    </a:cubicBezTo>
                    <a:cubicBezTo>
                      <a:pt x="38479" y="3471"/>
                      <a:pt x="38474" y="3464"/>
                      <a:pt x="38467" y="3456"/>
                    </a:cubicBezTo>
                    <a:cubicBezTo>
                      <a:pt x="38460" y="3453"/>
                      <a:pt x="38457" y="3453"/>
                      <a:pt x="38449" y="3453"/>
                    </a:cubicBezTo>
                    <a:close/>
                    <a:moveTo>
                      <a:pt x="43268" y="3453"/>
                    </a:moveTo>
                    <a:cubicBezTo>
                      <a:pt x="43265" y="3453"/>
                      <a:pt x="43260" y="3453"/>
                      <a:pt x="43257" y="3456"/>
                    </a:cubicBezTo>
                    <a:cubicBezTo>
                      <a:pt x="42929" y="3606"/>
                      <a:pt x="42544" y="3686"/>
                      <a:pt x="42142" y="3686"/>
                    </a:cubicBezTo>
                    <a:cubicBezTo>
                      <a:pt x="41746" y="3686"/>
                      <a:pt x="41359" y="3606"/>
                      <a:pt x="41031" y="3460"/>
                    </a:cubicBezTo>
                    <a:cubicBezTo>
                      <a:pt x="41028" y="3456"/>
                      <a:pt x="41024" y="3456"/>
                      <a:pt x="41021" y="3456"/>
                    </a:cubicBezTo>
                    <a:cubicBezTo>
                      <a:pt x="41017" y="3456"/>
                      <a:pt x="41009" y="3456"/>
                      <a:pt x="41006" y="3460"/>
                    </a:cubicBezTo>
                    <a:cubicBezTo>
                      <a:pt x="40999" y="3464"/>
                      <a:pt x="40996" y="3475"/>
                      <a:pt x="40996" y="3482"/>
                    </a:cubicBezTo>
                    <a:lnTo>
                      <a:pt x="40988" y="3836"/>
                    </a:lnTo>
                    <a:cubicBezTo>
                      <a:pt x="40984" y="4021"/>
                      <a:pt x="40981" y="4203"/>
                      <a:pt x="40981" y="4389"/>
                    </a:cubicBezTo>
                    <a:cubicBezTo>
                      <a:pt x="40977" y="4473"/>
                      <a:pt x="40981" y="4561"/>
                      <a:pt x="40981" y="4644"/>
                    </a:cubicBezTo>
                    <a:cubicBezTo>
                      <a:pt x="40984" y="4811"/>
                      <a:pt x="40988" y="4979"/>
                      <a:pt x="40970" y="5143"/>
                    </a:cubicBezTo>
                    <a:cubicBezTo>
                      <a:pt x="40970" y="5154"/>
                      <a:pt x="40977" y="5169"/>
                      <a:pt x="40988" y="5172"/>
                    </a:cubicBezTo>
                    <a:cubicBezTo>
                      <a:pt x="41334" y="5300"/>
                      <a:pt x="41731" y="5369"/>
                      <a:pt x="42142" y="5369"/>
                    </a:cubicBezTo>
                    <a:cubicBezTo>
                      <a:pt x="42561" y="5369"/>
                      <a:pt x="42966" y="5296"/>
                      <a:pt x="43316" y="5165"/>
                    </a:cubicBezTo>
                    <a:cubicBezTo>
                      <a:pt x="43326" y="5161"/>
                      <a:pt x="43334" y="5147"/>
                      <a:pt x="43334" y="5136"/>
                    </a:cubicBezTo>
                    <a:cubicBezTo>
                      <a:pt x="43330" y="5099"/>
                      <a:pt x="43326" y="5060"/>
                      <a:pt x="43326" y="5023"/>
                    </a:cubicBezTo>
                    <a:cubicBezTo>
                      <a:pt x="43326" y="4811"/>
                      <a:pt x="43319" y="4593"/>
                      <a:pt x="43309" y="4382"/>
                    </a:cubicBezTo>
                    <a:cubicBezTo>
                      <a:pt x="43294" y="4087"/>
                      <a:pt x="43279" y="3777"/>
                      <a:pt x="43297" y="3482"/>
                    </a:cubicBezTo>
                    <a:cubicBezTo>
                      <a:pt x="43297" y="3471"/>
                      <a:pt x="43294" y="3464"/>
                      <a:pt x="43282" y="3456"/>
                    </a:cubicBezTo>
                    <a:cubicBezTo>
                      <a:pt x="43279" y="3453"/>
                      <a:pt x="43275" y="3453"/>
                      <a:pt x="43268" y="3453"/>
                    </a:cubicBezTo>
                    <a:close/>
                    <a:moveTo>
                      <a:pt x="48087" y="3453"/>
                    </a:moveTo>
                    <a:cubicBezTo>
                      <a:pt x="48083" y="3453"/>
                      <a:pt x="48080" y="3453"/>
                      <a:pt x="48076" y="3456"/>
                    </a:cubicBezTo>
                    <a:cubicBezTo>
                      <a:pt x="47741" y="3606"/>
                      <a:pt x="47355" y="3683"/>
                      <a:pt x="46954" y="3683"/>
                    </a:cubicBezTo>
                    <a:cubicBezTo>
                      <a:pt x="46557" y="3683"/>
                      <a:pt x="46178" y="3606"/>
                      <a:pt x="45851" y="3460"/>
                    </a:cubicBezTo>
                    <a:cubicBezTo>
                      <a:pt x="45847" y="3456"/>
                      <a:pt x="45844" y="3456"/>
                      <a:pt x="45839" y="3456"/>
                    </a:cubicBezTo>
                    <a:cubicBezTo>
                      <a:pt x="45836" y="3456"/>
                      <a:pt x="45829" y="3456"/>
                      <a:pt x="45825" y="3460"/>
                    </a:cubicBezTo>
                    <a:cubicBezTo>
                      <a:pt x="45817" y="3464"/>
                      <a:pt x="45814" y="3475"/>
                      <a:pt x="45814" y="3482"/>
                    </a:cubicBezTo>
                    <a:lnTo>
                      <a:pt x="45807" y="3734"/>
                    </a:lnTo>
                    <a:cubicBezTo>
                      <a:pt x="45803" y="3952"/>
                      <a:pt x="45800" y="4171"/>
                      <a:pt x="45800" y="4389"/>
                    </a:cubicBezTo>
                    <a:cubicBezTo>
                      <a:pt x="45796" y="4473"/>
                      <a:pt x="45800" y="4561"/>
                      <a:pt x="45800" y="4644"/>
                    </a:cubicBezTo>
                    <a:cubicBezTo>
                      <a:pt x="45803" y="4808"/>
                      <a:pt x="45807" y="4979"/>
                      <a:pt x="45789" y="5143"/>
                    </a:cubicBezTo>
                    <a:cubicBezTo>
                      <a:pt x="45789" y="5154"/>
                      <a:pt x="45796" y="5169"/>
                      <a:pt x="45807" y="5172"/>
                    </a:cubicBezTo>
                    <a:cubicBezTo>
                      <a:pt x="46153" y="5300"/>
                      <a:pt x="46550" y="5369"/>
                      <a:pt x="46962" y="5369"/>
                    </a:cubicBezTo>
                    <a:cubicBezTo>
                      <a:pt x="47380" y="5369"/>
                      <a:pt x="47784" y="5296"/>
                      <a:pt x="48134" y="5165"/>
                    </a:cubicBezTo>
                    <a:cubicBezTo>
                      <a:pt x="48145" y="5161"/>
                      <a:pt x="48152" y="5147"/>
                      <a:pt x="48152" y="5136"/>
                    </a:cubicBezTo>
                    <a:cubicBezTo>
                      <a:pt x="48149" y="5099"/>
                      <a:pt x="48145" y="5060"/>
                      <a:pt x="48145" y="5023"/>
                    </a:cubicBezTo>
                    <a:cubicBezTo>
                      <a:pt x="48145" y="4811"/>
                      <a:pt x="48138" y="4593"/>
                      <a:pt x="48127" y="4382"/>
                    </a:cubicBezTo>
                    <a:cubicBezTo>
                      <a:pt x="48112" y="4083"/>
                      <a:pt x="48098" y="3777"/>
                      <a:pt x="48116" y="3482"/>
                    </a:cubicBezTo>
                    <a:cubicBezTo>
                      <a:pt x="48116" y="3471"/>
                      <a:pt x="48112" y="3464"/>
                      <a:pt x="48102" y="3456"/>
                    </a:cubicBezTo>
                    <a:cubicBezTo>
                      <a:pt x="48098" y="3453"/>
                      <a:pt x="48095" y="3453"/>
                      <a:pt x="48087" y="3453"/>
                    </a:cubicBezTo>
                    <a:close/>
                    <a:moveTo>
                      <a:pt x="52906" y="3453"/>
                    </a:moveTo>
                    <a:cubicBezTo>
                      <a:pt x="52903" y="3453"/>
                      <a:pt x="52898" y="3453"/>
                      <a:pt x="52895" y="3456"/>
                    </a:cubicBezTo>
                    <a:cubicBezTo>
                      <a:pt x="52560" y="3606"/>
                      <a:pt x="52173" y="3683"/>
                      <a:pt x="51773" y="3683"/>
                    </a:cubicBezTo>
                    <a:cubicBezTo>
                      <a:pt x="51376" y="3683"/>
                      <a:pt x="50997" y="3606"/>
                      <a:pt x="50669" y="3460"/>
                    </a:cubicBezTo>
                    <a:cubicBezTo>
                      <a:pt x="50666" y="3456"/>
                      <a:pt x="50662" y="3456"/>
                      <a:pt x="50659" y="3456"/>
                    </a:cubicBezTo>
                    <a:cubicBezTo>
                      <a:pt x="50655" y="3456"/>
                      <a:pt x="50647" y="3456"/>
                      <a:pt x="50644" y="3460"/>
                    </a:cubicBezTo>
                    <a:cubicBezTo>
                      <a:pt x="50637" y="3464"/>
                      <a:pt x="50630" y="3475"/>
                      <a:pt x="50630" y="3482"/>
                    </a:cubicBezTo>
                    <a:lnTo>
                      <a:pt x="50625" y="3858"/>
                    </a:lnTo>
                    <a:cubicBezTo>
                      <a:pt x="50622" y="4036"/>
                      <a:pt x="50618" y="4211"/>
                      <a:pt x="50618" y="4389"/>
                    </a:cubicBezTo>
                    <a:cubicBezTo>
                      <a:pt x="50615" y="4473"/>
                      <a:pt x="50618" y="4561"/>
                      <a:pt x="50618" y="4644"/>
                    </a:cubicBezTo>
                    <a:cubicBezTo>
                      <a:pt x="50622" y="4811"/>
                      <a:pt x="50625" y="4979"/>
                      <a:pt x="50608" y="5143"/>
                    </a:cubicBezTo>
                    <a:cubicBezTo>
                      <a:pt x="50608" y="5154"/>
                      <a:pt x="50615" y="5169"/>
                      <a:pt x="50625" y="5172"/>
                    </a:cubicBezTo>
                    <a:cubicBezTo>
                      <a:pt x="50971" y="5300"/>
                      <a:pt x="51368" y="5369"/>
                      <a:pt x="51780" y="5369"/>
                    </a:cubicBezTo>
                    <a:cubicBezTo>
                      <a:pt x="52195" y="5369"/>
                      <a:pt x="52604" y="5296"/>
                      <a:pt x="52953" y="5165"/>
                    </a:cubicBezTo>
                    <a:cubicBezTo>
                      <a:pt x="52964" y="5161"/>
                      <a:pt x="52972" y="5147"/>
                      <a:pt x="52968" y="5136"/>
                    </a:cubicBezTo>
                    <a:cubicBezTo>
                      <a:pt x="52968" y="5099"/>
                      <a:pt x="52964" y="5060"/>
                      <a:pt x="52964" y="5023"/>
                    </a:cubicBezTo>
                    <a:cubicBezTo>
                      <a:pt x="52964" y="4811"/>
                      <a:pt x="52957" y="4593"/>
                      <a:pt x="52946" y="4382"/>
                    </a:cubicBezTo>
                    <a:cubicBezTo>
                      <a:pt x="52931" y="4087"/>
                      <a:pt x="52917" y="3777"/>
                      <a:pt x="52935" y="3482"/>
                    </a:cubicBezTo>
                    <a:cubicBezTo>
                      <a:pt x="52935" y="3471"/>
                      <a:pt x="52928" y="3464"/>
                      <a:pt x="52920" y="3456"/>
                    </a:cubicBezTo>
                    <a:cubicBezTo>
                      <a:pt x="52917" y="3453"/>
                      <a:pt x="52910" y="3453"/>
                      <a:pt x="52906" y="3453"/>
                    </a:cubicBezTo>
                    <a:close/>
                    <a:moveTo>
                      <a:pt x="57724" y="3453"/>
                    </a:moveTo>
                    <a:cubicBezTo>
                      <a:pt x="57721" y="3453"/>
                      <a:pt x="57717" y="3453"/>
                      <a:pt x="57714" y="3456"/>
                    </a:cubicBezTo>
                    <a:cubicBezTo>
                      <a:pt x="57378" y="3606"/>
                      <a:pt x="56993" y="3683"/>
                      <a:pt x="56591" y="3683"/>
                    </a:cubicBezTo>
                    <a:cubicBezTo>
                      <a:pt x="56195" y="3683"/>
                      <a:pt x="55813" y="3606"/>
                      <a:pt x="55488" y="3460"/>
                    </a:cubicBezTo>
                    <a:cubicBezTo>
                      <a:pt x="55485" y="3456"/>
                      <a:pt x="55481" y="3456"/>
                      <a:pt x="55477" y="3456"/>
                    </a:cubicBezTo>
                    <a:cubicBezTo>
                      <a:pt x="55473" y="3456"/>
                      <a:pt x="55466" y="3456"/>
                      <a:pt x="55463" y="3460"/>
                    </a:cubicBezTo>
                    <a:cubicBezTo>
                      <a:pt x="55455" y="3464"/>
                      <a:pt x="55448" y="3475"/>
                      <a:pt x="55448" y="3482"/>
                    </a:cubicBezTo>
                    <a:lnTo>
                      <a:pt x="55445" y="3734"/>
                    </a:lnTo>
                    <a:cubicBezTo>
                      <a:pt x="55441" y="3952"/>
                      <a:pt x="55438" y="4171"/>
                      <a:pt x="55433" y="4389"/>
                    </a:cubicBezTo>
                    <a:cubicBezTo>
                      <a:pt x="55433" y="4473"/>
                      <a:pt x="55438" y="4561"/>
                      <a:pt x="55438" y="4644"/>
                    </a:cubicBezTo>
                    <a:cubicBezTo>
                      <a:pt x="55441" y="4811"/>
                      <a:pt x="55441" y="4979"/>
                      <a:pt x="55426" y="5143"/>
                    </a:cubicBezTo>
                    <a:cubicBezTo>
                      <a:pt x="55426" y="5154"/>
                      <a:pt x="55433" y="5169"/>
                      <a:pt x="55445" y="5172"/>
                    </a:cubicBezTo>
                    <a:cubicBezTo>
                      <a:pt x="55791" y="5300"/>
                      <a:pt x="56188" y="5369"/>
                      <a:pt x="56599" y="5369"/>
                    </a:cubicBezTo>
                    <a:cubicBezTo>
                      <a:pt x="57015" y="5369"/>
                      <a:pt x="57422" y="5296"/>
                      <a:pt x="57772" y="5165"/>
                    </a:cubicBezTo>
                    <a:cubicBezTo>
                      <a:pt x="57783" y="5161"/>
                      <a:pt x="57790" y="5147"/>
                      <a:pt x="57786" y="5136"/>
                    </a:cubicBezTo>
                    <a:cubicBezTo>
                      <a:pt x="57786" y="5099"/>
                      <a:pt x="57783" y="5060"/>
                      <a:pt x="57783" y="5023"/>
                    </a:cubicBezTo>
                    <a:cubicBezTo>
                      <a:pt x="57783" y="4811"/>
                      <a:pt x="57772" y="4596"/>
                      <a:pt x="57765" y="4386"/>
                    </a:cubicBezTo>
                    <a:cubicBezTo>
                      <a:pt x="57750" y="4087"/>
                      <a:pt x="57736" y="3777"/>
                      <a:pt x="57750" y="3482"/>
                    </a:cubicBezTo>
                    <a:cubicBezTo>
                      <a:pt x="57754" y="3471"/>
                      <a:pt x="57746" y="3464"/>
                      <a:pt x="57739" y="3456"/>
                    </a:cubicBezTo>
                    <a:cubicBezTo>
                      <a:pt x="57736" y="3453"/>
                      <a:pt x="57728" y="3453"/>
                      <a:pt x="57724" y="3453"/>
                    </a:cubicBezTo>
                    <a:close/>
                    <a:moveTo>
                      <a:pt x="62544" y="3453"/>
                    </a:moveTo>
                    <a:cubicBezTo>
                      <a:pt x="62540" y="3453"/>
                      <a:pt x="62536" y="3453"/>
                      <a:pt x="62532" y="3456"/>
                    </a:cubicBezTo>
                    <a:cubicBezTo>
                      <a:pt x="62201" y="3606"/>
                      <a:pt x="61815" y="3686"/>
                      <a:pt x="61414" y="3686"/>
                    </a:cubicBezTo>
                    <a:cubicBezTo>
                      <a:pt x="61017" y="3686"/>
                      <a:pt x="60635" y="3606"/>
                      <a:pt x="60307" y="3460"/>
                    </a:cubicBezTo>
                    <a:cubicBezTo>
                      <a:pt x="60303" y="3456"/>
                      <a:pt x="60300" y="3456"/>
                      <a:pt x="60296" y="3456"/>
                    </a:cubicBezTo>
                    <a:cubicBezTo>
                      <a:pt x="60289" y="3456"/>
                      <a:pt x="60285" y="3456"/>
                      <a:pt x="60281" y="3460"/>
                    </a:cubicBezTo>
                    <a:cubicBezTo>
                      <a:pt x="60274" y="3464"/>
                      <a:pt x="60267" y="3475"/>
                      <a:pt x="60267" y="3482"/>
                    </a:cubicBezTo>
                    <a:lnTo>
                      <a:pt x="60263" y="3770"/>
                    </a:lnTo>
                    <a:cubicBezTo>
                      <a:pt x="60259" y="3977"/>
                      <a:pt x="60256" y="4186"/>
                      <a:pt x="60253" y="4389"/>
                    </a:cubicBezTo>
                    <a:cubicBezTo>
                      <a:pt x="60253" y="4473"/>
                      <a:pt x="60253" y="4561"/>
                      <a:pt x="60256" y="4644"/>
                    </a:cubicBezTo>
                    <a:cubicBezTo>
                      <a:pt x="60259" y="4808"/>
                      <a:pt x="60259" y="4979"/>
                      <a:pt x="60246" y="5143"/>
                    </a:cubicBezTo>
                    <a:cubicBezTo>
                      <a:pt x="60246" y="5154"/>
                      <a:pt x="60253" y="5169"/>
                      <a:pt x="60263" y="5172"/>
                    </a:cubicBezTo>
                    <a:cubicBezTo>
                      <a:pt x="60609" y="5300"/>
                      <a:pt x="61006" y="5369"/>
                      <a:pt x="61414" y="5369"/>
                    </a:cubicBezTo>
                    <a:cubicBezTo>
                      <a:pt x="61833" y="5369"/>
                      <a:pt x="62241" y="5296"/>
                      <a:pt x="62587" y="5165"/>
                    </a:cubicBezTo>
                    <a:cubicBezTo>
                      <a:pt x="62601" y="5161"/>
                      <a:pt x="62609" y="5147"/>
                      <a:pt x="62606" y="5136"/>
                    </a:cubicBezTo>
                    <a:cubicBezTo>
                      <a:pt x="62601" y="5099"/>
                      <a:pt x="62601" y="5060"/>
                      <a:pt x="62601" y="5023"/>
                    </a:cubicBezTo>
                    <a:cubicBezTo>
                      <a:pt x="62601" y="4811"/>
                      <a:pt x="62591" y="4593"/>
                      <a:pt x="62584" y="4386"/>
                    </a:cubicBezTo>
                    <a:cubicBezTo>
                      <a:pt x="62569" y="4087"/>
                      <a:pt x="62554" y="3777"/>
                      <a:pt x="62569" y="3482"/>
                    </a:cubicBezTo>
                    <a:cubicBezTo>
                      <a:pt x="62569" y="3471"/>
                      <a:pt x="62566" y="3464"/>
                      <a:pt x="62558" y="3456"/>
                    </a:cubicBezTo>
                    <a:cubicBezTo>
                      <a:pt x="62554" y="3453"/>
                      <a:pt x="62547" y="3453"/>
                      <a:pt x="62544" y="3453"/>
                    </a:cubicBezTo>
                    <a:close/>
                    <a:moveTo>
                      <a:pt x="67362" y="3453"/>
                    </a:moveTo>
                    <a:cubicBezTo>
                      <a:pt x="67359" y="3453"/>
                      <a:pt x="67352" y="3453"/>
                      <a:pt x="67348" y="3456"/>
                    </a:cubicBezTo>
                    <a:cubicBezTo>
                      <a:pt x="67020" y="3606"/>
                      <a:pt x="66634" y="3686"/>
                      <a:pt x="66234" y="3686"/>
                    </a:cubicBezTo>
                    <a:cubicBezTo>
                      <a:pt x="65836" y="3686"/>
                      <a:pt x="65454" y="3606"/>
                      <a:pt x="65126" y="3460"/>
                    </a:cubicBezTo>
                    <a:cubicBezTo>
                      <a:pt x="65122" y="3456"/>
                      <a:pt x="65119" y="3456"/>
                      <a:pt x="65115" y="3456"/>
                    </a:cubicBezTo>
                    <a:cubicBezTo>
                      <a:pt x="65108" y="3456"/>
                      <a:pt x="65104" y="3456"/>
                      <a:pt x="65101" y="3460"/>
                    </a:cubicBezTo>
                    <a:cubicBezTo>
                      <a:pt x="65089" y="3464"/>
                      <a:pt x="65086" y="3475"/>
                      <a:pt x="65086" y="3482"/>
                    </a:cubicBezTo>
                    <a:lnTo>
                      <a:pt x="65082" y="3784"/>
                    </a:lnTo>
                    <a:cubicBezTo>
                      <a:pt x="65079" y="3989"/>
                      <a:pt x="65075" y="4189"/>
                      <a:pt x="65071" y="4389"/>
                    </a:cubicBezTo>
                    <a:cubicBezTo>
                      <a:pt x="65071" y="4473"/>
                      <a:pt x="65071" y="4561"/>
                      <a:pt x="65075" y="4644"/>
                    </a:cubicBezTo>
                    <a:cubicBezTo>
                      <a:pt x="65075" y="4811"/>
                      <a:pt x="65079" y="4979"/>
                      <a:pt x="65064" y="5143"/>
                    </a:cubicBezTo>
                    <a:cubicBezTo>
                      <a:pt x="65064" y="5154"/>
                      <a:pt x="65071" y="5169"/>
                      <a:pt x="65082" y="5172"/>
                    </a:cubicBezTo>
                    <a:cubicBezTo>
                      <a:pt x="65428" y="5300"/>
                      <a:pt x="65825" y="5369"/>
                      <a:pt x="66234" y="5369"/>
                    </a:cubicBezTo>
                    <a:cubicBezTo>
                      <a:pt x="66652" y="5369"/>
                      <a:pt x="67056" y="5296"/>
                      <a:pt x="67406" y="5165"/>
                    </a:cubicBezTo>
                    <a:cubicBezTo>
                      <a:pt x="67417" y="5161"/>
                      <a:pt x="67424" y="5147"/>
                      <a:pt x="67424" y="5136"/>
                    </a:cubicBezTo>
                    <a:cubicBezTo>
                      <a:pt x="67421" y="5099"/>
                      <a:pt x="67421" y="5060"/>
                      <a:pt x="67421" y="5023"/>
                    </a:cubicBezTo>
                    <a:cubicBezTo>
                      <a:pt x="67421" y="4811"/>
                      <a:pt x="67409" y="4593"/>
                      <a:pt x="67402" y="4386"/>
                    </a:cubicBezTo>
                    <a:cubicBezTo>
                      <a:pt x="67387" y="4087"/>
                      <a:pt x="67373" y="3777"/>
                      <a:pt x="67387" y="3482"/>
                    </a:cubicBezTo>
                    <a:cubicBezTo>
                      <a:pt x="67387" y="3471"/>
                      <a:pt x="67384" y="3464"/>
                      <a:pt x="67377" y="3456"/>
                    </a:cubicBezTo>
                    <a:cubicBezTo>
                      <a:pt x="67373" y="3453"/>
                      <a:pt x="67366" y="3453"/>
                      <a:pt x="67362" y="3453"/>
                    </a:cubicBezTo>
                    <a:close/>
                    <a:moveTo>
                      <a:pt x="72181" y="3453"/>
                    </a:moveTo>
                    <a:cubicBezTo>
                      <a:pt x="72174" y="3453"/>
                      <a:pt x="72170" y="3453"/>
                      <a:pt x="72167" y="3456"/>
                    </a:cubicBezTo>
                    <a:cubicBezTo>
                      <a:pt x="71839" y="3606"/>
                      <a:pt x="71452" y="3686"/>
                      <a:pt x="71052" y="3686"/>
                    </a:cubicBezTo>
                    <a:cubicBezTo>
                      <a:pt x="70655" y="3686"/>
                      <a:pt x="70272" y="3606"/>
                      <a:pt x="69944" y="3460"/>
                    </a:cubicBezTo>
                    <a:cubicBezTo>
                      <a:pt x="69941" y="3456"/>
                      <a:pt x="69937" y="3456"/>
                      <a:pt x="69934" y="3456"/>
                    </a:cubicBezTo>
                    <a:cubicBezTo>
                      <a:pt x="69927" y="3456"/>
                      <a:pt x="69923" y="3456"/>
                      <a:pt x="69919" y="3460"/>
                    </a:cubicBezTo>
                    <a:cubicBezTo>
                      <a:pt x="69909" y="3464"/>
                      <a:pt x="69905" y="3475"/>
                      <a:pt x="69905" y="3482"/>
                    </a:cubicBezTo>
                    <a:lnTo>
                      <a:pt x="69901" y="3770"/>
                    </a:lnTo>
                    <a:cubicBezTo>
                      <a:pt x="69897" y="3977"/>
                      <a:pt x="69894" y="4181"/>
                      <a:pt x="69890" y="4389"/>
                    </a:cubicBezTo>
                    <a:cubicBezTo>
                      <a:pt x="69890" y="4473"/>
                      <a:pt x="69890" y="4561"/>
                      <a:pt x="69894" y="4644"/>
                    </a:cubicBezTo>
                    <a:cubicBezTo>
                      <a:pt x="69894" y="4811"/>
                      <a:pt x="69897" y="4979"/>
                      <a:pt x="69883" y="5143"/>
                    </a:cubicBezTo>
                    <a:cubicBezTo>
                      <a:pt x="69883" y="5154"/>
                      <a:pt x="69890" y="5169"/>
                      <a:pt x="69901" y="5172"/>
                    </a:cubicBezTo>
                    <a:cubicBezTo>
                      <a:pt x="70243" y="5300"/>
                      <a:pt x="70644" y="5369"/>
                      <a:pt x="71052" y="5369"/>
                    </a:cubicBezTo>
                    <a:cubicBezTo>
                      <a:pt x="71471" y="5369"/>
                      <a:pt x="71875" y="5296"/>
                      <a:pt x="72225" y="5165"/>
                    </a:cubicBezTo>
                    <a:cubicBezTo>
                      <a:pt x="72236" y="5161"/>
                      <a:pt x="72243" y="5147"/>
                      <a:pt x="72243" y="5136"/>
                    </a:cubicBezTo>
                    <a:cubicBezTo>
                      <a:pt x="72239" y="5099"/>
                      <a:pt x="72239" y="5060"/>
                      <a:pt x="72239" y="5023"/>
                    </a:cubicBezTo>
                    <a:cubicBezTo>
                      <a:pt x="72239" y="4811"/>
                      <a:pt x="72229" y="4593"/>
                      <a:pt x="72217" y="4382"/>
                    </a:cubicBezTo>
                    <a:cubicBezTo>
                      <a:pt x="72207" y="4087"/>
                      <a:pt x="72192" y="3777"/>
                      <a:pt x="72207" y="3482"/>
                    </a:cubicBezTo>
                    <a:cubicBezTo>
                      <a:pt x="72207" y="3471"/>
                      <a:pt x="72203" y="3464"/>
                      <a:pt x="72195" y="3456"/>
                    </a:cubicBezTo>
                    <a:cubicBezTo>
                      <a:pt x="72192" y="3453"/>
                      <a:pt x="72185" y="3453"/>
                      <a:pt x="72181" y="3453"/>
                    </a:cubicBezTo>
                    <a:close/>
                    <a:moveTo>
                      <a:pt x="76996" y="3453"/>
                    </a:moveTo>
                    <a:cubicBezTo>
                      <a:pt x="76993" y="3453"/>
                      <a:pt x="76989" y="3453"/>
                      <a:pt x="76986" y="3456"/>
                    </a:cubicBezTo>
                    <a:cubicBezTo>
                      <a:pt x="76658" y="3606"/>
                      <a:pt x="76272" y="3686"/>
                      <a:pt x="75871" y="3686"/>
                    </a:cubicBezTo>
                    <a:cubicBezTo>
                      <a:pt x="75473" y="3686"/>
                      <a:pt x="75091" y="3606"/>
                      <a:pt x="74764" y="3460"/>
                    </a:cubicBezTo>
                    <a:cubicBezTo>
                      <a:pt x="74760" y="3456"/>
                      <a:pt x="74757" y="3456"/>
                      <a:pt x="74752" y="3456"/>
                    </a:cubicBezTo>
                    <a:cubicBezTo>
                      <a:pt x="74745" y="3456"/>
                      <a:pt x="74742" y="3456"/>
                      <a:pt x="74735" y="3460"/>
                    </a:cubicBezTo>
                    <a:cubicBezTo>
                      <a:pt x="74727" y="3464"/>
                      <a:pt x="74723" y="3475"/>
                      <a:pt x="74723" y="3482"/>
                    </a:cubicBezTo>
                    <a:lnTo>
                      <a:pt x="74716" y="3814"/>
                    </a:lnTo>
                    <a:cubicBezTo>
                      <a:pt x="74716" y="4003"/>
                      <a:pt x="74713" y="4196"/>
                      <a:pt x="74709" y="4389"/>
                    </a:cubicBezTo>
                    <a:cubicBezTo>
                      <a:pt x="74709" y="4473"/>
                      <a:pt x="74709" y="4561"/>
                      <a:pt x="74713" y="4644"/>
                    </a:cubicBezTo>
                    <a:cubicBezTo>
                      <a:pt x="74713" y="4811"/>
                      <a:pt x="74716" y="4979"/>
                      <a:pt x="74702" y="5143"/>
                    </a:cubicBezTo>
                    <a:cubicBezTo>
                      <a:pt x="74698" y="5154"/>
                      <a:pt x="74705" y="5169"/>
                      <a:pt x="74720" y="5172"/>
                    </a:cubicBezTo>
                    <a:cubicBezTo>
                      <a:pt x="75063" y="5300"/>
                      <a:pt x="75463" y="5369"/>
                      <a:pt x="75871" y="5369"/>
                    </a:cubicBezTo>
                    <a:cubicBezTo>
                      <a:pt x="76290" y="5369"/>
                      <a:pt x="76694" y="5296"/>
                      <a:pt x="77043" y="5165"/>
                    </a:cubicBezTo>
                    <a:cubicBezTo>
                      <a:pt x="77055" y="5161"/>
                      <a:pt x="77062" y="5147"/>
                      <a:pt x="77062" y="5136"/>
                    </a:cubicBezTo>
                    <a:cubicBezTo>
                      <a:pt x="77058" y="5099"/>
                      <a:pt x="77058" y="5060"/>
                      <a:pt x="77058" y="5023"/>
                    </a:cubicBezTo>
                    <a:cubicBezTo>
                      <a:pt x="77058" y="4811"/>
                      <a:pt x="77047" y="4593"/>
                      <a:pt x="77036" y="4382"/>
                    </a:cubicBezTo>
                    <a:cubicBezTo>
                      <a:pt x="77025" y="4087"/>
                      <a:pt x="77011" y="3777"/>
                      <a:pt x="77025" y="3482"/>
                    </a:cubicBezTo>
                    <a:cubicBezTo>
                      <a:pt x="77025" y="3471"/>
                      <a:pt x="77022" y="3464"/>
                      <a:pt x="77015" y="3456"/>
                    </a:cubicBezTo>
                    <a:cubicBezTo>
                      <a:pt x="77008" y="3453"/>
                      <a:pt x="77003" y="3453"/>
                      <a:pt x="76996" y="3453"/>
                    </a:cubicBezTo>
                    <a:close/>
                    <a:moveTo>
                      <a:pt x="81816" y="3453"/>
                    </a:moveTo>
                    <a:cubicBezTo>
                      <a:pt x="81811" y="3453"/>
                      <a:pt x="81808" y="3453"/>
                      <a:pt x="81804" y="3456"/>
                    </a:cubicBezTo>
                    <a:cubicBezTo>
                      <a:pt x="81473" y="3606"/>
                      <a:pt x="81083" y="3683"/>
                      <a:pt x="80683" y="3683"/>
                    </a:cubicBezTo>
                    <a:cubicBezTo>
                      <a:pt x="80289" y="3683"/>
                      <a:pt x="79906" y="3606"/>
                      <a:pt x="79582" y="3460"/>
                    </a:cubicBezTo>
                    <a:cubicBezTo>
                      <a:pt x="79579" y="3456"/>
                      <a:pt x="79575" y="3456"/>
                      <a:pt x="79568" y="3456"/>
                    </a:cubicBezTo>
                    <a:cubicBezTo>
                      <a:pt x="79565" y="3456"/>
                      <a:pt x="79560" y="3456"/>
                      <a:pt x="79553" y="3460"/>
                    </a:cubicBezTo>
                    <a:cubicBezTo>
                      <a:pt x="79546" y="3464"/>
                      <a:pt x="79543" y="3475"/>
                      <a:pt x="79543" y="3482"/>
                    </a:cubicBezTo>
                    <a:lnTo>
                      <a:pt x="79535" y="3799"/>
                    </a:lnTo>
                    <a:cubicBezTo>
                      <a:pt x="79535" y="3996"/>
                      <a:pt x="79531" y="4193"/>
                      <a:pt x="79528" y="4389"/>
                    </a:cubicBezTo>
                    <a:lnTo>
                      <a:pt x="79528" y="4644"/>
                    </a:lnTo>
                    <a:cubicBezTo>
                      <a:pt x="79531" y="4811"/>
                      <a:pt x="79535" y="4979"/>
                      <a:pt x="79521" y="5143"/>
                    </a:cubicBezTo>
                    <a:cubicBezTo>
                      <a:pt x="79516" y="5154"/>
                      <a:pt x="79524" y="5169"/>
                      <a:pt x="79538" y="5172"/>
                    </a:cubicBezTo>
                    <a:cubicBezTo>
                      <a:pt x="79881" y="5300"/>
                      <a:pt x="80281" y="5369"/>
                      <a:pt x="80690" y="5369"/>
                    </a:cubicBezTo>
                    <a:cubicBezTo>
                      <a:pt x="81108" y="5369"/>
                      <a:pt x="81513" y="5296"/>
                      <a:pt x="81863" y="5165"/>
                    </a:cubicBezTo>
                    <a:cubicBezTo>
                      <a:pt x="81873" y="5161"/>
                      <a:pt x="81881" y="5147"/>
                      <a:pt x="81881" y="5136"/>
                    </a:cubicBezTo>
                    <a:cubicBezTo>
                      <a:pt x="81877" y="5099"/>
                      <a:pt x="81873" y="5060"/>
                      <a:pt x="81873" y="5023"/>
                    </a:cubicBezTo>
                    <a:cubicBezTo>
                      <a:pt x="81877" y="4811"/>
                      <a:pt x="81866" y="4593"/>
                      <a:pt x="81855" y="4382"/>
                    </a:cubicBezTo>
                    <a:cubicBezTo>
                      <a:pt x="81844" y="4083"/>
                      <a:pt x="81830" y="3777"/>
                      <a:pt x="81844" y="3482"/>
                    </a:cubicBezTo>
                    <a:cubicBezTo>
                      <a:pt x="81844" y="3471"/>
                      <a:pt x="81841" y="3464"/>
                      <a:pt x="81833" y="3456"/>
                    </a:cubicBezTo>
                    <a:cubicBezTo>
                      <a:pt x="81826" y="3453"/>
                      <a:pt x="81823" y="3453"/>
                      <a:pt x="81816" y="3453"/>
                    </a:cubicBezTo>
                    <a:close/>
                    <a:moveTo>
                      <a:pt x="86634" y="3453"/>
                    </a:moveTo>
                    <a:cubicBezTo>
                      <a:pt x="86630" y="3453"/>
                      <a:pt x="86627" y="3453"/>
                      <a:pt x="86623" y="3456"/>
                    </a:cubicBezTo>
                    <a:cubicBezTo>
                      <a:pt x="86296" y="3606"/>
                      <a:pt x="85909" y="3686"/>
                      <a:pt x="85509" y="3686"/>
                    </a:cubicBezTo>
                    <a:cubicBezTo>
                      <a:pt x="85111" y="3686"/>
                      <a:pt x="84726" y="3606"/>
                      <a:pt x="84398" y="3460"/>
                    </a:cubicBezTo>
                    <a:cubicBezTo>
                      <a:pt x="84394" y="3456"/>
                      <a:pt x="84390" y="3456"/>
                      <a:pt x="84386" y="3456"/>
                    </a:cubicBezTo>
                    <a:cubicBezTo>
                      <a:pt x="84383" y="3456"/>
                      <a:pt x="84376" y="3456"/>
                      <a:pt x="84372" y="3460"/>
                    </a:cubicBezTo>
                    <a:cubicBezTo>
                      <a:pt x="84365" y="3464"/>
                      <a:pt x="84361" y="3475"/>
                      <a:pt x="84361" y="3482"/>
                    </a:cubicBezTo>
                    <a:lnTo>
                      <a:pt x="84354" y="3894"/>
                    </a:lnTo>
                    <a:cubicBezTo>
                      <a:pt x="84351" y="4058"/>
                      <a:pt x="84346" y="4225"/>
                      <a:pt x="84346" y="4389"/>
                    </a:cubicBezTo>
                    <a:lnTo>
                      <a:pt x="84346" y="4644"/>
                    </a:lnTo>
                    <a:cubicBezTo>
                      <a:pt x="84351" y="4811"/>
                      <a:pt x="84354" y="4979"/>
                      <a:pt x="84339" y="5143"/>
                    </a:cubicBezTo>
                    <a:cubicBezTo>
                      <a:pt x="84336" y="5154"/>
                      <a:pt x="84343" y="5169"/>
                      <a:pt x="84354" y="5172"/>
                    </a:cubicBezTo>
                    <a:cubicBezTo>
                      <a:pt x="84700" y="5300"/>
                      <a:pt x="85101" y="5369"/>
                      <a:pt x="85509" y="5369"/>
                    </a:cubicBezTo>
                    <a:cubicBezTo>
                      <a:pt x="85928" y="5369"/>
                      <a:pt x="86331" y="5296"/>
                      <a:pt x="86681" y="5165"/>
                    </a:cubicBezTo>
                    <a:cubicBezTo>
                      <a:pt x="86693" y="5161"/>
                      <a:pt x="86700" y="5147"/>
                      <a:pt x="86700" y="5136"/>
                    </a:cubicBezTo>
                    <a:cubicBezTo>
                      <a:pt x="86696" y="5099"/>
                      <a:pt x="86693" y="5060"/>
                      <a:pt x="86693" y="5023"/>
                    </a:cubicBezTo>
                    <a:cubicBezTo>
                      <a:pt x="86696" y="4811"/>
                      <a:pt x="86685" y="4593"/>
                      <a:pt x="86674" y="4386"/>
                    </a:cubicBezTo>
                    <a:cubicBezTo>
                      <a:pt x="86659" y="4087"/>
                      <a:pt x="86649" y="3777"/>
                      <a:pt x="86663" y="3482"/>
                    </a:cubicBezTo>
                    <a:cubicBezTo>
                      <a:pt x="86663" y="3471"/>
                      <a:pt x="86659" y="3464"/>
                      <a:pt x="86652" y="3456"/>
                    </a:cubicBezTo>
                    <a:cubicBezTo>
                      <a:pt x="86645" y="3453"/>
                      <a:pt x="86641" y="3453"/>
                      <a:pt x="86634" y="3453"/>
                    </a:cubicBezTo>
                    <a:close/>
                    <a:moveTo>
                      <a:pt x="1181" y="4327"/>
                    </a:moveTo>
                    <a:cubicBezTo>
                      <a:pt x="766" y="4327"/>
                      <a:pt x="540" y="4644"/>
                      <a:pt x="467" y="4943"/>
                    </a:cubicBezTo>
                    <a:cubicBezTo>
                      <a:pt x="379" y="5300"/>
                      <a:pt x="481" y="5788"/>
                      <a:pt x="911" y="6010"/>
                    </a:cubicBezTo>
                    <a:cubicBezTo>
                      <a:pt x="1013" y="6061"/>
                      <a:pt x="1115" y="6090"/>
                      <a:pt x="1213" y="6090"/>
                    </a:cubicBezTo>
                    <a:cubicBezTo>
                      <a:pt x="1592" y="6090"/>
                      <a:pt x="1858" y="5715"/>
                      <a:pt x="1924" y="5344"/>
                    </a:cubicBezTo>
                    <a:cubicBezTo>
                      <a:pt x="1986" y="4998"/>
                      <a:pt x="1895" y="4539"/>
                      <a:pt x="1436" y="4367"/>
                    </a:cubicBezTo>
                    <a:cubicBezTo>
                      <a:pt x="1349" y="4342"/>
                      <a:pt x="1261" y="4327"/>
                      <a:pt x="1181" y="4327"/>
                    </a:cubicBezTo>
                    <a:close/>
                    <a:moveTo>
                      <a:pt x="5999" y="4327"/>
                    </a:moveTo>
                    <a:cubicBezTo>
                      <a:pt x="5580" y="4327"/>
                      <a:pt x="5355" y="4644"/>
                      <a:pt x="5286" y="4943"/>
                    </a:cubicBezTo>
                    <a:cubicBezTo>
                      <a:pt x="5198" y="5300"/>
                      <a:pt x="5300" y="5788"/>
                      <a:pt x="5730" y="6010"/>
                    </a:cubicBezTo>
                    <a:cubicBezTo>
                      <a:pt x="5832" y="6061"/>
                      <a:pt x="5934" y="6090"/>
                      <a:pt x="6032" y="6090"/>
                    </a:cubicBezTo>
                    <a:cubicBezTo>
                      <a:pt x="6411" y="6090"/>
                      <a:pt x="6677" y="5715"/>
                      <a:pt x="6742" y="5344"/>
                    </a:cubicBezTo>
                    <a:cubicBezTo>
                      <a:pt x="6804" y="4998"/>
                      <a:pt x="6713" y="4539"/>
                      <a:pt x="6254" y="4367"/>
                    </a:cubicBezTo>
                    <a:cubicBezTo>
                      <a:pt x="6167" y="4342"/>
                      <a:pt x="6080" y="4327"/>
                      <a:pt x="5999" y="4327"/>
                    </a:cubicBezTo>
                    <a:close/>
                    <a:moveTo>
                      <a:pt x="10818" y="4327"/>
                    </a:moveTo>
                    <a:cubicBezTo>
                      <a:pt x="10400" y="4327"/>
                      <a:pt x="10173" y="4644"/>
                      <a:pt x="10104" y="4943"/>
                    </a:cubicBezTo>
                    <a:cubicBezTo>
                      <a:pt x="10017" y="5300"/>
                      <a:pt x="10119" y="5788"/>
                      <a:pt x="10549" y="6010"/>
                    </a:cubicBezTo>
                    <a:cubicBezTo>
                      <a:pt x="10651" y="6061"/>
                      <a:pt x="10753" y="6090"/>
                      <a:pt x="10851" y="6090"/>
                    </a:cubicBezTo>
                    <a:cubicBezTo>
                      <a:pt x="11230" y="6090"/>
                      <a:pt x="11496" y="5715"/>
                      <a:pt x="11561" y="5344"/>
                    </a:cubicBezTo>
                    <a:cubicBezTo>
                      <a:pt x="11624" y="4998"/>
                      <a:pt x="11533" y="4539"/>
                      <a:pt x="11074" y="4367"/>
                    </a:cubicBezTo>
                    <a:cubicBezTo>
                      <a:pt x="10986" y="4342"/>
                      <a:pt x="10899" y="4327"/>
                      <a:pt x="10818" y="4327"/>
                    </a:cubicBezTo>
                    <a:close/>
                    <a:moveTo>
                      <a:pt x="15637" y="4327"/>
                    </a:moveTo>
                    <a:cubicBezTo>
                      <a:pt x="15218" y="4327"/>
                      <a:pt x="14993" y="4644"/>
                      <a:pt x="14920" y="4943"/>
                    </a:cubicBezTo>
                    <a:cubicBezTo>
                      <a:pt x="14836" y="5300"/>
                      <a:pt x="14937" y="5788"/>
                      <a:pt x="15368" y="6010"/>
                    </a:cubicBezTo>
                    <a:cubicBezTo>
                      <a:pt x="15470" y="6061"/>
                      <a:pt x="15571" y="6090"/>
                      <a:pt x="15670" y="6090"/>
                    </a:cubicBezTo>
                    <a:cubicBezTo>
                      <a:pt x="16049" y="6090"/>
                      <a:pt x="16314" y="5715"/>
                      <a:pt x="16380" y="5344"/>
                    </a:cubicBezTo>
                    <a:cubicBezTo>
                      <a:pt x="16442" y="4998"/>
                      <a:pt x="16351" y="4539"/>
                      <a:pt x="15892" y="4367"/>
                    </a:cubicBezTo>
                    <a:cubicBezTo>
                      <a:pt x="15805" y="4342"/>
                      <a:pt x="15717" y="4327"/>
                      <a:pt x="15637" y="4327"/>
                    </a:cubicBezTo>
                    <a:close/>
                    <a:moveTo>
                      <a:pt x="20456" y="4327"/>
                    </a:moveTo>
                    <a:cubicBezTo>
                      <a:pt x="20037" y="4327"/>
                      <a:pt x="19811" y="4644"/>
                      <a:pt x="19738" y="4943"/>
                    </a:cubicBezTo>
                    <a:cubicBezTo>
                      <a:pt x="19651" y="5300"/>
                      <a:pt x="19757" y="5788"/>
                      <a:pt x="20187" y="6010"/>
                    </a:cubicBezTo>
                    <a:cubicBezTo>
                      <a:pt x="20288" y="6061"/>
                      <a:pt x="20391" y="6090"/>
                      <a:pt x="20488" y="6090"/>
                    </a:cubicBezTo>
                    <a:cubicBezTo>
                      <a:pt x="20868" y="6090"/>
                      <a:pt x="21130" y="5715"/>
                      <a:pt x="21199" y="5344"/>
                    </a:cubicBezTo>
                    <a:cubicBezTo>
                      <a:pt x="21261" y="4998"/>
                      <a:pt x="21170" y="4539"/>
                      <a:pt x="20711" y="4367"/>
                    </a:cubicBezTo>
                    <a:cubicBezTo>
                      <a:pt x="20624" y="4342"/>
                      <a:pt x="20537" y="4327"/>
                      <a:pt x="20456" y="4327"/>
                    </a:cubicBezTo>
                    <a:close/>
                    <a:moveTo>
                      <a:pt x="25271" y="4327"/>
                    </a:moveTo>
                    <a:cubicBezTo>
                      <a:pt x="24856" y="4327"/>
                      <a:pt x="24630" y="4644"/>
                      <a:pt x="24558" y="4943"/>
                    </a:cubicBezTo>
                    <a:cubicBezTo>
                      <a:pt x="24470" y="5300"/>
                      <a:pt x="24575" y="5788"/>
                      <a:pt x="25005" y="6010"/>
                    </a:cubicBezTo>
                    <a:cubicBezTo>
                      <a:pt x="25108" y="6061"/>
                      <a:pt x="25209" y="6090"/>
                      <a:pt x="25308" y="6090"/>
                    </a:cubicBezTo>
                    <a:cubicBezTo>
                      <a:pt x="25686" y="6090"/>
                      <a:pt x="25948" y="5715"/>
                      <a:pt x="26018" y="5344"/>
                    </a:cubicBezTo>
                    <a:cubicBezTo>
                      <a:pt x="26080" y="4998"/>
                      <a:pt x="25989" y="4539"/>
                      <a:pt x="25530" y="4367"/>
                    </a:cubicBezTo>
                    <a:cubicBezTo>
                      <a:pt x="25442" y="4342"/>
                      <a:pt x="25355" y="4327"/>
                      <a:pt x="25271" y="4327"/>
                    </a:cubicBezTo>
                    <a:close/>
                    <a:moveTo>
                      <a:pt x="30090" y="4327"/>
                    </a:moveTo>
                    <a:cubicBezTo>
                      <a:pt x="29675" y="4327"/>
                      <a:pt x="29449" y="4644"/>
                      <a:pt x="29376" y="4943"/>
                    </a:cubicBezTo>
                    <a:cubicBezTo>
                      <a:pt x="29289" y="5300"/>
                      <a:pt x="29391" y="5788"/>
                      <a:pt x="29825" y="6010"/>
                    </a:cubicBezTo>
                    <a:cubicBezTo>
                      <a:pt x="29922" y="6061"/>
                      <a:pt x="30025" y="6090"/>
                      <a:pt x="30126" y="6090"/>
                    </a:cubicBezTo>
                    <a:cubicBezTo>
                      <a:pt x="30502" y="6090"/>
                      <a:pt x="30768" y="5715"/>
                      <a:pt x="30837" y="5344"/>
                    </a:cubicBezTo>
                    <a:cubicBezTo>
                      <a:pt x="30899" y="4998"/>
                      <a:pt x="30808" y="4539"/>
                      <a:pt x="30349" y="4367"/>
                    </a:cubicBezTo>
                    <a:cubicBezTo>
                      <a:pt x="30257" y="4342"/>
                      <a:pt x="30174" y="4327"/>
                      <a:pt x="30090" y="4327"/>
                    </a:cubicBezTo>
                    <a:close/>
                    <a:moveTo>
                      <a:pt x="34909" y="4327"/>
                    </a:moveTo>
                    <a:cubicBezTo>
                      <a:pt x="34493" y="4327"/>
                      <a:pt x="34268" y="4644"/>
                      <a:pt x="34195" y="4943"/>
                    </a:cubicBezTo>
                    <a:cubicBezTo>
                      <a:pt x="34108" y="5300"/>
                      <a:pt x="34209" y="5788"/>
                      <a:pt x="34643" y="6010"/>
                    </a:cubicBezTo>
                    <a:cubicBezTo>
                      <a:pt x="34742" y="6061"/>
                      <a:pt x="34843" y="6090"/>
                      <a:pt x="34945" y="6090"/>
                    </a:cubicBezTo>
                    <a:cubicBezTo>
                      <a:pt x="35320" y="6090"/>
                      <a:pt x="35586" y="5715"/>
                      <a:pt x="35655" y="5344"/>
                    </a:cubicBezTo>
                    <a:cubicBezTo>
                      <a:pt x="35717" y="4998"/>
                      <a:pt x="35626" y="4539"/>
                      <a:pt x="35164" y="4367"/>
                    </a:cubicBezTo>
                    <a:cubicBezTo>
                      <a:pt x="35077" y="4342"/>
                      <a:pt x="34993" y="4327"/>
                      <a:pt x="34909" y="4327"/>
                    </a:cubicBezTo>
                    <a:close/>
                    <a:moveTo>
                      <a:pt x="39728" y="4327"/>
                    </a:moveTo>
                    <a:cubicBezTo>
                      <a:pt x="39313" y="4327"/>
                      <a:pt x="39086" y="4644"/>
                      <a:pt x="39014" y="4943"/>
                    </a:cubicBezTo>
                    <a:cubicBezTo>
                      <a:pt x="38926" y="5300"/>
                      <a:pt x="39029" y="5788"/>
                      <a:pt x="39462" y="6010"/>
                    </a:cubicBezTo>
                    <a:cubicBezTo>
                      <a:pt x="39560" y="6061"/>
                      <a:pt x="39662" y="6090"/>
                      <a:pt x="39764" y="6090"/>
                    </a:cubicBezTo>
                    <a:cubicBezTo>
                      <a:pt x="40140" y="6090"/>
                      <a:pt x="40405" y="5715"/>
                      <a:pt x="40474" y="5344"/>
                    </a:cubicBezTo>
                    <a:cubicBezTo>
                      <a:pt x="40537" y="4998"/>
                      <a:pt x="40446" y="4539"/>
                      <a:pt x="39982" y="4367"/>
                    </a:cubicBezTo>
                    <a:cubicBezTo>
                      <a:pt x="39895" y="4342"/>
                      <a:pt x="39812" y="4327"/>
                      <a:pt x="39728" y="4327"/>
                    </a:cubicBezTo>
                    <a:close/>
                    <a:moveTo>
                      <a:pt x="44546" y="4327"/>
                    </a:moveTo>
                    <a:cubicBezTo>
                      <a:pt x="44131" y="4327"/>
                      <a:pt x="43906" y="4644"/>
                      <a:pt x="43833" y="4943"/>
                    </a:cubicBezTo>
                    <a:cubicBezTo>
                      <a:pt x="43746" y="5300"/>
                      <a:pt x="43847" y="5788"/>
                      <a:pt x="44277" y="6010"/>
                    </a:cubicBezTo>
                    <a:cubicBezTo>
                      <a:pt x="44379" y="6061"/>
                      <a:pt x="44481" y="6090"/>
                      <a:pt x="44583" y="6090"/>
                    </a:cubicBezTo>
                    <a:cubicBezTo>
                      <a:pt x="44958" y="6090"/>
                      <a:pt x="45224" y="5715"/>
                      <a:pt x="45293" y="5344"/>
                    </a:cubicBezTo>
                    <a:cubicBezTo>
                      <a:pt x="45355" y="4998"/>
                      <a:pt x="45264" y="4539"/>
                      <a:pt x="44802" y="4367"/>
                    </a:cubicBezTo>
                    <a:cubicBezTo>
                      <a:pt x="44714" y="4342"/>
                      <a:pt x="44630" y="4327"/>
                      <a:pt x="44546" y="4327"/>
                    </a:cubicBezTo>
                    <a:close/>
                    <a:moveTo>
                      <a:pt x="49366" y="4327"/>
                    </a:moveTo>
                    <a:cubicBezTo>
                      <a:pt x="48950" y="4327"/>
                      <a:pt x="48724" y="4644"/>
                      <a:pt x="48651" y="4943"/>
                    </a:cubicBezTo>
                    <a:cubicBezTo>
                      <a:pt x="48564" y="5304"/>
                      <a:pt x="48666" y="5788"/>
                      <a:pt x="49096" y="6010"/>
                    </a:cubicBezTo>
                    <a:cubicBezTo>
                      <a:pt x="49198" y="6061"/>
                      <a:pt x="49300" y="6090"/>
                      <a:pt x="49398" y="6090"/>
                    </a:cubicBezTo>
                    <a:cubicBezTo>
                      <a:pt x="49777" y="6090"/>
                      <a:pt x="50043" y="5715"/>
                      <a:pt x="50109" y="5344"/>
                    </a:cubicBezTo>
                    <a:cubicBezTo>
                      <a:pt x="50171" y="4998"/>
                      <a:pt x="50083" y="4539"/>
                      <a:pt x="49620" y="4367"/>
                    </a:cubicBezTo>
                    <a:cubicBezTo>
                      <a:pt x="49533" y="4342"/>
                      <a:pt x="49450" y="4327"/>
                      <a:pt x="49366" y="4327"/>
                    </a:cubicBezTo>
                    <a:close/>
                    <a:moveTo>
                      <a:pt x="54184" y="4327"/>
                    </a:moveTo>
                    <a:cubicBezTo>
                      <a:pt x="53769" y="4327"/>
                      <a:pt x="53543" y="4644"/>
                      <a:pt x="53471" y="4943"/>
                    </a:cubicBezTo>
                    <a:cubicBezTo>
                      <a:pt x="53383" y="5300"/>
                      <a:pt x="53485" y="5788"/>
                      <a:pt x="53915" y="6010"/>
                    </a:cubicBezTo>
                    <a:cubicBezTo>
                      <a:pt x="54017" y="6061"/>
                      <a:pt x="54118" y="6090"/>
                      <a:pt x="54217" y="6090"/>
                    </a:cubicBezTo>
                    <a:cubicBezTo>
                      <a:pt x="54596" y="6090"/>
                      <a:pt x="54862" y="5715"/>
                      <a:pt x="54927" y="5344"/>
                    </a:cubicBezTo>
                    <a:cubicBezTo>
                      <a:pt x="54989" y="4998"/>
                      <a:pt x="54898" y="4539"/>
                      <a:pt x="54439" y="4367"/>
                    </a:cubicBezTo>
                    <a:cubicBezTo>
                      <a:pt x="54352" y="4342"/>
                      <a:pt x="54264" y="4327"/>
                      <a:pt x="54184" y="4327"/>
                    </a:cubicBezTo>
                    <a:close/>
                    <a:moveTo>
                      <a:pt x="59003" y="4327"/>
                    </a:moveTo>
                    <a:cubicBezTo>
                      <a:pt x="58585" y="4327"/>
                      <a:pt x="58362" y="4644"/>
                      <a:pt x="58289" y="4943"/>
                    </a:cubicBezTo>
                    <a:cubicBezTo>
                      <a:pt x="58202" y="5300"/>
                      <a:pt x="58304" y="5788"/>
                      <a:pt x="58733" y="6010"/>
                    </a:cubicBezTo>
                    <a:cubicBezTo>
                      <a:pt x="58835" y="6061"/>
                      <a:pt x="58938" y="6090"/>
                      <a:pt x="59036" y="6090"/>
                    </a:cubicBezTo>
                    <a:cubicBezTo>
                      <a:pt x="59415" y="6090"/>
                      <a:pt x="59681" y="5715"/>
                      <a:pt x="59746" y="5344"/>
                    </a:cubicBezTo>
                    <a:cubicBezTo>
                      <a:pt x="59808" y="4998"/>
                      <a:pt x="59717" y="4539"/>
                      <a:pt x="59258" y="4367"/>
                    </a:cubicBezTo>
                    <a:cubicBezTo>
                      <a:pt x="59170" y="4342"/>
                      <a:pt x="59083" y="4327"/>
                      <a:pt x="59003" y="4327"/>
                    </a:cubicBezTo>
                    <a:close/>
                    <a:moveTo>
                      <a:pt x="63822" y="4327"/>
                    </a:moveTo>
                    <a:cubicBezTo>
                      <a:pt x="63403" y="4327"/>
                      <a:pt x="63177" y="4644"/>
                      <a:pt x="63108" y="4943"/>
                    </a:cubicBezTo>
                    <a:cubicBezTo>
                      <a:pt x="63021" y="5300"/>
                      <a:pt x="63122" y="5788"/>
                      <a:pt x="63552" y="6010"/>
                    </a:cubicBezTo>
                    <a:cubicBezTo>
                      <a:pt x="63655" y="6065"/>
                      <a:pt x="63756" y="6090"/>
                      <a:pt x="63855" y="6090"/>
                    </a:cubicBezTo>
                    <a:cubicBezTo>
                      <a:pt x="64233" y="6090"/>
                      <a:pt x="64499" y="5715"/>
                      <a:pt x="64565" y="5344"/>
                    </a:cubicBezTo>
                    <a:cubicBezTo>
                      <a:pt x="64627" y="4998"/>
                      <a:pt x="64536" y="4539"/>
                      <a:pt x="64077" y="4367"/>
                    </a:cubicBezTo>
                    <a:cubicBezTo>
                      <a:pt x="63990" y="4342"/>
                      <a:pt x="63902" y="4327"/>
                      <a:pt x="63822" y="4327"/>
                    </a:cubicBezTo>
                    <a:close/>
                    <a:moveTo>
                      <a:pt x="68641" y="4327"/>
                    </a:moveTo>
                    <a:cubicBezTo>
                      <a:pt x="68222" y="4327"/>
                      <a:pt x="67996" y="4644"/>
                      <a:pt x="67923" y="4943"/>
                    </a:cubicBezTo>
                    <a:cubicBezTo>
                      <a:pt x="67839" y="5300"/>
                      <a:pt x="67942" y="5788"/>
                      <a:pt x="68371" y="6010"/>
                    </a:cubicBezTo>
                    <a:cubicBezTo>
                      <a:pt x="68473" y="6061"/>
                      <a:pt x="68575" y="6090"/>
                      <a:pt x="68673" y="6090"/>
                    </a:cubicBezTo>
                    <a:cubicBezTo>
                      <a:pt x="69053" y="6090"/>
                      <a:pt x="69318" y="5715"/>
                      <a:pt x="69384" y="5344"/>
                    </a:cubicBezTo>
                    <a:cubicBezTo>
                      <a:pt x="69446" y="4998"/>
                      <a:pt x="69354" y="4539"/>
                      <a:pt x="68895" y="4367"/>
                    </a:cubicBezTo>
                    <a:cubicBezTo>
                      <a:pt x="68808" y="4342"/>
                      <a:pt x="68721" y="4327"/>
                      <a:pt x="68641" y="4327"/>
                    </a:cubicBezTo>
                    <a:close/>
                    <a:moveTo>
                      <a:pt x="73459" y="4327"/>
                    </a:moveTo>
                    <a:cubicBezTo>
                      <a:pt x="73041" y="4327"/>
                      <a:pt x="72815" y="4644"/>
                      <a:pt x="72742" y="4943"/>
                    </a:cubicBezTo>
                    <a:cubicBezTo>
                      <a:pt x="72659" y="5300"/>
                      <a:pt x="72760" y="5788"/>
                      <a:pt x="73190" y="6010"/>
                    </a:cubicBezTo>
                    <a:cubicBezTo>
                      <a:pt x="73292" y="6061"/>
                      <a:pt x="73394" y="6090"/>
                      <a:pt x="73493" y="6090"/>
                    </a:cubicBezTo>
                    <a:cubicBezTo>
                      <a:pt x="73871" y="6090"/>
                      <a:pt x="74133" y="5715"/>
                      <a:pt x="74202" y="5339"/>
                    </a:cubicBezTo>
                    <a:cubicBezTo>
                      <a:pt x="74265" y="4998"/>
                      <a:pt x="74174" y="4539"/>
                      <a:pt x="73715" y="4367"/>
                    </a:cubicBezTo>
                    <a:cubicBezTo>
                      <a:pt x="73627" y="4342"/>
                      <a:pt x="73540" y="4327"/>
                      <a:pt x="73459" y="4327"/>
                    </a:cubicBezTo>
                    <a:close/>
                    <a:moveTo>
                      <a:pt x="78275" y="4327"/>
                    </a:moveTo>
                    <a:cubicBezTo>
                      <a:pt x="77860" y="4327"/>
                      <a:pt x="77634" y="4644"/>
                      <a:pt x="77561" y="4943"/>
                    </a:cubicBezTo>
                    <a:cubicBezTo>
                      <a:pt x="77474" y="5300"/>
                      <a:pt x="77576" y="5788"/>
                      <a:pt x="78009" y="6010"/>
                    </a:cubicBezTo>
                    <a:cubicBezTo>
                      <a:pt x="78111" y="6061"/>
                      <a:pt x="78213" y="6090"/>
                      <a:pt x="78311" y="6090"/>
                    </a:cubicBezTo>
                    <a:cubicBezTo>
                      <a:pt x="78690" y="6090"/>
                      <a:pt x="78953" y="5715"/>
                      <a:pt x="79022" y="5344"/>
                    </a:cubicBezTo>
                    <a:cubicBezTo>
                      <a:pt x="79084" y="4998"/>
                      <a:pt x="78992" y="4539"/>
                      <a:pt x="78533" y="4367"/>
                    </a:cubicBezTo>
                    <a:cubicBezTo>
                      <a:pt x="78442" y="4342"/>
                      <a:pt x="78358" y="4327"/>
                      <a:pt x="78275" y="4327"/>
                    </a:cubicBezTo>
                    <a:close/>
                    <a:moveTo>
                      <a:pt x="83094" y="4327"/>
                    </a:moveTo>
                    <a:cubicBezTo>
                      <a:pt x="82678" y="4327"/>
                      <a:pt x="82453" y="4644"/>
                      <a:pt x="82379" y="4943"/>
                    </a:cubicBezTo>
                    <a:cubicBezTo>
                      <a:pt x="82292" y="5300"/>
                      <a:pt x="82394" y="5788"/>
                      <a:pt x="82828" y="6010"/>
                    </a:cubicBezTo>
                    <a:cubicBezTo>
                      <a:pt x="82926" y="6061"/>
                      <a:pt x="83028" y="6090"/>
                      <a:pt x="83130" y="6090"/>
                    </a:cubicBezTo>
                    <a:cubicBezTo>
                      <a:pt x="83505" y="6090"/>
                      <a:pt x="83771" y="5711"/>
                      <a:pt x="83840" y="5339"/>
                    </a:cubicBezTo>
                    <a:cubicBezTo>
                      <a:pt x="83902" y="4998"/>
                      <a:pt x="83811" y="4539"/>
                      <a:pt x="83352" y="4367"/>
                    </a:cubicBezTo>
                    <a:cubicBezTo>
                      <a:pt x="83261" y="4342"/>
                      <a:pt x="83178" y="4327"/>
                      <a:pt x="83094" y="4327"/>
                    </a:cubicBezTo>
                    <a:close/>
                    <a:moveTo>
                      <a:pt x="87913" y="4327"/>
                    </a:moveTo>
                    <a:cubicBezTo>
                      <a:pt x="87498" y="4327"/>
                      <a:pt x="87271" y="4644"/>
                      <a:pt x="87199" y="4943"/>
                    </a:cubicBezTo>
                    <a:cubicBezTo>
                      <a:pt x="87111" y="5304"/>
                      <a:pt x="87214" y="5788"/>
                      <a:pt x="87646" y="6010"/>
                    </a:cubicBezTo>
                    <a:cubicBezTo>
                      <a:pt x="87745" y="6061"/>
                      <a:pt x="87847" y="6090"/>
                      <a:pt x="87949" y="6090"/>
                    </a:cubicBezTo>
                    <a:cubicBezTo>
                      <a:pt x="88324" y="6090"/>
                      <a:pt x="88590" y="5715"/>
                      <a:pt x="88659" y="5344"/>
                    </a:cubicBezTo>
                    <a:cubicBezTo>
                      <a:pt x="88721" y="4998"/>
                      <a:pt x="88630" y="4539"/>
                      <a:pt x="88167" y="4367"/>
                    </a:cubicBezTo>
                    <a:cubicBezTo>
                      <a:pt x="88080" y="4342"/>
                      <a:pt x="87996" y="4327"/>
                      <a:pt x="87913" y="4327"/>
                    </a:cubicBezTo>
                    <a:close/>
                    <a:moveTo>
                      <a:pt x="9671" y="5536"/>
                    </a:moveTo>
                    <a:cubicBezTo>
                      <a:pt x="9667" y="5536"/>
                      <a:pt x="9664" y="5536"/>
                      <a:pt x="9660" y="5540"/>
                    </a:cubicBezTo>
                    <a:cubicBezTo>
                      <a:pt x="9292" y="5704"/>
                      <a:pt x="8859" y="5788"/>
                      <a:pt x="8403" y="5788"/>
                    </a:cubicBezTo>
                    <a:cubicBezTo>
                      <a:pt x="7974" y="5788"/>
                      <a:pt x="7555" y="5707"/>
                      <a:pt x="7194" y="5554"/>
                    </a:cubicBezTo>
                    <a:cubicBezTo>
                      <a:pt x="7191" y="5554"/>
                      <a:pt x="7187" y="5551"/>
                      <a:pt x="7184" y="5551"/>
                    </a:cubicBezTo>
                    <a:cubicBezTo>
                      <a:pt x="7179" y="5551"/>
                      <a:pt x="7176" y="5554"/>
                      <a:pt x="7172" y="5554"/>
                    </a:cubicBezTo>
                    <a:cubicBezTo>
                      <a:pt x="7165" y="5558"/>
                      <a:pt x="7157" y="5566"/>
                      <a:pt x="7154" y="5573"/>
                    </a:cubicBezTo>
                    <a:cubicBezTo>
                      <a:pt x="7085" y="5798"/>
                      <a:pt x="6943" y="6116"/>
                      <a:pt x="6670" y="6327"/>
                    </a:cubicBezTo>
                    <a:cubicBezTo>
                      <a:pt x="6659" y="6334"/>
                      <a:pt x="6655" y="6349"/>
                      <a:pt x="6663" y="6363"/>
                    </a:cubicBezTo>
                    <a:cubicBezTo>
                      <a:pt x="7001" y="6993"/>
                      <a:pt x="7609" y="7343"/>
                      <a:pt x="8374" y="7343"/>
                    </a:cubicBezTo>
                    <a:lnTo>
                      <a:pt x="8393" y="7343"/>
                    </a:lnTo>
                    <a:cubicBezTo>
                      <a:pt x="9234" y="7336"/>
                      <a:pt x="9853" y="6978"/>
                      <a:pt x="10192" y="6309"/>
                    </a:cubicBezTo>
                    <a:cubicBezTo>
                      <a:pt x="10203" y="6294"/>
                      <a:pt x="10200" y="6279"/>
                      <a:pt x="10188" y="6269"/>
                    </a:cubicBezTo>
                    <a:cubicBezTo>
                      <a:pt x="9977" y="6090"/>
                      <a:pt x="9802" y="5835"/>
                      <a:pt x="9700" y="5554"/>
                    </a:cubicBezTo>
                    <a:cubicBezTo>
                      <a:pt x="9697" y="5547"/>
                      <a:pt x="9689" y="5540"/>
                      <a:pt x="9682" y="5540"/>
                    </a:cubicBezTo>
                    <a:cubicBezTo>
                      <a:pt x="9679" y="5536"/>
                      <a:pt x="9675" y="5536"/>
                      <a:pt x="9671" y="5536"/>
                    </a:cubicBezTo>
                    <a:close/>
                    <a:moveTo>
                      <a:pt x="14490" y="5536"/>
                    </a:moveTo>
                    <a:cubicBezTo>
                      <a:pt x="14486" y="5536"/>
                      <a:pt x="14483" y="5536"/>
                      <a:pt x="14479" y="5540"/>
                    </a:cubicBezTo>
                    <a:cubicBezTo>
                      <a:pt x="14111" y="5704"/>
                      <a:pt x="13678" y="5788"/>
                      <a:pt x="13222" y="5788"/>
                    </a:cubicBezTo>
                    <a:cubicBezTo>
                      <a:pt x="12792" y="5788"/>
                      <a:pt x="12374" y="5707"/>
                      <a:pt x="12013" y="5554"/>
                    </a:cubicBezTo>
                    <a:cubicBezTo>
                      <a:pt x="12009" y="5554"/>
                      <a:pt x="12006" y="5551"/>
                      <a:pt x="12002" y="5551"/>
                    </a:cubicBezTo>
                    <a:cubicBezTo>
                      <a:pt x="11999" y="5551"/>
                      <a:pt x="11992" y="5554"/>
                      <a:pt x="11987" y="5554"/>
                    </a:cubicBezTo>
                    <a:cubicBezTo>
                      <a:pt x="11980" y="5558"/>
                      <a:pt x="11977" y="5566"/>
                      <a:pt x="11973" y="5573"/>
                    </a:cubicBezTo>
                    <a:cubicBezTo>
                      <a:pt x="11904" y="5798"/>
                      <a:pt x="11758" y="6116"/>
                      <a:pt x="11489" y="6327"/>
                    </a:cubicBezTo>
                    <a:cubicBezTo>
                      <a:pt x="11478" y="6334"/>
                      <a:pt x="11474" y="6349"/>
                      <a:pt x="11481" y="6363"/>
                    </a:cubicBezTo>
                    <a:cubicBezTo>
                      <a:pt x="11820" y="6993"/>
                      <a:pt x="12429" y="7343"/>
                      <a:pt x="13194" y="7343"/>
                    </a:cubicBezTo>
                    <a:lnTo>
                      <a:pt x="13211" y="7343"/>
                    </a:lnTo>
                    <a:cubicBezTo>
                      <a:pt x="14053" y="7336"/>
                      <a:pt x="14672" y="6978"/>
                      <a:pt x="15011" y="6309"/>
                    </a:cubicBezTo>
                    <a:cubicBezTo>
                      <a:pt x="15021" y="6294"/>
                      <a:pt x="15018" y="6279"/>
                      <a:pt x="15007" y="6269"/>
                    </a:cubicBezTo>
                    <a:cubicBezTo>
                      <a:pt x="14796" y="6090"/>
                      <a:pt x="14621" y="5835"/>
                      <a:pt x="14515" y="5554"/>
                    </a:cubicBezTo>
                    <a:cubicBezTo>
                      <a:pt x="14515" y="5547"/>
                      <a:pt x="14508" y="5540"/>
                      <a:pt x="14500" y="5540"/>
                    </a:cubicBezTo>
                    <a:cubicBezTo>
                      <a:pt x="14497" y="5536"/>
                      <a:pt x="14493" y="5536"/>
                      <a:pt x="14490" y="5536"/>
                    </a:cubicBezTo>
                    <a:close/>
                    <a:moveTo>
                      <a:pt x="19308" y="5536"/>
                    </a:moveTo>
                    <a:cubicBezTo>
                      <a:pt x="19305" y="5536"/>
                      <a:pt x="19301" y="5536"/>
                      <a:pt x="19298" y="5540"/>
                    </a:cubicBezTo>
                    <a:cubicBezTo>
                      <a:pt x="18930" y="5704"/>
                      <a:pt x="18496" y="5788"/>
                      <a:pt x="18041" y="5788"/>
                    </a:cubicBezTo>
                    <a:cubicBezTo>
                      <a:pt x="17612" y="5788"/>
                      <a:pt x="17193" y="5707"/>
                      <a:pt x="16832" y="5554"/>
                    </a:cubicBezTo>
                    <a:cubicBezTo>
                      <a:pt x="16828" y="5554"/>
                      <a:pt x="16825" y="5551"/>
                      <a:pt x="16821" y="5551"/>
                    </a:cubicBezTo>
                    <a:cubicBezTo>
                      <a:pt x="16813" y="5551"/>
                      <a:pt x="16810" y="5554"/>
                      <a:pt x="16806" y="5554"/>
                    </a:cubicBezTo>
                    <a:cubicBezTo>
                      <a:pt x="16799" y="5558"/>
                      <a:pt x="16795" y="5566"/>
                      <a:pt x="16792" y="5573"/>
                    </a:cubicBezTo>
                    <a:cubicBezTo>
                      <a:pt x="16723" y="5798"/>
                      <a:pt x="16577" y="6116"/>
                      <a:pt x="16307" y="6327"/>
                    </a:cubicBezTo>
                    <a:cubicBezTo>
                      <a:pt x="16297" y="6334"/>
                      <a:pt x="16292" y="6349"/>
                      <a:pt x="16300" y="6363"/>
                    </a:cubicBezTo>
                    <a:cubicBezTo>
                      <a:pt x="16639" y="6993"/>
                      <a:pt x="17247" y="7343"/>
                      <a:pt x="18012" y="7343"/>
                    </a:cubicBezTo>
                    <a:lnTo>
                      <a:pt x="18030" y="7343"/>
                    </a:lnTo>
                    <a:cubicBezTo>
                      <a:pt x="18871" y="7336"/>
                      <a:pt x="19491" y="6978"/>
                      <a:pt x="19829" y="6309"/>
                    </a:cubicBezTo>
                    <a:cubicBezTo>
                      <a:pt x="19841" y="6294"/>
                      <a:pt x="19837" y="6279"/>
                      <a:pt x="19826" y="6269"/>
                    </a:cubicBezTo>
                    <a:cubicBezTo>
                      <a:pt x="19614" y="6090"/>
                      <a:pt x="19439" y="5835"/>
                      <a:pt x="19335" y="5554"/>
                    </a:cubicBezTo>
                    <a:cubicBezTo>
                      <a:pt x="19335" y="5547"/>
                      <a:pt x="19327" y="5540"/>
                      <a:pt x="19320" y="5540"/>
                    </a:cubicBezTo>
                    <a:cubicBezTo>
                      <a:pt x="19316" y="5536"/>
                      <a:pt x="19313" y="5536"/>
                      <a:pt x="19308" y="5536"/>
                    </a:cubicBezTo>
                    <a:close/>
                    <a:moveTo>
                      <a:pt x="33765" y="5536"/>
                    </a:moveTo>
                    <a:cubicBezTo>
                      <a:pt x="33762" y="5536"/>
                      <a:pt x="33758" y="5536"/>
                      <a:pt x="33754" y="5540"/>
                    </a:cubicBezTo>
                    <a:cubicBezTo>
                      <a:pt x="33387" y="5704"/>
                      <a:pt x="32953" y="5788"/>
                      <a:pt x="32498" y="5788"/>
                    </a:cubicBezTo>
                    <a:cubicBezTo>
                      <a:pt x="32068" y="5788"/>
                      <a:pt x="31649" y="5707"/>
                      <a:pt x="31284" y="5554"/>
                    </a:cubicBezTo>
                    <a:lnTo>
                      <a:pt x="31263" y="5554"/>
                    </a:lnTo>
                    <a:cubicBezTo>
                      <a:pt x="31256" y="5558"/>
                      <a:pt x="31252" y="5566"/>
                      <a:pt x="31249" y="5573"/>
                    </a:cubicBezTo>
                    <a:cubicBezTo>
                      <a:pt x="31175" y="5798"/>
                      <a:pt x="31034" y="6116"/>
                      <a:pt x="30760" y="6327"/>
                    </a:cubicBezTo>
                    <a:cubicBezTo>
                      <a:pt x="30753" y="6334"/>
                      <a:pt x="30749" y="6349"/>
                      <a:pt x="30753" y="6363"/>
                    </a:cubicBezTo>
                    <a:cubicBezTo>
                      <a:pt x="31096" y="6993"/>
                      <a:pt x="31704" y="7343"/>
                      <a:pt x="32469" y="7343"/>
                    </a:cubicBezTo>
                    <a:lnTo>
                      <a:pt x="32486" y="7343"/>
                    </a:lnTo>
                    <a:cubicBezTo>
                      <a:pt x="33325" y="7336"/>
                      <a:pt x="33947" y="6978"/>
                      <a:pt x="34286" y="6309"/>
                    </a:cubicBezTo>
                    <a:cubicBezTo>
                      <a:pt x="34293" y="6294"/>
                      <a:pt x="34293" y="6279"/>
                      <a:pt x="34283" y="6269"/>
                    </a:cubicBezTo>
                    <a:cubicBezTo>
                      <a:pt x="34071" y="6090"/>
                      <a:pt x="33896" y="5835"/>
                      <a:pt x="33791" y="5554"/>
                    </a:cubicBezTo>
                    <a:cubicBezTo>
                      <a:pt x="33787" y="5547"/>
                      <a:pt x="33784" y="5540"/>
                      <a:pt x="33776" y="5540"/>
                    </a:cubicBezTo>
                    <a:cubicBezTo>
                      <a:pt x="33772" y="5536"/>
                      <a:pt x="33769" y="5536"/>
                      <a:pt x="33765" y="5536"/>
                    </a:cubicBezTo>
                    <a:close/>
                    <a:moveTo>
                      <a:pt x="38584" y="5536"/>
                    </a:moveTo>
                    <a:cubicBezTo>
                      <a:pt x="38580" y="5536"/>
                      <a:pt x="38577" y="5536"/>
                      <a:pt x="38573" y="5540"/>
                    </a:cubicBezTo>
                    <a:cubicBezTo>
                      <a:pt x="38202" y="5704"/>
                      <a:pt x="37772" y="5788"/>
                      <a:pt x="37316" y="5788"/>
                    </a:cubicBezTo>
                    <a:cubicBezTo>
                      <a:pt x="36887" y="5788"/>
                      <a:pt x="36464" y="5707"/>
                      <a:pt x="36104" y="5554"/>
                    </a:cubicBezTo>
                    <a:cubicBezTo>
                      <a:pt x="36100" y="5554"/>
                      <a:pt x="36097" y="5551"/>
                      <a:pt x="36092" y="5551"/>
                    </a:cubicBezTo>
                    <a:cubicBezTo>
                      <a:pt x="36089" y="5551"/>
                      <a:pt x="36085" y="5554"/>
                      <a:pt x="36082" y="5554"/>
                    </a:cubicBezTo>
                    <a:cubicBezTo>
                      <a:pt x="36075" y="5558"/>
                      <a:pt x="36070" y="5566"/>
                      <a:pt x="36067" y="5573"/>
                    </a:cubicBezTo>
                    <a:cubicBezTo>
                      <a:pt x="35994" y="5798"/>
                      <a:pt x="35852" y="6116"/>
                      <a:pt x="35579" y="6327"/>
                    </a:cubicBezTo>
                    <a:cubicBezTo>
                      <a:pt x="35568" y="6334"/>
                      <a:pt x="35568" y="6349"/>
                      <a:pt x="35572" y="6363"/>
                    </a:cubicBezTo>
                    <a:cubicBezTo>
                      <a:pt x="35914" y="6993"/>
                      <a:pt x="36522" y="7343"/>
                      <a:pt x="37287" y="7343"/>
                    </a:cubicBezTo>
                    <a:lnTo>
                      <a:pt x="37306" y="7343"/>
                    </a:lnTo>
                    <a:cubicBezTo>
                      <a:pt x="38143" y="7336"/>
                      <a:pt x="38766" y="6978"/>
                      <a:pt x="39105" y="6309"/>
                    </a:cubicBezTo>
                    <a:cubicBezTo>
                      <a:pt x="39113" y="6294"/>
                      <a:pt x="39113" y="6279"/>
                      <a:pt x="39101" y="6269"/>
                    </a:cubicBezTo>
                    <a:cubicBezTo>
                      <a:pt x="38886" y="6090"/>
                      <a:pt x="38715" y="5835"/>
                      <a:pt x="38610" y="5554"/>
                    </a:cubicBezTo>
                    <a:cubicBezTo>
                      <a:pt x="38606" y="5547"/>
                      <a:pt x="38602" y="5540"/>
                      <a:pt x="38595" y="5540"/>
                    </a:cubicBezTo>
                    <a:cubicBezTo>
                      <a:pt x="38592" y="5536"/>
                      <a:pt x="38588" y="5536"/>
                      <a:pt x="38584" y="5536"/>
                    </a:cubicBezTo>
                    <a:close/>
                    <a:moveTo>
                      <a:pt x="43403" y="5536"/>
                    </a:moveTo>
                    <a:cubicBezTo>
                      <a:pt x="43399" y="5536"/>
                      <a:pt x="43396" y="5536"/>
                      <a:pt x="43392" y="5540"/>
                    </a:cubicBezTo>
                    <a:cubicBezTo>
                      <a:pt x="43020" y="5704"/>
                      <a:pt x="42591" y="5788"/>
                      <a:pt x="42135" y="5788"/>
                    </a:cubicBezTo>
                    <a:cubicBezTo>
                      <a:pt x="41702" y="5788"/>
                      <a:pt x="41283" y="5707"/>
                      <a:pt x="40922" y="5554"/>
                    </a:cubicBezTo>
                    <a:lnTo>
                      <a:pt x="40900" y="5554"/>
                    </a:lnTo>
                    <a:cubicBezTo>
                      <a:pt x="40893" y="5558"/>
                      <a:pt x="40890" y="5566"/>
                      <a:pt x="40886" y="5573"/>
                    </a:cubicBezTo>
                    <a:cubicBezTo>
                      <a:pt x="40813" y="5798"/>
                      <a:pt x="40671" y="6116"/>
                      <a:pt x="40398" y="6327"/>
                    </a:cubicBezTo>
                    <a:cubicBezTo>
                      <a:pt x="40387" y="6334"/>
                      <a:pt x="40387" y="6349"/>
                      <a:pt x="40391" y="6363"/>
                    </a:cubicBezTo>
                    <a:cubicBezTo>
                      <a:pt x="40730" y="6993"/>
                      <a:pt x="41342" y="7343"/>
                      <a:pt x="42107" y="7343"/>
                    </a:cubicBezTo>
                    <a:lnTo>
                      <a:pt x="42124" y="7343"/>
                    </a:lnTo>
                    <a:cubicBezTo>
                      <a:pt x="42962" y="7336"/>
                      <a:pt x="43585" y="6978"/>
                      <a:pt x="43924" y="6309"/>
                    </a:cubicBezTo>
                    <a:cubicBezTo>
                      <a:pt x="43931" y="6294"/>
                      <a:pt x="43931" y="6279"/>
                      <a:pt x="43920" y="6269"/>
                    </a:cubicBezTo>
                    <a:cubicBezTo>
                      <a:pt x="43705" y="6090"/>
                      <a:pt x="43534" y="5835"/>
                      <a:pt x="43428" y="5554"/>
                    </a:cubicBezTo>
                    <a:cubicBezTo>
                      <a:pt x="43425" y="5547"/>
                      <a:pt x="43421" y="5540"/>
                      <a:pt x="43413" y="5540"/>
                    </a:cubicBezTo>
                    <a:cubicBezTo>
                      <a:pt x="43410" y="5536"/>
                      <a:pt x="43406" y="5536"/>
                      <a:pt x="43403" y="5536"/>
                    </a:cubicBezTo>
                    <a:close/>
                    <a:moveTo>
                      <a:pt x="53041" y="5536"/>
                    </a:moveTo>
                    <a:cubicBezTo>
                      <a:pt x="53037" y="5536"/>
                      <a:pt x="53029" y="5536"/>
                      <a:pt x="53026" y="5540"/>
                    </a:cubicBezTo>
                    <a:cubicBezTo>
                      <a:pt x="52658" y="5704"/>
                      <a:pt x="52229" y="5788"/>
                      <a:pt x="51770" y="5788"/>
                    </a:cubicBezTo>
                    <a:cubicBezTo>
                      <a:pt x="51340" y="5788"/>
                      <a:pt x="50921" y="5707"/>
                      <a:pt x="50560" y="5554"/>
                    </a:cubicBezTo>
                    <a:cubicBezTo>
                      <a:pt x="50556" y="5554"/>
                      <a:pt x="50553" y="5551"/>
                      <a:pt x="50549" y="5551"/>
                    </a:cubicBezTo>
                    <a:cubicBezTo>
                      <a:pt x="50546" y="5551"/>
                      <a:pt x="50542" y="5554"/>
                      <a:pt x="50538" y="5554"/>
                    </a:cubicBezTo>
                    <a:cubicBezTo>
                      <a:pt x="50531" y="5558"/>
                      <a:pt x="50524" y="5566"/>
                      <a:pt x="50524" y="5573"/>
                    </a:cubicBezTo>
                    <a:cubicBezTo>
                      <a:pt x="50450" y="5798"/>
                      <a:pt x="50309" y="6116"/>
                      <a:pt x="50035" y="6327"/>
                    </a:cubicBezTo>
                    <a:cubicBezTo>
                      <a:pt x="50025" y="6334"/>
                      <a:pt x="50021" y="6349"/>
                      <a:pt x="50028" y="6363"/>
                    </a:cubicBezTo>
                    <a:cubicBezTo>
                      <a:pt x="50367" y="6993"/>
                      <a:pt x="50975" y="7343"/>
                      <a:pt x="51744" y="7343"/>
                    </a:cubicBezTo>
                    <a:lnTo>
                      <a:pt x="51762" y="7343"/>
                    </a:lnTo>
                    <a:cubicBezTo>
                      <a:pt x="52600" y="7336"/>
                      <a:pt x="53219" y="6978"/>
                      <a:pt x="53562" y="6309"/>
                    </a:cubicBezTo>
                    <a:cubicBezTo>
                      <a:pt x="53569" y="6294"/>
                      <a:pt x="53569" y="6279"/>
                      <a:pt x="53554" y="6269"/>
                    </a:cubicBezTo>
                    <a:cubicBezTo>
                      <a:pt x="53343" y="6090"/>
                      <a:pt x="53168" y="5835"/>
                      <a:pt x="53066" y="5554"/>
                    </a:cubicBezTo>
                    <a:cubicBezTo>
                      <a:pt x="53062" y="5547"/>
                      <a:pt x="53055" y="5540"/>
                      <a:pt x="53051" y="5540"/>
                    </a:cubicBezTo>
                    <a:cubicBezTo>
                      <a:pt x="53048" y="5536"/>
                      <a:pt x="53044" y="5536"/>
                      <a:pt x="53041" y="5536"/>
                    </a:cubicBezTo>
                    <a:close/>
                    <a:moveTo>
                      <a:pt x="57856" y="5536"/>
                    </a:moveTo>
                    <a:cubicBezTo>
                      <a:pt x="57852" y="5536"/>
                      <a:pt x="57849" y="5536"/>
                      <a:pt x="57845" y="5540"/>
                    </a:cubicBezTo>
                    <a:cubicBezTo>
                      <a:pt x="57477" y="5704"/>
                      <a:pt x="57043" y="5788"/>
                      <a:pt x="56588" y="5788"/>
                    </a:cubicBezTo>
                    <a:cubicBezTo>
                      <a:pt x="56159" y="5788"/>
                      <a:pt x="55739" y="5707"/>
                      <a:pt x="55379" y="5554"/>
                    </a:cubicBezTo>
                    <a:cubicBezTo>
                      <a:pt x="55376" y="5554"/>
                      <a:pt x="55372" y="5551"/>
                      <a:pt x="55368" y="5551"/>
                    </a:cubicBezTo>
                    <a:cubicBezTo>
                      <a:pt x="55364" y="5551"/>
                      <a:pt x="55361" y="5554"/>
                      <a:pt x="55357" y="5554"/>
                    </a:cubicBezTo>
                    <a:cubicBezTo>
                      <a:pt x="55350" y="5558"/>
                      <a:pt x="55342" y="5566"/>
                      <a:pt x="55342" y="5573"/>
                    </a:cubicBezTo>
                    <a:cubicBezTo>
                      <a:pt x="55270" y="5798"/>
                      <a:pt x="55127" y="6116"/>
                      <a:pt x="54855" y="6327"/>
                    </a:cubicBezTo>
                    <a:cubicBezTo>
                      <a:pt x="54843" y="6334"/>
                      <a:pt x="54840" y="6349"/>
                      <a:pt x="54848" y="6363"/>
                    </a:cubicBezTo>
                    <a:cubicBezTo>
                      <a:pt x="55186" y="6993"/>
                      <a:pt x="55794" y="7343"/>
                      <a:pt x="56563" y="7343"/>
                    </a:cubicBezTo>
                    <a:lnTo>
                      <a:pt x="56578" y="7343"/>
                    </a:lnTo>
                    <a:cubicBezTo>
                      <a:pt x="57418" y="7336"/>
                      <a:pt x="58038" y="6978"/>
                      <a:pt x="58377" y="6309"/>
                    </a:cubicBezTo>
                    <a:cubicBezTo>
                      <a:pt x="58388" y="6294"/>
                      <a:pt x="58384" y="6279"/>
                      <a:pt x="58373" y="6269"/>
                    </a:cubicBezTo>
                    <a:cubicBezTo>
                      <a:pt x="58161" y="6090"/>
                      <a:pt x="57987" y="5835"/>
                      <a:pt x="57885" y="5554"/>
                    </a:cubicBezTo>
                    <a:cubicBezTo>
                      <a:pt x="57881" y="5547"/>
                      <a:pt x="57874" y="5540"/>
                      <a:pt x="57867" y="5540"/>
                    </a:cubicBezTo>
                    <a:cubicBezTo>
                      <a:pt x="57867" y="5536"/>
                      <a:pt x="57863" y="5536"/>
                      <a:pt x="57856" y="5536"/>
                    </a:cubicBezTo>
                    <a:close/>
                    <a:moveTo>
                      <a:pt x="62675" y="5536"/>
                    </a:moveTo>
                    <a:cubicBezTo>
                      <a:pt x="62671" y="5536"/>
                      <a:pt x="62667" y="5536"/>
                      <a:pt x="62663" y="5540"/>
                    </a:cubicBezTo>
                    <a:cubicBezTo>
                      <a:pt x="62295" y="5704"/>
                      <a:pt x="61863" y="5788"/>
                      <a:pt x="61407" y="5788"/>
                    </a:cubicBezTo>
                    <a:cubicBezTo>
                      <a:pt x="60977" y="5788"/>
                      <a:pt x="60558" y="5707"/>
                      <a:pt x="60197" y="5554"/>
                    </a:cubicBezTo>
                    <a:cubicBezTo>
                      <a:pt x="60194" y="5554"/>
                      <a:pt x="60190" y="5551"/>
                      <a:pt x="60187" y="5551"/>
                    </a:cubicBezTo>
                    <a:cubicBezTo>
                      <a:pt x="60183" y="5551"/>
                      <a:pt x="60180" y="5554"/>
                      <a:pt x="60176" y="5554"/>
                    </a:cubicBezTo>
                    <a:cubicBezTo>
                      <a:pt x="60169" y="5558"/>
                      <a:pt x="60162" y="5566"/>
                      <a:pt x="60158" y="5573"/>
                    </a:cubicBezTo>
                    <a:cubicBezTo>
                      <a:pt x="60088" y="5798"/>
                      <a:pt x="59947" y="6116"/>
                      <a:pt x="59673" y="6327"/>
                    </a:cubicBezTo>
                    <a:cubicBezTo>
                      <a:pt x="59662" y="6334"/>
                      <a:pt x="59659" y="6349"/>
                      <a:pt x="59666" y="6363"/>
                    </a:cubicBezTo>
                    <a:cubicBezTo>
                      <a:pt x="60005" y="6993"/>
                      <a:pt x="60613" y="7343"/>
                      <a:pt x="61378" y="7343"/>
                    </a:cubicBezTo>
                    <a:lnTo>
                      <a:pt x="61396" y="7343"/>
                    </a:lnTo>
                    <a:cubicBezTo>
                      <a:pt x="62238" y="7336"/>
                      <a:pt x="62857" y="6978"/>
                      <a:pt x="63196" y="6309"/>
                    </a:cubicBezTo>
                    <a:cubicBezTo>
                      <a:pt x="63206" y="6294"/>
                      <a:pt x="63203" y="6279"/>
                      <a:pt x="63191" y="6269"/>
                    </a:cubicBezTo>
                    <a:cubicBezTo>
                      <a:pt x="62981" y="6090"/>
                      <a:pt x="62806" y="5835"/>
                      <a:pt x="62704" y="5554"/>
                    </a:cubicBezTo>
                    <a:cubicBezTo>
                      <a:pt x="62700" y="5547"/>
                      <a:pt x="62693" y="5540"/>
                      <a:pt x="62685" y="5540"/>
                    </a:cubicBezTo>
                    <a:cubicBezTo>
                      <a:pt x="62682" y="5536"/>
                      <a:pt x="62678" y="5536"/>
                      <a:pt x="62675" y="5536"/>
                    </a:cubicBezTo>
                    <a:close/>
                    <a:moveTo>
                      <a:pt x="67493" y="5536"/>
                    </a:moveTo>
                    <a:cubicBezTo>
                      <a:pt x="67490" y="5536"/>
                      <a:pt x="67486" y="5536"/>
                      <a:pt x="67483" y="5540"/>
                    </a:cubicBezTo>
                    <a:cubicBezTo>
                      <a:pt x="67115" y="5704"/>
                      <a:pt x="66681" y="5791"/>
                      <a:pt x="66226" y="5791"/>
                    </a:cubicBezTo>
                    <a:cubicBezTo>
                      <a:pt x="65796" y="5791"/>
                      <a:pt x="65377" y="5707"/>
                      <a:pt x="65017" y="5554"/>
                    </a:cubicBezTo>
                    <a:cubicBezTo>
                      <a:pt x="65013" y="5554"/>
                      <a:pt x="65010" y="5551"/>
                      <a:pt x="65005" y="5551"/>
                    </a:cubicBezTo>
                    <a:cubicBezTo>
                      <a:pt x="65002" y="5551"/>
                      <a:pt x="64995" y="5554"/>
                      <a:pt x="64991" y="5554"/>
                    </a:cubicBezTo>
                    <a:cubicBezTo>
                      <a:pt x="64983" y="5558"/>
                      <a:pt x="64980" y="5566"/>
                      <a:pt x="64976" y="5573"/>
                    </a:cubicBezTo>
                    <a:cubicBezTo>
                      <a:pt x="64907" y="5798"/>
                      <a:pt x="64765" y="6112"/>
                      <a:pt x="64492" y="6327"/>
                    </a:cubicBezTo>
                    <a:cubicBezTo>
                      <a:pt x="64481" y="6334"/>
                      <a:pt x="64477" y="6349"/>
                      <a:pt x="64485" y="6363"/>
                    </a:cubicBezTo>
                    <a:cubicBezTo>
                      <a:pt x="64824" y="6993"/>
                      <a:pt x="65432" y="7343"/>
                      <a:pt x="66197" y="7343"/>
                    </a:cubicBezTo>
                    <a:lnTo>
                      <a:pt x="66215" y="7343"/>
                    </a:lnTo>
                    <a:cubicBezTo>
                      <a:pt x="67056" y="7336"/>
                      <a:pt x="67676" y="6978"/>
                      <a:pt x="68014" y="6309"/>
                    </a:cubicBezTo>
                    <a:cubicBezTo>
                      <a:pt x="68026" y="6294"/>
                      <a:pt x="68021" y="6279"/>
                      <a:pt x="68011" y="6269"/>
                    </a:cubicBezTo>
                    <a:cubicBezTo>
                      <a:pt x="67799" y="6090"/>
                      <a:pt x="67624" y="5835"/>
                      <a:pt x="67519" y="5554"/>
                    </a:cubicBezTo>
                    <a:cubicBezTo>
                      <a:pt x="67519" y="5547"/>
                      <a:pt x="67512" y="5540"/>
                      <a:pt x="67505" y="5540"/>
                    </a:cubicBezTo>
                    <a:cubicBezTo>
                      <a:pt x="67501" y="5536"/>
                      <a:pt x="67497" y="5536"/>
                      <a:pt x="67493" y="5536"/>
                    </a:cubicBezTo>
                    <a:close/>
                    <a:moveTo>
                      <a:pt x="72312" y="5536"/>
                    </a:moveTo>
                    <a:cubicBezTo>
                      <a:pt x="72309" y="5536"/>
                      <a:pt x="72305" y="5536"/>
                      <a:pt x="72301" y="5540"/>
                    </a:cubicBezTo>
                    <a:cubicBezTo>
                      <a:pt x="71933" y="5704"/>
                      <a:pt x="71500" y="5788"/>
                      <a:pt x="71045" y="5788"/>
                    </a:cubicBezTo>
                    <a:cubicBezTo>
                      <a:pt x="70615" y="5788"/>
                      <a:pt x="70196" y="5707"/>
                      <a:pt x="69835" y="5554"/>
                    </a:cubicBezTo>
                    <a:cubicBezTo>
                      <a:pt x="69832" y="5554"/>
                      <a:pt x="69828" y="5551"/>
                      <a:pt x="69825" y="5551"/>
                    </a:cubicBezTo>
                    <a:cubicBezTo>
                      <a:pt x="69818" y="5551"/>
                      <a:pt x="69813" y="5554"/>
                      <a:pt x="69810" y="5554"/>
                    </a:cubicBezTo>
                    <a:cubicBezTo>
                      <a:pt x="69803" y="5558"/>
                      <a:pt x="69799" y="5566"/>
                      <a:pt x="69796" y="5573"/>
                    </a:cubicBezTo>
                    <a:cubicBezTo>
                      <a:pt x="69726" y="5798"/>
                      <a:pt x="69581" y="6116"/>
                      <a:pt x="69311" y="6327"/>
                    </a:cubicBezTo>
                    <a:cubicBezTo>
                      <a:pt x="69300" y="6334"/>
                      <a:pt x="69297" y="6349"/>
                      <a:pt x="69304" y="6363"/>
                    </a:cubicBezTo>
                    <a:cubicBezTo>
                      <a:pt x="69643" y="6993"/>
                      <a:pt x="70250" y="7343"/>
                      <a:pt x="71015" y="7343"/>
                    </a:cubicBezTo>
                    <a:lnTo>
                      <a:pt x="71034" y="7343"/>
                    </a:lnTo>
                    <a:cubicBezTo>
                      <a:pt x="71875" y="7336"/>
                      <a:pt x="72494" y="6978"/>
                      <a:pt x="72833" y="6309"/>
                    </a:cubicBezTo>
                    <a:cubicBezTo>
                      <a:pt x="72844" y="6294"/>
                      <a:pt x="72840" y="6279"/>
                      <a:pt x="72829" y="6269"/>
                    </a:cubicBezTo>
                    <a:cubicBezTo>
                      <a:pt x="72618" y="6090"/>
                      <a:pt x="72444" y="5835"/>
                      <a:pt x="72338" y="5554"/>
                    </a:cubicBezTo>
                    <a:cubicBezTo>
                      <a:pt x="72338" y="5547"/>
                      <a:pt x="72331" y="5540"/>
                      <a:pt x="72323" y="5540"/>
                    </a:cubicBezTo>
                    <a:cubicBezTo>
                      <a:pt x="72319" y="5536"/>
                      <a:pt x="72316" y="5536"/>
                      <a:pt x="72312" y="5536"/>
                    </a:cubicBezTo>
                    <a:close/>
                    <a:moveTo>
                      <a:pt x="77131" y="5536"/>
                    </a:moveTo>
                    <a:cubicBezTo>
                      <a:pt x="77127" y="5536"/>
                      <a:pt x="77124" y="5536"/>
                      <a:pt x="77120" y="5540"/>
                    </a:cubicBezTo>
                    <a:cubicBezTo>
                      <a:pt x="76752" y="5704"/>
                      <a:pt x="76319" y="5788"/>
                      <a:pt x="75863" y="5788"/>
                    </a:cubicBezTo>
                    <a:cubicBezTo>
                      <a:pt x="75434" y="5788"/>
                      <a:pt x="75015" y="5707"/>
                      <a:pt x="74651" y="5554"/>
                    </a:cubicBezTo>
                    <a:cubicBezTo>
                      <a:pt x="74647" y="5554"/>
                      <a:pt x="74643" y="5551"/>
                      <a:pt x="74640" y="5551"/>
                    </a:cubicBezTo>
                    <a:cubicBezTo>
                      <a:pt x="74636" y="5551"/>
                      <a:pt x="74633" y="5554"/>
                      <a:pt x="74629" y="5554"/>
                    </a:cubicBezTo>
                    <a:cubicBezTo>
                      <a:pt x="74621" y="5558"/>
                      <a:pt x="74618" y="5566"/>
                      <a:pt x="74614" y="5573"/>
                    </a:cubicBezTo>
                    <a:cubicBezTo>
                      <a:pt x="74542" y="5798"/>
                      <a:pt x="74399" y="6116"/>
                      <a:pt x="74130" y="6327"/>
                    </a:cubicBezTo>
                    <a:cubicBezTo>
                      <a:pt x="74119" y="6334"/>
                      <a:pt x="74115" y="6349"/>
                      <a:pt x="74123" y="6363"/>
                    </a:cubicBezTo>
                    <a:cubicBezTo>
                      <a:pt x="74461" y="6993"/>
                      <a:pt x="75070" y="7343"/>
                      <a:pt x="75835" y="7343"/>
                    </a:cubicBezTo>
                    <a:lnTo>
                      <a:pt x="75853" y="7343"/>
                    </a:lnTo>
                    <a:cubicBezTo>
                      <a:pt x="76694" y="7336"/>
                      <a:pt x="77314" y="6978"/>
                      <a:pt x="77652" y="6309"/>
                    </a:cubicBezTo>
                    <a:cubicBezTo>
                      <a:pt x="77659" y="6294"/>
                      <a:pt x="77659" y="6279"/>
                      <a:pt x="77648" y="6269"/>
                    </a:cubicBezTo>
                    <a:cubicBezTo>
                      <a:pt x="77437" y="6090"/>
                      <a:pt x="77262" y="5835"/>
                      <a:pt x="77156" y="5554"/>
                    </a:cubicBezTo>
                    <a:cubicBezTo>
                      <a:pt x="77153" y="5547"/>
                      <a:pt x="77149" y="5540"/>
                      <a:pt x="77142" y="5540"/>
                    </a:cubicBezTo>
                    <a:cubicBezTo>
                      <a:pt x="77139" y="5536"/>
                      <a:pt x="77134" y="5536"/>
                      <a:pt x="77131" y="5536"/>
                    </a:cubicBezTo>
                    <a:close/>
                    <a:moveTo>
                      <a:pt x="81950" y="5536"/>
                    </a:moveTo>
                    <a:cubicBezTo>
                      <a:pt x="81947" y="5536"/>
                      <a:pt x="81942" y="5536"/>
                      <a:pt x="81939" y="5540"/>
                    </a:cubicBezTo>
                    <a:cubicBezTo>
                      <a:pt x="81571" y="5704"/>
                      <a:pt x="81138" y="5788"/>
                      <a:pt x="80683" y="5788"/>
                    </a:cubicBezTo>
                    <a:cubicBezTo>
                      <a:pt x="80249" y="5788"/>
                      <a:pt x="79834" y="5707"/>
                      <a:pt x="79469" y="5554"/>
                    </a:cubicBezTo>
                    <a:cubicBezTo>
                      <a:pt x="79466" y="5554"/>
                      <a:pt x="79462" y="5551"/>
                      <a:pt x="79459" y="5551"/>
                    </a:cubicBezTo>
                    <a:cubicBezTo>
                      <a:pt x="79455" y="5551"/>
                      <a:pt x="79451" y="5554"/>
                      <a:pt x="79447" y="5554"/>
                    </a:cubicBezTo>
                    <a:cubicBezTo>
                      <a:pt x="79440" y="5558"/>
                      <a:pt x="79437" y="5566"/>
                      <a:pt x="79433" y="5573"/>
                    </a:cubicBezTo>
                    <a:cubicBezTo>
                      <a:pt x="79360" y="5798"/>
                      <a:pt x="79218" y="6116"/>
                      <a:pt x="78948" y="6327"/>
                    </a:cubicBezTo>
                    <a:cubicBezTo>
                      <a:pt x="78938" y="6334"/>
                      <a:pt x="78934" y="6349"/>
                      <a:pt x="78941" y="6363"/>
                    </a:cubicBezTo>
                    <a:cubicBezTo>
                      <a:pt x="79280" y="6993"/>
                      <a:pt x="79888" y="7343"/>
                      <a:pt x="80653" y="7343"/>
                    </a:cubicBezTo>
                    <a:lnTo>
                      <a:pt x="80671" y="7343"/>
                    </a:lnTo>
                    <a:cubicBezTo>
                      <a:pt x="81510" y="7336"/>
                      <a:pt x="82132" y="6978"/>
                      <a:pt x="82471" y="6305"/>
                    </a:cubicBezTo>
                    <a:cubicBezTo>
                      <a:pt x="82478" y="6294"/>
                      <a:pt x="82478" y="6279"/>
                      <a:pt x="82467" y="6269"/>
                    </a:cubicBezTo>
                    <a:cubicBezTo>
                      <a:pt x="82256" y="6090"/>
                      <a:pt x="82081" y="5835"/>
                      <a:pt x="81976" y="5554"/>
                    </a:cubicBezTo>
                    <a:cubicBezTo>
                      <a:pt x="81972" y="5547"/>
                      <a:pt x="81969" y="5540"/>
                      <a:pt x="81961" y="5540"/>
                    </a:cubicBezTo>
                    <a:cubicBezTo>
                      <a:pt x="81957" y="5536"/>
                      <a:pt x="81954" y="5536"/>
                      <a:pt x="81950" y="5536"/>
                    </a:cubicBezTo>
                    <a:close/>
                    <a:moveTo>
                      <a:pt x="86769" y="5536"/>
                    </a:moveTo>
                    <a:cubicBezTo>
                      <a:pt x="86765" y="5536"/>
                      <a:pt x="86762" y="5536"/>
                      <a:pt x="86758" y="5540"/>
                    </a:cubicBezTo>
                    <a:cubicBezTo>
                      <a:pt x="86387" y="5704"/>
                      <a:pt x="85956" y="5788"/>
                      <a:pt x="85501" y="5788"/>
                    </a:cubicBezTo>
                    <a:cubicBezTo>
                      <a:pt x="85072" y="5788"/>
                      <a:pt x="84652" y="5707"/>
                      <a:pt x="84289" y="5554"/>
                    </a:cubicBezTo>
                    <a:cubicBezTo>
                      <a:pt x="84285" y="5554"/>
                      <a:pt x="84281" y="5551"/>
                      <a:pt x="84277" y="5551"/>
                    </a:cubicBezTo>
                    <a:cubicBezTo>
                      <a:pt x="84274" y="5551"/>
                      <a:pt x="84270" y="5554"/>
                      <a:pt x="84267" y="5554"/>
                    </a:cubicBezTo>
                    <a:cubicBezTo>
                      <a:pt x="84259" y="5558"/>
                      <a:pt x="84255" y="5566"/>
                      <a:pt x="84252" y="5573"/>
                    </a:cubicBezTo>
                    <a:cubicBezTo>
                      <a:pt x="84179" y="5798"/>
                      <a:pt x="84037" y="6116"/>
                      <a:pt x="83764" y="6327"/>
                    </a:cubicBezTo>
                    <a:cubicBezTo>
                      <a:pt x="83753" y="6334"/>
                      <a:pt x="83753" y="6349"/>
                      <a:pt x="83756" y="6363"/>
                    </a:cubicBezTo>
                    <a:cubicBezTo>
                      <a:pt x="84099" y="6993"/>
                      <a:pt x="84707" y="7343"/>
                      <a:pt x="85472" y="7343"/>
                    </a:cubicBezTo>
                    <a:lnTo>
                      <a:pt x="85491" y="7343"/>
                    </a:lnTo>
                    <a:cubicBezTo>
                      <a:pt x="86328" y="7336"/>
                      <a:pt x="86951" y="6978"/>
                      <a:pt x="87290" y="6305"/>
                    </a:cubicBezTo>
                    <a:cubicBezTo>
                      <a:pt x="87297" y="6294"/>
                      <a:pt x="87297" y="6279"/>
                      <a:pt x="87286" y="6269"/>
                    </a:cubicBezTo>
                    <a:cubicBezTo>
                      <a:pt x="87075" y="6090"/>
                      <a:pt x="86900" y="5835"/>
                      <a:pt x="86794" y="5554"/>
                    </a:cubicBezTo>
                    <a:cubicBezTo>
                      <a:pt x="86790" y="5547"/>
                      <a:pt x="86787" y="5540"/>
                      <a:pt x="86780" y="5540"/>
                    </a:cubicBezTo>
                    <a:cubicBezTo>
                      <a:pt x="86776" y="5536"/>
                      <a:pt x="86772" y="5536"/>
                      <a:pt x="86769" y="5536"/>
                    </a:cubicBezTo>
                    <a:close/>
                    <a:moveTo>
                      <a:pt x="4852" y="5536"/>
                    </a:moveTo>
                    <a:cubicBezTo>
                      <a:pt x="4849" y="5536"/>
                      <a:pt x="4845" y="5536"/>
                      <a:pt x="4841" y="5540"/>
                    </a:cubicBezTo>
                    <a:cubicBezTo>
                      <a:pt x="4474" y="5704"/>
                      <a:pt x="4040" y="5788"/>
                      <a:pt x="3585" y="5788"/>
                    </a:cubicBezTo>
                    <a:cubicBezTo>
                      <a:pt x="3155" y="5788"/>
                      <a:pt x="2736" y="5707"/>
                      <a:pt x="2376" y="5554"/>
                    </a:cubicBezTo>
                    <a:cubicBezTo>
                      <a:pt x="2371" y="5554"/>
                      <a:pt x="2368" y="5551"/>
                      <a:pt x="2364" y="5551"/>
                    </a:cubicBezTo>
                    <a:cubicBezTo>
                      <a:pt x="2361" y="5551"/>
                      <a:pt x="2357" y="5554"/>
                      <a:pt x="2354" y="5554"/>
                    </a:cubicBezTo>
                    <a:cubicBezTo>
                      <a:pt x="2346" y="5558"/>
                      <a:pt x="2339" y="5566"/>
                      <a:pt x="2339" y="5573"/>
                    </a:cubicBezTo>
                    <a:cubicBezTo>
                      <a:pt x="2266" y="5798"/>
                      <a:pt x="2124" y="6112"/>
                      <a:pt x="1851" y="6327"/>
                    </a:cubicBezTo>
                    <a:cubicBezTo>
                      <a:pt x="1840" y="6334"/>
                      <a:pt x="1836" y="6349"/>
                      <a:pt x="1843" y="6363"/>
                    </a:cubicBezTo>
                    <a:cubicBezTo>
                      <a:pt x="2175" y="6971"/>
                      <a:pt x="2845" y="7350"/>
                      <a:pt x="3595" y="7350"/>
                    </a:cubicBezTo>
                    <a:cubicBezTo>
                      <a:pt x="4368" y="7350"/>
                      <a:pt x="5049" y="6953"/>
                      <a:pt x="5373" y="6309"/>
                    </a:cubicBezTo>
                    <a:cubicBezTo>
                      <a:pt x="5384" y="6294"/>
                      <a:pt x="5380" y="6279"/>
                      <a:pt x="5370" y="6269"/>
                    </a:cubicBezTo>
                    <a:cubicBezTo>
                      <a:pt x="5158" y="6090"/>
                      <a:pt x="4983" y="5835"/>
                      <a:pt x="4881" y="5554"/>
                    </a:cubicBezTo>
                    <a:cubicBezTo>
                      <a:pt x="4878" y="5547"/>
                      <a:pt x="4871" y="5540"/>
                      <a:pt x="4863" y="5540"/>
                    </a:cubicBezTo>
                    <a:cubicBezTo>
                      <a:pt x="4859" y="5536"/>
                      <a:pt x="4856" y="5536"/>
                      <a:pt x="4852" y="5536"/>
                    </a:cubicBezTo>
                    <a:close/>
                    <a:moveTo>
                      <a:pt x="24128" y="5536"/>
                    </a:moveTo>
                    <a:cubicBezTo>
                      <a:pt x="24124" y="5536"/>
                      <a:pt x="24121" y="5536"/>
                      <a:pt x="24116" y="5540"/>
                    </a:cubicBezTo>
                    <a:cubicBezTo>
                      <a:pt x="23749" y="5704"/>
                      <a:pt x="23315" y="5788"/>
                      <a:pt x="22860" y="5788"/>
                    </a:cubicBezTo>
                    <a:cubicBezTo>
                      <a:pt x="22430" y="5788"/>
                      <a:pt x="22011" y="5707"/>
                      <a:pt x="21647" y="5554"/>
                    </a:cubicBezTo>
                    <a:lnTo>
                      <a:pt x="21625" y="5554"/>
                    </a:lnTo>
                    <a:cubicBezTo>
                      <a:pt x="21618" y="5558"/>
                      <a:pt x="21614" y="5566"/>
                      <a:pt x="21611" y="5573"/>
                    </a:cubicBezTo>
                    <a:cubicBezTo>
                      <a:pt x="21542" y="5798"/>
                      <a:pt x="21396" y="6116"/>
                      <a:pt x="21127" y="6327"/>
                    </a:cubicBezTo>
                    <a:cubicBezTo>
                      <a:pt x="21115" y="6334"/>
                      <a:pt x="21112" y="6349"/>
                      <a:pt x="21119" y="6363"/>
                    </a:cubicBezTo>
                    <a:cubicBezTo>
                      <a:pt x="21447" y="6971"/>
                      <a:pt x="22117" y="7350"/>
                      <a:pt x="22867" y="7350"/>
                    </a:cubicBezTo>
                    <a:cubicBezTo>
                      <a:pt x="23643" y="7350"/>
                      <a:pt x="24324" y="6953"/>
                      <a:pt x="24649" y="6309"/>
                    </a:cubicBezTo>
                    <a:cubicBezTo>
                      <a:pt x="24659" y="6294"/>
                      <a:pt x="24656" y="6279"/>
                      <a:pt x="24645" y="6269"/>
                    </a:cubicBezTo>
                    <a:cubicBezTo>
                      <a:pt x="24434" y="6090"/>
                      <a:pt x="24259" y="5835"/>
                      <a:pt x="24153" y="5554"/>
                    </a:cubicBezTo>
                    <a:cubicBezTo>
                      <a:pt x="24153" y="5547"/>
                      <a:pt x="24146" y="5540"/>
                      <a:pt x="24138" y="5540"/>
                    </a:cubicBezTo>
                    <a:cubicBezTo>
                      <a:pt x="24135" y="5536"/>
                      <a:pt x="24131" y="5536"/>
                      <a:pt x="24128" y="5536"/>
                    </a:cubicBezTo>
                    <a:close/>
                    <a:moveTo>
                      <a:pt x="28946" y="5536"/>
                    </a:moveTo>
                    <a:cubicBezTo>
                      <a:pt x="28943" y="5536"/>
                      <a:pt x="28939" y="5536"/>
                      <a:pt x="28936" y="5540"/>
                    </a:cubicBezTo>
                    <a:cubicBezTo>
                      <a:pt x="28567" y="5704"/>
                      <a:pt x="28134" y="5788"/>
                      <a:pt x="27678" y="5788"/>
                    </a:cubicBezTo>
                    <a:cubicBezTo>
                      <a:pt x="27249" y="5788"/>
                      <a:pt x="26831" y="5707"/>
                      <a:pt x="26466" y="5554"/>
                    </a:cubicBezTo>
                    <a:cubicBezTo>
                      <a:pt x="26462" y="5554"/>
                      <a:pt x="26459" y="5551"/>
                      <a:pt x="26455" y="5551"/>
                    </a:cubicBezTo>
                    <a:cubicBezTo>
                      <a:pt x="26451" y="5551"/>
                      <a:pt x="26448" y="5554"/>
                      <a:pt x="26444" y="5554"/>
                    </a:cubicBezTo>
                    <a:cubicBezTo>
                      <a:pt x="26437" y="5558"/>
                      <a:pt x="26433" y="5566"/>
                      <a:pt x="26429" y="5573"/>
                    </a:cubicBezTo>
                    <a:cubicBezTo>
                      <a:pt x="26357" y="5798"/>
                      <a:pt x="26214" y="6112"/>
                      <a:pt x="25945" y="6327"/>
                    </a:cubicBezTo>
                    <a:cubicBezTo>
                      <a:pt x="25934" y="6334"/>
                      <a:pt x="25930" y="6349"/>
                      <a:pt x="25938" y="6363"/>
                    </a:cubicBezTo>
                    <a:cubicBezTo>
                      <a:pt x="26266" y="6971"/>
                      <a:pt x="26935" y="7350"/>
                      <a:pt x="27686" y="7350"/>
                    </a:cubicBezTo>
                    <a:cubicBezTo>
                      <a:pt x="28462" y="7350"/>
                      <a:pt x="29143" y="6953"/>
                      <a:pt x="29467" y="6309"/>
                    </a:cubicBezTo>
                    <a:cubicBezTo>
                      <a:pt x="29475" y="6294"/>
                      <a:pt x="29475" y="6279"/>
                      <a:pt x="29464" y="6269"/>
                    </a:cubicBezTo>
                    <a:cubicBezTo>
                      <a:pt x="29252" y="6090"/>
                      <a:pt x="29077" y="5835"/>
                      <a:pt x="28972" y="5554"/>
                    </a:cubicBezTo>
                    <a:cubicBezTo>
                      <a:pt x="28968" y="5547"/>
                      <a:pt x="28964" y="5540"/>
                      <a:pt x="28957" y="5540"/>
                    </a:cubicBezTo>
                    <a:cubicBezTo>
                      <a:pt x="28954" y="5536"/>
                      <a:pt x="28950" y="5536"/>
                      <a:pt x="28946" y="5536"/>
                    </a:cubicBezTo>
                    <a:close/>
                    <a:moveTo>
                      <a:pt x="48221" y="5536"/>
                    </a:moveTo>
                    <a:cubicBezTo>
                      <a:pt x="48218" y="5536"/>
                      <a:pt x="48214" y="5536"/>
                      <a:pt x="48211" y="5540"/>
                    </a:cubicBezTo>
                    <a:cubicBezTo>
                      <a:pt x="47839" y="5704"/>
                      <a:pt x="47406" y="5788"/>
                      <a:pt x="46954" y="5788"/>
                    </a:cubicBezTo>
                    <a:cubicBezTo>
                      <a:pt x="46521" y="5788"/>
                      <a:pt x="46102" y="5707"/>
                      <a:pt x="45741" y="5554"/>
                    </a:cubicBezTo>
                    <a:cubicBezTo>
                      <a:pt x="45738" y="5554"/>
                      <a:pt x="45734" y="5551"/>
                      <a:pt x="45730" y="5551"/>
                    </a:cubicBezTo>
                    <a:cubicBezTo>
                      <a:pt x="45726" y="5551"/>
                      <a:pt x="45723" y="5554"/>
                      <a:pt x="45719" y="5554"/>
                    </a:cubicBezTo>
                    <a:cubicBezTo>
                      <a:pt x="45713" y="5558"/>
                      <a:pt x="45705" y="5566"/>
                      <a:pt x="45705" y="5573"/>
                    </a:cubicBezTo>
                    <a:cubicBezTo>
                      <a:pt x="45632" y="5798"/>
                      <a:pt x="45490" y="6116"/>
                      <a:pt x="45217" y="6327"/>
                    </a:cubicBezTo>
                    <a:cubicBezTo>
                      <a:pt x="45205" y="6334"/>
                      <a:pt x="45202" y="6349"/>
                      <a:pt x="45210" y="6363"/>
                    </a:cubicBezTo>
                    <a:cubicBezTo>
                      <a:pt x="45541" y="6971"/>
                      <a:pt x="46211" y="7350"/>
                      <a:pt x="46962" y="7350"/>
                    </a:cubicBezTo>
                    <a:cubicBezTo>
                      <a:pt x="47737" y="7350"/>
                      <a:pt x="48415" y="6953"/>
                      <a:pt x="48742" y="6309"/>
                    </a:cubicBezTo>
                    <a:cubicBezTo>
                      <a:pt x="48750" y="6294"/>
                      <a:pt x="48750" y="6279"/>
                      <a:pt x="48735" y="6269"/>
                    </a:cubicBezTo>
                    <a:cubicBezTo>
                      <a:pt x="48524" y="6090"/>
                      <a:pt x="48349" y="5835"/>
                      <a:pt x="48248" y="5554"/>
                    </a:cubicBezTo>
                    <a:cubicBezTo>
                      <a:pt x="48243" y="5547"/>
                      <a:pt x="48240" y="5540"/>
                      <a:pt x="48233" y="5540"/>
                    </a:cubicBezTo>
                    <a:cubicBezTo>
                      <a:pt x="48229" y="5536"/>
                      <a:pt x="48226" y="5536"/>
                      <a:pt x="48221" y="55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465" name="Google Shape;7465;p35"/>
          <p:cNvGrpSpPr/>
          <p:nvPr/>
        </p:nvGrpSpPr>
        <p:grpSpPr>
          <a:xfrm flipH="1">
            <a:off x="7177311" y="794690"/>
            <a:ext cx="2136440" cy="1280656"/>
            <a:chOff x="1907161" y="3517190"/>
            <a:chExt cx="2136440" cy="1280656"/>
          </a:xfrm>
        </p:grpSpPr>
        <p:sp>
          <p:nvSpPr>
            <p:cNvPr id="7466" name="Google Shape;7466;p35"/>
            <p:cNvSpPr/>
            <p:nvPr/>
          </p:nvSpPr>
          <p:spPr>
            <a:xfrm>
              <a:off x="1907161" y="3702681"/>
              <a:ext cx="2037653" cy="876058"/>
            </a:xfrm>
            <a:custGeom>
              <a:avLst/>
              <a:gdLst/>
              <a:ahLst/>
              <a:cxnLst/>
              <a:rect l="l" t="t" r="r" b="b"/>
              <a:pathLst>
                <a:path w="22843" h="9821" extrusionOk="0">
                  <a:moveTo>
                    <a:pt x="11539" y="1"/>
                  </a:moveTo>
                  <a:cubicBezTo>
                    <a:pt x="11539" y="1"/>
                    <a:pt x="10130" y="668"/>
                    <a:pt x="8844" y="1057"/>
                  </a:cubicBezTo>
                  <a:cubicBezTo>
                    <a:pt x="7558" y="1446"/>
                    <a:pt x="5144" y="1738"/>
                    <a:pt x="5144" y="1738"/>
                  </a:cubicBezTo>
                  <a:cubicBezTo>
                    <a:pt x="5144" y="1738"/>
                    <a:pt x="3555" y="856"/>
                    <a:pt x="2707" y="686"/>
                  </a:cubicBezTo>
                  <a:cubicBezTo>
                    <a:pt x="1862" y="515"/>
                    <a:pt x="0" y="441"/>
                    <a:pt x="0" y="441"/>
                  </a:cubicBezTo>
                  <a:lnTo>
                    <a:pt x="0" y="441"/>
                  </a:lnTo>
                  <a:lnTo>
                    <a:pt x="1595" y="3643"/>
                  </a:lnTo>
                  <a:cubicBezTo>
                    <a:pt x="1595" y="3643"/>
                    <a:pt x="1923" y="3238"/>
                    <a:pt x="2710" y="3188"/>
                  </a:cubicBezTo>
                  <a:cubicBezTo>
                    <a:pt x="2782" y="3183"/>
                    <a:pt x="2861" y="3181"/>
                    <a:pt x="2947" y="3181"/>
                  </a:cubicBezTo>
                  <a:cubicBezTo>
                    <a:pt x="3807" y="3181"/>
                    <a:pt x="5306" y="3414"/>
                    <a:pt x="6243" y="3924"/>
                  </a:cubicBezTo>
                  <a:cubicBezTo>
                    <a:pt x="7274" y="4489"/>
                    <a:pt x="10075" y="6320"/>
                    <a:pt x="10075" y="6320"/>
                  </a:cubicBezTo>
                  <a:cubicBezTo>
                    <a:pt x="10997" y="6211"/>
                    <a:pt x="11552" y="6203"/>
                    <a:pt x="11691" y="6203"/>
                  </a:cubicBezTo>
                  <a:cubicBezTo>
                    <a:pt x="11714" y="6203"/>
                    <a:pt x="11725" y="6204"/>
                    <a:pt x="11725" y="6204"/>
                  </a:cubicBezTo>
                  <a:cubicBezTo>
                    <a:pt x="11725" y="6204"/>
                    <a:pt x="13524" y="7027"/>
                    <a:pt x="14169" y="7413"/>
                  </a:cubicBezTo>
                  <a:cubicBezTo>
                    <a:pt x="14810" y="7799"/>
                    <a:pt x="17658" y="9525"/>
                    <a:pt x="18489" y="9598"/>
                  </a:cubicBezTo>
                  <a:cubicBezTo>
                    <a:pt x="19324" y="9671"/>
                    <a:pt x="21108" y="9821"/>
                    <a:pt x="21108" y="9821"/>
                  </a:cubicBezTo>
                  <a:lnTo>
                    <a:pt x="20995" y="9463"/>
                  </a:lnTo>
                  <a:cubicBezTo>
                    <a:pt x="20995" y="9463"/>
                    <a:pt x="19622" y="9310"/>
                    <a:pt x="19083" y="9161"/>
                  </a:cubicBezTo>
                  <a:cubicBezTo>
                    <a:pt x="18547" y="9008"/>
                    <a:pt x="17287" y="8483"/>
                    <a:pt x="16373" y="7777"/>
                  </a:cubicBezTo>
                  <a:cubicBezTo>
                    <a:pt x="15459" y="7074"/>
                    <a:pt x="13736" y="6120"/>
                    <a:pt x="13736" y="6120"/>
                  </a:cubicBezTo>
                  <a:cubicBezTo>
                    <a:pt x="16733" y="5107"/>
                    <a:pt x="19199" y="5057"/>
                    <a:pt x="19199" y="5057"/>
                  </a:cubicBezTo>
                  <a:cubicBezTo>
                    <a:pt x="20864" y="4623"/>
                    <a:pt x="22678" y="3803"/>
                    <a:pt x="22678" y="3803"/>
                  </a:cubicBezTo>
                  <a:lnTo>
                    <a:pt x="22842" y="3348"/>
                  </a:lnTo>
                  <a:lnTo>
                    <a:pt x="22842" y="3348"/>
                  </a:lnTo>
                  <a:cubicBezTo>
                    <a:pt x="21665" y="3934"/>
                    <a:pt x="19367" y="4222"/>
                    <a:pt x="19367" y="4222"/>
                  </a:cubicBezTo>
                  <a:cubicBezTo>
                    <a:pt x="19367" y="4222"/>
                    <a:pt x="17426" y="4677"/>
                    <a:pt x="15659" y="4940"/>
                  </a:cubicBezTo>
                  <a:cubicBezTo>
                    <a:pt x="15239" y="5002"/>
                    <a:pt x="14761" y="5026"/>
                    <a:pt x="14277" y="5026"/>
                  </a:cubicBezTo>
                  <a:cubicBezTo>
                    <a:pt x="12731" y="5026"/>
                    <a:pt x="11124" y="4783"/>
                    <a:pt x="11124" y="4783"/>
                  </a:cubicBezTo>
                  <a:cubicBezTo>
                    <a:pt x="8528" y="3818"/>
                    <a:pt x="6568" y="2565"/>
                    <a:pt x="6568" y="2565"/>
                  </a:cubicBezTo>
                  <a:cubicBezTo>
                    <a:pt x="6568" y="2565"/>
                    <a:pt x="8389" y="2036"/>
                    <a:pt x="9146" y="1774"/>
                  </a:cubicBezTo>
                  <a:cubicBezTo>
                    <a:pt x="9900" y="1512"/>
                    <a:pt x="11485" y="918"/>
                    <a:pt x="11485" y="918"/>
                  </a:cubicBezTo>
                  <a:cubicBezTo>
                    <a:pt x="11485" y="918"/>
                    <a:pt x="13955" y="738"/>
                    <a:pt x="15100" y="738"/>
                  </a:cubicBezTo>
                  <a:cubicBezTo>
                    <a:pt x="15245" y="738"/>
                    <a:pt x="15368" y="741"/>
                    <a:pt x="15462" y="747"/>
                  </a:cubicBezTo>
                  <a:cubicBezTo>
                    <a:pt x="16311" y="802"/>
                    <a:pt x="18245" y="1239"/>
                    <a:pt x="18245" y="1239"/>
                  </a:cubicBezTo>
                  <a:lnTo>
                    <a:pt x="18559" y="1017"/>
                  </a:lnTo>
                  <a:cubicBezTo>
                    <a:pt x="18559" y="1017"/>
                    <a:pt x="16671" y="318"/>
                    <a:pt x="15510" y="266"/>
                  </a:cubicBezTo>
                  <a:cubicBezTo>
                    <a:pt x="14348" y="219"/>
                    <a:pt x="11539" y="1"/>
                    <a:pt x="11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67" name="Google Shape;7467;p35"/>
            <p:cNvGrpSpPr/>
            <p:nvPr/>
          </p:nvGrpSpPr>
          <p:grpSpPr>
            <a:xfrm>
              <a:off x="3490104" y="4298815"/>
              <a:ext cx="512053" cy="499031"/>
              <a:chOff x="6440004" y="192590"/>
              <a:chExt cx="512053" cy="499031"/>
            </a:xfrm>
          </p:grpSpPr>
          <p:sp>
            <p:nvSpPr>
              <p:cNvPr id="7468" name="Google Shape;7468;p35"/>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9" name="Google Shape;7469;p35"/>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0" name="Google Shape;7470;p35"/>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1" name="Google Shape;7471;p35"/>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2" name="Google Shape;7472;p35"/>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3" name="Google Shape;7473;p35"/>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4" name="Google Shape;7474;p35"/>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5" name="Google Shape;7475;p35"/>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6" name="Google Shape;7476;p35"/>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7" name="Google Shape;7477;p35"/>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8" name="Google Shape;7478;p35"/>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79" name="Google Shape;7479;p35"/>
              <p:cNvGrpSpPr/>
              <p:nvPr/>
            </p:nvGrpSpPr>
            <p:grpSpPr>
              <a:xfrm>
                <a:off x="6576208" y="332260"/>
                <a:ext cx="239697" cy="245945"/>
                <a:chOff x="6109825" y="244875"/>
                <a:chExt cx="114125" cy="117100"/>
              </a:xfrm>
            </p:grpSpPr>
            <p:sp>
              <p:nvSpPr>
                <p:cNvPr id="7480" name="Google Shape;7480;p35"/>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1" name="Google Shape;7481;p35"/>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2" name="Google Shape;7482;p35"/>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3" name="Google Shape;7483;p35"/>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4" name="Google Shape;7484;p35"/>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5" name="Google Shape;7485;p35"/>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6" name="Google Shape;7486;p35"/>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7" name="Google Shape;7487;p35"/>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8" name="Google Shape;7488;p35"/>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9" name="Google Shape;7489;p35"/>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0" name="Google Shape;7490;p35"/>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1" name="Google Shape;7491;p35"/>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2" name="Google Shape;7492;p35"/>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3" name="Google Shape;7493;p35"/>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4" name="Google Shape;7494;p35"/>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5" name="Google Shape;7495;p35"/>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6" name="Google Shape;7496;p35"/>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7" name="Google Shape;7497;p35"/>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8" name="Google Shape;7498;p35"/>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9" name="Google Shape;7499;p35"/>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0" name="Google Shape;7500;p35"/>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501" name="Google Shape;7501;p35"/>
            <p:cNvGrpSpPr/>
            <p:nvPr/>
          </p:nvGrpSpPr>
          <p:grpSpPr>
            <a:xfrm>
              <a:off x="3170154" y="3517190"/>
              <a:ext cx="512053" cy="499031"/>
              <a:chOff x="6440004" y="192590"/>
              <a:chExt cx="512053" cy="499031"/>
            </a:xfrm>
          </p:grpSpPr>
          <p:sp>
            <p:nvSpPr>
              <p:cNvPr id="7502" name="Google Shape;7502;p35"/>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3" name="Google Shape;7503;p35"/>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4" name="Google Shape;7504;p35"/>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5" name="Google Shape;7505;p35"/>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6" name="Google Shape;7506;p35"/>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7" name="Google Shape;7507;p35"/>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8" name="Google Shape;7508;p35"/>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9" name="Google Shape;7509;p35"/>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0" name="Google Shape;7510;p35"/>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1" name="Google Shape;7511;p35"/>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2" name="Google Shape;7512;p35"/>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13" name="Google Shape;7513;p35"/>
              <p:cNvGrpSpPr/>
              <p:nvPr/>
            </p:nvGrpSpPr>
            <p:grpSpPr>
              <a:xfrm>
                <a:off x="6576208" y="332260"/>
                <a:ext cx="239697" cy="245945"/>
                <a:chOff x="6109825" y="244875"/>
                <a:chExt cx="114125" cy="117100"/>
              </a:xfrm>
            </p:grpSpPr>
            <p:sp>
              <p:nvSpPr>
                <p:cNvPr id="7514" name="Google Shape;7514;p35"/>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5" name="Google Shape;7515;p35"/>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6" name="Google Shape;7516;p35"/>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7" name="Google Shape;7517;p35"/>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8" name="Google Shape;7518;p35"/>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9" name="Google Shape;7519;p35"/>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0" name="Google Shape;7520;p35"/>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1" name="Google Shape;7521;p35"/>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2" name="Google Shape;7522;p35"/>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3" name="Google Shape;7523;p35"/>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4" name="Google Shape;7524;p35"/>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5" name="Google Shape;7525;p35"/>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6" name="Google Shape;7526;p35"/>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7" name="Google Shape;7527;p35"/>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8" name="Google Shape;7528;p35"/>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9" name="Google Shape;7529;p35"/>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0" name="Google Shape;7530;p35"/>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1" name="Google Shape;7531;p35"/>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2" name="Google Shape;7532;p35"/>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3" name="Google Shape;7533;p35"/>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4" name="Google Shape;7534;p35"/>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535" name="Google Shape;7535;p35"/>
            <p:cNvGrpSpPr/>
            <p:nvPr/>
          </p:nvGrpSpPr>
          <p:grpSpPr>
            <a:xfrm>
              <a:off x="3643534" y="3852943"/>
              <a:ext cx="400067" cy="389893"/>
              <a:chOff x="6440004" y="192590"/>
              <a:chExt cx="512053" cy="499031"/>
            </a:xfrm>
          </p:grpSpPr>
          <p:sp>
            <p:nvSpPr>
              <p:cNvPr id="7536" name="Google Shape;7536;p35"/>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7" name="Google Shape;7537;p35"/>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8" name="Google Shape;7538;p35"/>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9" name="Google Shape;7539;p35"/>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0" name="Google Shape;7540;p35"/>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1" name="Google Shape;7541;p35"/>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2" name="Google Shape;7542;p35"/>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3" name="Google Shape;7543;p35"/>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4" name="Google Shape;7544;p35"/>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5" name="Google Shape;7545;p35"/>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6" name="Google Shape;7546;p35"/>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47" name="Google Shape;7547;p35"/>
              <p:cNvGrpSpPr/>
              <p:nvPr/>
            </p:nvGrpSpPr>
            <p:grpSpPr>
              <a:xfrm>
                <a:off x="6576208" y="332260"/>
                <a:ext cx="239697" cy="245945"/>
                <a:chOff x="6109825" y="244875"/>
                <a:chExt cx="114125" cy="117100"/>
              </a:xfrm>
            </p:grpSpPr>
            <p:sp>
              <p:nvSpPr>
                <p:cNvPr id="7548" name="Google Shape;7548;p35"/>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9" name="Google Shape;7549;p35"/>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0" name="Google Shape;7550;p35"/>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1" name="Google Shape;7551;p35"/>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2" name="Google Shape;7552;p35"/>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3" name="Google Shape;7553;p35"/>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4" name="Google Shape;7554;p35"/>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5" name="Google Shape;7555;p35"/>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6" name="Google Shape;7556;p35"/>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7" name="Google Shape;7557;p35"/>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8" name="Google Shape;7558;p35"/>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9" name="Google Shape;7559;p35"/>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0" name="Google Shape;7560;p35"/>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1" name="Google Shape;7561;p35"/>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2" name="Google Shape;7562;p35"/>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3" name="Google Shape;7563;p35"/>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4" name="Google Shape;7564;p35"/>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5" name="Google Shape;7565;p35"/>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6" name="Google Shape;7566;p35"/>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7" name="Google Shape;7567;p35"/>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8" name="Google Shape;7568;p35"/>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569" name="Google Shape;7569;p35"/>
            <p:cNvGrpSpPr/>
            <p:nvPr/>
          </p:nvGrpSpPr>
          <p:grpSpPr>
            <a:xfrm>
              <a:off x="2639439" y="4098375"/>
              <a:ext cx="271644" cy="264736"/>
              <a:chOff x="6440004" y="192590"/>
              <a:chExt cx="512053" cy="499031"/>
            </a:xfrm>
          </p:grpSpPr>
          <p:sp>
            <p:nvSpPr>
              <p:cNvPr id="7570" name="Google Shape;7570;p35"/>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1" name="Google Shape;7571;p35"/>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2" name="Google Shape;7572;p35"/>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3" name="Google Shape;7573;p35"/>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4" name="Google Shape;7574;p35"/>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5" name="Google Shape;7575;p35"/>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6" name="Google Shape;7576;p35"/>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7" name="Google Shape;7577;p35"/>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8" name="Google Shape;7578;p35"/>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9" name="Google Shape;7579;p35"/>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0" name="Google Shape;7580;p35"/>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81" name="Google Shape;7581;p35"/>
              <p:cNvGrpSpPr/>
              <p:nvPr/>
            </p:nvGrpSpPr>
            <p:grpSpPr>
              <a:xfrm>
                <a:off x="6576208" y="332260"/>
                <a:ext cx="239697" cy="245945"/>
                <a:chOff x="6109825" y="244875"/>
                <a:chExt cx="114125" cy="117100"/>
              </a:xfrm>
            </p:grpSpPr>
            <p:sp>
              <p:nvSpPr>
                <p:cNvPr id="7582" name="Google Shape;7582;p35"/>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3" name="Google Shape;7583;p35"/>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4" name="Google Shape;7584;p35"/>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5" name="Google Shape;7585;p35"/>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6" name="Google Shape;7586;p35"/>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7" name="Google Shape;7587;p35"/>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8" name="Google Shape;7588;p35"/>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9" name="Google Shape;7589;p35"/>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0" name="Google Shape;7590;p35"/>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1" name="Google Shape;7591;p35"/>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2" name="Google Shape;7592;p35"/>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3" name="Google Shape;7593;p35"/>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4" name="Google Shape;7594;p35"/>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5" name="Google Shape;7595;p35"/>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6" name="Google Shape;7596;p35"/>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7" name="Google Shape;7597;p35"/>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8" name="Google Shape;7598;p35"/>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9" name="Google Shape;7599;p35"/>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0" name="Google Shape;7600;p35"/>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1" name="Google Shape;7601;p35"/>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2" name="Google Shape;7602;p35"/>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603" name="Google Shape;7603;p35"/>
            <p:cNvGrpSpPr/>
            <p:nvPr/>
          </p:nvGrpSpPr>
          <p:grpSpPr>
            <a:xfrm>
              <a:off x="2242789" y="3884725"/>
              <a:ext cx="271644" cy="264736"/>
              <a:chOff x="6440004" y="192590"/>
              <a:chExt cx="512053" cy="499031"/>
            </a:xfrm>
          </p:grpSpPr>
          <p:sp>
            <p:nvSpPr>
              <p:cNvPr id="7604" name="Google Shape;7604;p35"/>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5" name="Google Shape;7605;p35"/>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6" name="Google Shape;7606;p35"/>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7" name="Google Shape;7607;p35"/>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8" name="Google Shape;7608;p35"/>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9" name="Google Shape;7609;p35"/>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0" name="Google Shape;7610;p35"/>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1" name="Google Shape;7611;p35"/>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2" name="Google Shape;7612;p35"/>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3" name="Google Shape;7613;p35"/>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4" name="Google Shape;7614;p35"/>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15" name="Google Shape;7615;p35"/>
              <p:cNvGrpSpPr/>
              <p:nvPr/>
            </p:nvGrpSpPr>
            <p:grpSpPr>
              <a:xfrm>
                <a:off x="6576208" y="332260"/>
                <a:ext cx="239697" cy="245945"/>
                <a:chOff x="6109825" y="244875"/>
                <a:chExt cx="114125" cy="117100"/>
              </a:xfrm>
            </p:grpSpPr>
            <p:sp>
              <p:nvSpPr>
                <p:cNvPr id="7616" name="Google Shape;7616;p35"/>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7" name="Google Shape;7617;p35"/>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8" name="Google Shape;7618;p35"/>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9" name="Google Shape;7619;p35"/>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0" name="Google Shape;7620;p35"/>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1" name="Google Shape;7621;p35"/>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2" name="Google Shape;7622;p35"/>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3" name="Google Shape;7623;p35"/>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4" name="Google Shape;7624;p35"/>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5" name="Google Shape;7625;p35"/>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6" name="Google Shape;7626;p35"/>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7" name="Google Shape;7627;p35"/>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8" name="Google Shape;7628;p35"/>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9" name="Google Shape;7629;p35"/>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0" name="Google Shape;7630;p35"/>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1" name="Google Shape;7631;p35"/>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2" name="Google Shape;7632;p35"/>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3" name="Google Shape;7633;p35"/>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4" name="Google Shape;7634;p35"/>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5" name="Google Shape;7635;p35"/>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6" name="Google Shape;7636;p35"/>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7637" name="Google Shape;7637;p35"/>
          <p:cNvGrpSpPr/>
          <p:nvPr/>
        </p:nvGrpSpPr>
        <p:grpSpPr>
          <a:xfrm flipH="1">
            <a:off x="7958361" y="1747190"/>
            <a:ext cx="2136440" cy="1280656"/>
            <a:chOff x="1907161" y="3517190"/>
            <a:chExt cx="2136440" cy="1280656"/>
          </a:xfrm>
        </p:grpSpPr>
        <p:sp>
          <p:nvSpPr>
            <p:cNvPr id="7638" name="Google Shape;7638;p35"/>
            <p:cNvSpPr/>
            <p:nvPr/>
          </p:nvSpPr>
          <p:spPr>
            <a:xfrm>
              <a:off x="1907161" y="3702681"/>
              <a:ext cx="2037653" cy="876058"/>
            </a:xfrm>
            <a:custGeom>
              <a:avLst/>
              <a:gdLst/>
              <a:ahLst/>
              <a:cxnLst/>
              <a:rect l="l" t="t" r="r" b="b"/>
              <a:pathLst>
                <a:path w="22843" h="9821" extrusionOk="0">
                  <a:moveTo>
                    <a:pt x="11539" y="1"/>
                  </a:moveTo>
                  <a:cubicBezTo>
                    <a:pt x="11539" y="1"/>
                    <a:pt x="10130" y="668"/>
                    <a:pt x="8844" y="1057"/>
                  </a:cubicBezTo>
                  <a:cubicBezTo>
                    <a:pt x="7558" y="1446"/>
                    <a:pt x="5144" y="1738"/>
                    <a:pt x="5144" y="1738"/>
                  </a:cubicBezTo>
                  <a:cubicBezTo>
                    <a:pt x="5144" y="1738"/>
                    <a:pt x="3555" y="856"/>
                    <a:pt x="2707" y="686"/>
                  </a:cubicBezTo>
                  <a:cubicBezTo>
                    <a:pt x="1862" y="515"/>
                    <a:pt x="0" y="441"/>
                    <a:pt x="0" y="441"/>
                  </a:cubicBezTo>
                  <a:lnTo>
                    <a:pt x="0" y="441"/>
                  </a:lnTo>
                  <a:lnTo>
                    <a:pt x="1595" y="3643"/>
                  </a:lnTo>
                  <a:cubicBezTo>
                    <a:pt x="1595" y="3643"/>
                    <a:pt x="1923" y="3238"/>
                    <a:pt x="2710" y="3188"/>
                  </a:cubicBezTo>
                  <a:cubicBezTo>
                    <a:pt x="2782" y="3183"/>
                    <a:pt x="2861" y="3181"/>
                    <a:pt x="2947" y="3181"/>
                  </a:cubicBezTo>
                  <a:cubicBezTo>
                    <a:pt x="3807" y="3181"/>
                    <a:pt x="5306" y="3414"/>
                    <a:pt x="6243" y="3924"/>
                  </a:cubicBezTo>
                  <a:cubicBezTo>
                    <a:pt x="7274" y="4489"/>
                    <a:pt x="10075" y="6320"/>
                    <a:pt x="10075" y="6320"/>
                  </a:cubicBezTo>
                  <a:cubicBezTo>
                    <a:pt x="10997" y="6211"/>
                    <a:pt x="11552" y="6203"/>
                    <a:pt x="11691" y="6203"/>
                  </a:cubicBezTo>
                  <a:cubicBezTo>
                    <a:pt x="11714" y="6203"/>
                    <a:pt x="11725" y="6204"/>
                    <a:pt x="11725" y="6204"/>
                  </a:cubicBezTo>
                  <a:cubicBezTo>
                    <a:pt x="11725" y="6204"/>
                    <a:pt x="13524" y="7027"/>
                    <a:pt x="14169" y="7413"/>
                  </a:cubicBezTo>
                  <a:cubicBezTo>
                    <a:pt x="14810" y="7799"/>
                    <a:pt x="17658" y="9525"/>
                    <a:pt x="18489" y="9598"/>
                  </a:cubicBezTo>
                  <a:cubicBezTo>
                    <a:pt x="19324" y="9671"/>
                    <a:pt x="21108" y="9821"/>
                    <a:pt x="21108" y="9821"/>
                  </a:cubicBezTo>
                  <a:lnTo>
                    <a:pt x="20995" y="9463"/>
                  </a:lnTo>
                  <a:cubicBezTo>
                    <a:pt x="20995" y="9463"/>
                    <a:pt x="19622" y="9310"/>
                    <a:pt x="19083" y="9161"/>
                  </a:cubicBezTo>
                  <a:cubicBezTo>
                    <a:pt x="18547" y="9008"/>
                    <a:pt x="17287" y="8483"/>
                    <a:pt x="16373" y="7777"/>
                  </a:cubicBezTo>
                  <a:cubicBezTo>
                    <a:pt x="15459" y="7074"/>
                    <a:pt x="13736" y="6120"/>
                    <a:pt x="13736" y="6120"/>
                  </a:cubicBezTo>
                  <a:cubicBezTo>
                    <a:pt x="16733" y="5107"/>
                    <a:pt x="19199" y="5057"/>
                    <a:pt x="19199" y="5057"/>
                  </a:cubicBezTo>
                  <a:cubicBezTo>
                    <a:pt x="20864" y="4623"/>
                    <a:pt x="22678" y="3803"/>
                    <a:pt x="22678" y="3803"/>
                  </a:cubicBezTo>
                  <a:lnTo>
                    <a:pt x="22842" y="3348"/>
                  </a:lnTo>
                  <a:lnTo>
                    <a:pt x="22842" y="3348"/>
                  </a:lnTo>
                  <a:cubicBezTo>
                    <a:pt x="21665" y="3934"/>
                    <a:pt x="19367" y="4222"/>
                    <a:pt x="19367" y="4222"/>
                  </a:cubicBezTo>
                  <a:cubicBezTo>
                    <a:pt x="19367" y="4222"/>
                    <a:pt x="17426" y="4677"/>
                    <a:pt x="15659" y="4940"/>
                  </a:cubicBezTo>
                  <a:cubicBezTo>
                    <a:pt x="15239" y="5002"/>
                    <a:pt x="14761" y="5026"/>
                    <a:pt x="14277" y="5026"/>
                  </a:cubicBezTo>
                  <a:cubicBezTo>
                    <a:pt x="12731" y="5026"/>
                    <a:pt x="11124" y="4783"/>
                    <a:pt x="11124" y="4783"/>
                  </a:cubicBezTo>
                  <a:cubicBezTo>
                    <a:pt x="8528" y="3818"/>
                    <a:pt x="6568" y="2565"/>
                    <a:pt x="6568" y="2565"/>
                  </a:cubicBezTo>
                  <a:cubicBezTo>
                    <a:pt x="6568" y="2565"/>
                    <a:pt x="8389" y="2036"/>
                    <a:pt x="9146" y="1774"/>
                  </a:cubicBezTo>
                  <a:cubicBezTo>
                    <a:pt x="9900" y="1512"/>
                    <a:pt x="11485" y="918"/>
                    <a:pt x="11485" y="918"/>
                  </a:cubicBezTo>
                  <a:cubicBezTo>
                    <a:pt x="11485" y="918"/>
                    <a:pt x="13955" y="738"/>
                    <a:pt x="15100" y="738"/>
                  </a:cubicBezTo>
                  <a:cubicBezTo>
                    <a:pt x="15245" y="738"/>
                    <a:pt x="15368" y="741"/>
                    <a:pt x="15462" y="747"/>
                  </a:cubicBezTo>
                  <a:cubicBezTo>
                    <a:pt x="16311" y="802"/>
                    <a:pt x="18245" y="1239"/>
                    <a:pt x="18245" y="1239"/>
                  </a:cubicBezTo>
                  <a:lnTo>
                    <a:pt x="18559" y="1017"/>
                  </a:lnTo>
                  <a:cubicBezTo>
                    <a:pt x="18559" y="1017"/>
                    <a:pt x="16671" y="318"/>
                    <a:pt x="15510" y="266"/>
                  </a:cubicBezTo>
                  <a:cubicBezTo>
                    <a:pt x="14348" y="219"/>
                    <a:pt x="11539" y="1"/>
                    <a:pt x="11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39" name="Google Shape;7639;p35"/>
            <p:cNvGrpSpPr/>
            <p:nvPr/>
          </p:nvGrpSpPr>
          <p:grpSpPr>
            <a:xfrm>
              <a:off x="3490104" y="4298815"/>
              <a:ext cx="512053" cy="499031"/>
              <a:chOff x="6440004" y="192590"/>
              <a:chExt cx="512053" cy="499031"/>
            </a:xfrm>
          </p:grpSpPr>
          <p:sp>
            <p:nvSpPr>
              <p:cNvPr id="7640" name="Google Shape;7640;p35"/>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1" name="Google Shape;7641;p35"/>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2" name="Google Shape;7642;p35"/>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3" name="Google Shape;7643;p35"/>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4" name="Google Shape;7644;p35"/>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5" name="Google Shape;7645;p35"/>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6" name="Google Shape;7646;p35"/>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7" name="Google Shape;7647;p35"/>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8" name="Google Shape;7648;p35"/>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9" name="Google Shape;7649;p35"/>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0" name="Google Shape;7650;p35"/>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51" name="Google Shape;7651;p35"/>
              <p:cNvGrpSpPr/>
              <p:nvPr/>
            </p:nvGrpSpPr>
            <p:grpSpPr>
              <a:xfrm>
                <a:off x="6576208" y="332260"/>
                <a:ext cx="239697" cy="245945"/>
                <a:chOff x="6109825" y="244875"/>
                <a:chExt cx="114125" cy="117100"/>
              </a:xfrm>
            </p:grpSpPr>
            <p:sp>
              <p:nvSpPr>
                <p:cNvPr id="7652" name="Google Shape;7652;p35"/>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3" name="Google Shape;7653;p35"/>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4" name="Google Shape;7654;p35"/>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5" name="Google Shape;7655;p35"/>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6" name="Google Shape;7656;p35"/>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7" name="Google Shape;7657;p35"/>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8" name="Google Shape;7658;p35"/>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9" name="Google Shape;7659;p35"/>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0" name="Google Shape;7660;p35"/>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1" name="Google Shape;7661;p35"/>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2" name="Google Shape;7662;p35"/>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3" name="Google Shape;7663;p35"/>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4" name="Google Shape;7664;p35"/>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5" name="Google Shape;7665;p35"/>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6" name="Google Shape;7666;p35"/>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7" name="Google Shape;7667;p35"/>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8" name="Google Shape;7668;p35"/>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9" name="Google Shape;7669;p35"/>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0" name="Google Shape;7670;p35"/>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1" name="Google Shape;7671;p35"/>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2" name="Google Shape;7672;p35"/>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673" name="Google Shape;7673;p35"/>
            <p:cNvGrpSpPr/>
            <p:nvPr/>
          </p:nvGrpSpPr>
          <p:grpSpPr>
            <a:xfrm>
              <a:off x="3170154" y="3517190"/>
              <a:ext cx="512053" cy="499031"/>
              <a:chOff x="6440004" y="192590"/>
              <a:chExt cx="512053" cy="499031"/>
            </a:xfrm>
          </p:grpSpPr>
          <p:sp>
            <p:nvSpPr>
              <p:cNvPr id="7674" name="Google Shape;7674;p35"/>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5" name="Google Shape;7675;p35"/>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6" name="Google Shape;7676;p35"/>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7" name="Google Shape;7677;p35"/>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8" name="Google Shape;7678;p35"/>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9" name="Google Shape;7679;p35"/>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0" name="Google Shape;7680;p35"/>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1" name="Google Shape;7681;p35"/>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2" name="Google Shape;7682;p35"/>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3" name="Google Shape;7683;p35"/>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4" name="Google Shape;7684;p35"/>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85" name="Google Shape;7685;p35"/>
              <p:cNvGrpSpPr/>
              <p:nvPr/>
            </p:nvGrpSpPr>
            <p:grpSpPr>
              <a:xfrm>
                <a:off x="6576208" y="332260"/>
                <a:ext cx="239697" cy="245945"/>
                <a:chOff x="6109825" y="244875"/>
                <a:chExt cx="114125" cy="117100"/>
              </a:xfrm>
            </p:grpSpPr>
            <p:sp>
              <p:nvSpPr>
                <p:cNvPr id="7686" name="Google Shape;7686;p35"/>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7" name="Google Shape;7687;p35"/>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8" name="Google Shape;7688;p35"/>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9" name="Google Shape;7689;p35"/>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0" name="Google Shape;7690;p35"/>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1" name="Google Shape;7691;p35"/>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2" name="Google Shape;7692;p35"/>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3" name="Google Shape;7693;p35"/>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4" name="Google Shape;7694;p35"/>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5" name="Google Shape;7695;p35"/>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6" name="Google Shape;7696;p35"/>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7" name="Google Shape;7697;p35"/>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8" name="Google Shape;7698;p35"/>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9" name="Google Shape;7699;p35"/>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0" name="Google Shape;7700;p35"/>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1" name="Google Shape;7701;p35"/>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2" name="Google Shape;7702;p35"/>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3" name="Google Shape;7703;p35"/>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4" name="Google Shape;7704;p35"/>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5" name="Google Shape;7705;p35"/>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6" name="Google Shape;7706;p35"/>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07" name="Google Shape;7707;p35"/>
            <p:cNvGrpSpPr/>
            <p:nvPr/>
          </p:nvGrpSpPr>
          <p:grpSpPr>
            <a:xfrm>
              <a:off x="3643534" y="3852943"/>
              <a:ext cx="400067" cy="389893"/>
              <a:chOff x="6440004" y="192590"/>
              <a:chExt cx="512053" cy="499031"/>
            </a:xfrm>
          </p:grpSpPr>
          <p:sp>
            <p:nvSpPr>
              <p:cNvPr id="7708" name="Google Shape;7708;p35"/>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9" name="Google Shape;7709;p35"/>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0" name="Google Shape;7710;p35"/>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1" name="Google Shape;7711;p35"/>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2" name="Google Shape;7712;p35"/>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3" name="Google Shape;7713;p35"/>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4" name="Google Shape;7714;p35"/>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5" name="Google Shape;7715;p35"/>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6" name="Google Shape;7716;p35"/>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7" name="Google Shape;7717;p35"/>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8" name="Google Shape;7718;p35"/>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19" name="Google Shape;7719;p35"/>
              <p:cNvGrpSpPr/>
              <p:nvPr/>
            </p:nvGrpSpPr>
            <p:grpSpPr>
              <a:xfrm>
                <a:off x="6576208" y="332260"/>
                <a:ext cx="239697" cy="245945"/>
                <a:chOff x="6109825" y="244875"/>
                <a:chExt cx="114125" cy="117100"/>
              </a:xfrm>
            </p:grpSpPr>
            <p:sp>
              <p:nvSpPr>
                <p:cNvPr id="7720" name="Google Shape;7720;p35"/>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1" name="Google Shape;7721;p35"/>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2" name="Google Shape;7722;p35"/>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3" name="Google Shape;7723;p35"/>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4" name="Google Shape;7724;p35"/>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5" name="Google Shape;7725;p35"/>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6" name="Google Shape;7726;p35"/>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7" name="Google Shape;7727;p35"/>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8" name="Google Shape;7728;p35"/>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9" name="Google Shape;7729;p35"/>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0" name="Google Shape;7730;p35"/>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1" name="Google Shape;7731;p35"/>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2" name="Google Shape;7732;p35"/>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3" name="Google Shape;7733;p35"/>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4" name="Google Shape;7734;p35"/>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5" name="Google Shape;7735;p35"/>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6" name="Google Shape;7736;p35"/>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7" name="Google Shape;7737;p35"/>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8" name="Google Shape;7738;p35"/>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9" name="Google Shape;7739;p35"/>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0" name="Google Shape;7740;p35"/>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41" name="Google Shape;7741;p35"/>
            <p:cNvGrpSpPr/>
            <p:nvPr/>
          </p:nvGrpSpPr>
          <p:grpSpPr>
            <a:xfrm>
              <a:off x="2639439" y="4098375"/>
              <a:ext cx="271644" cy="264736"/>
              <a:chOff x="6440004" y="192590"/>
              <a:chExt cx="512053" cy="499031"/>
            </a:xfrm>
          </p:grpSpPr>
          <p:sp>
            <p:nvSpPr>
              <p:cNvPr id="7742" name="Google Shape;7742;p35"/>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3" name="Google Shape;7743;p35"/>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4" name="Google Shape;7744;p35"/>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5" name="Google Shape;7745;p35"/>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6" name="Google Shape;7746;p35"/>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7" name="Google Shape;7747;p35"/>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8" name="Google Shape;7748;p35"/>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9" name="Google Shape;7749;p35"/>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0" name="Google Shape;7750;p35"/>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1" name="Google Shape;7751;p35"/>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2" name="Google Shape;7752;p35"/>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53" name="Google Shape;7753;p35"/>
              <p:cNvGrpSpPr/>
              <p:nvPr/>
            </p:nvGrpSpPr>
            <p:grpSpPr>
              <a:xfrm>
                <a:off x="6576208" y="332260"/>
                <a:ext cx="239697" cy="245945"/>
                <a:chOff x="6109825" y="244875"/>
                <a:chExt cx="114125" cy="117100"/>
              </a:xfrm>
            </p:grpSpPr>
            <p:sp>
              <p:nvSpPr>
                <p:cNvPr id="7754" name="Google Shape;7754;p35"/>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5" name="Google Shape;7755;p35"/>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6" name="Google Shape;7756;p35"/>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7" name="Google Shape;7757;p35"/>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8" name="Google Shape;7758;p35"/>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9" name="Google Shape;7759;p35"/>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0" name="Google Shape;7760;p35"/>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1" name="Google Shape;7761;p35"/>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2" name="Google Shape;7762;p35"/>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3" name="Google Shape;7763;p35"/>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4" name="Google Shape;7764;p35"/>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5" name="Google Shape;7765;p35"/>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6" name="Google Shape;7766;p35"/>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7" name="Google Shape;7767;p35"/>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8" name="Google Shape;7768;p35"/>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9" name="Google Shape;7769;p35"/>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0" name="Google Shape;7770;p35"/>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1" name="Google Shape;7771;p35"/>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2" name="Google Shape;7772;p35"/>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3" name="Google Shape;7773;p35"/>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4" name="Google Shape;7774;p35"/>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75" name="Google Shape;7775;p35"/>
            <p:cNvGrpSpPr/>
            <p:nvPr/>
          </p:nvGrpSpPr>
          <p:grpSpPr>
            <a:xfrm>
              <a:off x="2242789" y="3884725"/>
              <a:ext cx="271644" cy="264736"/>
              <a:chOff x="6440004" y="192590"/>
              <a:chExt cx="512053" cy="499031"/>
            </a:xfrm>
          </p:grpSpPr>
          <p:sp>
            <p:nvSpPr>
              <p:cNvPr id="7776" name="Google Shape;7776;p35"/>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7" name="Google Shape;7777;p35"/>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8" name="Google Shape;7778;p35"/>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9" name="Google Shape;7779;p35"/>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0" name="Google Shape;7780;p35"/>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1" name="Google Shape;7781;p35"/>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2" name="Google Shape;7782;p35"/>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3" name="Google Shape;7783;p35"/>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4" name="Google Shape;7784;p35"/>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5" name="Google Shape;7785;p35"/>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6" name="Google Shape;7786;p35"/>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87" name="Google Shape;7787;p35"/>
              <p:cNvGrpSpPr/>
              <p:nvPr/>
            </p:nvGrpSpPr>
            <p:grpSpPr>
              <a:xfrm>
                <a:off x="6576208" y="332260"/>
                <a:ext cx="239697" cy="245945"/>
                <a:chOff x="6109825" y="244875"/>
                <a:chExt cx="114125" cy="117100"/>
              </a:xfrm>
            </p:grpSpPr>
            <p:sp>
              <p:nvSpPr>
                <p:cNvPr id="7788" name="Google Shape;7788;p35"/>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9" name="Google Shape;7789;p35"/>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0" name="Google Shape;7790;p35"/>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1" name="Google Shape;7791;p35"/>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2" name="Google Shape;7792;p35"/>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3" name="Google Shape;7793;p35"/>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4" name="Google Shape;7794;p35"/>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5" name="Google Shape;7795;p35"/>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6" name="Google Shape;7796;p35"/>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7" name="Google Shape;7797;p35"/>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8" name="Google Shape;7798;p35"/>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9" name="Google Shape;7799;p35"/>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0" name="Google Shape;7800;p35"/>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1" name="Google Shape;7801;p35"/>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2" name="Google Shape;7802;p35"/>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3" name="Google Shape;7803;p35"/>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4" name="Google Shape;7804;p35"/>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5" name="Google Shape;7805;p35"/>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6" name="Google Shape;7806;p35"/>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7" name="Google Shape;7807;p35"/>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8" name="Google Shape;7808;p35"/>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7809" name="Google Shape;7809;p35"/>
          <p:cNvSpPr/>
          <p:nvPr/>
        </p:nvSpPr>
        <p:spPr>
          <a:xfrm>
            <a:off x="989375" y="1537536"/>
            <a:ext cx="1969138" cy="626352"/>
          </a:xfrm>
          <a:custGeom>
            <a:avLst/>
            <a:gdLst/>
            <a:ahLst/>
            <a:cxnLst/>
            <a:rect l="l" t="t" r="r" b="b"/>
            <a:pathLst>
              <a:path w="17772" h="5653" extrusionOk="0">
                <a:moveTo>
                  <a:pt x="3749" y="0"/>
                </a:moveTo>
                <a:cubicBezTo>
                  <a:pt x="3435" y="0"/>
                  <a:pt x="3181" y="255"/>
                  <a:pt x="3181" y="569"/>
                </a:cubicBezTo>
                <a:cubicBezTo>
                  <a:pt x="3181" y="881"/>
                  <a:pt x="3435" y="1137"/>
                  <a:pt x="3749" y="1137"/>
                </a:cubicBezTo>
                <a:lnTo>
                  <a:pt x="3909" y="1137"/>
                </a:lnTo>
                <a:cubicBezTo>
                  <a:pt x="4222" y="1137"/>
                  <a:pt x="4474" y="1391"/>
                  <a:pt x="4474" y="1705"/>
                </a:cubicBezTo>
                <a:cubicBezTo>
                  <a:pt x="4474" y="2018"/>
                  <a:pt x="4222" y="2273"/>
                  <a:pt x="3909" y="2273"/>
                </a:cubicBezTo>
                <a:lnTo>
                  <a:pt x="569" y="2273"/>
                </a:lnTo>
                <a:cubicBezTo>
                  <a:pt x="256" y="2273"/>
                  <a:pt x="1" y="2528"/>
                  <a:pt x="1" y="2841"/>
                </a:cubicBezTo>
                <a:cubicBezTo>
                  <a:pt x="1" y="3154"/>
                  <a:pt x="256" y="3410"/>
                  <a:pt x="569" y="3410"/>
                </a:cubicBezTo>
                <a:lnTo>
                  <a:pt x="7337" y="3410"/>
                </a:lnTo>
                <a:cubicBezTo>
                  <a:pt x="7569" y="3479"/>
                  <a:pt x="7744" y="3694"/>
                  <a:pt x="7744" y="3948"/>
                </a:cubicBezTo>
                <a:cubicBezTo>
                  <a:pt x="7744" y="4265"/>
                  <a:pt x="7490" y="4516"/>
                  <a:pt x="7176" y="4516"/>
                </a:cubicBezTo>
                <a:lnTo>
                  <a:pt x="3840" y="4516"/>
                </a:lnTo>
                <a:cubicBezTo>
                  <a:pt x="3526" y="4516"/>
                  <a:pt x="3272" y="4772"/>
                  <a:pt x="3272" y="5084"/>
                </a:cubicBezTo>
                <a:cubicBezTo>
                  <a:pt x="3272" y="5398"/>
                  <a:pt x="3526" y="5653"/>
                  <a:pt x="3840" y="5653"/>
                </a:cubicBezTo>
                <a:lnTo>
                  <a:pt x="14027" y="5653"/>
                </a:lnTo>
                <a:cubicBezTo>
                  <a:pt x="14340" y="5653"/>
                  <a:pt x="14596" y="5398"/>
                  <a:pt x="14596" y="5084"/>
                </a:cubicBezTo>
                <a:cubicBezTo>
                  <a:pt x="14596" y="4772"/>
                  <a:pt x="14340" y="4516"/>
                  <a:pt x="14027" y="4516"/>
                </a:cubicBezTo>
                <a:lnTo>
                  <a:pt x="13867" y="4516"/>
                </a:lnTo>
                <a:cubicBezTo>
                  <a:pt x="13554" y="4516"/>
                  <a:pt x="13299" y="4265"/>
                  <a:pt x="13299" y="3948"/>
                </a:cubicBezTo>
                <a:cubicBezTo>
                  <a:pt x="13299" y="3635"/>
                  <a:pt x="13554" y="3383"/>
                  <a:pt x="13867" y="3383"/>
                </a:cubicBezTo>
                <a:lnTo>
                  <a:pt x="17203" y="3383"/>
                </a:lnTo>
                <a:cubicBezTo>
                  <a:pt x="17521" y="3383"/>
                  <a:pt x="17771" y="3129"/>
                  <a:pt x="17771" y="2815"/>
                </a:cubicBezTo>
                <a:cubicBezTo>
                  <a:pt x="17771" y="2502"/>
                  <a:pt x="17521" y="2247"/>
                  <a:pt x="17203" y="2247"/>
                </a:cubicBezTo>
                <a:lnTo>
                  <a:pt x="10440" y="2247"/>
                </a:lnTo>
                <a:cubicBezTo>
                  <a:pt x="10203" y="2178"/>
                  <a:pt x="10032" y="1963"/>
                  <a:pt x="10032" y="1705"/>
                </a:cubicBezTo>
                <a:cubicBezTo>
                  <a:pt x="10032" y="1391"/>
                  <a:pt x="10287" y="1137"/>
                  <a:pt x="10600" y="1137"/>
                </a:cubicBezTo>
                <a:lnTo>
                  <a:pt x="13937" y="1137"/>
                </a:lnTo>
                <a:cubicBezTo>
                  <a:pt x="14249" y="1137"/>
                  <a:pt x="14505" y="881"/>
                  <a:pt x="14505" y="569"/>
                </a:cubicBezTo>
                <a:cubicBezTo>
                  <a:pt x="14505" y="255"/>
                  <a:pt x="14249" y="0"/>
                  <a:pt x="139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0" name="Google Shape;7810;p35"/>
          <p:cNvSpPr/>
          <p:nvPr/>
        </p:nvSpPr>
        <p:spPr>
          <a:xfrm>
            <a:off x="3091884" y="3442638"/>
            <a:ext cx="1270544" cy="357330"/>
          </a:xfrm>
          <a:custGeom>
            <a:avLst/>
            <a:gdLst/>
            <a:ahLst/>
            <a:cxnLst/>
            <a:rect l="l" t="t" r="r" b="b"/>
            <a:pathLst>
              <a:path w="11467" h="3225" extrusionOk="0">
                <a:moveTo>
                  <a:pt x="536" y="0"/>
                </a:moveTo>
                <a:cubicBezTo>
                  <a:pt x="241" y="0"/>
                  <a:pt x="1" y="241"/>
                  <a:pt x="1" y="540"/>
                </a:cubicBezTo>
                <a:cubicBezTo>
                  <a:pt x="1" y="835"/>
                  <a:pt x="241" y="1076"/>
                  <a:pt x="536" y="1076"/>
                </a:cubicBezTo>
                <a:lnTo>
                  <a:pt x="3694" y="1076"/>
                </a:lnTo>
                <a:cubicBezTo>
                  <a:pt x="3989" y="1076"/>
                  <a:pt x="4230" y="1316"/>
                  <a:pt x="4230" y="1614"/>
                </a:cubicBezTo>
                <a:cubicBezTo>
                  <a:pt x="4230" y="1910"/>
                  <a:pt x="3989" y="2150"/>
                  <a:pt x="3694" y="2150"/>
                </a:cubicBezTo>
                <a:lnTo>
                  <a:pt x="3544" y="2150"/>
                </a:lnTo>
                <a:cubicBezTo>
                  <a:pt x="3246" y="2150"/>
                  <a:pt x="3006" y="2390"/>
                  <a:pt x="3006" y="2685"/>
                </a:cubicBezTo>
                <a:cubicBezTo>
                  <a:pt x="3006" y="2984"/>
                  <a:pt x="3246" y="3224"/>
                  <a:pt x="3544" y="3224"/>
                </a:cubicBezTo>
                <a:lnTo>
                  <a:pt x="10928" y="3224"/>
                </a:lnTo>
                <a:cubicBezTo>
                  <a:pt x="11227" y="3224"/>
                  <a:pt x="11467" y="2984"/>
                  <a:pt x="11467" y="2685"/>
                </a:cubicBezTo>
                <a:cubicBezTo>
                  <a:pt x="11467" y="2390"/>
                  <a:pt x="11227" y="2150"/>
                  <a:pt x="10928" y="2150"/>
                </a:cubicBezTo>
                <a:lnTo>
                  <a:pt x="7774" y="2150"/>
                </a:lnTo>
                <a:cubicBezTo>
                  <a:pt x="7475" y="2150"/>
                  <a:pt x="7234" y="1910"/>
                  <a:pt x="7234" y="1614"/>
                </a:cubicBezTo>
                <a:cubicBezTo>
                  <a:pt x="7234" y="1316"/>
                  <a:pt x="7475" y="1076"/>
                  <a:pt x="7774" y="1076"/>
                </a:cubicBezTo>
                <a:lnTo>
                  <a:pt x="7923" y="1076"/>
                </a:lnTo>
                <a:cubicBezTo>
                  <a:pt x="8221" y="1076"/>
                  <a:pt x="8462" y="835"/>
                  <a:pt x="8462" y="540"/>
                </a:cubicBezTo>
                <a:cubicBezTo>
                  <a:pt x="8462" y="241"/>
                  <a:pt x="8221" y="0"/>
                  <a:pt x="79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7811"/>
        <p:cNvGrpSpPr/>
        <p:nvPr/>
      </p:nvGrpSpPr>
      <p:grpSpPr>
        <a:xfrm>
          <a:off x="0" y="0"/>
          <a:ext cx="0" cy="0"/>
          <a:chOff x="0" y="0"/>
          <a:chExt cx="0" cy="0"/>
        </a:xfrm>
      </p:grpSpPr>
      <p:grpSp>
        <p:nvGrpSpPr>
          <p:cNvPr id="7812" name="Google Shape;7812;p36"/>
          <p:cNvGrpSpPr/>
          <p:nvPr/>
        </p:nvGrpSpPr>
        <p:grpSpPr>
          <a:xfrm>
            <a:off x="2028500" y="3609788"/>
            <a:ext cx="1066394" cy="1448348"/>
            <a:chOff x="-1821775" y="2995138"/>
            <a:chExt cx="1066394" cy="1448348"/>
          </a:xfrm>
        </p:grpSpPr>
        <p:sp>
          <p:nvSpPr>
            <p:cNvPr id="7813" name="Google Shape;7813;p36"/>
            <p:cNvSpPr/>
            <p:nvPr/>
          </p:nvSpPr>
          <p:spPr>
            <a:xfrm>
              <a:off x="-1821775" y="2995138"/>
              <a:ext cx="1066394" cy="1448346"/>
            </a:xfrm>
            <a:custGeom>
              <a:avLst/>
              <a:gdLst/>
              <a:ahLst/>
              <a:cxnLst/>
              <a:rect l="l" t="t" r="r" b="b"/>
              <a:pathLst>
                <a:path w="14239" h="19339" extrusionOk="0">
                  <a:moveTo>
                    <a:pt x="7117" y="1"/>
                  </a:moveTo>
                  <a:cubicBezTo>
                    <a:pt x="3188" y="1"/>
                    <a:pt x="1" y="3188"/>
                    <a:pt x="1" y="7122"/>
                  </a:cubicBezTo>
                  <a:lnTo>
                    <a:pt x="1" y="19338"/>
                  </a:lnTo>
                  <a:lnTo>
                    <a:pt x="470" y="19338"/>
                  </a:lnTo>
                  <a:lnTo>
                    <a:pt x="470" y="7122"/>
                  </a:lnTo>
                  <a:cubicBezTo>
                    <a:pt x="470" y="3454"/>
                    <a:pt x="3454" y="471"/>
                    <a:pt x="7117" y="471"/>
                  </a:cubicBezTo>
                  <a:cubicBezTo>
                    <a:pt x="10785" y="471"/>
                    <a:pt x="13769" y="3454"/>
                    <a:pt x="13769" y="7122"/>
                  </a:cubicBezTo>
                  <a:lnTo>
                    <a:pt x="13769" y="19338"/>
                  </a:lnTo>
                  <a:lnTo>
                    <a:pt x="14238" y="19338"/>
                  </a:lnTo>
                  <a:lnTo>
                    <a:pt x="14238" y="7122"/>
                  </a:lnTo>
                  <a:cubicBezTo>
                    <a:pt x="14238" y="3188"/>
                    <a:pt x="11051" y="1"/>
                    <a:pt x="7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4" name="Google Shape;7814;p36"/>
            <p:cNvSpPr/>
            <p:nvPr/>
          </p:nvSpPr>
          <p:spPr>
            <a:xfrm>
              <a:off x="-1730705" y="3086282"/>
              <a:ext cx="884256" cy="1357202"/>
            </a:xfrm>
            <a:custGeom>
              <a:avLst/>
              <a:gdLst/>
              <a:ahLst/>
              <a:cxnLst/>
              <a:rect l="l" t="t" r="r" b="b"/>
              <a:pathLst>
                <a:path w="11807" h="18122" extrusionOk="0">
                  <a:moveTo>
                    <a:pt x="5901" y="1"/>
                  </a:moveTo>
                  <a:cubicBezTo>
                    <a:pt x="2649" y="1"/>
                    <a:pt x="1" y="2648"/>
                    <a:pt x="1" y="5905"/>
                  </a:cubicBezTo>
                  <a:lnTo>
                    <a:pt x="1" y="18121"/>
                  </a:lnTo>
                  <a:lnTo>
                    <a:pt x="467" y="18121"/>
                  </a:lnTo>
                  <a:lnTo>
                    <a:pt x="467" y="5905"/>
                  </a:lnTo>
                  <a:cubicBezTo>
                    <a:pt x="467" y="2907"/>
                    <a:pt x="2907" y="467"/>
                    <a:pt x="5901" y="467"/>
                  </a:cubicBezTo>
                  <a:cubicBezTo>
                    <a:pt x="8900" y="467"/>
                    <a:pt x="11339" y="2907"/>
                    <a:pt x="11339" y="5905"/>
                  </a:cubicBezTo>
                  <a:lnTo>
                    <a:pt x="11339" y="18121"/>
                  </a:lnTo>
                  <a:lnTo>
                    <a:pt x="11806" y="18121"/>
                  </a:lnTo>
                  <a:lnTo>
                    <a:pt x="11806" y="5905"/>
                  </a:lnTo>
                  <a:cubicBezTo>
                    <a:pt x="11806" y="2648"/>
                    <a:pt x="9158" y="1"/>
                    <a:pt x="59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5" name="Google Shape;7815;p36"/>
            <p:cNvSpPr/>
            <p:nvPr/>
          </p:nvSpPr>
          <p:spPr>
            <a:xfrm>
              <a:off x="-1639785" y="3177427"/>
              <a:ext cx="702417" cy="1266058"/>
            </a:xfrm>
            <a:custGeom>
              <a:avLst/>
              <a:gdLst/>
              <a:ahLst/>
              <a:cxnLst/>
              <a:rect l="l" t="t" r="r" b="b"/>
              <a:pathLst>
                <a:path w="9379" h="16905" extrusionOk="0">
                  <a:moveTo>
                    <a:pt x="4687" y="0"/>
                  </a:moveTo>
                  <a:cubicBezTo>
                    <a:pt x="2105" y="0"/>
                    <a:pt x="0" y="2102"/>
                    <a:pt x="0" y="4688"/>
                  </a:cubicBezTo>
                  <a:lnTo>
                    <a:pt x="0" y="16904"/>
                  </a:lnTo>
                  <a:lnTo>
                    <a:pt x="469" y="16904"/>
                  </a:lnTo>
                  <a:lnTo>
                    <a:pt x="469" y="4688"/>
                  </a:lnTo>
                  <a:cubicBezTo>
                    <a:pt x="469" y="2361"/>
                    <a:pt x="2364" y="466"/>
                    <a:pt x="4687" y="466"/>
                  </a:cubicBezTo>
                  <a:cubicBezTo>
                    <a:pt x="7015" y="466"/>
                    <a:pt x="8910" y="2361"/>
                    <a:pt x="8910" y="4688"/>
                  </a:cubicBezTo>
                  <a:lnTo>
                    <a:pt x="8910" y="16904"/>
                  </a:lnTo>
                  <a:lnTo>
                    <a:pt x="9379" y="16904"/>
                  </a:lnTo>
                  <a:lnTo>
                    <a:pt x="9379" y="4688"/>
                  </a:lnTo>
                  <a:cubicBezTo>
                    <a:pt x="9379" y="2102"/>
                    <a:pt x="7274" y="0"/>
                    <a:pt x="46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6" name="Google Shape;7816;p36"/>
            <p:cNvSpPr/>
            <p:nvPr/>
          </p:nvSpPr>
          <p:spPr>
            <a:xfrm>
              <a:off x="-1548715" y="3268197"/>
              <a:ext cx="520278" cy="1175288"/>
            </a:xfrm>
            <a:custGeom>
              <a:avLst/>
              <a:gdLst/>
              <a:ahLst/>
              <a:cxnLst/>
              <a:rect l="l" t="t" r="r" b="b"/>
              <a:pathLst>
                <a:path w="6947" h="15693" extrusionOk="0">
                  <a:moveTo>
                    <a:pt x="3471" y="1"/>
                  </a:moveTo>
                  <a:cubicBezTo>
                    <a:pt x="1560" y="1"/>
                    <a:pt x="1" y="1560"/>
                    <a:pt x="1" y="3476"/>
                  </a:cubicBezTo>
                  <a:lnTo>
                    <a:pt x="1" y="15692"/>
                  </a:lnTo>
                  <a:lnTo>
                    <a:pt x="467" y="15692"/>
                  </a:lnTo>
                  <a:lnTo>
                    <a:pt x="467" y="3476"/>
                  </a:lnTo>
                  <a:cubicBezTo>
                    <a:pt x="467" y="1818"/>
                    <a:pt x="1815" y="471"/>
                    <a:pt x="3471" y="471"/>
                  </a:cubicBezTo>
                  <a:cubicBezTo>
                    <a:pt x="5129" y="471"/>
                    <a:pt x="6480" y="1818"/>
                    <a:pt x="6480" y="3476"/>
                  </a:cubicBezTo>
                  <a:lnTo>
                    <a:pt x="6480" y="15692"/>
                  </a:lnTo>
                  <a:lnTo>
                    <a:pt x="6946" y="15692"/>
                  </a:lnTo>
                  <a:lnTo>
                    <a:pt x="6946" y="3476"/>
                  </a:lnTo>
                  <a:cubicBezTo>
                    <a:pt x="6946" y="1560"/>
                    <a:pt x="5387" y="1"/>
                    <a:pt x="34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7" name="Google Shape;7817;p36"/>
            <p:cNvSpPr/>
            <p:nvPr/>
          </p:nvSpPr>
          <p:spPr>
            <a:xfrm>
              <a:off x="-1457646" y="3359342"/>
              <a:ext cx="338140" cy="1084144"/>
            </a:xfrm>
            <a:custGeom>
              <a:avLst/>
              <a:gdLst/>
              <a:ahLst/>
              <a:cxnLst/>
              <a:rect l="l" t="t" r="r" b="b"/>
              <a:pathLst>
                <a:path w="4515" h="14476" extrusionOk="0">
                  <a:moveTo>
                    <a:pt x="2255" y="1"/>
                  </a:moveTo>
                  <a:cubicBezTo>
                    <a:pt x="1014" y="1"/>
                    <a:pt x="1" y="1013"/>
                    <a:pt x="1" y="2259"/>
                  </a:cubicBezTo>
                  <a:lnTo>
                    <a:pt x="1" y="14475"/>
                  </a:lnTo>
                  <a:lnTo>
                    <a:pt x="468" y="14475"/>
                  </a:lnTo>
                  <a:lnTo>
                    <a:pt x="468" y="2259"/>
                  </a:lnTo>
                  <a:cubicBezTo>
                    <a:pt x="468" y="1272"/>
                    <a:pt x="1268" y="467"/>
                    <a:pt x="2255" y="467"/>
                  </a:cubicBezTo>
                  <a:cubicBezTo>
                    <a:pt x="3247" y="467"/>
                    <a:pt x="4047" y="1272"/>
                    <a:pt x="4047" y="2259"/>
                  </a:cubicBezTo>
                  <a:lnTo>
                    <a:pt x="4047" y="14475"/>
                  </a:lnTo>
                  <a:lnTo>
                    <a:pt x="4514" y="14475"/>
                  </a:lnTo>
                  <a:lnTo>
                    <a:pt x="4514" y="2259"/>
                  </a:lnTo>
                  <a:cubicBezTo>
                    <a:pt x="4514" y="1013"/>
                    <a:pt x="3501" y="1"/>
                    <a:pt x="22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8" name="Google Shape;7818;p36"/>
            <p:cNvSpPr/>
            <p:nvPr/>
          </p:nvSpPr>
          <p:spPr>
            <a:xfrm>
              <a:off x="-1366726" y="3450187"/>
              <a:ext cx="156301" cy="993299"/>
            </a:xfrm>
            <a:custGeom>
              <a:avLst/>
              <a:gdLst/>
              <a:ahLst/>
              <a:cxnLst/>
              <a:rect l="l" t="t" r="r" b="b"/>
              <a:pathLst>
                <a:path w="2087" h="13263" extrusionOk="0">
                  <a:moveTo>
                    <a:pt x="1041" y="0"/>
                  </a:moveTo>
                  <a:cubicBezTo>
                    <a:pt x="470" y="0"/>
                    <a:pt x="0" y="471"/>
                    <a:pt x="0" y="1046"/>
                  </a:cubicBezTo>
                  <a:lnTo>
                    <a:pt x="0" y="13262"/>
                  </a:lnTo>
                  <a:lnTo>
                    <a:pt x="466" y="13262"/>
                  </a:lnTo>
                  <a:lnTo>
                    <a:pt x="466" y="1046"/>
                  </a:lnTo>
                  <a:cubicBezTo>
                    <a:pt x="466" y="729"/>
                    <a:pt x="725" y="471"/>
                    <a:pt x="1041" y="471"/>
                  </a:cubicBezTo>
                  <a:cubicBezTo>
                    <a:pt x="1362" y="471"/>
                    <a:pt x="1617" y="729"/>
                    <a:pt x="1617" y="1046"/>
                  </a:cubicBezTo>
                  <a:lnTo>
                    <a:pt x="1617" y="13262"/>
                  </a:lnTo>
                  <a:lnTo>
                    <a:pt x="2087" y="13262"/>
                  </a:lnTo>
                  <a:lnTo>
                    <a:pt x="2087" y="1046"/>
                  </a:lnTo>
                  <a:cubicBezTo>
                    <a:pt x="2087" y="471"/>
                    <a:pt x="1617" y="0"/>
                    <a:pt x="10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19" name="Google Shape;7819;p36"/>
          <p:cNvGrpSpPr/>
          <p:nvPr/>
        </p:nvGrpSpPr>
        <p:grpSpPr>
          <a:xfrm>
            <a:off x="6323887" y="4117223"/>
            <a:ext cx="723442" cy="982560"/>
            <a:chOff x="-1821775" y="2995138"/>
            <a:chExt cx="1066394" cy="1448348"/>
          </a:xfrm>
        </p:grpSpPr>
        <p:sp>
          <p:nvSpPr>
            <p:cNvPr id="7820" name="Google Shape;7820;p36"/>
            <p:cNvSpPr/>
            <p:nvPr/>
          </p:nvSpPr>
          <p:spPr>
            <a:xfrm>
              <a:off x="-1821775" y="2995138"/>
              <a:ext cx="1066394" cy="1448346"/>
            </a:xfrm>
            <a:custGeom>
              <a:avLst/>
              <a:gdLst/>
              <a:ahLst/>
              <a:cxnLst/>
              <a:rect l="l" t="t" r="r" b="b"/>
              <a:pathLst>
                <a:path w="14239" h="19339" extrusionOk="0">
                  <a:moveTo>
                    <a:pt x="7117" y="1"/>
                  </a:moveTo>
                  <a:cubicBezTo>
                    <a:pt x="3188" y="1"/>
                    <a:pt x="1" y="3188"/>
                    <a:pt x="1" y="7122"/>
                  </a:cubicBezTo>
                  <a:lnTo>
                    <a:pt x="1" y="19338"/>
                  </a:lnTo>
                  <a:lnTo>
                    <a:pt x="470" y="19338"/>
                  </a:lnTo>
                  <a:lnTo>
                    <a:pt x="470" y="7122"/>
                  </a:lnTo>
                  <a:cubicBezTo>
                    <a:pt x="470" y="3454"/>
                    <a:pt x="3454" y="471"/>
                    <a:pt x="7117" y="471"/>
                  </a:cubicBezTo>
                  <a:cubicBezTo>
                    <a:pt x="10785" y="471"/>
                    <a:pt x="13769" y="3454"/>
                    <a:pt x="13769" y="7122"/>
                  </a:cubicBezTo>
                  <a:lnTo>
                    <a:pt x="13769" y="19338"/>
                  </a:lnTo>
                  <a:lnTo>
                    <a:pt x="14238" y="19338"/>
                  </a:lnTo>
                  <a:lnTo>
                    <a:pt x="14238" y="7122"/>
                  </a:lnTo>
                  <a:cubicBezTo>
                    <a:pt x="14238" y="3188"/>
                    <a:pt x="11051" y="1"/>
                    <a:pt x="71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1" name="Google Shape;7821;p36"/>
            <p:cNvSpPr/>
            <p:nvPr/>
          </p:nvSpPr>
          <p:spPr>
            <a:xfrm>
              <a:off x="-1730705" y="3086282"/>
              <a:ext cx="884256" cy="1357202"/>
            </a:xfrm>
            <a:custGeom>
              <a:avLst/>
              <a:gdLst/>
              <a:ahLst/>
              <a:cxnLst/>
              <a:rect l="l" t="t" r="r" b="b"/>
              <a:pathLst>
                <a:path w="11807" h="18122" extrusionOk="0">
                  <a:moveTo>
                    <a:pt x="5901" y="1"/>
                  </a:moveTo>
                  <a:cubicBezTo>
                    <a:pt x="2649" y="1"/>
                    <a:pt x="1" y="2648"/>
                    <a:pt x="1" y="5905"/>
                  </a:cubicBezTo>
                  <a:lnTo>
                    <a:pt x="1" y="18121"/>
                  </a:lnTo>
                  <a:lnTo>
                    <a:pt x="467" y="18121"/>
                  </a:lnTo>
                  <a:lnTo>
                    <a:pt x="467" y="5905"/>
                  </a:lnTo>
                  <a:cubicBezTo>
                    <a:pt x="467" y="2907"/>
                    <a:pt x="2907" y="467"/>
                    <a:pt x="5901" y="467"/>
                  </a:cubicBezTo>
                  <a:cubicBezTo>
                    <a:pt x="8900" y="467"/>
                    <a:pt x="11339" y="2907"/>
                    <a:pt x="11339" y="5905"/>
                  </a:cubicBezTo>
                  <a:lnTo>
                    <a:pt x="11339" y="18121"/>
                  </a:lnTo>
                  <a:lnTo>
                    <a:pt x="11806" y="18121"/>
                  </a:lnTo>
                  <a:lnTo>
                    <a:pt x="11806" y="5905"/>
                  </a:lnTo>
                  <a:cubicBezTo>
                    <a:pt x="11806" y="2648"/>
                    <a:pt x="9158" y="1"/>
                    <a:pt x="59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2" name="Google Shape;7822;p36"/>
            <p:cNvSpPr/>
            <p:nvPr/>
          </p:nvSpPr>
          <p:spPr>
            <a:xfrm>
              <a:off x="-1639785" y="3177427"/>
              <a:ext cx="702417" cy="1266058"/>
            </a:xfrm>
            <a:custGeom>
              <a:avLst/>
              <a:gdLst/>
              <a:ahLst/>
              <a:cxnLst/>
              <a:rect l="l" t="t" r="r" b="b"/>
              <a:pathLst>
                <a:path w="9379" h="16905" extrusionOk="0">
                  <a:moveTo>
                    <a:pt x="4687" y="0"/>
                  </a:moveTo>
                  <a:cubicBezTo>
                    <a:pt x="2105" y="0"/>
                    <a:pt x="0" y="2102"/>
                    <a:pt x="0" y="4688"/>
                  </a:cubicBezTo>
                  <a:lnTo>
                    <a:pt x="0" y="16904"/>
                  </a:lnTo>
                  <a:lnTo>
                    <a:pt x="469" y="16904"/>
                  </a:lnTo>
                  <a:lnTo>
                    <a:pt x="469" y="4688"/>
                  </a:lnTo>
                  <a:cubicBezTo>
                    <a:pt x="469" y="2361"/>
                    <a:pt x="2364" y="466"/>
                    <a:pt x="4687" y="466"/>
                  </a:cubicBezTo>
                  <a:cubicBezTo>
                    <a:pt x="7015" y="466"/>
                    <a:pt x="8910" y="2361"/>
                    <a:pt x="8910" y="4688"/>
                  </a:cubicBezTo>
                  <a:lnTo>
                    <a:pt x="8910" y="16904"/>
                  </a:lnTo>
                  <a:lnTo>
                    <a:pt x="9379" y="16904"/>
                  </a:lnTo>
                  <a:lnTo>
                    <a:pt x="9379" y="4688"/>
                  </a:lnTo>
                  <a:cubicBezTo>
                    <a:pt x="9379" y="2102"/>
                    <a:pt x="7274" y="0"/>
                    <a:pt x="46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3" name="Google Shape;7823;p36"/>
            <p:cNvSpPr/>
            <p:nvPr/>
          </p:nvSpPr>
          <p:spPr>
            <a:xfrm>
              <a:off x="-1548715" y="3268197"/>
              <a:ext cx="520278" cy="1175288"/>
            </a:xfrm>
            <a:custGeom>
              <a:avLst/>
              <a:gdLst/>
              <a:ahLst/>
              <a:cxnLst/>
              <a:rect l="l" t="t" r="r" b="b"/>
              <a:pathLst>
                <a:path w="6947" h="15693" extrusionOk="0">
                  <a:moveTo>
                    <a:pt x="3471" y="1"/>
                  </a:moveTo>
                  <a:cubicBezTo>
                    <a:pt x="1560" y="1"/>
                    <a:pt x="1" y="1560"/>
                    <a:pt x="1" y="3476"/>
                  </a:cubicBezTo>
                  <a:lnTo>
                    <a:pt x="1" y="15692"/>
                  </a:lnTo>
                  <a:lnTo>
                    <a:pt x="467" y="15692"/>
                  </a:lnTo>
                  <a:lnTo>
                    <a:pt x="467" y="3476"/>
                  </a:lnTo>
                  <a:cubicBezTo>
                    <a:pt x="467" y="1818"/>
                    <a:pt x="1815" y="471"/>
                    <a:pt x="3471" y="471"/>
                  </a:cubicBezTo>
                  <a:cubicBezTo>
                    <a:pt x="5129" y="471"/>
                    <a:pt x="6480" y="1818"/>
                    <a:pt x="6480" y="3476"/>
                  </a:cubicBezTo>
                  <a:lnTo>
                    <a:pt x="6480" y="15692"/>
                  </a:lnTo>
                  <a:lnTo>
                    <a:pt x="6946" y="15692"/>
                  </a:lnTo>
                  <a:lnTo>
                    <a:pt x="6946" y="3476"/>
                  </a:lnTo>
                  <a:cubicBezTo>
                    <a:pt x="6946" y="1560"/>
                    <a:pt x="5387" y="1"/>
                    <a:pt x="3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4" name="Google Shape;7824;p36"/>
            <p:cNvSpPr/>
            <p:nvPr/>
          </p:nvSpPr>
          <p:spPr>
            <a:xfrm>
              <a:off x="-1457646" y="3359342"/>
              <a:ext cx="338140" cy="1084144"/>
            </a:xfrm>
            <a:custGeom>
              <a:avLst/>
              <a:gdLst/>
              <a:ahLst/>
              <a:cxnLst/>
              <a:rect l="l" t="t" r="r" b="b"/>
              <a:pathLst>
                <a:path w="4515" h="14476" extrusionOk="0">
                  <a:moveTo>
                    <a:pt x="2255" y="1"/>
                  </a:moveTo>
                  <a:cubicBezTo>
                    <a:pt x="1014" y="1"/>
                    <a:pt x="1" y="1013"/>
                    <a:pt x="1" y="2259"/>
                  </a:cubicBezTo>
                  <a:lnTo>
                    <a:pt x="1" y="14475"/>
                  </a:lnTo>
                  <a:lnTo>
                    <a:pt x="468" y="14475"/>
                  </a:lnTo>
                  <a:lnTo>
                    <a:pt x="468" y="2259"/>
                  </a:lnTo>
                  <a:cubicBezTo>
                    <a:pt x="468" y="1272"/>
                    <a:pt x="1268" y="467"/>
                    <a:pt x="2255" y="467"/>
                  </a:cubicBezTo>
                  <a:cubicBezTo>
                    <a:pt x="3247" y="467"/>
                    <a:pt x="4047" y="1272"/>
                    <a:pt x="4047" y="2259"/>
                  </a:cubicBezTo>
                  <a:lnTo>
                    <a:pt x="4047" y="14475"/>
                  </a:lnTo>
                  <a:lnTo>
                    <a:pt x="4514" y="14475"/>
                  </a:lnTo>
                  <a:lnTo>
                    <a:pt x="4514" y="2259"/>
                  </a:lnTo>
                  <a:cubicBezTo>
                    <a:pt x="4514" y="1013"/>
                    <a:pt x="3501" y="1"/>
                    <a:pt x="22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5" name="Google Shape;7825;p36"/>
            <p:cNvSpPr/>
            <p:nvPr/>
          </p:nvSpPr>
          <p:spPr>
            <a:xfrm>
              <a:off x="-1366726" y="3450187"/>
              <a:ext cx="156301" cy="993299"/>
            </a:xfrm>
            <a:custGeom>
              <a:avLst/>
              <a:gdLst/>
              <a:ahLst/>
              <a:cxnLst/>
              <a:rect l="l" t="t" r="r" b="b"/>
              <a:pathLst>
                <a:path w="2087" h="13263" extrusionOk="0">
                  <a:moveTo>
                    <a:pt x="1041" y="0"/>
                  </a:moveTo>
                  <a:cubicBezTo>
                    <a:pt x="470" y="0"/>
                    <a:pt x="0" y="471"/>
                    <a:pt x="0" y="1046"/>
                  </a:cubicBezTo>
                  <a:lnTo>
                    <a:pt x="0" y="13262"/>
                  </a:lnTo>
                  <a:lnTo>
                    <a:pt x="466" y="13262"/>
                  </a:lnTo>
                  <a:lnTo>
                    <a:pt x="466" y="1046"/>
                  </a:lnTo>
                  <a:cubicBezTo>
                    <a:pt x="466" y="729"/>
                    <a:pt x="725" y="471"/>
                    <a:pt x="1041" y="471"/>
                  </a:cubicBezTo>
                  <a:cubicBezTo>
                    <a:pt x="1362" y="471"/>
                    <a:pt x="1617" y="729"/>
                    <a:pt x="1617" y="1046"/>
                  </a:cubicBezTo>
                  <a:lnTo>
                    <a:pt x="1617" y="13262"/>
                  </a:lnTo>
                  <a:lnTo>
                    <a:pt x="2087" y="13262"/>
                  </a:lnTo>
                  <a:lnTo>
                    <a:pt x="2087" y="1046"/>
                  </a:lnTo>
                  <a:cubicBezTo>
                    <a:pt x="2087" y="471"/>
                    <a:pt x="1617" y="0"/>
                    <a:pt x="10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26" name="Google Shape;7826;p36"/>
          <p:cNvGrpSpPr/>
          <p:nvPr/>
        </p:nvGrpSpPr>
        <p:grpSpPr>
          <a:xfrm>
            <a:off x="1632820" y="4123496"/>
            <a:ext cx="423572" cy="575284"/>
            <a:chOff x="-1821775" y="2995138"/>
            <a:chExt cx="1066394" cy="1448348"/>
          </a:xfrm>
        </p:grpSpPr>
        <p:sp>
          <p:nvSpPr>
            <p:cNvPr id="7827" name="Google Shape;7827;p36"/>
            <p:cNvSpPr/>
            <p:nvPr/>
          </p:nvSpPr>
          <p:spPr>
            <a:xfrm>
              <a:off x="-1821775" y="2995138"/>
              <a:ext cx="1066394" cy="1448346"/>
            </a:xfrm>
            <a:custGeom>
              <a:avLst/>
              <a:gdLst/>
              <a:ahLst/>
              <a:cxnLst/>
              <a:rect l="l" t="t" r="r" b="b"/>
              <a:pathLst>
                <a:path w="14239" h="19339" extrusionOk="0">
                  <a:moveTo>
                    <a:pt x="7117" y="1"/>
                  </a:moveTo>
                  <a:cubicBezTo>
                    <a:pt x="3188" y="1"/>
                    <a:pt x="1" y="3188"/>
                    <a:pt x="1" y="7122"/>
                  </a:cubicBezTo>
                  <a:lnTo>
                    <a:pt x="1" y="19338"/>
                  </a:lnTo>
                  <a:lnTo>
                    <a:pt x="470" y="19338"/>
                  </a:lnTo>
                  <a:lnTo>
                    <a:pt x="470" y="7122"/>
                  </a:lnTo>
                  <a:cubicBezTo>
                    <a:pt x="470" y="3454"/>
                    <a:pt x="3454" y="471"/>
                    <a:pt x="7117" y="471"/>
                  </a:cubicBezTo>
                  <a:cubicBezTo>
                    <a:pt x="10785" y="471"/>
                    <a:pt x="13769" y="3454"/>
                    <a:pt x="13769" y="7122"/>
                  </a:cubicBezTo>
                  <a:lnTo>
                    <a:pt x="13769" y="19338"/>
                  </a:lnTo>
                  <a:lnTo>
                    <a:pt x="14238" y="19338"/>
                  </a:lnTo>
                  <a:lnTo>
                    <a:pt x="14238" y="7122"/>
                  </a:lnTo>
                  <a:cubicBezTo>
                    <a:pt x="14238" y="3188"/>
                    <a:pt x="11051" y="1"/>
                    <a:pt x="71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8" name="Google Shape;7828;p36"/>
            <p:cNvSpPr/>
            <p:nvPr/>
          </p:nvSpPr>
          <p:spPr>
            <a:xfrm>
              <a:off x="-1730705" y="3086282"/>
              <a:ext cx="884256" cy="1357202"/>
            </a:xfrm>
            <a:custGeom>
              <a:avLst/>
              <a:gdLst/>
              <a:ahLst/>
              <a:cxnLst/>
              <a:rect l="l" t="t" r="r" b="b"/>
              <a:pathLst>
                <a:path w="11807" h="18122" extrusionOk="0">
                  <a:moveTo>
                    <a:pt x="5901" y="1"/>
                  </a:moveTo>
                  <a:cubicBezTo>
                    <a:pt x="2649" y="1"/>
                    <a:pt x="1" y="2648"/>
                    <a:pt x="1" y="5905"/>
                  </a:cubicBezTo>
                  <a:lnTo>
                    <a:pt x="1" y="18121"/>
                  </a:lnTo>
                  <a:lnTo>
                    <a:pt x="467" y="18121"/>
                  </a:lnTo>
                  <a:lnTo>
                    <a:pt x="467" y="5905"/>
                  </a:lnTo>
                  <a:cubicBezTo>
                    <a:pt x="467" y="2907"/>
                    <a:pt x="2907" y="467"/>
                    <a:pt x="5901" y="467"/>
                  </a:cubicBezTo>
                  <a:cubicBezTo>
                    <a:pt x="8900" y="467"/>
                    <a:pt x="11339" y="2907"/>
                    <a:pt x="11339" y="5905"/>
                  </a:cubicBezTo>
                  <a:lnTo>
                    <a:pt x="11339" y="18121"/>
                  </a:lnTo>
                  <a:lnTo>
                    <a:pt x="11806" y="18121"/>
                  </a:lnTo>
                  <a:lnTo>
                    <a:pt x="11806" y="5905"/>
                  </a:lnTo>
                  <a:cubicBezTo>
                    <a:pt x="11806" y="2648"/>
                    <a:pt x="9158" y="1"/>
                    <a:pt x="59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9" name="Google Shape;7829;p36"/>
            <p:cNvSpPr/>
            <p:nvPr/>
          </p:nvSpPr>
          <p:spPr>
            <a:xfrm>
              <a:off x="-1639785" y="3177427"/>
              <a:ext cx="702417" cy="1266058"/>
            </a:xfrm>
            <a:custGeom>
              <a:avLst/>
              <a:gdLst/>
              <a:ahLst/>
              <a:cxnLst/>
              <a:rect l="l" t="t" r="r" b="b"/>
              <a:pathLst>
                <a:path w="9379" h="16905" extrusionOk="0">
                  <a:moveTo>
                    <a:pt x="4687" y="0"/>
                  </a:moveTo>
                  <a:cubicBezTo>
                    <a:pt x="2105" y="0"/>
                    <a:pt x="0" y="2102"/>
                    <a:pt x="0" y="4688"/>
                  </a:cubicBezTo>
                  <a:lnTo>
                    <a:pt x="0" y="16904"/>
                  </a:lnTo>
                  <a:lnTo>
                    <a:pt x="469" y="16904"/>
                  </a:lnTo>
                  <a:lnTo>
                    <a:pt x="469" y="4688"/>
                  </a:lnTo>
                  <a:cubicBezTo>
                    <a:pt x="469" y="2361"/>
                    <a:pt x="2364" y="466"/>
                    <a:pt x="4687" y="466"/>
                  </a:cubicBezTo>
                  <a:cubicBezTo>
                    <a:pt x="7015" y="466"/>
                    <a:pt x="8910" y="2361"/>
                    <a:pt x="8910" y="4688"/>
                  </a:cubicBezTo>
                  <a:lnTo>
                    <a:pt x="8910" y="16904"/>
                  </a:lnTo>
                  <a:lnTo>
                    <a:pt x="9379" y="16904"/>
                  </a:lnTo>
                  <a:lnTo>
                    <a:pt x="9379" y="4688"/>
                  </a:lnTo>
                  <a:cubicBezTo>
                    <a:pt x="9379" y="2102"/>
                    <a:pt x="7274" y="0"/>
                    <a:pt x="46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0" name="Google Shape;7830;p36"/>
            <p:cNvSpPr/>
            <p:nvPr/>
          </p:nvSpPr>
          <p:spPr>
            <a:xfrm>
              <a:off x="-1548715" y="3268197"/>
              <a:ext cx="520278" cy="1175288"/>
            </a:xfrm>
            <a:custGeom>
              <a:avLst/>
              <a:gdLst/>
              <a:ahLst/>
              <a:cxnLst/>
              <a:rect l="l" t="t" r="r" b="b"/>
              <a:pathLst>
                <a:path w="6947" h="15693" extrusionOk="0">
                  <a:moveTo>
                    <a:pt x="3471" y="1"/>
                  </a:moveTo>
                  <a:cubicBezTo>
                    <a:pt x="1560" y="1"/>
                    <a:pt x="1" y="1560"/>
                    <a:pt x="1" y="3476"/>
                  </a:cubicBezTo>
                  <a:lnTo>
                    <a:pt x="1" y="15692"/>
                  </a:lnTo>
                  <a:lnTo>
                    <a:pt x="467" y="15692"/>
                  </a:lnTo>
                  <a:lnTo>
                    <a:pt x="467" y="3476"/>
                  </a:lnTo>
                  <a:cubicBezTo>
                    <a:pt x="467" y="1818"/>
                    <a:pt x="1815" y="471"/>
                    <a:pt x="3471" y="471"/>
                  </a:cubicBezTo>
                  <a:cubicBezTo>
                    <a:pt x="5129" y="471"/>
                    <a:pt x="6480" y="1818"/>
                    <a:pt x="6480" y="3476"/>
                  </a:cubicBezTo>
                  <a:lnTo>
                    <a:pt x="6480" y="15692"/>
                  </a:lnTo>
                  <a:lnTo>
                    <a:pt x="6946" y="15692"/>
                  </a:lnTo>
                  <a:lnTo>
                    <a:pt x="6946" y="3476"/>
                  </a:lnTo>
                  <a:cubicBezTo>
                    <a:pt x="6946" y="1560"/>
                    <a:pt x="5387" y="1"/>
                    <a:pt x="3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1" name="Google Shape;7831;p36"/>
            <p:cNvSpPr/>
            <p:nvPr/>
          </p:nvSpPr>
          <p:spPr>
            <a:xfrm>
              <a:off x="-1457646" y="3359342"/>
              <a:ext cx="338140" cy="1084144"/>
            </a:xfrm>
            <a:custGeom>
              <a:avLst/>
              <a:gdLst/>
              <a:ahLst/>
              <a:cxnLst/>
              <a:rect l="l" t="t" r="r" b="b"/>
              <a:pathLst>
                <a:path w="4515" h="14476" extrusionOk="0">
                  <a:moveTo>
                    <a:pt x="2255" y="1"/>
                  </a:moveTo>
                  <a:cubicBezTo>
                    <a:pt x="1014" y="1"/>
                    <a:pt x="1" y="1013"/>
                    <a:pt x="1" y="2259"/>
                  </a:cubicBezTo>
                  <a:lnTo>
                    <a:pt x="1" y="14475"/>
                  </a:lnTo>
                  <a:lnTo>
                    <a:pt x="468" y="14475"/>
                  </a:lnTo>
                  <a:lnTo>
                    <a:pt x="468" y="2259"/>
                  </a:lnTo>
                  <a:cubicBezTo>
                    <a:pt x="468" y="1272"/>
                    <a:pt x="1268" y="467"/>
                    <a:pt x="2255" y="467"/>
                  </a:cubicBezTo>
                  <a:cubicBezTo>
                    <a:pt x="3247" y="467"/>
                    <a:pt x="4047" y="1272"/>
                    <a:pt x="4047" y="2259"/>
                  </a:cubicBezTo>
                  <a:lnTo>
                    <a:pt x="4047" y="14475"/>
                  </a:lnTo>
                  <a:lnTo>
                    <a:pt x="4514" y="14475"/>
                  </a:lnTo>
                  <a:lnTo>
                    <a:pt x="4514" y="2259"/>
                  </a:lnTo>
                  <a:cubicBezTo>
                    <a:pt x="4514" y="1013"/>
                    <a:pt x="3501" y="1"/>
                    <a:pt x="22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2" name="Google Shape;7832;p36"/>
            <p:cNvSpPr/>
            <p:nvPr/>
          </p:nvSpPr>
          <p:spPr>
            <a:xfrm>
              <a:off x="-1366726" y="3450187"/>
              <a:ext cx="156301" cy="993299"/>
            </a:xfrm>
            <a:custGeom>
              <a:avLst/>
              <a:gdLst/>
              <a:ahLst/>
              <a:cxnLst/>
              <a:rect l="l" t="t" r="r" b="b"/>
              <a:pathLst>
                <a:path w="2087" h="13263" extrusionOk="0">
                  <a:moveTo>
                    <a:pt x="1041" y="0"/>
                  </a:moveTo>
                  <a:cubicBezTo>
                    <a:pt x="470" y="0"/>
                    <a:pt x="0" y="471"/>
                    <a:pt x="0" y="1046"/>
                  </a:cubicBezTo>
                  <a:lnTo>
                    <a:pt x="0" y="13262"/>
                  </a:lnTo>
                  <a:lnTo>
                    <a:pt x="466" y="13262"/>
                  </a:lnTo>
                  <a:lnTo>
                    <a:pt x="466" y="1046"/>
                  </a:lnTo>
                  <a:cubicBezTo>
                    <a:pt x="466" y="729"/>
                    <a:pt x="725" y="471"/>
                    <a:pt x="1041" y="471"/>
                  </a:cubicBezTo>
                  <a:cubicBezTo>
                    <a:pt x="1362" y="471"/>
                    <a:pt x="1617" y="729"/>
                    <a:pt x="1617" y="1046"/>
                  </a:cubicBezTo>
                  <a:lnTo>
                    <a:pt x="1617" y="13262"/>
                  </a:lnTo>
                  <a:lnTo>
                    <a:pt x="2087" y="13262"/>
                  </a:lnTo>
                  <a:lnTo>
                    <a:pt x="2087" y="1046"/>
                  </a:lnTo>
                  <a:cubicBezTo>
                    <a:pt x="2087" y="471"/>
                    <a:pt x="1617" y="0"/>
                    <a:pt x="10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33" name="Google Shape;7833;p36"/>
          <p:cNvGrpSpPr/>
          <p:nvPr/>
        </p:nvGrpSpPr>
        <p:grpSpPr>
          <a:xfrm>
            <a:off x="4714042" y="794706"/>
            <a:ext cx="1969166" cy="1968955"/>
            <a:chOff x="5654150" y="4241150"/>
            <a:chExt cx="699700" cy="699625"/>
          </a:xfrm>
        </p:grpSpPr>
        <p:sp>
          <p:nvSpPr>
            <p:cNvPr id="7834" name="Google Shape;7834;p36"/>
            <p:cNvSpPr/>
            <p:nvPr/>
          </p:nvSpPr>
          <p:spPr>
            <a:xfrm>
              <a:off x="5654150" y="4241150"/>
              <a:ext cx="401025" cy="650375"/>
            </a:xfrm>
            <a:custGeom>
              <a:avLst/>
              <a:gdLst/>
              <a:ahLst/>
              <a:cxnLst/>
              <a:rect l="l" t="t" r="r" b="b"/>
              <a:pathLst>
                <a:path w="16041" h="26015" extrusionOk="0">
                  <a:moveTo>
                    <a:pt x="13994" y="1"/>
                  </a:moveTo>
                  <a:cubicBezTo>
                    <a:pt x="6264" y="1"/>
                    <a:pt x="0" y="6266"/>
                    <a:pt x="0" y="13991"/>
                  </a:cubicBezTo>
                  <a:cubicBezTo>
                    <a:pt x="0" y="19102"/>
                    <a:pt x="2742" y="23570"/>
                    <a:pt x="6829" y="26014"/>
                  </a:cubicBezTo>
                  <a:cubicBezTo>
                    <a:pt x="3507" y="23352"/>
                    <a:pt x="1380" y="19262"/>
                    <a:pt x="1380" y="14672"/>
                  </a:cubicBezTo>
                  <a:cubicBezTo>
                    <a:pt x="1380" y="6652"/>
                    <a:pt x="7882" y="147"/>
                    <a:pt x="15902" y="147"/>
                  </a:cubicBezTo>
                  <a:cubicBezTo>
                    <a:pt x="15949" y="147"/>
                    <a:pt x="15993" y="150"/>
                    <a:pt x="16041" y="150"/>
                  </a:cubicBezTo>
                  <a:cubicBezTo>
                    <a:pt x="15371" y="52"/>
                    <a:pt x="14690" y="1"/>
                    <a:pt x="139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5" name="Google Shape;7835;p36"/>
            <p:cNvSpPr/>
            <p:nvPr/>
          </p:nvSpPr>
          <p:spPr>
            <a:xfrm>
              <a:off x="5688650" y="4244800"/>
              <a:ext cx="665200" cy="695975"/>
            </a:xfrm>
            <a:custGeom>
              <a:avLst/>
              <a:gdLst/>
              <a:ahLst/>
              <a:cxnLst/>
              <a:rect l="l" t="t" r="r" b="b"/>
              <a:pathLst>
                <a:path w="26608" h="27839" extrusionOk="0">
                  <a:moveTo>
                    <a:pt x="14522" y="1"/>
                  </a:moveTo>
                  <a:cubicBezTo>
                    <a:pt x="6502" y="1"/>
                    <a:pt x="0" y="6506"/>
                    <a:pt x="0" y="14526"/>
                  </a:cubicBezTo>
                  <a:cubicBezTo>
                    <a:pt x="0" y="19116"/>
                    <a:pt x="2127" y="23206"/>
                    <a:pt x="5449" y="25868"/>
                  </a:cubicBezTo>
                  <a:cubicBezTo>
                    <a:pt x="7547" y="27118"/>
                    <a:pt x="9995" y="27839"/>
                    <a:pt x="12614" y="27839"/>
                  </a:cubicBezTo>
                  <a:cubicBezTo>
                    <a:pt x="20343" y="27839"/>
                    <a:pt x="26607" y="21575"/>
                    <a:pt x="26607" y="13845"/>
                  </a:cubicBezTo>
                  <a:cubicBezTo>
                    <a:pt x="26607" y="6812"/>
                    <a:pt x="21417" y="995"/>
                    <a:pt x="14661" y="4"/>
                  </a:cubicBezTo>
                  <a:cubicBezTo>
                    <a:pt x="14613" y="4"/>
                    <a:pt x="14569" y="1"/>
                    <a:pt x="14522" y="1"/>
                  </a:cubicBezTo>
                  <a:close/>
                </a:path>
              </a:pathLst>
            </a:custGeom>
            <a:solidFill>
              <a:srgbClr val="F9F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6" name="Google Shape;7836;p36"/>
            <p:cNvSpPr/>
            <p:nvPr/>
          </p:nvSpPr>
          <p:spPr>
            <a:xfrm>
              <a:off x="5688650" y="4244800"/>
              <a:ext cx="665200" cy="695975"/>
            </a:xfrm>
            <a:custGeom>
              <a:avLst/>
              <a:gdLst/>
              <a:ahLst/>
              <a:cxnLst/>
              <a:rect l="l" t="t" r="r" b="b"/>
              <a:pathLst>
                <a:path w="26608" h="27839" extrusionOk="0">
                  <a:moveTo>
                    <a:pt x="14522" y="1"/>
                  </a:moveTo>
                  <a:cubicBezTo>
                    <a:pt x="6502" y="1"/>
                    <a:pt x="0" y="6506"/>
                    <a:pt x="0" y="14526"/>
                  </a:cubicBezTo>
                  <a:cubicBezTo>
                    <a:pt x="0" y="19116"/>
                    <a:pt x="2127" y="23206"/>
                    <a:pt x="5449" y="25868"/>
                  </a:cubicBezTo>
                  <a:cubicBezTo>
                    <a:pt x="7547" y="27118"/>
                    <a:pt x="9995" y="27839"/>
                    <a:pt x="12614" y="27839"/>
                  </a:cubicBezTo>
                  <a:cubicBezTo>
                    <a:pt x="20343" y="27839"/>
                    <a:pt x="26607" y="21575"/>
                    <a:pt x="26607" y="13845"/>
                  </a:cubicBezTo>
                  <a:cubicBezTo>
                    <a:pt x="26607" y="6812"/>
                    <a:pt x="21417" y="995"/>
                    <a:pt x="14661" y="4"/>
                  </a:cubicBezTo>
                  <a:cubicBezTo>
                    <a:pt x="14613" y="4"/>
                    <a:pt x="14569" y="1"/>
                    <a:pt x="145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7" name="Google Shape;7837;p36"/>
            <p:cNvSpPr/>
            <p:nvPr/>
          </p:nvSpPr>
          <p:spPr>
            <a:xfrm>
              <a:off x="5746375" y="4395425"/>
              <a:ext cx="99900" cy="139075"/>
            </a:xfrm>
            <a:custGeom>
              <a:avLst/>
              <a:gdLst/>
              <a:ahLst/>
              <a:cxnLst/>
              <a:rect l="l" t="t" r="r" b="b"/>
              <a:pathLst>
                <a:path w="3996" h="5563" extrusionOk="0">
                  <a:moveTo>
                    <a:pt x="3048" y="0"/>
                  </a:moveTo>
                  <a:cubicBezTo>
                    <a:pt x="1950" y="0"/>
                    <a:pt x="886" y="800"/>
                    <a:pt x="485" y="2029"/>
                  </a:cubicBezTo>
                  <a:cubicBezTo>
                    <a:pt x="0" y="3515"/>
                    <a:pt x="671" y="5067"/>
                    <a:pt x="1982" y="5493"/>
                  </a:cubicBezTo>
                  <a:cubicBezTo>
                    <a:pt x="2073" y="5522"/>
                    <a:pt x="2164" y="5547"/>
                    <a:pt x="2255" y="5562"/>
                  </a:cubicBezTo>
                  <a:cubicBezTo>
                    <a:pt x="1119" y="5026"/>
                    <a:pt x="573" y="3587"/>
                    <a:pt x="1020" y="2204"/>
                  </a:cubicBezTo>
                  <a:cubicBezTo>
                    <a:pt x="1421" y="976"/>
                    <a:pt x="2484" y="175"/>
                    <a:pt x="3578" y="175"/>
                  </a:cubicBezTo>
                  <a:cubicBezTo>
                    <a:pt x="3717" y="175"/>
                    <a:pt x="3857" y="188"/>
                    <a:pt x="3996" y="215"/>
                  </a:cubicBezTo>
                  <a:cubicBezTo>
                    <a:pt x="3912" y="175"/>
                    <a:pt x="3825" y="139"/>
                    <a:pt x="3737" y="109"/>
                  </a:cubicBezTo>
                  <a:cubicBezTo>
                    <a:pt x="3510" y="35"/>
                    <a:pt x="3278" y="0"/>
                    <a:pt x="30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8" name="Google Shape;7838;p36"/>
            <p:cNvSpPr/>
            <p:nvPr/>
          </p:nvSpPr>
          <p:spPr>
            <a:xfrm>
              <a:off x="5760675" y="4399800"/>
              <a:ext cx="127775" cy="135675"/>
            </a:xfrm>
            <a:custGeom>
              <a:avLst/>
              <a:gdLst/>
              <a:ahLst/>
              <a:cxnLst/>
              <a:rect l="l" t="t" r="r" b="b"/>
              <a:pathLst>
                <a:path w="5111" h="5427" extrusionOk="0">
                  <a:moveTo>
                    <a:pt x="3006" y="0"/>
                  </a:moveTo>
                  <a:cubicBezTo>
                    <a:pt x="1912" y="0"/>
                    <a:pt x="849" y="801"/>
                    <a:pt x="448" y="2029"/>
                  </a:cubicBezTo>
                  <a:cubicBezTo>
                    <a:pt x="1" y="3412"/>
                    <a:pt x="547" y="4851"/>
                    <a:pt x="1683" y="5387"/>
                  </a:cubicBezTo>
                  <a:cubicBezTo>
                    <a:pt x="1823" y="5414"/>
                    <a:pt x="1963" y="5427"/>
                    <a:pt x="2103" y="5427"/>
                  </a:cubicBezTo>
                  <a:cubicBezTo>
                    <a:pt x="3198" y="5427"/>
                    <a:pt x="4258" y="4626"/>
                    <a:pt x="4659" y="3398"/>
                  </a:cubicBezTo>
                  <a:cubicBezTo>
                    <a:pt x="5110" y="2014"/>
                    <a:pt x="4560" y="576"/>
                    <a:pt x="3424" y="40"/>
                  </a:cubicBezTo>
                  <a:cubicBezTo>
                    <a:pt x="3285" y="13"/>
                    <a:pt x="3145" y="0"/>
                    <a:pt x="30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9" name="Google Shape;7839;p36"/>
            <p:cNvSpPr/>
            <p:nvPr/>
          </p:nvSpPr>
          <p:spPr>
            <a:xfrm>
              <a:off x="6212950" y="4399275"/>
              <a:ext cx="72250" cy="72300"/>
            </a:xfrm>
            <a:custGeom>
              <a:avLst/>
              <a:gdLst/>
              <a:ahLst/>
              <a:cxnLst/>
              <a:rect l="l" t="t" r="r" b="b"/>
              <a:pathLst>
                <a:path w="2890" h="2892" extrusionOk="0">
                  <a:moveTo>
                    <a:pt x="851" y="1"/>
                  </a:moveTo>
                  <a:cubicBezTo>
                    <a:pt x="691" y="1"/>
                    <a:pt x="540" y="40"/>
                    <a:pt x="409" y="123"/>
                  </a:cubicBezTo>
                  <a:cubicBezTo>
                    <a:pt x="172" y="272"/>
                    <a:pt x="34" y="542"/>
                    <a:pt x="0" y="870"/>
                  </a:cubicBezTo>
                  <a:cubicBezTo>
                    <a:pt x="70" y="728"/>
                    <a:pt x="168" y="611"/>
                    <a:pt x="296" y="531"/>
                  </a:cubicBezTo>
                  <a:cubicBezTo>
                    <a:pt x="428" y="448"/>
                    <a:pt x="578" y="409"/>
                    <a:pt x="739" y="409"/>
                  </a:cubicBezTo>
                  <a:cubicBezTo>
                    <a:pt x="1250" y="409"/>
                    <a:pt x="1860" y="805"/>
                    <a:pt x="2270" y="1456"/>
                  </a:cubicBezTo>
                  <a:cubicBezTo>
                    <a:pt x="2576" y="1944"/>
                    <a:pt x="2707" y="2465"/>
                    <a:pt x="2663" y="2891"/>
                  </a:cubicBezTo>
                  <a:cubicBezTo>
                    <a:pt x="2890" y="2433"/>
                    <a:pt x="2794" y="1707"/>
                    <a:pt x="2383" y="1051"/>
                  </a:cubicBezTo>
                  <a:cubicBezTo>
                    <a:pt x="1970" y="398"/>
                    <a:pt x="1361" y="1"/>
                    <a:pt x="8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0" name="Google Shape;7840;p36"/>
            <p:cNvSpPr/>
            <p:nvPr/>
          </p:nvSpPr>
          <p:spPr>
            <a:xfrm>
              <a:off x="6211850" y="4409500"/>
              <a:ext cx="68775" cy="73575"/>
            </a:xfrm>
            <a:custGeom>
              <a:avLst/>
              <a:gdLst/>
              <a:ahLst/>
              <a:cxnLst/>
              <a:rect l="l" t="t" r="r" b="b"/>
              <a:pathLst>
                <a:path w="2751" h="2943" extrusionOk="0">
                  <a:moveTo>
                    <a:pt x="783" y="0"/>
                  </a:moveTo>
                  <a:cubicBezTo>
                    <a:pt x="622" y="0"/>
                    <a:pt x="472" y="39"/>
                    <a:pt x="340" y="122"/>
                  </a:cubicBezTo>
                  <a:cubicBezTo>
                    <a:pt x="212" y="202"/>
                    <a:pt x="114" y="319"/>
                    <a:pt x="44" y="461"/>
                  </a:cubicBezTo>
                  <a:cubicBezTo>
                    <a:pt x="1" y="887"/>
                    <a:pt x="132" y="1407"/>
                    <a:pt x="438" y="1896"/>
                  </a:cubicBezTo>
                  <a:cubicBezTo>
                    <a:pt x="848" y="2547"/>
                    <a:pt x="1459" y="2943"/>
                    <a:pt x="1968" y="2943"/>
                  </a:cubicBezTo>
                  <a:cubicBezTo>
                    <a:pt x="2128" y="2943"/>
                    <a:pt x="2278" y="2904"/>
                    <a:pt x="2409" y="2821"/>
                  </a:cubicBezTo>
                  <a:cubicBezTo>
                    <a:pt x="2540" y="2740"/>
                    <a:pt x="2638" y="2624"/>
                    <a:pt x="2707" y="2482"/>
                  </a:cubicBezTo>
                  <a:cubicBezTo>
                    <a:pt x="2751" y="2056"/>
                    <a:pt x="2620" y="1535"/>
                    <a:pt x="2314" y="1047"/>
                  </a:cubicBezTo>
                  <a:cubicBezTo>
                    <a:pt x="1904" y="396"/>
                    <a:pt x="1294" y="0"/>
                    <a:pt x="7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1" name="Google Shape;7841;p36"/>
            <p:cNvSpPr/>
            <p:nvPr/>
          </p:nvSpPr>
          <p:spPr>
            <a:xfrm>
              <a:off x="5901800" y="4407400"/>
              <a:ext cx="47825" cy="66525"/>
            </a:xfrm>
            <a:custGeom>
              <a:avLst/>
              <a:gdLst/>
              <a:ahLst/>
              <a:cxnLst/>
              <a:rect l="l" t="t" r="r" b="b"/>
              <a:pathLst>
                <a:path w="1913" h="2661" extrusionOk="0">
                  <a:moveTo>
                    <a:pt x="1458" y="0"/>
                  </a:moveTo>
                  <a:cubicBezTo>
                    <a:pt x="933" y="0"/>
                    <a:pt x="423" y="382"/>
                    <a:pt x="234" y="971"/>
                  </a:cubicBezTo>
                  <a:cubicBezTo>
                    <a:pt x="1" y="1681"/>
                    <a:pt x="322" y="2424"/>
                    <a:pt x="948" y="2628"/>
                  </a:cubicBezTo>
                  <a:cubicBezTo>
                    <a:pt x="991" y="2643"/>
                    <a:pt x="1035" y="2654"/>
                    <a:pt x="1079" y="2661"/>
                  </a:cubicBezTo>
                  <a:cubicBezTo>
                    <a:pt x="536" y="2402"/>
                    <a:pt x="274" y="1714"/>
                    <a:pt x="489" y="1054"/>
                  </a:cubicBezTo>
                  <a:cubicBezTo>
                    <a:pt x="680" y="465"/>
                    <a:pt x="1191" y="83"/>
                    <a:pt x="1717" y="83"/>
                  </a:cubicBezTo>
                  <a:cubicBezTo>
                    <a:pt x="1782" y="83"/>
                    <a:pt x="1848" y="88"/>
                    <a:pt x="1913" y="100"/>
                  </a:cubicBezTo>
                  <a:cubicBezTo>
                    <a:pt x="1873" y="82"/>
                    <a:pt x="1833" y="67"/>
                    <a:pt x="1790" y="53"/>
                  </a:cubicBezTo>
                  <a:cubicBezTo>
                    <a:pt x="1680" y="18"/>
                    <a:pt x="1569" y="0"/>
                    <a:pt x="14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2" name="Google Shape;7842;p36"/>
            <p:cNvSpPr/>
            <p:nvPr/>
          </p:nvSpPr>
          <p:spPr>
            <a:xfrm>
              <a:off x="5908625" y="4409450"/>
              <a:ext cx="61125" cy="64950"/>
            </a:xfrm>
            <a:custGeom>
              <a:avLst/>
              <a:gdLst/>
              <a:ahLst/>
              <a:cxnLst/>
              <a:rect l="l" t="t" r="r" b="b"/>
              <a:pathLst>
                <a:path w="2445" h="2598" extrusionOk="0">
                  <a:moveTo>
                    <a:pt x="1444" y="1"/>
                  </a:moveTo>
                  <a:cubicBezTo>
                    <a:pt x="918" y="1"/>
                    <a:pt x="407" y="383"/>
                    <a:pt x="216" y="972"/>
                  </a:cubicBezTo>
                  <a:cubicBezTo>
                    <a:pt x="1" y="1632"/>
                    <a:pt x="263" y="2320"/>
                    <a:pt x="806" y="2579"/>
                  </a:cubicBezTo>
                  <a:cubicBezTo>
                    <a:pt x="872" y="2592"/>
                    <a:pt x="940" y="2598"/>
                    <a:pt x="1006" y="2598"/>
                  </a:cubicBezTo>
                  <a:cubicBezTo>
                    <a:pt x="1531" y="2598"/>
                    <a:pt x="2040" y="2216"/>
                    <a:pt x="2230" y="1628"/>
                  </a:cubicBezTo>
                  <a:cubicBezTo>
                    <a:pt x="2445" y="965"/>
                    <a:pt x="2183" y="277"/>
                    <a:pt x="1640" y="18"/>
                  </a:cubicBezTo>
                  <a:cubicBezTo>
                    <a:pt x="1575" y="6"/>
                    <a:pt x="1509" y="1"/>
                    <a:pt x="14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3" name="Google Shape;7843;p36"/>
            <p:cNvSpPr/>
            <p:nvPr/>
          </p:nvSpPr>
          <p:spPr>
            <a:xfrm>
              <a:off x="5996875" y="4758300"/>
              <a:ext cx="39550" cy="51550"/>
            </a:xfrm>
            <a:custGeom>
              <a:avLst/>
              <a:gdLst/>
              <a:ahLst/>
              <a:cxnLst/>
              <a:rect l="l" t="t" r="r" b="b"/>
              <a:pathLst>
                <a:path w="1582" h="2062" extrusionOk="0">
                  <a:moveTo>
                    <a:pt x="296" y="1"/>
                  </a:moveTo>
                  <a:cubicBezTo>
                    <a:pt x="247" y="1"/>
                    <a:pt x="197" y="3"/>
                    <a:pt x="147" y="7"/>
                  </a:cubicBezTo>
                  <a:cubicBezTo>
                    <a:pt x="95" y="11"/>
                    <a:pt x="48" y="18"/>
                    <a:pt x="1" y="26"/>
                  </a:cubicBezTo>
                  <a:cubicBezTo>
                    <a:pt x="653" y="26"/>
                    <a:pt x="1191" y="415"/>
                    <a:pt x="1239" y="944"/>
                  </a:cubicBezTo>
                  <a:cubicBezTo>
                    <a:pt x="1286" y="1468"/>
                    <a:pt x="820" y="1945"/>
                    <a:pt x="179" y="2062"/>
                  </a:cubicBezTo>
                  <a:cubicBezTo>
                    <a:pt x="226" y="2062"/>
                    <a:pt x="273" y="2058"/>
                    <a:pt x="325" y="2054"/>
                  </a:cubicBezTo>
                  <a:cubicBezTo>
                    <a:pt x="1038" y="1993"/>
                    <a:pt x="1581" y="1482"/>
                    <a:pt x="1530" y="917"/>
                  </a:cubicBezTo>
                  <a:cubicBezTo>
                    <a:pt x="1487" y="393"/>
                    <a:pt x="948" y="1"/>
                    <a:pt x="2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4" name="Google Shape;7844;p36"/>
            <p:cNvSpPr/>
            <p:nvPr/>
          </p:nvSpPr>
          <p:spPr>
            <a:xfrm>
              <a:off x="5969200" y="4758925"/>
              <a:ext cx="59850" cy="50925"/>
            </a:xfrm>
            <a:custGeom>
              <a:avLst/>
              <a:gdLst/>
              <a:ahLst/>
              <a:cxnLst/>
              <a:rect l="l" t="t" r="r" b="b"/>
              <a:pathLst>
                <a:path w="2394" h="2037" extrusionOk="0">
                  <a:moveTo>
                    <a:pt x="1108" y="1"/>
                  </a:moveTo>
                  <a:cubicBezTo>
                    <a:pt x="467" y="114"/>
                    <a:pt x="0" y="591"/>
                    <a:pt x="47" y="1119"/>
                  </a:cubicBezTo>
                  <a:cubicBezTo>
                    <a:pt x="91" y="1643"/>
                    <a:pt x="634" y="2033"/>
                    <a:pt x="1286" y="2037"/>
                  </a:cubicBezTo>
                  <a:cubicBezTo>
                    <a:pt x="1927" y="1920"/>
                    <a:pt x="2393" y="1443"/>
                    <a:pt x="2346" y="919"/>
                  </a:cubicBezTo>
                  <a:cubicBezTo>
                    <a:pt x="2298" y="390"/>
                    <a:pt x="1760" y="1"/>
                    <a:pt x="11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5" name="Google Shape;7845;p36"/>
            <p:cNvSpPr/>
            <p:nvPr/>
          </p:nvSpPr>
          <p:spPr>
            <a:xfrm>
              <a:off x="5672725" y="4533875"/>
              <a:ext cx="46075" cy="55425"/>
            </a:xfrm>
            <a:custGeom>
              <a:avLst/>
              <a:gdLst/>
              <a:ahLst/>
              <a:cxnLst/>
              <a:rect l="l" t="t" r="r" b="b"/>
              <a:pathLst>
                <a:path w="1843" h="2217" extrusionOk="0">
                  <a:moveTo>
                    <a:pt x="1025" y="1"/>
                  </a:moveTo>
                  <a:cubicBezTo>
                    <a:pt x="509" y="1"/>
                    <a:pt x="65" y="547"/>
                    <a:pt x="25" y="1240"/>
                  </a:cubicBezTo>
                  <a:cubicBezTo>
                    <a:pt x="0" y="1623"/>
                    <a:pt x="102" y="1969"/>
                    <a:pt x="284" y="2217"/>
                  </a:cubicBezTo>
                  <a:cubicBezTo>
                    <a:pt x="189" y="2005"/>
                    <a:pt x="142" y="1751"/>
                    <a:pt x="160" y="1481"/>
                  </a:cubicBezTo>
                  <a:cubicBezTo>
                    <a:pt x="203" y="784"/>
                    <a:pt x="647" y="241"/>
                    <a:pt x="1163" y="241"/>
                  </a:cubicBezTo>
                  <a:cubicBezTo>
                    <a:pt x="1179" y="241"/>
                    <a:pt x="1194" y="242"/>
                    <a:pt x="1209" y="243"/>
                  </a:cubicBezTo>
                  <a:cubicBezTo>
                    <a:pt x="1460" y="257"/>
                    <a:pt x="1683" y="399"/>
                    <a:pt x="1843" y="621"/>
                  </a:cubicBezTo>
                  <a:cubicBezTo>
                    <a:pt x="1686" y="268"/>
                    <a:pt x="1406" y="24"/>
                    <a:pt x="1071" y="2"/>
                  </a:cubicBezTo>
                  <a:cubicBezTo>
                    <a:pt x="1056" y="1"/>
                    <a:pt x="1041" y="1"/>
                    <a:pt x="10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6" name="Google Shape;7846;p36"/>
            <p:cNvSpPr/>
            <p:nvPr/>
          </p:nvSpPr>
          <p:spPr>
            <a:xfrm>
              <a:off x="5676250" y="4539900"/>
              <a:ext cx="46000" cy="59000"/>
            </a:xfrm>
            <a:custGeom>
              <a:avLst/>
              <a:gdLst/>
              <a:ahLst/>
              <a:cxnLst/>
              <a:rect l="l" t="t" r="r" b="b"/>
              <a:pathLst>
                <a:path w="1840" h="2360" extrusionOk="0">
                  <a:moveTo>
                    <a:pt x="1022" y="0"/>
                  </a:moveTo>
                  <a:cubicBezTo>
                    <a:pt x="506" y="0"/>
                    <a:pt x="62" y="543"/>
                    <a:pt x="19" y="1240"/>
                  </a:cubicBezTo>
                  <a:cubicBezTo>
                    <a:pt x="1" y="1510"/>
                    <a:pt x="48" y="1764"/>
                    <a:pt x="143" y="1976"/>
                  </a:cubicBezTo>
                  <a:cubicBezTo>
                    <a:pt x="300" y="2198"/>
                    <a:pt x="522" y="2344"/>
                    <a:pt x="773" y="2358"/>
                  </a:cubicBezTo>
                  <a:cubicBezTo>
                    <a:pt x="788" y="2359"/>
                    <a:pt x="802" y="2360"/>
                    <a:pt x="817" y="2360"/>
                  </a:cubicBezTo>
                  <a:cubicBezTo>
                    <a:pt x="1337" y="2360"/>
                    <a:pt x="1779" y="1814"/>
                    <a:pt x="1822" y="1120"/>
                  </a:cubicBezTo>
                  <a:cubicBezTo>
                    <a:pt x="1840" y="846"/>
                    <a:pt x="1793" y="595"/>
                    <a:pt x="1702" y="380"/>
                  </a:cubicBezTo>
                  <a:cubicBezTo>
                    <a:pt x="1542" y="158"/>
                    <a:pt x="1319" y="16"/>
                    <a:pt x="1068" y="2"/>
                  </a:cubicBezTo>
                  <a:cubicBezTo>
                    <a:pt x="1053" y="1"/>
                    <a:pt x="1038" y="0"/>
                    <a:pt x="10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7" name="Google Shape;7847;p36"/>
            <p:cNvSpPr/>
            <p:nvPr/>
          </p:nvSpPr>
          <p:spPr>
            <a:xfrm>
              <a:off x="6043225" y="4738750"/>
              <a:ext cx="30800" cy="26750"/>
            </a:xfrm>
            <a:custGeom>
              <a:avLst/>
              <a:gdLst/>
              <a:ahLst/>
              <a:cxnLst/>
              <a:rect l="l" t="t" r="r" b="b"/>
              <a:pathLst>
                <a:path w="1232" h="1070" extrusionOk="0">
                  <a:moveTo>
                    <a:pt x="517" y="0"/>
                  </a:moveTo>
                  <a:cubicBezTo>
                    <a:pt x="494" y="0"/>
                    <a:pt x="471" y="1"/>
                    <a:pt x="448" y="3"/>
                  </a:cubicBezTo>
                  <a:cubicBezTo>
                    <a:pt x="273" y="17"/>
                    <a:pt x="117" y="75"/>
                    <a:pt x="1" y="166"/>
                  </a:cubicBezTo>
                  <a:cubicBezTo>
                    <a:pt x="85" y="130"/>
                    <a:pt x="183" y="104"/>
                    <a:pt x="285" y="97"/>
                  </a:cubicBezTo>
                  <a:cubicBezTo>
                    <a:pt x="308" y="95"/>
                    <a:pt x="330" y="95"/>
                    <a:pt x="353" y="95"/>
                  </a:cubicBezTo>
                  <a:cubicBezTo>
                    <a:pt x="723" y="95"/>
                    <a:pt x="1029" y="315"/>
                    <a:pt x="1050" y="611"/>
                  </a:cubicBezTo>
                  <a:cubicBezTo>
                    <a:pt x="1064" y="789"/>
                    <a:pt x="969" y="953"/>
                    <a:pt x="816" y="1070"/>
                  </a:cubicBezTo>
                  <a:cubicBezTo>
                    <a:pt x="1064" y="964"/>
                    <a:pt x="1232" y="749"/>
                    <a:pt x="1213" y="516"/>
                  </a:cubicBezTo>
                  <a:cubicBezTo>
                    <a:pt x="1193" y="221"/>
                    <a:pt x="884" y="0"/>
                    <a:pt x="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8" name="Google Shape;7848;p36"/>
            <p:cNvSpPr/>
            <p:nvPr/>
          </p:nvSpPr>
          <p:spPr>
            <a:xfrm>
              <a:off x="6037025" y="4741100"/>
              <a:ext cx="32800" cy="26200"/>
            </a:xfrm>
            <a:custGeom>
              <a:avLst/>
              <a:gdLst/>
              <a:ahLst/>
              <a:cxnLst/>
              <a:rect l="l" t="t" r="r" b="b"/>
              <a:pathLst>
                <a:path w="1312" h="1048" extrusionOk="0">
                  <a:moveTo>
                    <a:pt x="601" y="1"/>
                  </a:moveTo>
                  <a:cubicBezTo>
                    <a:pt x="578" y="1"/>
                    <a:pt x="556" y="1"/>
                    <a:pt x="533" y="3"/>
                  </a:cubicBezTo>
                  <a:cubicBezTo>
                    <a:pt x="431" y="10"/>
                    <a:pt x="333" y="36"/>
                    <a:pt x="249" y="72"/>
                  </a:cubicBezTo>
                  <a:cubicBezTo>
                    <a:pt x="92" y="185"/>
                    <a:pt x="0" y="353"/>
                    <a:pt x="15" y="531"/>
                  </a:cubicBezTo>
                  <a:cubicBezTo>
                    <a:pt x="36" y="827"/>
                    <a:pt x="342" y="1048"/>
                    <a:pt x="712" y="1048"/>
                  </a:cubicBezTo>
                  <a:cubicBezTo>
                    <a:pt x="735" y="1048"/>
                    <a:pt x="757" y="1047"/>
                    <a:pt x="780" y="1045"/>
                  </a:cubicBezTo>
                  <a:cubicBezTo>
                    <a:pt x="882" y="1037"/>
                    <a:pt x="977" y="1012"/>
                    <a:pt x="1064" y="976"/>
                  </a:cubicBezTo>
                  <a:cubicBezTo>
                    <a:pt x="1217" y="859"/>
                    <a:pt x="1312" y="695"/>
                    <a:pt x="1298" y="517"/>
                  </a:cubicBezTo>
                  <a:cubicBezTo>
                    <a:pt x="1277" y="221"/>
                    <a:pt x="971" y="1"/>
                    <a:pt x="6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9" name="Google Shape;7849;p36"/>
            <p:cNvSpPr/>
            <p:nvPr/>
          </p:nvSpPr>
          <p:spPr>
            <a:xfrm>
              <a:off x="6221425" y="4666025"/>
              <a:ext cx="34075" cy="39775"/>
            </a:xfrm>
            <a:custGeom>
              <a:avLst/>
              <a:gdLst/>
              <a:ahLst/>
              <a:cxnLst/>
              <a:rect l="l" t="t" r="r" b="b"/>
              <a:pathLst>
                <a:path w="1363" h="1591" extrusionOk="0">
                  <a:moveTo>
                    <a:pt x="762" y="0"/>
                  </a:moveTo>
                  <a:cubicBezTo>
                    <a:pt x="501" y="0"/>
                    <a:pt x="215" y="196"/>
                    <a:pt x="51" y="515"/>
                  </a:cubicBezTo>
                  <a:cubicBezTo>
                    <a:pt x="33" y="551"/>
                    <a:pt x="16" y="587"/>
                    <a:pt x="1" y="627"/>
                  </a:cubicBezTo>
                  <a:cubicBezTo>
                    <a:pt x="84" y="568"/>
                    <a:pt x="175" y="534"/>
                    <a:pt x="263" y="534"/>
                  </a:cubicBezTo>
                  <a:cubicBezTo>
                    <a:pt x="314" y="534"/>
                    <a:pt x="363" y="546"/>
                    <a:pt x="409" y="570"/>
                  </a:cubicBezTo>
                  <a:cubicBezTo>
                    <a:pt x="613" y="671"/>
                    <a:pt x="663" y="977"/>
                    <a:pt x="522" y="1251"/>
                  </a:cubicBezTo>
                  <a:cubicBezTo>
                    <a:pt x="453" y="1385"/>
                    <a:pt x="347" y="1491"/>
                    <a:pt x="234" y="1545"/>
                  </a:cubicBezTo>
                  <a:cubicBezTo>
                    <a:pt x="298" y="1576"/>
                    <a:pt x="368" y="1590"/>
                    <a:pt x="439" y="1590"/>
                  </a:cubicBezTo>
                  <a:cubicBezTo>
                    <a:pt x="701" y="1590"/>
                    <a:pt x="988" y="1394"/>
                    <a:pt x="1152" y="1076"/>
                  </a:cubicBezTo>
                  <a:cubicBezTo>
                    <a:pt x="1363" y="664"/>
                    <a:pt x="1287" y="205"/>
                    <a:pt x="981" y="52"/>
                  </a:cubicBezTo>
                  <a:cubicBezTo>
                    <a:pt x="912" y="17"/>
                    <a:pt x="838" y="0"/>
                    <a:pt x="7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0" name="Google Shape;7850;p36"/>
            <p:cNvSpPr/>
            <p:nvPr/>
          </p:nvSpPr>
          <p:spPr>
            <a:xfrm>
              <a:off x="6217875" y="4679375"/>
              <a:ext cx="20150" cy="25300"/>
            </a:xfrm>
            <a:custGeom>
              <a:avLst/>
              <a:gdLst/>
              <a:ahLst/>
              <a:cxnLst/>
              <a:rect l="l" t="t" r="r" b="b"/>
              <a:pathLst>
                <a:path w="806" h="1012" extrusionOk="0">
                  <a:moveTo>
                    <a:pt x="405" y="0"/>
                  </a:moveTo>
                  <a:cubicBezTo>
                    <a:pt x="317" y="0"/>
                    <a:pt x="226" y="34"/>
                    <a:pt x="143" y="93"/>
                  </a:cubicBezTo>
                  <a:cubicBezTo>
                    <a:pt x="0" y="473"/>
                    <a:pt x="88" y="862"/>
                    <a:pt x="361" y="1004"/>
                  </a:cubicBezTo>
                  <a:cubicBezTo>
                    <a:pt x="368" y="1008"/>
                    <a:pt x="372" y="1008"/>
                    <a:pt x="376" y="1011"/>
                  </a:cubicBezTo>
                  <a:cubicBezTo>
                    <a:pt x="489" y="957"/>
                    <a:pt x="595" y="851"/>
                    <a:pt x="664" y="717"/>
                  </a:cubicBezTo>
                  <a:cubicBezTo>
                    <a:pt x="805" y="443"/>
                    <a:pt x="755" y="137"/>
                    <a:pt x="551" y="36"/>
                  </a:cubicBezTo>
                  <a:cubicBezTo>
                    <a:pt x="505" y="12"/>
                    <a:pt x="456" y="0"/>
                    <a:pt x="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1" name="Google Shape;7851;p36"/>
            <p:cNvSpPr/>
            <p:nvPr/>
          </p:nvSpPr>
          <p:spPr>
            <a:xfrm>
              <a:off x="6267875" y="4573075"/>
              <a:ext cx="54750" cy="69775"/>
            </a:xfrm>
            <a:custGeom>
              <a:avLst/>
              <a:gdLst/>
              <a:ahLst/>
              <a:cxnLst/>
              <a:rect l="l" t="t" r="r" b="b"/>
              <a:pathLst>
                <a:path w="2190" h="2791" extrusionOk="0">
                  <a:moveTo>
                    <a:pt x="1134" y="0"/>
                  </a:moveTo>
                  <a:cubicBezTo>
                    <a:pt x="731" y="0"/>
                    <a:pt x="295" y="265"/>
                    <a:pt x="0" y="707"/>
                  </a:cubicBezTo>
                  <a:cubicBezTo>
                    <a:pt x="222" y="515"/>
                    <a:pt x="480" y="407"/>
                    <a:pt x="723" y="407"/>
                  </a:cubicBezTo>
                  <a:cubicBezTo>
                    <a:pt x="844" y="407"/>
                    <a:pt x="960" y="433"/>
                    <a:pt x="1068" y="489"/>
                  </a:cubicBezTo>
                  <a:cubicBezTo>
                    <a:pt x="1548" y="733"/>
                    <a:pt x="1668" y="1457"/>
                    <a:pt x="1337" y="2106"/>
                  </a:cubicBezTo>
                  <a:cubicBezTo>
                    <a:pt x="1177" y="2419"/>
                    <a:pt x="940" y="2656"/>
                    <a:pt x="685" y="2790"/>
                  </a:cubicBezTo>
                  <a:cubicBezTo>
                    <a:pt x="1111" y="2740"/>
                    <a:pt x="1555" y="2408"/>
                    <a:pt x="1818" y="1894"/>
                  </a:cubicBezTo>
                  <a:cubicBezTo>
                    <a:pt x="2189" y="1173"/>
                    <a:pt x="2055" y="364"/>
                    <a:pt x="1519" y="92"/>
                  </a:cubicBezTo>
                  <a:cubicBezTo>
                    <a:pt x="1398" y="30"/>
                    <a:pt x="1268" y="0"/>
                    <a:pt x="11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2" name="Google Shape;7852;p36"/>
            <p:cNvSpPr/>
            <p:nvPr/>
          </p:nvSpPr>
          <p:spPr>
            <a:xfrm>
              <a:off x="6255675" y="4583225"/>
              <a:ext cx="53925" cy="59825"/>
            </a:xfrm>
            <a:custGeom>
              <a:avLst/>
              <a:gdLst/>
              <a:ahLst/>
              <a:cxnLst/>
              <a:rect l="l" t="t" r="r" b="b"/>
              <a:pathLst>
                <a:path w="2157" h="2393" extrusionOk="0">
                  <a:moveTo>
                    <a:pt x="1211" y="1"/>
                  </a:moveTo>
                  <a:cubicBezTo>
                    <a:pt x="968" y="1"/>
                    <a:pt x="710" y="109"/>
                    <a:pt x="488" y="301"/>
                  </a:cubicBezTo>
                  <a:cubicBezTo>
                    <a:pt x="445" y="363"/>
                    <a:pt x="404" y="429"/>
                    <a:pt x="368" y="498"/>
                  </a:cubicBezTo>
                  <a:cubicBezTo>
                    <a:pt x="0" y="1223"/>
                    <a:pt x="135" y="2031"/>
                    <a:pt x="667" y="2304"/>
                  </a:cubicBezTo>
                  <a:cubicBezTo>
                    <a:pt x="785" y="2365"/>
                    <a:pt x="915" y="2392"/>
                    <a:pt x="1047" y="2392"/>
                  </a:cubicBezTo>
                  <a:cubicBezTo>
                    <a:pt x="1089" y="2392"/>
                    <a:pt x="1131" y="2390"/>
                    <a:pt x="1173" y="2384"/>
                  </a:cubicBezTo>
                  <a:cubicBezTo>
                    <a:pt x="1428" y="2250"/>
                    <a:pt x="1665" y="2013"/>
                    <a:pt x="1825" y="1700"/>
                  </a:cubicBezTo>
                  <a:cubicBezTo>
                    <a:pt x="2156" y="1051"/>
                    <a:pt x="2036" y="327"/>
                    <a:pt x="1556" y="83"/>
                  </a:cubicBezTo>
                  <a:cubicBezTo>
                    <a:pt x="1448" y="27"/>
                    <a:pt x="1332" y="1"/>
                    <a:pt x="12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3" name="Google Shape;7853;p36"/>
            <p:cNvSpPr/>
            <p:nvPr/>
          </p:nvSpPr>
          <p:spPr>
            <a:xfrm>
              <a:off x="5853275" y="4848600"/>
              <a:ext cx="27175" cy="16775"/>
            </a:xfrm>
            <a:custGeom>
              <a:avLst/>
              <a:gdLst/>
              <a:ahLst/>
              <a:cxnLst/>
              <a:rect l="l" t="t" r="r" b="b"/>
              <a:pathLst>
                <a:path w="1087" h="671" extrusionOk="0">
                  <a:moveTo>
                    <a:pt x="410" y="0"/>
                  </a:moveTo>
                  <a:cubicBezTo>
                    <a:pt x="239" y="0"/>
                    <a:pt x="99" y="68"/>
                    <a:pt x="59" y="187"/>
                  </a:cubicBezTo>
                  <a:cubicBezTo>
                    <a:pt x="0" y="355"/>
                    <a:pt x="172" y="570"/>
                    <a:pt x="441" y="657"/>
                  </a:cubicBezTo>
                  <a:cubicBezTo>
                    <a:pt x="456" y="664"/>
                    <a:pt x="474" y="667"/>
                    <a:pt x="493" y="671"/>
                  </a:cubicBezTo>
                  <a:cubicBezTo>
                    <a:pt x="409" y="605"/>
                    <a:pt x="365" y="518"/>
                    <a:pt x="390" y="442"/>
                  </a:cubicBezTo>
                  <a:cubicBezTo>
                    <a:pt x="418" y="364"/>
                    <a:pt x="510" y="319"/>
                    <a:pt x="623" y="319"/>
                  </a:cubicBezTo>
                  <a:cubicBezTo>
                    <a:pt x="673" y="319"/>
                    <a:pt x="728" y="328"/>
                    <a:pt x="784" y="348"/>
                  </a:cubicBezTo>
                  <a:cubicBezTo>
                    <a:pt x="896" y="383"/>
                    <a:pt x="984" y="452"/>
                    <a:pt x="1021" y="529"/>
                  </a:cubicBezTo>
                  <a:cubicBezTo>
                    <a:pt x="1024" y="526"/>
                    <a:pt x="1028" y="518"/>
                    <a:pt x="1031" y="514"/>
                  </a:cubicBezTo>
                  <a:cubicBezTo>
                    <a:pt x="1086" y="343"/>
                    <a:pt x="918" y="132"/>
                    <a:pt x="649" y="42"/>
                  </a:cubicBezTo>
                  <a:cubicBezTo>
                    <a:pt x="567" y="13"/>
                    <a:pt x="486" y="0"/>
                    <a:pt x="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4" name="Google Shape;7854;p36"/>
            <p:cNvSpPr/>
            <p:nvPr/>
          </p:nvSpPr>
          <p:spPr>
            <a:xfrm>
              <a:off x="5862375" y="4856575"/>
              <a:ext cx="16425" cy="9475"/>
            </a:xfrm>
            <a:custGeom>
              <a:avLst/>
              <a:gdLst/>
              <a:ahLst/>
              <a:cxnLst/>
              <a:rect l="l" t="t" r="r" b="b"/>
              <a:pathLst>
                <a:path w="657" h="379" extrusionOk="0">
                  <a:moveTo>
                    <a:pt x="259" y="0"/>
                  </a:moveTo>
                  <a:cubicBezTo>
                    <a:pt x="146" y="0"/>
                    <a:pt x="54" y="45"/>
                    <a:pt x="26" y="123"/>
                  </a:cubicBezTo>
                  <a:cubicBezTo>
                    <a:pt x="1" y="199"/>
                    <a:pt x="45" y="286"/>
                    <a:pt x="129" y="352"/>
                  </a:cubicBezTo>
                  <a:cubicBezTo>
                    <a:pt x="195" y="370"/>
                    <a:pt x="260" y="379"/>
                    <a:pt x="320" y="379"/>
                  </a:cubicBezTo>
                  <a:cubicBezTo>
                    <a:pt x="480" y="379"/>
                    <a:pt x="609" y="319"/>
                    <a:pt x="657" y="210"/>
                  </a:cubicBezTo>
                  <a:cubicBezTo>
                    <a:pt x="620" y="133"/>
                    <a:pt x="532" y="64"/>
                    <a:pt x="420" y="29"/>
                  </a:cubicBezTo>
                  <a:cubicBezTo>
                    <a:pt x="364" y="9"/>
                    <a:pt x="309" y="0"/>
                    <a:pt x="2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5" name="Google Shape;7855;p36"/>
            <p:cNvSpPr/>
            <p:nvPr/>
          </p:nvSpPr>
          <p:spPr>
            <a:xfrm>
              <a:off x="5937700" y="4890975"/>
              <a:ext cx="42525" cy="18125"/>
            </a:xfrm>
            <a:custGeom>
              <a:avLst/>
              <a:gdLst/>
              <a:ahLst/>
              <a:cxnLst/>
              <a:rect l="l" t="t" r="r" b="b"/>
              <a:pathLst>
                <a:path w="1701" h="725" extrusionOk="0">
                  <a:moveTo>
                    <a:pt x="716" y="0"/>
                  </a:moveTo>
                  <a:cubicBezTo>
                    <a:pt x="332" y="0"/>
                    <a:pt x="34" y="119"/>
                    <a:pt x="18" y="287"/>
                  </a:cubicBezTo>
                  <a:cubicBezTo>
                    <a:pt x="0" y="484"/>
                    <a:pt x="361" y="677"/>
                    <a:pt x="819" y="717"/>
                  </a:cubicBezTo>
                  <a:cubicBezTo>
                    <a:pt x="853" y="721"/>
                    <a:pt x="882" y="724"/>
                    <a:pt x="914" y="724"/>
                  </a:cubicBezTo>
                  <a:cubicBezTo>
                    <a:pt x="750" y="670"/>
                    <a:pt x="641" y="583"/>
                    <a:pt x="652" y="495"/>
                  </a:cubicBezTo>
                  <a:cubicBezTo>
                    <a:pt x="661" y="382"/>
                    <a:pt x="855" y="303"/>
                    <a:pt x="1105" y="303"/>
                  </a:cubicBezTo>
                  <a:cubicBezTo>
                    <a:pt x="1144" y="303"/>
                    <a:pt x="1183" y="305"/>
                    <a:pt x="1224" y="309"/>
                  </a:cubicBezTo>
                  <a:cubicBezTo>
                    <a:pt x="1421" y="327"/>
                    <a:pt x="1588" y="386"/>
                    <a:pt x="1679" y="459"/>
                  </a:cubicBezTo>
                  <a:cubicBezTo>
                    <a:pt x="1679" y="452"/>
                    <a:pt x="1683" y="445"/>
                    <a:pt x="1683" y="437"/>
                  </a:cubicBezTo>
                  <a:cubicBezTo>
                    <a:pt x="1701" y="243"/>
                    <a:pt x="1344" y="51"/>
                    <a:pt x="885" y="7"/>
                  </a:cubicBezTo>
                  <a:cubicBezTo>
                    <a:pt x="827" y="2"/>
                    <a:pt x="771"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6" name="Google Shape;7856;p36"/>
            <p:cNvSpPr/>
            <p:nvPr/>
          </p:nvSpPr>
          <p:spPr>
            <a:xfrm>
              <a:off x="5953725" y="4898550"/>
              <a:ext cx="25950" cy="10600"/>
            </a:xfrm>
            <a:custGeom>
              <a:avLst/>
              <a:gdLst/>
              <a:ahLst/>
              <a:cxnLst/>
              <a:rect l="l" t="t" r="r" b="b"/>
              <a:pathLst>
                <a:path w="1038" h="424" extrusionOk="0">
                  <a:moveTo>
                    <a:pt x="464" y="0"/>
                  </a:moveTo>
                  <a:cubicBezTo>
                    <a:pt x="214" y="0"/>
                    <a:pt x="20" y="79"/>
                    <a:pt x="11" y="192"/>
                  </a:cubicBezTo>
                  <a:cubicBezTo>
                    <a:pt x="0" y="280"/>
                    <a:pt x="109" y="367"/>
                    <a:pt x="273" y="421"/>
                  </a:cubicBezTo>
                  <a:cubicBezTo>
                    <a:pt x="302" y="423"/>
                    <a:pt x="330" y="423"/>
                    <a:pt x="358" y="423"/>
                  </a:cubicBezTo>
                  <a:cubicBezTo>
                    <a:pt x="719" y="423"/>
                    <a:pt x="1001" y="315"/>
                    <a:pt x="1038" y="156"/>
                  </a:cubicBezTo>
                  <a:cubicBezTo>
                    <a:pt x="947" y="83"/>
                    <a:pt x="780" y="24"/>
                    <a:pt x="583" y="6"/>
                  </a:cubicBezTo>
                  <a:cubicBezTo>
                    <a:pt x="542" y="2"/>
                    <a:pt x="503" y="0"/>
                    <a:pt x="4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7" name="Google Shape;7857;p36"/>
            <p:cNvSpPr/>
            <p:nvPr/>
          </p:nvSpPr>
          <p:spPr>
            <a:xfrm>
              <a:off x="5778875" y="4807200"/>
              <a:ext cx="63575" cy="43900"/>
            </a:xfrm>
            <a:custGeom>
              <a:avLst/>
              <a:gdLst/>
              <a:ahLst/>
              <a:cxnLst/>
              <a:rect l="l" t="t" r="r" b="b"/>
              <a:pathLst>
                <a:path w="2543" h="1756" extrusionOk="0">
                  <a:moveTo>
                    <a:pt x="501" y="0"/>
                  </a:moveTo>
                  <a:cubicBezTo>
                    <a:pt x="363" y="0"/>
                    <a:pt x="255" y="39"/>
                    <a:pt x="194" y="120"/>
                  </a:cubicBezTo>
                  <a:cubicBezTo>
                    <a:pt x="1" y="375"/>
                    <a:pt x="329" y="947"/>
                    <a:pt x="926" y="1395"/>
                  </a:cubicBezTo>
                  <a:cubicBezTo>
                    <a:pt x="962" y="1424"/>
                    <a:pt x="1003" y="1453"/>
                    <a:pt x="1043" y="1479"/>
                  </a:cubicBezTo>
                  <a:cubicBezTo>
                    <a:pt x="907" y="1289"/>
                    <a:pt x="860" y="1114"/>
                    <a:pt x="937" y="1016"/>
                  </a:cubicBezTo>
                  <a:cubicBezTo>
                    <a:pt x="979" y="960"/>
                    <a:pt x="1051" y="934"/>
                    <a:pt x="1144" y="934"/>
                  </a:cubicBezTo>
                  <a:cubicBezTo>
                    <a:pt x="1337" y="934"/>
                    <a:pt x="1616" y="1047"/>
                    <a:pt x="1884" y="1249"/>
                  </a:cubicBezTo>
                  <a:cubicBezTo>
                    <a:pt x="2095" y="1409"/>
                    <a:pt x="2259" y="1595"/>
                    <a:pt x="2339" y="1755"/>
                  </a:cubicBezTo>
                  <a:cubicBezTo>
                    <a:pt x="2343" y="1755"/>
                    <a:pt x="2346" y="1752"/>
                    <a:pt x="2350" y="1748"/>
                  </a:cubicBezTo>
                  <a:cubicBezTo>
                    <a:pt x="2543" y="1493"/>
                    <a:pt x="2215" y="925"/>
                    <a:pt x="1618" y="474"/>
                  </a:cubicBezTo>
                  <a:cubicBezTo>
                    <a:pt x="1216" y="170"/>
                    <a:pt x="792" y="0"/>
                    <a:pt x="5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8" name="Google Shape;7858;p36"/>
            <p:cNvSpPr/>
            <p:nvPr/>
          </p:nvSpPr>
          <p:spPr>
            <a:xfrm>
              <a:off x="5800375" y="4830525"/>
              <a:ext cx="37000" cy="23400"/>
            </a:xfrm>
            <a:custGeom>
              <a:avLst/>
              <a:gdLst/>
              <a:ahLst/>
              <a:cxnLst/>
              <a:rect l="l" t="t" r="r" b="b"/>
              <a:pathLst>
                <a:path w="1480" h="936" extrusionOk="0">
                  <a:moveTo>
                    <a:pt x="284" y="1"/>
                  </a:moveTo>
                  <a:cubicBezTo>
                    <a:pt x="191" y="1"/>
                    <a:pt x="119" y="27"/>
                    <a:pt x="77" y="83"/>
                  </a:cubicBezTo>
                  <a:cubicBezTo>
                    <a:pt x="0" y="181"/>
                    <a:pt x="47" y="356"/>
                    <a:pt x="183" y="546"/>
                  </a:cubicBezTo>
                  <a:cubicBezTo>
                    <a:pt x="546" y="796"/>
                    <a:pt x="915" y="935"/>
                    <a:pt x="1176" y="935"/>
                  </a:cubicBezTo>
                  <a:cubicBezTo>
                    <a:pt x="1310" y="935"/>
                    <a:pt x="1416" y="899"/>
                    <a:pt x="1479" y="822"/>
                  </a:cubicBezTo>
                  <a:cubicBezTo>
                    <a:pt x="1399" y="662"/>
                    <a:pt x="1235" y="476"/>
                    <a:pt x="1024" y="316"/>
                  </a:cubicBezTo>
                  <a:cubicBezTo>
                    <a:pt x="756" y="114"/>
                    <a:pt x="477" y="1"/>
                    <a:pt x="2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59" name="Google Shape;7859;p36"/>
          <p:cNvGrpSpPr/>
          <p:nvPr/>
        </p:nvGrpSpPr>
        <p:grpSpPr>
          <a:xfrm>
            <a:off x="-4000279" y="4609850"/>
            <a:ext cx="17268767" cy="575775"/>
            <a:chOff x="-4000279" y="4609850"/>
            <a:chExt cx="17268767" cy="575775"/>
          </a:xfrm>
        </p:grpSpPr>
        <p:sp>
          <p:nvSpPr>
            <p:cNvPr id="7860" name="Google Shape;7860;p36"/>
            <p:cNvSpPr/>
            <p:nvPr/>
          </p:nvSpPr>
          <p:spPr>
            <a:xfrm>
              <a:off x="62113" y="4609850"/>
              <a:ext cx="9144000" cy="575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1" name="Google Shape;7861;p36"/>
            <p:cNvSpPr/>
            <p:nvPr/>
          </p:nvSpPr>
          <p:spPr>
            <a:xfrm>
              <a:off x="0" y="4610225"/>
              <a:ext cx="9144000" cy="575400"/>
            </a:xfrm>
            <a:prstGeom prst="rect">
              <a:avLst/>
            </a:prstGeom>
            <a:solidFill>
              <a:srgbClr val="775345">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62" name="Google Shape;7862;p36"/>
            <p:cNvGrpSpPr/>
            <p:nvPr/>
          </p:nvGrpSpPr>
          <p:grpSpPr>
            <a:xfrm rot="10800000">
              <a:off x="-4000279" y="4609893"/>
              <a:ext cx="17268767" cy="575308"/>
              <a:chOff x="1037725" y="-494375"/>
              <a:chExt cx="5314775" cy="5401950"/>
            </a:xfrm>
          </p:grpSpPr>
          <p:sp>
            <p:nvSpPr>
              <p:cNvPr id="7863" name="Google Shape;7863;p36"/>
              <p:cNvSpPr/>
              <p:nvPr/>
            </p:nvSpPr>
            <p:spPr>
              <a:xfrm>
                <a:off x="1037725" y="-494375"/>
                <a:ext cx="1221950" cy="5401950"/>
              </a:xfrm>
              <a:custGeom>
                <a:avLst/>
                <a:gdLst/>
                <a:ahLst/>
                <a:cxnLst/>
                <a:rect l="l" t="t" r="r" b="b"/>
                <a:pathLst>
                  <a:path w="48878" h="216078" extrusionOk="0">
                    <a:moveTo>
                      <a:pt x="0" y="1"/>
                    </a:moveTo>
                    <a:lnTo>
                      <a:pt x="48542" y="216077"/>
                    </a:lnTo>
                    <a:lnTo>
                      <a:pt x="48877" y="216077"/>
                    </a:lnTo>
                    <a:lnTo>
                      <a:pt x="59" y="128"/>
                    </a:lnTo>
                    <a:lnTo>
                      <a:pt x="0"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4" name="Google Shape;7864;p36"/>
              <p:cNvSpPr/>
              <p:nvPr/>
            </p:nvSpPr>
            <p:spPr>
              <a:xfrm>
                <a:off x="1234475" y="-494375"/>
                <a:ext cx="1131525" cy="5401950"/>
              </a:xfrm>
              <a:custGeom>
                <a:avLst/>
                <a:gdLst/>
                <a:ahLst/>
                <a:cxnLst/>
                <a:rect l="l" t="t" r="r" b="b"/>
                <a:pathLst>
                  <a:path w="45261" h="216078" extrusionOk="0">
                    <a:moveTo>
                      <a:pt x="1" y="1"/>
                    </a:moveTo>
                    <a:lnTo>
                      <a:pt x="44948" y="216077"/>
                    </a:lnTo>
                    <a:lnTo>
                      <a:pt x="45261" y="216077"/>
                    </a:lnTo>
                    <a:lnTo>
                      <a:pt x="63" y="128"/>
                    </a:lnTo>
                    <a:lnTo>
                      <a:pt x="1"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5" name="Google Shape;7865;p36"/>
              <p:cNvSpPr/>
              <p:nvPr/>
            </p:nvSpPr>
            <p:spPr>
              <a:xfrm>
                <a:off x="1431175" y="-494375"/>
                <a:ext cx="1041275" cy="5401950"/>
              </a:xfrm>
              <a:custGeom>
                <a:avLst/>
                <a:gdLst/>
                <a:ahLst/>
                <a:cxnLst/>
                <a:rect l="l" t="t" r="r" b="b"/>
                <a:pathLst>
                  <a:path w="41651" h="216078" extrusionOk="0">
                    <a:moveTo>
                      <a:pt x="0" y="1"/>
                    </a:moveTo>
                    <a:lnTo>
                      <a:pt x="41356" y="216077"/>
                    </a:lnTo>
                    <a:lnTo>
                      <a:pt x="41651" y="216077"/>
                    </a:lnTo>
                    <a:lnTo>
                      <a:pt x="70" y="125"/>
                    </a:lnTo>
                    <a:lnTo>
                      <a:pt x="0"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6" name="Google Shape;7866;p36"/>
              <p:cNvSpPr/>
              <p:nvPr/>
            </p:nvSpPr>
            <p:spPr>
              <a:xfrm>
                <a:off x="1627850" y="-494275"/>
                <a:ext cx="950975" cy="5401850"/>
              </a:xfrm>
              <a:custGeom>
                <a:avLst/>
                <a:gdLst/>
                <a:ahLst/>
                <a:cxnLst/>
                <a:rect l="l" t="t" r="r" b="b"/>
                <a:pathLst>
                  <a:path w="38039" h="216074" extrusionOk="0">
                    <a:moveTo>
                      <a:pt x="1" y="0"/>
                    </a:moveTo>
                    <a:lnTo>
                      <a:pt x="37761" y="216073"/>
                    </a:lnTo>
                    <a:lnTo>
                      <a:pt x="38039" y="216073"/>
                    </a:lnTo>
                    <a:lnTo>
                      <a:pt x="74" y="121"/>
                    </a:lnTo>
                    <a:lnTo>
                      <a:pt x="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7" name="Google Shape;7867;p36"/>
              <p:cNvSpPr/>
              <p:nvPr/>
            </p:nvSpPr>
            <p:spPr>
              <a:xfrm>
                <a:off x="1824625" y="-494275"/>
                <a:ext cx="860650" cy="5401850"/>
              </a:xfrm>
              <a:custGeom>
                <a:avLst/>
                <a:gdLst/>
                <a:ahLst/>
                <a:cxnLst/>
                <a:rect l="l" t="t" r="r" b="b"/>
                <a:pathLst>
                  <a:path w="34426" h="216074" extrusionOk="0">
                    <a:moveTo>
                      <a:pt x="1" y="0"/>
                    </a:moveTo>
                    <a:lnTo>
                      <a:pt x="34167" y="216073"/>
                    </a:lnTo>
                    <a:lnTo>
                      <a:pt x="34426" y="216073"/>
                    </a:lnTo>
                    <a:lnTo>
                      <a:pt x="78" y="117"/>
                    </a:lnTo>
                    <a:lnTo>
                      <a:pt x="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8" name="Google Shape;7868;p36"/>
              <p:cNvSpPr/>
              <p:nvPr/>
            </p:nvSpPr>
            <p:spPr>
              <a:xfrm>
                <a:off x="2021325" y="-494175"/>
                <a:ext cx="770300" cy="5401750"/>
              </a:xfrm>
              <a:custGeom>
                <a:avLst/>
                <a:gdLst/>
                <a:ahLst/>
                <a:cxnLst/>
                <a:rect l="l" t="t" r="r" b="b"/>
                <a:pathLst>
                  <a:path w="30812" h="216070" extrusionOk="0">
                    <a:moveTo>
                      <a:pt x="0" y="0"/>
                    </a:moveTo>
                    <a:lnTo>
                      <a:pt x="30574" y="216069"/>
                    </a:lnTo>
                    <a:lnTo>
                      <a:pt x="30811" y="216069"/>
                    </a:lnTo>
                    <a:lnTo>
                      <a:pt x="84" y="113"/>
                    </a:lnTo>
                    <a:lnTo>
                      <a:pt x="0"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9" name="Google Shape;7869;p36"/>
              <p:cNvSpPr/>
              <p:nvPr/>
            </p:nvSpPr>
            <p:spPr>
              <a:xfrm>
                <a:off x="2218000" y="-494175"/>
                <a:ext cx="680075" cy="5401750"/>
              </a:xfrm>
              <a:custGeom>
                <a:avLst/>
                <a:gdLst/>
                <a:ahLst/>
                <a:cxnLst/>
                <a:rect l="l" t="t" r="r" b="b"/>
                <a:pathLst>
                  <a:path w="27203" h="216070" extrusionOk="0">
                    <a:moveTo>
                      <a:pt x="1" y="0"/>
                    </a:moveTo>
                    <a:lnTo>
                      <a:pt x="26980" y="216069"/>
                    </a:lnTo>
                    <a:lnTo>
                      <a:pt x="27202" y="216069"/>
                    </a:lnTo>
                    <a:lnTo>
                      <a:pt x="93" y="110"/>
                    </a:lnTo>
                    <a:lnTo>
                      <a:pt x="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0" name="Google Shape;7870;p36"/>
              <p:cNvSpPr/>
              <p:nvPr/>
            </p:nvSpPr>
            <p:spPr>
              <a:xfrm>
                <a:off x="2414700" y="-494100"/>
                <a:ext cx="589825" cy="5401675"/>
              </a:xfrm>
              <a:custGeom>
                <a:avLst/>
                <a:gdLst/>
                <a:ahLst/>
                <a:cxnLst/>
                <a:rect l="l" t="t" r="r" b="b"/>
                <a:pathLst>
                  <a:path w="23593" h="216067" extrusionOk="0">
                    <a:moveTo>
                      <a:pt x="0" y="1"/>
                    </a:moveTo>
                    <a:lnTo>
                      <a:pt x="23389" y="216066"/>
                    </a:lnTo>
                    <a:lnTo>
                      <a:pt x="23592" y="216066"/>
                    </a:lnTo>
                    <a:lnTo>
                      <a:pt x="99" y="102"/>
                    </a:lnTo>
                    <a:lnTo>
                      <a:pt x="0"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1" name="Google Shape;7871;p36"/>
              <p:cNvSpPr/>
              <p:nvPr/>
            </p:nvSpPr>
            <p:spPr>
              <a:xfrm>
                <a:off x="2611375" y="-494000"/>
                <a:ext cx="499600" cy="5401575"/>
              </a:xfrm>
              <a:custGeom>
                <a:avLst/>
                <a:gdLst/>
                <a:ahLst/>
                <a:cxnLst/>
                <a:rect l="l" t="t" r="r" b="b"/>
                <a:pathLst>
                  <a:path w="19984" h="216063" extrusionOk="0">
                    <a:moveTo>
                      <a:pt x="1" y="0"/>
                    </a:moveTo>
                    <a:lnTo>
                      <a:pt x="19794" y="216062"/>
                    </a:lnTo>
                    <a:lnTo>
                      <a:pt x="19983" y="216062"/>
                    </a:lnTo>
                    <a:lnTo>
                      <a:pt x="110" y="95"/>
                    </a:lnTo>
                    <a:lnTo>
                      <a:pt x="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2" name="Google Shape;7872;p36"/>
              <p:cNvSpPr/>
              <p:nvPr/>
            </p:nvSpPr>
            <p:spPr>
              <a:xfrm>
                <a:off x="2808075" y="-493825"/>
                <a:ext cx="409350" cy="5401400"/>
              </a:xfrm>
              <a:custGeom>
                <a:avLst/>
                <a:gdLst/>
                <a:ahLst/>
                <a:cxnLst/>
                <a:rect l="l" t="t" r="r" b="b"/>
                <a:pathLst>
                  <a:path w="16374" h="216056" extrusionOk="0">
                    <a:moveTo>
                      <a:pt x="0" y="0"/>
                    </a:moveTo>
                    <a:lnTo>
                      <a:pt x="16199" y="216055"/>
                    </a:lnTo>
                    <a:lnTo>
                      <a:pt x="16374" y="216055"/>
                    </a:lnTo>
                    <a:lnTo>
                      <a:pt x="118" y="84"/>
                    </a:lnTo>
                    <a:lnTo>
                      <a:pt x="0"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3" name="Google Shape;7873;p36"/>
              <p:cNvSpPr/>
              <p:nvPr/>
            </p:nvSpPr>
            <p:spPr>
              <a:xfrm>
                <a:off x="3004750" y="-493625"/>
                <a:ext cx="319100" cy="5401200"/>
              </a:xfrm>
              <a:custGeom>
                <a:avLst/>
                <a:gdLst/>
                <a:ahLst/>
                <a:cxnLst/>
                <a:rect l="l" t="t" r="r" b="b"/>
                <a:pathLst>
                  <a:path w="12764" h="216048" extrusionOk="0">
                    <a:moveTo>
                      <a:pt x="1" y="0"/>
                    </a:moveTo>
                    <a:lnTo>
                      <a:pt x="12604" y="216047"/>
                    </a:lnTo>
                    <a:lnTo>
                      <a:pt x="12764" y="216047"/>
                    </a:lnTo>
                    <a:lnTo>
                      <a:pt x="125" y="69"/>
                    </a:lnTo>
                    <a:lnTo>
                      <a:pt x="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4" name="Google Shape;7874;p36"/>
              <p:cNvSpPr/>
              <p:nvPr/>
            </p:nvSpPr>
            <p:spPr>
              <a:xfrm>
                <a:off x="3201450" y="-493450"/>
                <a:ext cx="228950" cy="5401025"/>
              </a:xfrm>
              <a:custGeom>
                <a:avLst/>
                <a:gdLst/>
                <a:ahLst/>
                <a:cxnLst/>
                <a:rect l="l" t="t" r="r" b="b"/>
                <a:pathLst>
                  <a:path w="9158" h="216041" extrusionOk="0">
                    <a:moveTo>
                      <a:pt x="0" y="0"/>
                    </a:moveTo>
                    <a:lnTo>
                      <a:pt x="9004" y="216040"/>
                    </a:lnTo>
                    <a:lnTo>
                      <a:pt x="9157" y="216040"/>
                    </a:lnTo>
                    <a:lnTo>
                      <a:pt x="132" y="51"/>
                    </a:lnTo>
                    <a:lnTo>
                      <a:pt x="0"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5" name="Google Shape;7875;p36"/>
              <p:cNvSpPr/>
              <p:nvPr/>
            </p:nvSpPr>
            <p:spPr>
              <a:xfrm>
                <a:off x="3398125" y="-493200"/>
                <a:ext cx="138800" cy="5400775"/>
              </a:xfrm>
              <a:custGeom>
                <a:avLst/>
                <a:gdLst/>
                <a:ahLst/>
                <a:cxnLst/>
                <a:rect l="l" t="t" r="r" b="b"/>
                <a:pathLst>
                  <a:path w="5552" h="216031" extrusionOk="0">
                    <a:moveTo>
                      <a:pt x="1" y="1"/>
                    </a:moveTo>
                    <a:lnTo>
                      <a:pt x="5407" y="216030"/>
                    </a:lnTo>
                    <a:lnTo>
                      <a:pt x="5552" y="216030"/>
                    </a:lnTo>
                    <a:lnTo>
                      <a:pt x="140" y="34"/>
                    </a:lnTo>
                    <a:lnTo>
                      <a:pt x="1"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6" name="Google Shape;7876;p36"/>
              <p:cNvSpPr/>
              <p:nvPr/>
            </p:nvSpPr>
            <p:spPr>
              <a:xfrm>
                <a:off x="3594925" y="-492900"/>
                <a:ext cx="48650" cy="5400475"/>
              </a:xfrm>
              <a:custGeom>
                <a:avLst/>
                <a:gdLst/>
                <a:ahLst/>
                <a:cxnLst/>
                <a:rect l="l" t="t" r="r" b="b"/>
                <a:pathLst>
                  <a:path w="1946" h="216019" extrusionOk="0">
                    <a:moveTo>
                      <a:pt x="1" y="0"/>
                    </a:moveTo>
                    <a:lnTo>
                      <a:pt x="1803" y="216018"/>
                    </a:lnTo>
                    <a:lnTo>
                      <a:pt x="1946" y="216018"/>
                    </a:lnTo>
                    <a:lnTo>
                      <a:pt x="142" y="11"/>
                    </a:lnTo>
                    <a:lnTo>
                      <a:pt x="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7" name="Google Shape;7877;p36"/>
              <p:cNvSpPr/>
              <p:nvPr/>
            </p:nvSpPr>
            <p:spPr>
              <a:xfrm>
                <a:off x="3746625" y="-492900"/>
                <a:ext cx="48650" cy="5400475"/>
              </a:xfrm>
              <a:custGeom>
                <a:avLst/>
                <a:gdLst/>
                <a:ahLst/>
                <a:cxnLst/>
                <a:rect l="l" t="t" r="r" b="b"/>
                <a:pathLst>
                  <a:path w="1946" h="216019" extrusionOk="0">
                    <a:moveTo>
                      <a:pt x="1945" y="0"/>
                    </a:moveTo>
                    <a:lnTo>
                      <a:pt x="1804" y="11"/>
                    </a:lnTo>
                    <a:lnTo>
                      <a:pt x="0" y="216018"/>
                    </a:lnTo>
                    <a:lnTo>
                      <a:pt x="143" y="216018"/>
                    </a:lnTo>
                    <a:lnTo>
                      <a:pt x="1945"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8" name="Google Shape;7878;p36"/>
              <p:cNvSpPr/>
              <p:nvPr/>
            </p:nvSpPr>
            <p:spPr>
              <a:xfrm>
                <a:off x="3853250" y="-493200"/>
                <a:ext cx="138700" cy="5400775"/>
              </a:xfrm>
              <a:custGeom>
                <a:avLst/>
                <a:gdLst/>
                <a:ahLst/>
                <a:cxnLst/>
                <a:rect l="l" t="t" r="r" b="b"/>
                <a:pathLst>
                  <a:path w="5548" h="216031" extrusionOk="0">
                    <a:moveTo>
                      <a:pt x="5548" y="1"/>
                    </a:moveTo>
                    <a:lnTo>
                      <a:pt x="5413" y="34"/>
                    </a:lnTo>
                    <a:lnTo>
                      <a:pt x="0" y="216030"/>
                    </a:lnTo>
                    <a:lnTo>
                      <a:pt x="146" y="216030"/>
                    </a:lnTo>
                    <a:lnTo>
                      <a:pt x="554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9" name="Google Shape;7879;p36"/>
              <p:cNvSpPr/>
              <p:nvPr/>
            </p:nvSpPr>
            <p:spPr>
              <a:xfrm>
                <a:off x="3959775" y="-493450"/>
                <a:ext cx="228950" cy="5401025"/>
              </a:xfrm>
              <a:custGeom>
                <a:avLst/>
                <a:gdLst/>
                <a:ahLst/>
                <a:cxnLst/>
                <a:rect l="l" t="t" r="r" b="b"/>
                <a:pathLst>
                  <a:path w="9158" h="216041" extrusionOk="0">
                    <a:moveTo>
                      <a:pt x="9158" y="0"/>
                    </a:moveTo>
                    <a:lnTo>
                      <a:pt x="9027" y="51"/>
                    </a:lnTo>
                    <a:lnTo>
                      <a:pt x="1" y="216040"/>
                    </a:lnTo>
                    <a:lnTo>
                      <a:pt x="154" y="216040"/>
                    </a:lnTo>
                    <a:lnTo>
                      <a:pt x="9158"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0" name="Google Shape;7880;p36"/>
              <p:cNvSpPr/>
              <p:nvPr/>
            </p:nvSpPr>
            <p:spPr>
              <a:xfrm>
                <a:off x="4066325" y="-493625"/>
                <a:ext cx="319100" cy="5401200"/>
              </a:xfrm>
              <a:custGeom>
                <a:avLst/>
                <a:gdLst/>
                <a:ahLst/>
                <a:cxnLst/>
                <a:rect l="l" t="t" r="r" b="b"/>
                <a:pathLst>
                  <a:path w="12764" h="216048" extrusionOk="0">
                    <a:moveTo>
                      <a:pt x="12763" y="0"/>
                    </a:moveTo>
                    <a:lnTo>
                      <a:pt x="12640" y="69"/>
                    </a:lnTo>
                    <a:lnTo>
                      <a:pt x="1" y="216047"/>
                    </a:lnTo>
                    <a:lnTo>
                      <a:pt x="161" y="216047"/>
                    </a:lnTo>
                    <a:lnTo>
                      <a:pt x="12763"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1" name="Google Shape;7881;p36"/>
              <p:cNvSpPr/>
              <p:nvPr/>
            </p:nvSpPr>
            <p:spPr>
              <a:xfrm>
                <a:off x="4172775" y="-493825"/>
                <a:ext cx="409325" cy="5401400"/>
              </a:xfrm>
              <a:custGeom>
                <a:avLst/>
                <a:gdLst/>
                <a:ahLst/>
                <a:cxnLst/>
                <a:rect l="l" t="t" r="r" b="b"/>
                <a:pathLst>
                  <a:path w="16373" h="216056" extrusionOk="0">
                    <a:moveTo>
                      <a:pt x="16373" y="0"/>
                    </a:moveTo>
                    <a:lnTo>
                      <a:pt x="16257" y="84"/>
                    </a:lnTo>
                    <a:lnTo>
                      <a:pt x="1" y="216055"/>
                    </a:lnTo>
                    <a:lnTo>
                      <a:pt x="175" y="216055"/>
                    </a:lnTo>
                    <a:lnTo>
                      <a:pt x="16373"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2" name="Google Shape;7882;p36"/>
              <p:cNvSpPr/>
              <p:nvPr/>
            </p:nvSpPr>
            <p:spPr>
              <a:xfrm>
                <a:off x="4279225" y="-494000"/>
                <a:ext cx="499575" cy="5401575"/>
              </a:xfrm>
              <a:custGeom>
                <a:avLst/>
                <a:gdLst/>
                <a:ahLst/>
                <a:cxnLst/>
                <a:rect l="l" t="t" r="r" b="b"/>
                <a:pathLst>
                  <a:path w="19983" h="216063" extrusionOk="0">
                    <a:moveTo>
                      <a:pt x="19982" y="0"/>
                    </a:moveTo>
                    <a:lnTo>
                      <a:pt x="19873" y="95"/>
                    </a:lnTo>
                    <a:lnTo>
                      <a:pt x="1" y="216062"/>
                    </a:lnTo>
                    <a:lnTo>
                      <a:pt x="190" y="216062"/>
                    </a:lnTo>
                    <a:lnTo>
                      <a:pt x="19982"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3" name="Google Shape;7883;p36"/>
              <p:cNvSpPr/>
              <p:nvPr/>
            </p:nvSpPr>
            <p:spPr>
              <a:xfrm>
                <a:off x="4385675" y="-494100"/>
                <a:ext cx="589800" cy="5401675"/>
              </a:xfrm>
              <a:custGeom>
                <a:avLst/>
                <a:gdLst/>
                <a:ahLst/>
                <a:cxnLst/>
                <a:rect l="l" t="t" r="r" b="b"/>
                <a:pathLst>
                  <a:path w="23592" h="216067" extrusionOk="0">
                    <a:moveTo>
                      <a:pt x="23592" y="1"/>
                    </a:moveTo>
                    <a:lnTo>
                      <a:pt x="23490" y="102"/>
                    </a:lnTo>
                    <a:lnTo>
                      <a:pt x="1" y="216066"/>
                    </a:lnTo>
                    <a:lnTo>
                      <a:pt x="204" y="216066"/>
                    </a:lnTo>
                    <a:lnTo>
                      <a:pt x="23592"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4" name="Google Shape;7884;p36"/>
              <p:cNvSpPr/>
              <p:nvPr/>
            </p:nvSpPr>
            <p:spPr>
              <a:xfrm>
                <a:off x="4492125" y="-494175"/>
                <a:ext cx="680050" cy="5401750"/>
              </a:xfrm>
              <a:custGeom>
                <a:avLst/>
                <a:gdLst/>
                <a:ahLst/>
                <a:cxnLst/>
                <a:rect l="l" t="t" r="r" b="b"/>
                <a:pathLst>
                  <a:path w="27202" h="216070" extrusionOk="0">
                    <a:moveTo>
                      <a:pt x="27201" y="0"/>
                    </a:moveTo>
                    <a:lnTo>
                      <a:pt x="27110" y="110"/>
                    </a:lnTo>
                    <a:lnTo>
                      <a:pt x="1" y="216069"/>
                    </a:lnTo>
                    <a:lnTo>
                      <a:pt x="223" y="216069"/>
                    </a:lnTo>
                    <a:lnTo>
                      <a:pt x="2720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5" name="Google Shape;7885;p36"/>
              <p:cNvSpPr/>
              <p:nvPr/>
            </p:nvSpPr>
            <p:spPr>
              <a:xfrm>
                <a:off x="4598575" y="-494175"/>
                <a:ext cx="770275" cy="5401750"/>
              </a:xfrm>
              <a:custGeom>
                <a:avLst/>
                <a:gdLst/>
                <a:ahLst/>
                <a:cxnLst/>
                <a:rect l="l" t="t" r="r" b="b"/>
                <a:pathLst>
                  <a:path w="30811" h="216070" extrusionOk="0">
                    <a:moveTo>
                      <a:pt x="30811" y="0"/>
                    </a:moveTo>
                    <a:lnTo>
                      <a:pt x="30728" y="113"/>
                    </a:lnTo>
                    <a:lnTo>
                      <a:pt x="1" y="216069"/>
                    </a:lnTo>
                    <a:lnTo>
                      <a:pt x="237" y="216069"/>
                    </a:lnTo>
                    <a:lnTo>
                      <a:pt x="3081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6" name="Google Shape;7886;p36"/>
              <p:cNvSpPr/>
              <p:nvPr/>
            </p:nvSpPr>
            <p:spPr>
              <a:xfrm>
                <a:off x="4704925" y="-494275"/>
                <a:ext cx="860625" cy="5401850"/>
              </a:xfrm>
              <a:custGeom>
                <a:avLst/>
                <a:gdLst/>
                <a:ahLst/>
                <a:cxnLst/>
                <a:rect l="l" t="t" r="r" b="b"/>
                <a:pathLst>
                  <a:path w="34425" h="216074" extrusionOk="0">
                    <a:moveTo>
                      <a:pt x="34424" y="0"/>
                    </a:moveTo>
                    <a:lnTo>
                      <a:pt x="34348" y="117"/>
                    </a:lnTo>
                    <a:lnTo>
                      <a:pt x="1" y="216073"/>
                    </a:lnTo>
                    <a:lnTo>
                      <a:pt x="259" y="216073"/>
                    </a:lnTo>
                    <a:lnTo>
                      <a:pt x="34424"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7" name="Google Shape;7887;p36"/>
              <p:cNvSpPr/>
              <p:nvPr/>
            </p:nvSpPr>
            <p:spPr>
              <a:xfrm>
                <a:off x="4811375" y="-494275"/>
                <a:ext cx="950850" cy="5401850"/>
              </a:xfrm>
              <a:custGeom>
                <a:avLst/>
                <a:gdLst/>
                <a:ahLst/>
                <a:cxnLst/>
                <a:rect l="l" t="t" r="r" b="b"/>
                <a:pathLst>
                  <a:path w="38034" h="216074" extrusionOk="0">
                    <a:moveTo>
                      <a:pt x="38034" y="0"/>
                    </a:moveTo>
                    <a:lnTo>
                      <a:pt x="37961" y="121"/>
                    </a:lnTo>
                    <a:lnTo>
                      <a:pt x="1" y="216073"/>
                    </a:lnTo>
                    <a:lnTo>
                      <a:pt x="274" y="216073"/>
                    </a:lnTo>
                    <a:lnTo>
                      <a:pt x="38034"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8" name="Google Shape;7888;p36"/>
              <p:cNvSpPr/>
              <p:nvPr/>
            </p:nvSpPr>
            <p:spPr>
              <a:xfrm>
                <a:off x="4917750" y="-494375"/>
                <a:ext cx="1041275" cy="5401950"/>
              </a:xfrm>
              <a:custGeom>
                <a:avLst/>
                <a:gdLst/>
                <a:ahLst/>
                <a:cxnLst/>
                <a:rect l="l" t="t" r="r" b="b"/>
                <a:pathLst>
                  <a:path w="41651" h="216078" extrusionOk="0">
                    <a:moveTo>
                      <a:pt x="41651" y="1"/>
                    </a:moveTo>
                    <a:lnTo>
                      <a:pt x="41581" y="125"/>
                    </a:lnTo>
                    <a:lnTo>
                      <a:pt x="0" y="216077"/>
                    </a:lnTo>
                    <a:lnTo>
                      <a:pt x="295" y="216077"/>
                    </a:lnTo>
                    <a:lnTo>
                      <a:pt x="41651"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9" name="Google Shape;7889;p36"/>
              <p:cNvSpPr/>
              <p:nvPr/>
            </p:nvSpPr>
            <p:spPr>
              <a:xfrm>
                <a:off x="5024200" y="-494375"/>
                <a:ext cx="1131525" cy="5401950"/>
              </a:xfrm>
              <a:custGeom>
                <a:avLst/>
                <a:gdLst/>
                <a:ahLst/>
                <a:cxnLst/>
                <a:rect l="l" t="t" r="r" b="b"/>
                <a:pathLst>
                  <a:path w="45261" h="216078" extrusionOk="0">
                    <a:moveTo>
                      <a:pt x="45260" y="1"/>
                    </a:moveTo>
                    <a:lnTo>
                      <a:pt x="45198" y="128"/>
                    </a:lnTo>
                    <a:lnTo>
                      <a:pt x="0" y="216077"/>
                    </a:lnTo>
                    <a:lnTo>
                      <a:pt x="313" y="216077"/>
                    </a:lnTo>
                    <a:lnTo>
                      <a:pt x="45260"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0" name="Google Shape;7890;p36"/>
              <p:cNvSpPr/>
              <p:nvPr/>
            </p:nvSpPr>
            <p:spPr>
              <a:xfrm>
                <a:off x="5130525" y="-494375"/>
                <a:ext cx="1221975" cy="5401950"/>
              </a:xfrm>
              <a:custGeom>
                <a:avLst/>
                <a:gdLst/>
                <a:ahLst/>
                <a:cxnLst/>
                <a:rect l="l" t="t" r="r" b="b"/>
                <a:pathLst>
                  <a:path w="48879" h="216078" extrusionOk="0">
                    <a:moveTo>
                      <a:pt x="48878" y="1"/>
                    </a:moveTo>
                    <a:lnTo>
                      <a:pt x="48816" y="128"/>
                    </a:lnTo>
                    <a:lnTo>
                      <a:pt x="1" y="216077"/>
                    </a:lnTo>
                    <a:lnTo>
                      <a:pt x="337" y="216077"/>
                    </a:lnTo>
                    <a:lnTo>
                      <a:pt x="4887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891" name="Google Shape;7891;p36"/>
          <p:cNvSpPr/>
          <p:nvPr/>
        </p:nvSpPr>
        <p:spPr>
          <a:xfrm>
            <a:off x="1103675" y="620673"/>
            <a:ext cx="1969138" cy="626352"/>
          </a:xfrm>
          <a:custGeom>
            <a:avLst/>
            <a:gdLst/>
            <a:ahLst/>
            <a:cxnLst/>
            <a:rect l="l" t="t" r="r" b="b"/>
            <a:pathLst>
              <a:path w="17772" h="5653" extrusionOk="0">
                <a:moveTo>
                  <a:pt x="3749" y="0"/>
                </a:moveTo>
                <a:cubicBezTo>
                  <a:pt x="3435" y="0"/>
                  <a:pt x="3181" y="255"/>
                  <a:pt x="3181" y="569"/>
                </a:cubicBezTo>
                <a:cubicBezTo>
                  <a:pt x="3181" y="881"/>
                  <a:pt x="3435" y="1137"/>
                  <a:pt x="3749" y="1137"/>
                </a:cubicBezTo>
                <a:lnTo>
                  <a:pt x="3909" y="1137"/>
                </a:lnTo>
                <a:cubicBezTo>
                  <a:pt x="4222" y="1137"/>
                  <a:pt x="4474" y="1391"/>
                  <a:pt x="4474" y="1705"/>
                </a:cubicBezTo>
                <a:cubicBezTo>
                  <a:pt x="4474" y="2018"/>
                  <a:pt x="4222" y="2273"/>
                  <a:pt x="3909" y="2273"/>
                </a:cubicBezTo>
                <a:lnTo>
                  <a:pt x="569" y="2273"/>
                </a:lnTo>
                <a:cubicBezTo>
                  <a:pt x="256" y="2273"/>
                  <a:pt x="1" y="2528"/>
                  <a:pt x="1" y="2841"/>
                </a:cubicBezTo>
                <a:cubicBezTo>
                  <a:pt x="1" y="3154"/>
                  <a:pt x="256" y="3410"/>
                  <a:pt x="569" y="3410"/>
                </a:cubicBezTo>
                <a:lnTo>
                  <a:pt x="7337" y="3410"/>
                </a:lnTo>
                <a:cubicBezTo>
                  <a:pt x="7569" y="3479"/>
                  <a:pt x="7744" y="3694"/>
                  <a:pt x="7744" y="3948"/>
                </a:cubicBezTo>
                <a:cubicBezTo>
                  <a:pt x="7744" y="4265"/>
                  <a:pt x="7490" y="4516"/>
                  <a:pt x="7176" y="4516"/>
                </a:cubicBezTo>
                <a:lnTo>
                  <a:pt x="3840" y="4516"/>
                </a:lnTo>
                <a:cubicBezTo>
                  <a:pt x="3526" y="4516"/>
                  <a:pt x="3272" y="4772"/>
                  <a:pt x="3272" y="5084"/>
                </a:cubicBezTo>
                <a:cubicBezTo>
                  <a:pt x="3272" y="5398"/>
                  <a:pt x="3526" y="5653"/>
                  <a:pt x="3840" y="5653"/>
                </a:cubicBezTo>
                <a:lnTo>
                  <a:pt x="14027" y="5653"/>
                </a:lnTo>
                <a:cubicBezTo>
                  <a:pt x="14340" y="5653"/>
                  <a:pt x="14596" y="5398"/>
                  <a:pt x="14596" y="5084"/>
                </a:cubicBezTo>
                <a:cubicBezTo>
                  <a:pt x="14596" y="4772"/>
                  <a:pt x="14340" y="4516"/>
                  <a:pt x="14027" y="4516"/>
                </a:cubicBezTo>
                <a:lnTo>
                  <a:pt x="13867" y="4516"/>
                </a:lnTo>
                <a:cubicBezTo>
                  <a:pt x="13554" y="4516"/>
                  <a:pt x="13299" y="4265"/>
                  <a:pt x="13299" y="3948"/>
                </a:cubicBezTo>
                <a:cubicBezTo>
                  <a:pt x="13299" y="3635"/>
                  <a:pt x="13554" y="3383"/>
                  <a:pt x="13867" y="3383"/>
                </a:cubicBezTo>
                <a:lnTo>
                  <a:pt x="17203" y="3383"/>
                </a:lnTo>
                <a:cubicBezTo>
                  <a:pt x="17521" y="3383"/>
                  <a:pt x="17771" y="3129"/>
                  <a:pt x="17771" y="2815"/>
                </a:cubicBezTo>
                <a:cubicBezTo>
                  <a:pt x="17771" y="2502"/>
                  <a:pt x="17521" y="2247"/>
                  <a:pt x="17203" y="2247"/>
                </a:cubicBezTo>
                <a:lnTo>
                  <a:pt x="10440" y="2247"/>
                </a:lnTo>
                <a:cubicBezTo>
                  <a:pt x="10203" y="2178"/>
                  <a:pt x="10032" y="1963"/>
                  <a:pt x="10032" y="1705"/>
                </a:cubicBezTo>
                <a:cubicBezTo>
                  <a:pt x="10032" y="1391"/>
                  <a:pt x="10287" y="1137"/>
                  <a:pt x="10600" y="1137"/>
                </a:cubicBezTo>
                <a:lnTo>
                  <a:pt x="13937" y="1137"/>
                </a:lnTo>
                <a:cubicBezTo>
                  <a:pt x="14249" y="1137"/>
                  <a:pt x="14505" y="881"/>
                  <a:pt x="14505" y="569"/>
                </a:cubicBezTo>
                <a:cubicBezTo>
                  <a:pt x="14505" y="255"/>
                  <a:pt x="14249" y="0"/>
                  <a:pt x="139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2" name="Google Shape;7892;p36"/>
          <p:cNvSpPr/>
          <p:nvPr/>
        </p:nvSpPr>
        <p:spPr>
          <a:xfrm>
            <a:off x="6237559" y="3175938"/>
            <a:ext cx="1270544" cy="357330"/>
          </a:xfrm>
          <a:custGeom>
            <a:avLst/>
            <a:gdLst/>
            <a:ahLst/>
            <a:cxnLst/>
            <a:rect l="l" t="t" r="r" b="b"/>
            <a:pathLst>
              <a:path w="11467" h="3225" extrusionOk="0">
                <a:moveTo>
                  <a:pt x="536" y="0"/>
                </a:moveTo>
                <a:cubicBezTo>
                  <a:pt x="241" y="0"/>
                  <a:pt x="1" y="241"/>
                  <a:pt x="1" y="540"/>
                </a:cubicBezTo>
                <a:cubicBezTo>
                  <a:pt x="1" y="835"/>
                  <a:pt x="241" y="1076"/>
                  <a:pt x="536" y="1076"/>
                </a:cubicBezTo>
                <a:lnTo>
                  <a:pt x="3694" y="1076"/>
                </a:lnTo>
                <a:cubicBezTo>
                  <a:pt x="3989" y="1076"/>
                  <a:pt x="4230" y="1316"/>
                  <a:pt x="4230" y="1614"/>
                </a:cubicBezTo>
                <a:cubicBezTo>
                  <a:pt x="4230" y="1910"/>
                  <a:pt x="3989" y="2150"/>
                  <a:pt x="3694" y="2150"/>
                </a:cubicBezTo>
                <a:lnTo>
                  <a:pt x="3544" y="2150"/>
                </a:lnTo>
                <a:cubicBezTo>
                  <a:pt x="3246" y="2150"/>
                  <a:pt x="3006" y="2390"/>
                  <a:pt x="3006" y="2685"/>
                </a:cubicBezTo>
                <a:cubicBezTo>
                  <a:pt x="3006" y="2984"/>
                  <a:pt x="3246" y="3224"/>
                  <a:pt x="3544" y="3224"/>
                </a:cubicBezTo>
                <a:lnTo>
                  <a:pt x="10928" y="3224"/>
                </a:lnTo>
                <a:cubicBezTo>
                  <a:pt x="11227" y="3224"/>
                  <a:pt x="11467" y="2984"/>
                  <a:pt x="11467" y="2685"/>
                </a:cubicBezTo>
                <a:cubicBezTo>
                  <a:pt x="11467" y="2390"/>
                  <a:pt x="11227" y="2150"/>
                  <a:pt x="10928" y="2150"/>
                </a:cubicBezTo>
                <a:lnTo>
                  <a:pt x="7774" y="2150"/>
                </a:lnTo>
                <a:cubicBezTo>
                  <a:pt x="7475" y="2150"/>
                  <a:pt x="7234" y="1910"/>
                  <a:pt x="7234" y="1614"/>
                </a:cubicBezTo>
                <a:cubicBezTo>
                  <a:pt x="7234" y="1316"/>
                  <a:pt x="7475" y="1076"/>
                  <a:pt x="7774" y="1076"/>
                </a:cubicBezTo>
                <a:lnTo>
                  <a:pt x="7923" y="1076"/>
                </a:lnTo>
                <a:cubicBezTo>
                  <a:pt x="8221" y="1076"/>
                  <a:pt x="8462" y="835"/>
                  <a:pt x="8462" y="540"/>
                </a:cubicBezTo>
                <a:cubicBezTo>
                  <a:pt x="8462" y="241"/>
                  <a:pt x="8221" y="0"/>
                  <a:pt x="79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3" name="Google Shape;7893;p36"/>
          <p:cNvSpPr/>
          <p:nvPr/>
        </p:nvSpPr>
        <p:spPr>
          <a:xfrm>
            <a:off x="875071" y="2864257"/>
            <a:ext cx="1267330" cy="311680"/>
          </a:xfrm>
          <a:custGeom>
            <a:avLst/>
            <a:gdLst/>
            <a:ahLst/>
            <a:cxnLst/>
            <a:rect l="l" t="t" r="r" b="b"/>
            <a:pathLst>
              <a:path w="11438" h="2813" extrusionOk="0">
                <a:moveTo>
                  <a:pt x="3092" y="1"/>
                </a:moveTo>
                <a:cubicBezTo>
                  <a:pt x="2834" y="1"/>
                  <a:pt x="2626" y="208"/>
                  <a:pt x="2626" y="467"/>
                </a:cubicBezTo>
                <a:cubicBezTo>
                  <a:pt x="2626" y="725"/>
                  <a:pt x="2834" y="937"/>
                  <a:pt x="3092" y="937"/>
                </a:cubicBezTo>
                <a:lnTo>
                  <a:pt x="3223" y="937"/>
                </a:lnTo>
                <a:cubicBezTo>
                  <a:pt x="3486" y="937"/>
                  <a:pt x="3694" y="1148"/>
                  <a:pt x="3694" y="1406"/>
                </a:cubicBezTo>
                <a:cubicBezTo>
                  <a:pt x="3694" y="1665"/>
                  <a:pt x="3486" y="1877"/>
                  <a:pt x="3223" y="1877"/>
                </a:cubicBezTo>
                <a:lnTo>
                  <a:pt x="466" y="1877"/>
                </a:lnTo>
                <a:cubicBezTo>
                  <a:pt x="208" y="1877"/>
                  <a:pt x="0" y="2084"/>
                  <a:pt x="0" y="2343"/>
                </a:cubicBezTo>
                <a:cubicBezTo>
                  <a:pt x="0" y="2605"/>
                  <a:pt x="208" y="2812"/>
                  <a:pt x="466" y="2812"/>
                </a:cubicBezTo>
                <a:lnTo>
                  <a:pt x="8342" y="2812"/>
                </a:lnTo>
                <a:cubicBezTo>
                  <a:pt x="8604" y="2812"/>
                  <a:pt x="8811" y="2605"/>
                  <a:pt x="8811" y="2343"/>
                </a:cubicBezTo>
                <a:cubicBezTo>
                  <a:pt x="8811" y="2084"/>
                  <a:pt x="8604" y="1877"/>
                  <a:pt x="8342" y="1877"/>
                </a:cubicBezTo>
                <a:lnTo>
                  <a:pt x="8211" y="1877"/>
                </a:lnTo>
                <a:cubicBezTo>
                  <a:pt x="7952" y="1877"/>
                  <a:pt x="7744" y="1665"/>
                  <a:pt x="7744" y="1406"/>
                </a:cubicBezTo>
                <a:cubicBezTo>
                  <a:pt x="7744" y="1148"/>
                  <a:pt x="7952" y="937"/>
                  <a:pt x="8211" y="937"/>
                </a:cubicBezTo>
                <a:lnTo>
                  <a:pt x="10968" y="937"/>
                </a:lnTo>
                <a:cubicBezTo>
                  <a:pt x="11230" y="937"/>
                  <a:pt x="11437" y="725"/>
                  <a:pt x="11437" y="467"/>
                </a:cubicBezTo>
                <a:cubicBezTo>
                  <a:pt x="11437" y="208"/>
                  <a:pt x="11230" y="1"/>
                  <a:pt x="109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94" name="Google Shape;7894;p36"/>
          <p:cNvGrpSpPr/>
          <p:nvPr/>
        </p:nvGrpSpPr>
        <p:grpSpPr>
          <a:xfrm>
            <a:off x="1462311" y="1551815"/>
            <a:ext cx="2136440" cy="1280656"/>
            <a:chOff x="1907161" y="3517190"/>
            <a:chExt cx="2136440" cy="1280656"/>
          </a:xfrm>
        </p:grpSpPr>
        <p:sp>
          <p:nvSpPr>
            <p:cNvPr id="7895" name="Google Shape;7895;p36"/>
            <p:cNvSpPr/>
            <p:nvPr/>
          </p:nvSpPr>
          <p:spPr>
            <a:xfrm>
              <a:off x="1907161" y="3702681"/>
              <a:ext cx="2037653" cy="876058"/>
            </a:xfrm>
            <a:custGeom>
              <a:avLst/>
              <a:gdLst/>
              <a:ahLst/>
              <a:cxnLst/>
              <a:rect l="l" t="t" r="r" b="b"/>
              <a:pathLst>
                <a:path w="22843" h="9821" extrusionOk="0">
                  <a:moveTo>
                    <a:pt x="11539" y="1"/>
                  </a:moveTo>
                  <a:cubicBezTo>
                    <a:pt x="11539" y="1"/>
                    <a:pt x="10130" y="668"/>
                    <a:pt x="8844" y="1057"/>
                  </a:cubicBezTo>
                  <a:cubicBezTo>
                    <a:pt x="7558" y="1446"/>
                    <a:pt x="5144" y="1738"/>
                    <a:pt x="5144" y="1738"/>
                  </a:cubicBezTo>
                  <a:cubicBezTo>
                    <a:pt x="5144" y="1738"/>
                    <a:pt x="3555" y="856"/>
                    <a:pt x="2707" y="686"/>
                  </a:cubicBezTo>
                  <a:cubicBezTo>
                    <a:pt x="1862" y="515"/>
                    <a:pt x="0" y="441"/>
                    <a:pt x="0" y="441"/>
                  </a:cubicBezTo>
                  <a:lnTo>
                    <a:pt x="0" y="441"/>
                  </a:lnTo>
                  <a:lnTo>
                    <a:pt x="1595" y="3643"/>
                  </a:lnTo>
                  <a:cubicBezTo>
                    <a:pt x="1595" y="3643"/>
                    <a:pt x="1923" y="3238"/>
                    <a:pt x="2710" y="3188"/>
                  </a:cubicBezTo>
                  <a:cubicBezTo>
                    <a:pt x="2782" y="3183"/>
                    <a:pt x="2861" y="3181"/>
                    <a:pt x="2947" y="3181"/>
                  </a:cubicBezTo>
                  <a:cubicBezTo>
                    <a:pt x="3807" y="3181"/>
                    <a:pt x="5306" y="3414"/>
                    <a:pt x="6243" y="3924"/>
                  </a:cubicBezTo>
                  <a:cubicBezTo>
                    <a:pt x="7274" y="4489"/>
                    <a:pt x="10075" y="6320"/>
                    <a:pt x="10075" y="6320"/>
                  </a:cubicBezTo>
                  <a:cubicBezTo>
                    <a:pt x="10997" y="6211"/>
                    <a:pt x="11552" y="6203"/>
                    <a:pt x="11691" y="6203"/>
                  </a:cubicBezTo>
                  <a:cubicBezTo>
                    <a:pt x="11714" y="6203"/>
                    <a:pt x="11725" y="6204"/>
                    <a:pt x="11725" y="6204"/>
                  </a:cubicBezTo>
                  <a:cubicBezTo>
                    <a:pt x="11725" y="6204"/>
                    <a:pt x="13524" y="7027"/>
                    <a:pt x="14169" y="7413"/>
                  </a:cubicBezTo>
                  <a:cubicBezTo>
                    <a:pt x="14810" y="7799"/>
                    <a:pt x="17658" y="9525"/>
                    <a:pt x="18489" y="9598"/>
                  </a:cubicBezTo>
                  <a:cubicBezTo>
                    <a:pt x="19324" y="9671"/>
                    <a:pt x="21108" y="9821"/>
                    <a:pt x="21108" y="9821"/>
                  </a:cubicBezTo>
                  <a:lnTo>
                    <a:pt x="20995" y="9463"/>
                  </a:lnTo>
                  <a:cubicBezTo>
                    <a:pt x="20995" y="9463"/>
                    <a:pt x="19622" y="9310"/>
                    <a:pt x="19083" y="9161"/>
                  </a:cubicBezTo>
                  <a:cubicBezTo>
                    <a:pt x="18547" y="9008"/>
                    <a:pt x="17287" y="8483"/>
                    <a:pt x="16373" y="7777"/>
                  </a:cubicBezTo>
                  <a:cubicBezTo>
                    <a:pt x="15459" y="7074"/>
                    <a:pt x="13736" y="6120"/>
                    <a:pt x="13736" y="6120"/>
                  </a:cubicBezTo>
                  <a:cubicBezTo>
                    <a:pt x="16733" y="5107"/>
                    <a:pt x="19199" y="5057"/>
                    <a:pt x="19199" y="5057"/>
                  </a:cubicBezTo>
                  <a:cubicBezTo>
                    <a:pt x="20864" y="4623"/>
                    <a:pt x="22678" y="3803"/>
                    <a:pt x="22678" y="3803"/>
                  </a:cubicBezTo>
                  <a:lnTo>
                    <a:pt x="22842" y="3348"/>
                  </a:lnTo>
                  <a:lnTo>
                    <a:pt x="22842" y="3348"/>
                  </a:lnTo>
                  <a:cubicBezTo>
                    <a:pt x="21665" y="3934"/>
                    <a:pt x="19367" y="4222"/>
                    <a:pt x="19367" y="4222"/>
                  </a:cubicBezTo>
                  <a:cubicBezTo>
                    <a:pt x="19367" y="4222"/>
                    <a:pt x="17426" y="4677"/>
                    <a:pt x="15659" y="4940"/>
                  </a:cubicBezTo>
                  <a:cubicBezTo>
                    <a:pt x="15239" y="5002"/>
                    <a:pt x="14761" y="5026"/>
                    <a:pt x="14277" y="5026"/>
                  </a:cubicBezTo>
                  <a:cubicBezTo>
                    <a:pt x="12731" y="5026"/>
                    <a:pt x="11124" y="4783"/>
                    <a:pt x="11124" y="4783"/>
                  </a:cubicBezTo>
                  <a:cubicBezTo>
                    <a:pt x="8528" y="3818"/>
                    <a:pt x="6568" y="2565"/>
                    <a:pt x="6568" y="2565"/>
                  </a:cubicBezTo>
                  <a:cubicBezTo>
                    <a:pt x="6568" y="2565"/>
                    <a:pt x="8389" y="2036"/>
                    <a:pt x="9146" y="1774"/>
                  </a:cubicBezTo>
                  <a:cubicBezTo>
                    <a:pt x="9900" y="1512"/>
                    <a:pt x="11485" y="918"/>
                    <a:pt x="11485" y="918"/>
                  </a:cubicBezTo>
                  <a:cubicBezTo>
                    <a:pt x="11485" y="918"/>
                    <a:pt x="13955" y="738"/>
                    <a:pt x="15100" y="738"/>
                  </a:cubicBezTo>
                  <a:cubicBezTo>
                    <a:pt x="15245" y="738"/>
                    <a:pt x="15368" y="741"/>
                    <a:pt x="15462" y="747"/>
                  </a:cubicBezTo>
                  <a:cubicBezTo>
                    <a:pt x="16311" y="802"/>
                    <a:pt x="18245" y="1239"/>
                    <a:pt x="18245" y="1239"/>
                  </a:cubicBezTo>
                  <a:lnTo>
                    <a:pt x="18559" y="1017"/>
                  </a:lnTo>
                  <a:cubicBezTo>
                    <a:pt x="18559" y="1017"/>
                    <a:pt x="16671" y="318"/>
                    <a:pt x="15510" y="266"/>
                  </a:cubicBezTo>
                  <a:cubicBezTo>
                    <a:pt x="14348" y="219"/>
                    <a:pt x="11539" y="1"/>
                    <a:pt x="11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96" name="Google Shape;7896;p36"/>
            <p:cNvGrpSpPr/>
            <p:nvPr/>
          </p:nvGrpSpPr>
          <p:grpSpPr>
            <a:xfrm>
              <a:off x="3490104" y="4298815"/>
              <a:ext cx="512053" cy="499031"/>
              <a:chOff x="6440004" y="192590"/>
              <a:chExt cx="512053" cy="499031"/>
            </a:xfrm>
          </p:grpSpPr>
          <p:sp>
            <p:nvSpPr>
              <p:cNvPr id="7897" name="Google Shape;7897;p36"/>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8" name="Google Shape;7898;p36"/>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9" name="Google Shape;7899;p36"/>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0" name="Google Shape;7900;p36"/>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1" name="Google Shape;7901;p36"/>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2" name="Google Shape;7902;p36"/>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3" name="Google Shape;7903;p36"/>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4" name="Google Shape;7904;p36"/>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5" name="Google Shape;7905;p36"/>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6" name="Google Shape;7906;p36"/>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7" name="Google Shape;7907;p36"/>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08" name="Google Shape;7908;p36"/>
              <p:cNvGrpSpPr/>
              <p:nvPr/>
            </p:nvGrpSpPr>
            <p:grpSpPr>
              <a:xfrm>
                <a:off x="6576208" y="332260"/>
                <a:ext cx="239697" cy="245945"/>
                <a:chOff x="6109825" y="244875"/>
                <a:chExt cx="114125" cy="117100"/>
              </a:xfrm>
            </p:grpSpPr>
            <p:sp>
              <p:nvSpPr>
                <p:cNvPr id="7909" name="Google Shape;7909;p36"/>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0" name="Google Shape;7910;p36"/>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1" name="Google Shape;7911;p36"/>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2" name="Google Shape;7912;p36"/>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3" name="Google Shape;7913;p36"/>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4" name="Google Shape;7914;p36"/>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5" name="Google Shape;7915;p36"/>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6" name="Google Shape;7916;p36"/>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7" name="Google Shape;7917;p36"/>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8" name="Google Shape;7918;p36"/>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9" name="Google Shape;7919;p36"/>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0" name="Google Shape;7920;p36"/>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1" name="Google Shape;7921;p36"/>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2" name="Google Shape;7922;p36"/>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3" name="Google Shape;7923;p36"/>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4" name="Google Shape;7924;p36"/>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5" name="Google Shape;7925;p36"/>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6" name="Google Shape;7926;p36"/>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7" name="Google Shape;7927;p36"/>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8" name="Google Shape;7928;p36"/>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9" name="Google Shape;7929;p36"/>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930" name="Google Shape;7930;p36"/>
            <p:cNvGrpSpPr/>
            <p:nvPr/>
          </p:nvGrpSpPr>
          <p:grpSpPr>
            <a:xfrm>
              <a:off x="3170154" y="3517190"/>
              <a:ext cx="512053" cy="499031"/>
              <a:chOff x="6440004" y="192590"/>
              <a:chExt cx="512053" cy="499031"/>
            </a:xfrm>
          </p:grpSpPr>
          <p:sp>
            <p:nvSpPr>
              <p:cNvPr id="7931" name="Google Shape;7931;p36"/>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2" name="Google Shape;7932;p36"/>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3" name="Google Shape;7933;p36"/>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4" name="Google Shape;7934;p36"/>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5" name="Google Shape;7935;p36"/>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6" name="Google Shape;7936;p36"/>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7" name="Google Shape;7937;p36"/>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8" name="Google Shape;7938;p36"/>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9" name="Google Shape;7939;p36"/>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0" name="Google Shape;7940;p36"/>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1" name="Google Shape;7941;p36"/>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42" name="Google Shape;7942;p36"/>
              <p:cNvGrpSpPr/>
              <p:nvPr/>
            </p:nvGrpSpPr>
            <p:grpSpPr>
              <a:xfrm>
                <a:off x="6576208" y="332260"/>
                <a:ext cx="239697" cy="245945"/>
                <a:chOff x="6109825" y="244875"/>
                <a:chExt cx="114125" cy="117100"/>
              </a:xfrm>
            </p:grpSpPr>
            <p:sp>
              <p:nvSpPr>
                <p:cNvPr id="7943" name="Google Shape;7943;p36"/>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4" name="Google Shape;7944;p36"/>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5" name="Google Shape;7945;p36"/>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6" name="Google Shape;7946;p36"/>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7" name="Google Shape;7947;p36"/>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8" name="Google Shape;7948;p36"/>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9" name="Google Shape;7949;p36"/>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0" name="Google Shape;7950;p36"/>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1" name="Google Shape;7951;p36"/>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2" name="Google Shape;7952;p36"/>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3" name="Google Shape;7953;p36"/>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4" name="Google Shape;7954;p36"/>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5" name="Google Shape;7955;p36"/>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6" name="Google Shape;7956;p36"/>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7" name="Google Shape;7957;p36"/>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8" name="Google Shape;7958;p36"/>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9" name="Google Shape;7959;p36"/>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0" name="Google Shape;7960;p36"/>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1" name="Google Shape;7961;p36"/>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2" name="Google Shape;7962;p36"/>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3" name="Google Shape;7963;p36"/>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964" name="Google Shape;7964;p36"/>
            <p:cNvGrpSpPr/>
            <p:nvPr/>
          </p:nvGrpSpPr>
          <p:grpSpPr>
            <a:xfrm>
              <a:off x="3643534" y="3852943"/>
              <a:ext cx="400067" cy="389893"/>
              <a:chOff x="6440004" y="192590"/>
              <a:chExt cx="512053" cy="499031"/>
            </a:xfrm>
          </p:grpSpPr>
          <p:sp>
            <p:nvSpPr>
              <p:cNvPr id="7965" name="Google Shape;7965;p36"/>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6" name="Google Shape;7966;p36"/>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7" name="Google Shape;7967;p36"/>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8" name="Google Shape;7968;p36"/>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9" name="Google Shape;7969;p36"/>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0" name="Google Shape;7970;p36"/>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1" name="Google Shape;7971;p36"/>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2" name="Google Shape;7972;p36"/>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3" name="Google Shape;7973;p36"/>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4" name="Google Shape;7974;p36"/>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5" name="Google Shape;7975;p36"/>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76" name="Google Shape;7976;p36"/>
              <p:cNvGrpSpPr/>
              <p:nvPr/>
            </p:nvGrpSpPr>
            <p:grpSpPr>
              <a:xfrm>
                <a:off x="6576208" y="332260"/>
                <a:ext cx="239697" cy="245945"/>
                <a:chOff x="6109825" y="244875"/>
                <a:chExt cx="114125" cy="117100"/>
              </a:xfrm>
            </p:grpSpPr>
            <p:sp>
              <p:nvSpPr>
                <p:cNvPr id="7977" name="Google Shape;7977;p36"/>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8" name="Google Shape;7978;p36"/>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9" name="Google Shape;7979;p36"/>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0" name="Google Shape;7980;p36"/>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1" name="Google Shape;7981;p36"/>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2" name="Google Shape;7982;p36"/>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3" name="Google Shape;7983;p36"/>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4" name="Google Shape;7984;p36"/>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5" name="Google Shape;7985;p36"/>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6" name="Google Shape;7986;p36"/>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7" name="Google Shape;7987;p36"/>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8" name="Google Shape;7988;p36"/>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9" name="Google Shape;7989;p36"/>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0" name="Google Shape;7990;p36"/>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1" name="Google Shape;7991;p36"/>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2" name="Google Shape;7992;p36"/>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3" name="Google Shape;7993;p36"/>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4" name="Google Shape;7994;p36"/>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5" name="Google Shape;7995;p36"/>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6" name="Google Shape;7996;p36"/>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7" name="Google Shape;7997;p36"/>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998" name="Google Shape;7998;p36"/>
            <p:cNvGrpSpPr/>
            <p:nvPr/>
          </p:nvGrpSpPr>
          <p:grpSpPr>
            <a:xfrm>
              <a:off x="2639439" y="4098375"/>
              <a:ext cx="271644" cy="264736"/>
              <a:chOff x="6440004" y="192590"/>
              <a:chExt cx="512053" cy="499031"/>
            </a:xfrm>
          </p:grpSpPr>
          <p:sp>
            <p:nvSpPr>
              <p:cNvPr id="7999" name="Google Shape;7999;p36"/>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0" name="Google Shape;8000;p36"/>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1" name="Google Shape;8001;p36"/>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2" name="Google Shape;8002;p36"/>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3" name="Google Shape;8003;p36"/>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4" name="Google Shape;8004;p36"/>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5" name="Google Shape;8005;p36"/>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6" name="Google Shape;8006;p36"/>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7" name="Google Shape;8007;p36"/>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8" name="Google Shape;8008;p36"/>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9" name="Google Shape;8009;p36"/>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10" name="Google Shape;8010;p36"/>
              <p:cNvGrpSpPr/>
              <p:nvPr/>
            </p:nvGrpSpPr>
            <p:grpSpPr>
              <a:xfrm>
                <a:off x="6576208" y="332260"/>
                <a:ext cx="239697" cy="245945"/>
                <a:chOff x="6109825" y="244875"/>
                <a:chExt cx="114125" cy="117100"/>
              </a:xfrm>
            </p:grpSpPr>
            <p:sp>
              <p:nvSpPr>
                <p:cNvPr id="8011" name="Google Shape;8011;p36"/>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2" name="Google Shape;8012;p36"/>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3" name="Google Shape;8013;p36"/>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4" name="Google Shape;8014;p36"/>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5" name="Google Shape;8015;p36"/>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6" name="Google Shape;8016;p36"/>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7" name="Google Shape;8017;p36"/>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8" name="Google Shape;8018;p36"/>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9" name="Google Shape;8019;p36"/>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0" name="Google Shape;8020;p36"/>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1" name="Google Shape;8021;p36"/>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2" name="Google Shape;8022;p36"/>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3" name="Google Shape;8023;p36"/>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4" name="Google Shape;8024;p36"/>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5" name="Google Shape;8025;p36"/>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6" name="Google Shape;8026;p36"/>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7" name="Google Shape;8027;p36"/>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8" name="Google Shape;8028;p36"/>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9" name="Google Shape;8029;p36"/>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0" name="Google Shape;8030;p36"/>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1" name="Google Shape;8031;p36"/>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032" name="Google Shape;8032;p36"/>
            <p:cNvGrpSpPr/>
            <p:nvPr/>
          </p:nvGrpSpPr>
          <p:grpSpPr>
            <a:xfrm>
              <a:off x="2242789" y="3884725"/>
              <a:ext cx="271644" cy="264736"/>
              <a:chOff x="6440004" y="192590"/>
              <a:chExt cx="512053" cy="499031"/>
            </a:xfrm>
          </p:grpSpPr>
          <p:sp>
            <p:nvSpPr>
              <p:cNvPr id="8033" name="Google Shape;8033;p36"/>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4" name="Google Shape;8034;p36"/>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5" name="Google Shape;8035;p36"/>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6" name="Google Shape;8036;p36"/>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7" name="Google Shape;8037;p36"/>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8" name="Google Shape;8038;p36"/>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9" name="Google Shape;8039;p36"/>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0" name="Google Shape;8040;p36"/>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1" name="Google Shape;8041;p36"/>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2" name="Google Shape;8042;p36"/>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3" name="Google Shape;8043;p36"/>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44" name="Google Shape;8044;p36"/>
              <p:cNvGrpSpPr/>
              <p:nvPr/>
            </p:nvGrpSpPr>
            <p:grpSpPr>
              <a:xfrm>
                <a:off x="6576208" y="332260"/>
                <a:ext cx="239697" cy="245945"/>
                <a:chOff x="6109825" y="244875"/>
                <a:chExt cx="114125" cy="117100"/>
              </a:xfrm>
            </p:grpSpPr>
            <p:sp>
              <p:nvSpPr>
                <p:cNvPr id="8045" name="Google Shape;8045;p36"/>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6" name="Google Shape;8046;p36"/>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7" name="Google Shape;8047;p36"/>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8" name="Google Shape;8048;p36"/>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9" name="Google Shape;8049;p36"/>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0" name="Google Shape;8050;p36"/>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1" name="Google Shape;8051;p36"/>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2" name="Google Shape;8052;p36"/>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3" name="Google Shape;8053;p36"/>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4" name="Google Shape;8054;p36"/>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5" name="Google Shape;8055;p36"/>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6" name="Google Shape;8056;p36"/>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7" name="Google Shape;8057;p36"/>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8" name="Google Shape;8058;p36"/>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9" name="Google Shape;8059;p36"/>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0" name="Google Shape;8060;p36"/>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1" name="Google Shape;8061;p36"/>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2" name="Google Shape;8062;p36"/>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3" name="Google Shape;8063;p36"/>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4" name="Google Shape;8064;p36"/>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5" name="Google Shape;8065;p36"/>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8066" name="Google Shape;8066;p36"/>
          <p:cNvGrpSpPr/>
          <p:nvPr/>
        </p:nvGrpSpPr>
        <p:grpSpPr>
          <a:xfrm>
            <a:off x="7003551" y="6350"/>
            <a:ext cx="2140442" cy="5143438"/>
            <a:chOff x="9819750" y="-943275"/>
            <a:chExt cx="1915041" cy="4601805"/>
          </a:xfrm>
        </p:grpSpPr>
        <p:sp>
          <p:nvSpPr>
            <p:cNvPr id="8067" name="Google Shape;8067;p36"/>
            <p:cNvSpPr/>
            <p:nvPr/>
          </p:nvSpPr>
          <p:spPr>
            <a:xfrm>
              <a:off x="9819750" y="-943275"/>
              <a:ext cx="1885472" cy="4601805"/>
            </a:xfrm>
            <a:custGeom>
              <a:avLst/>
              <a:gdLst/>
              <a:ahLst/>
              <a:cxnLst/>
              <a:rect l="l" t="t" r="r" b="b"/>
              <a:pathLst>
                <a:path w="20022" h="48867" extrusionOk="0">
                  <a:moveTo>
                    <a:pt x="8" y="0"/>
                  </a:moveTo>
                  <a:lnTo>
                    <a:pt x="8" y="24419"/>
                  </a:lnTo>
                  <a:cubicBezTo>
                    <a:pt x="8" y="31215"/>
                    <a:pt x="0" y="48866"/>
                    <a:pt x="0" y="48866"/>
                  </a:cubicBezTo>
                  <a:lnTo>
                    <a:pt x="20022" y="48866"/>
                  </a:lnTo>
                  <a:lnTo>
                    <a:pt x="200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8" name="Google Shape;8068;p36"/>
            <p:cNvSpPr/>
            <p:nvPr/>
          </p:nvSpPr>
          <p:spPr>
            <a:xfrm>
              <a:off x="9959311" y="-809176"/>
              <a:ext cx="1637899" cy="4344250"/>
            </a:xfrm>
            <a:custGeom>
              <a:avLst/>
              <a:gdLst/>
              <a:ahLst/>
              <a:cxnLst/>
              <a:rect l="l" t="t" r="r" b="b"/>
              <a:pathLst>
                <a:path w="17393" h="46132" extrusionOk="0">
                  <a:moveTo>
                    <a:pt x="1" y="0"/>
                  </a:moveTo>
                  <a:lnTo>
                    <a:pt x="1" y="19167"/>
                  </a:lnTo>
                  <a:cubicBezTo>
                    <a:pt x="1" y="31991"/>
                    <a:pt x="1567" y="46131"/>
                    <a:pt x="1567" y="46131"/>
                  </a:cubicBezTo>
                  <a:lnTo>
                    <a:pt x="17393" y="46131"/>
                  </a:lnTo>
                  <a:lnTo>
                    <a:pt x="173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9" name="Google Shape;8069;p36"/>
            <p:cNvSpPr/>
            <p:nvPr/>
          </p:nvSpPr>
          <p:spPr>
            <a:xfrm>
              <a:off x="9849225" y="-943275"/>
              <a:ext cx="1885566" cy="4601805"/>
            </a:xfrm>
            <a:custGeom>
              <a:avLst/>
              <a:gdLst/>
              <a:ahLst/>
              <a:cxnLst/>
              <a:rect l="l" t="t" r="r" b="b"/>
              <a:pathLst>
                <a:path w="20023" h="48867" extrusionOk="0">
                  <a:moveTo>
                    <a:pt x="5500" y="2335"/>
                  </a:moveTo>
                  <a:cubicBezTo>
                    <a:pt x="5471" y="4113"/>
                    <a:pt x="5446" y="5894"/>
                    <a:pt x="5475" y="7675"/>
                  </a:cubicBezTo>
                  <a:cubicBezTo>
                    <a:pt x="5154" y="7671"/>
                    <a:pt x="4834" y="7671"/>
                    <a:pt x="4510" y="7671"/>
                  </a:cubicBezTo>
                  <a:cubicBezTo>
                    <a:pt x="3745" y="7668"/>
                    <a:pt x="2980" y="7668"/>
                    <a:pt x="2215" y="7664"/>
                  </a:cubicBezTo>
                  <a:lnTo>
                    <a:pt x="2215" y="2335"/>
                  </a:lnTo>
                  <a:close/>
                  <a:moveTo>
                    <a:pt x="10669" y="2335"/>
                  </a:moveTo>
                  <a:cubicBezTo>
                    <a:pt x="10669" y="4703"/>
                    <a:pt x="10669" y="7070"/>
                    <a:pt x="10666" y="9438"/>
                  </a:cubicBezTo>
                  <a:cubicBezTo>
                    <a:pt x="10355" y="9438"/>
                    <a:pt x="10042" y="9438"/>
                    <a:pt x="9729" y="9434"/>
                  </a:cubicBezTo>
                  <a:cubicBezTo>
                    <a:pt x="9729" y="8851"/>
                    <a:pt x="9726" y="8268"/>
                    <a:pt x="9726" y="7686"/>
                  </a:cubicBezTo>
                  <a:cubicBezTo>
                    <a:pt x="8447" y="7682"/>
                    <a:pt x="7169" y="7678"/>
                    <a:pt x="5890" y="7675"/>
                  </a:cubicBezTo>
                  <a:cubicBezTo>
                    <a:pt x="5872" y="5894"/>
                    <a:pt x="5894" y="4113"/>
                    <a:pt x="5923" y="2335"/>
                  </a:cubicBezTo>
                  <a:close/>
                  <a:moveTo>
                    <a:pt x="11980" y="2335"/>
                  </a:moveTo>
                  <a:lnTo>
                    <a:pt x="11980" y="9445"/>
                  </a:lnTo>
                  <a:cubicBezTo>
                    <a:pt x="11678" y="9445"/>
                    <a:pt x="11379" y="9441"/>
                    <a:pt x="11077" y="9441"/>
                  </a:cubicBezTo>
                  <a:cubicBezTo>
                    <a:pt x="11081" y="7070"/>
                    <a:pt x="11081" y="4703"/>
                    <a:pt x="11084" y="2335"/>
                  </a:cubicBezTo>
                  <a:close/>
                  <a:moveTo>
                    <a:pt x="13273" y="2335"/>
                  </a:moveTo>
                  <a:cubicBezTo>
                    <a:pt x="13273" y="4706"/>
                    <a:pt x="13270" y="7078"/>
                    <a:pt x="13270" y="9448"/>
                  </a:cubicBezTo>
                  <a:cubicBezTo>
                    <a:pt x="12978" y="9448"/>
                    <a:pt x="12687" y="9448"/>
                    <a:pt x="12396" y="9445"/>
                  </a:cubicBezTo>
                  <a:lnTo>
                    <a:pt x="12396" y="2335"/>
                  </a:lnTo>
                  <a:close/>
                  <a:moveTo>
                    <a:pt x="17812" y="2335"/>
                  </a:moveTo>
                  <a:lnTo>
                    <a:pt x="17812" y="7718"/>
                  </a:lnTo>
                  <a:cubicBezTo>
                    <a:pt x="16748" y="7718"/>
                    <a:pt x="15684" y="7718"/>
                    <a:pt x="14621" y="7715"/>
                  </a:cubicBezTo>
                  <a:lnTo>
                    <a:pt x="14621" y="9456"/>
                  </a:lnTo>
                  <a:cubicBezTo>
                    <a:pt x="14311" y="9456"/>
                    <a:pt x="14001" y="9452"/>
                    <a:pt x="13689" y="9452"/>
                  </a:cubicBezTo>
                  <a:lnTo>
                    <a:pt x="13689" y="2335"/>
                  </a:lnTo>
                  <a:close/>
                  <a:moveTo>
                    <a:pt x="15036" y="8152"/>
                  </a:moveTo>
                  <a:cubicBezTo>
                    <a:pt x="15961" y="8156"/>
                    <a:pt x="16886" y="8156"/>
                    <a:pt x="17812" y="8156"/>
                  </a:cubicBezTo>
                  <a:lnTo>
                    <a:pt x="17812" y="9463"/>
                  </a:lnTo>
                  <a:cubicBezTo>
                    <a:pt x="16886" y="9463"/>
                    <a:pt x="15961" y="9460"/>
                    <a:pt x="15036" y="9456"/>
                  </a:cubicBezTo>
                  <a:lnTo>
                    <a:pt x="15036" y="8152"/>
                  </a:lnTo>
                  <a:close/>
                  <a:moveTo>
                    <a:pt x="9729" y="9886"/>
                  </a:moveTo>
                  <a:cubicBezTo>
                    <a:pt x="10042" y="9886"/>
                    <a:pt x="10355" y="9886"/>
                    <a:pt x="10666" y="9889"/>
                  </a:cubicBezTo>
                  <a:cubicBezTo>
                    <a:pt x="10666" y="11310"/>
                    <a:pt x="10661" y="12730"/>
                    <a:pt x="10661" y="14151"/>
                  </a:cubicBezTo>
                  <a:cubicBezTo>
                    <a:pt x="10352" y="14151"/>
                    <a:pt x="10039" y="14151"/>
                    <a:pt x="9729" y="14147"/>
                  </a:cubicBezTo>
                  <a:cubicBezTo>
                    <a:pt x="9736" y="12727"/>
                    <a:pt x="9733" y="11306"/>
                    <a:pt x="9729" y="9886"/>
                  </a:cubicBezTo>
                  <a:close/>
                  <a:moveTo>
                    <a:pt x="11077" y="9889"/>
                  </a:moveTo>
                  <a:cubicBezTo>
                    <a:pt x="11809" y="9893"/>
                    <a:pt x="12541" y="9897"/>
                    <a:pt x="13270" y="9897"/>
                  </a:cubicBezTo>
                  <a:cubicBezTo>
                    <a:pt x="13270" y="11317"/>
                    <a:pt x="13273" y="12738"/>
                    <a:pt x="13273" y="14158"/>
                  </a:cubicBezTo>
                  <a:cubicBezTo>
                    <a:pt x="12541" y="14158"/>
                    <a:pt x="11809" y="14155"/>
                    <a:pt x="11077" y="14151"/>
                  </a:cubicBezTo>
                  <a:lnTo>
                    <a:pt x="11077" y="9889"/>
                  </a:lnTo>
                  <a:close/>
                  <a:moveTo>
                    <a:pt x="13689" y="9897"/>
                  </a:moveTo>
                  <a:cubicBezTo>
                    <a:pt x="14001" y="9900"/>
                    <a:pt x="14311" y="9900"/>
                    <a:pt x="14621" y="9900"/>
                  </a:cubicBezTo>
                  <a:cubicBezTo>
                    <a:pt x="14617" y="11321"/>
                    <a:pt x="14617" y="12741"/>
                    <a:pt x="14617" y="14162"/>
                  </a:cubicBezTo>
                  <a:lnTo>
                    <a:pt x="13689" y="14162"/>
                  </a:lnTo>
                  <a:lnTo>
                    <a:pt x="13689" y="9897"/>
                  </a:lnTo>
                  <a:close/>
                  <a:moveTo>
                    <a:pt x="15032" y="9900"/>
                  </a:moveTo>
                  <a:cubicBezTo>
                    <a:pt x="15961" y="9904"/>
                    <a:pt x="16886" y="9904"/>
                    <a:pt x="17812" y="9904"/>
                  </a:cubicBezTo>
                  <a:lnTo>
                    <a:pt x="17812" y="14169"/>
                  </a:lnTo>
                  <a:cubicBezTo>
                    <a:pt x="16886" y="14165"/>
                    <a:pt x="15958" y="14165"/>
                    <a:pt x="15029" y="14162"/>
                  </a:cubicBezTo>
                  <a:cubicBezTo>
                    <a:pt x="15032" y="12741"/>
                    <a:pt x="15032" y="11321"/>
                    <a:pt x="15032" y="9900"/>
                  </a:cubicBezTo>
                  <a:close/>
                  <a:moveTo>
                    <a:pt x="2215" y="8101"/>
                  </a:moveTo>
                  <a:cubicBezTo>
                    <a:pt x="4579" y="8108"/>
                    <a:pt x="6946" y="8115"/>
                    <a:pt x="9311" y="8123"/>
                  </a:cubicBezTo>
                  <a:cubicBezTo>
                    <a:pt x="9314" y="8560"/>
                    <a:pt x="9314" y="8997"/>
                    <a:pt x="9318" y="9434"/>
                  </a:cubicBezTo>
                  <a:cubicBezTo>
                    <a:pt x="7427" y="9427"/>
                    <a:pt x="5537" y="9420"/>
                    <a:pt x="3646" y="9413"/>
                  </a:cubicBezTo>
                  <a:lnTo>
                    <a:pt x="3646" y="9413"/>
                  </a:lnTo>
                  <a:cubicBezTo>
                    <a:pt x="3705" y="11514"/>
                    <a:pt x="3716" y="13616"/>
                    <a:pt x="3708" y="15717"/>
                  </a:cubicBezTo>
                  <a:cubicBezTo>
                    <a:pt x="3209" y="15717"/>
                    <a:pt x="2714" y="15714"/>
                    <a:pt x="2215" y="15710"/>
                  </a:cubicBezTo>
                  <a:lnTo>
                    <a:pt x="2215" y="8101"/>
                  </a:lnTo>
                  <a:close/>
                  <a:moveTo>
                    <a:pt x="4058" y="9850"/>
                  </a:moveTo>
                  <a:cubicBezTo>
                    <a:pt x="5810" y="9867"/>
                    <a:pt x="7566" y="9875"/>
                    <a:pt x="9318" y="9882"/>
                  </a:cubicBezTo>
                  <a:cubicBezTo>
                    <a:pt x="9325" y="11306"/>
                    <a:pt x="9328" y="12727"/>
                    <a:pt x="9318" y="14147"/>
                  </a:cubicBezTo>
                  <a:cubicBezTo>
                    <a:pt x="8826" y="14147"/>
                    <a:pt x="8334" y="14144"/>
                    <a:pt x="7842" y="14144"/>
                  </a:cubicBezTo>
                  <a:cubicBezTo>
                    <a:pt x="7839" y="14675"/>
                    <a:pt x="7842" y="15207"/>
                    <a:pt x="7842" y="15739"/>
                  </a:cubicBezTo>
                  <a:cubicBezTo>
                    <a:pt x="6568" y="15732"/>
                    <a:pt x="5293" y="15724"/>
                    <a:pt x="4018" y="15721"/>
                  </a:cubicBezTo>
                  <a:cubicBezTo>
                    <a:pt x="4025" y="13765"/>
                    <a:pt x="4039" y="11809"/>
                    <a:pt x="4058" y="9850"/>
                  </a:cubicBezTo>
                  <a:close/>
                  <a:moveTo>
                    <a:pt x="8254" y="14581"/>
                  </a:moveTo>
                  <a:cubicBezTo>
                    <a:pt x="8607" y="14584"/>
                    <a:pt x="8961" y="14584"/>
                    <a:pt x="9314" y="14588"/>
                  </a:cubicBezTo>
                  <a:cubicBezTo>
                    <a:pt x="9311" y="14974"/>
                    <a:pt x="9311" y="15360"/>
                    <a:pt x="9303" y="15746"/>
                  </a:cubicBezTo>
                  <a:cubicBezTo>
                    <a:pt x="8950" y="15742"/>
                    <a:pt x="8593" y="15742"/>
                    <a:pt x="8235" y="15739"/>
                  </a:cubicBezTo>
                  <a:cubicBezTo>
                    <a:pt x="8240" y="15353"/>
                    <a:pt x="8247" y="14967"/>
                    <a:pt x="8254" y="14581"/>
                  </a:cubicBezTo>
                  <a:close/>
                  <a:moveTo>
                    <a:pt x="15029" y="14603"/>
                  </a:moveTo>
                  <a:cubicBezTo>
                    <a:pt x="15958" y="14606"/>
                    <a:pt x="16886" y="14606"/>
                    <a:pt x="17812" y="14606"/>
                  </a:cubicBezTo>
                  <a:lnTo>
                    <a:pt x="17812" y="15761"/>
                  </a:lnTo>
                  <a:cubicBezTo>
                    <a:pt x="16886" y="15757"/>
                    <a:pt x="15958" y="15757"/>
                    <a:pt x="15029" y="15757"/>
                  </a:cubicBezTo>
                  <a:lnTo>
                    <a:pt x="15029" y="14603"/>
                  </a:lnTo>
                  <a:close/>
                  <a:moveTo>
                    <a:pt x="2215" y="16151"/>
                  </a:moveTo>
                  <a:cubicBezTo>
                    <a:pt x="2714" y="16151"/>
                    <a:pt x="3209" y="16154"/>
                    <a:pt x="3708" y="16158"/>
                  </a:cubicBezTo>
                  <a:cubicBezTo>
                    <a:pt x="3705" y="16522"/>
                    <a:pt x="3705" y="16887"/>
                    <a:pt x="3701" y="17250"/>
                  </a:cubicBezTo>
                  <a:cubicBezTo>
                    <a:pt x="3206" y="17254"/>
                    <a:pt x="2711" y="17254"/>
                    <a:pt x="2215" y="17254"/>
                  </a:cubicBezTo>
                  <a:lnTo>
                    <a:pt x="2215" y="16151"/>
                  </a:lnTo>
                  <a:close/>
                  <a:moveTo>
                    <a:pt x="4018" y="16158"/>
                  </a:moveTo>
                  <a:cubicBezTo>
                    <a:pt x="5293" y="16166"/>
                    <a:pt x="6568" y="16169"/>
                    <a:pt x="7842" y="16176"/>
                  </a:cubicBezTo>
                  <a:cubicBezTo>
                    <a:pt x="7842" y="16541"/>
                    <a:pt x="7842" y="16901"/>
                    <a:pt x="7846" y="17265"/>
                  </a:cubicBezTo>
                  <a:cubicBezTo>
                    <a:pt x="6568" y="17258"/>
                    <a:pt x="5293" y="17254"/>
                    <a:pt x="4014" y="17250"/>
                  </a:cubicBezTo>
                  <a:cubicBezTo>
                    <a:pt x="4018" y="16887"/>
                    <a:pt x="4018" y="16522"/>
                    <a:pt x="4018" y="16158"/>
                  </a:cubicBezTo>
                  <a:close/>
                  <a:moveTo>
                    <a:pt x="9726" y="14588"/>
                  </a:moveTo>
                  <a:cubicBezTo>
                    <a:pt x="10039" y="14592"/>
                    <a:pt x="10348" y="14592"/>
                    <a:pt x="10658" y="14592"/>
                  </a:cubicBezTo>
                  <a:cubicBezTo>
                    <a:pt x="10658" y="15492"/>
                    <a:pt x="10658" y="16388"/>
                    <a:pt x="10654" y="17284"/>
                  </a:cubicBezTo>
                  <a:cubicBezTo>
                    <a:pt x="9846" y="17276"/>
                    <a:pt x="9037" y="17272"/>
                    <a:pt x="8228" y="17265"/>
                  </a:cubicBezTo>
                  <a:cubicBezTo>
                    <a:pt x="8228" y="16904"/>
                    <a:pt x="8232" y="16541"/>
                    <a:pt x="8232" y="16180"/>
                  </a:cubicBezTo>
                  <a:cubicBezTo>
                    <a:pt x="8728" y="16180"/>
                    <a:pt x="9223" y="16183"/>
                    <a:pt x="9718" y="16183"/>
                  </a:cubicBezTo>
                  <a:cubicBezTo>
                    <a:pt x="9722" y="15652"/>
                    <a:pt x="9726" y="15120"/>
                    <a:pt x="9726" y="14588"/>
                  </a:cubicBezTo>
                  <a:close/>
                  <a:moveTo>
                    <a:pt x="14617" y="14603"/>
                  </a:moveTo>
                  <a:cubicBezTo>
                    <a:pt x="14613" y="15134"/>
                    <a:pt x="14613" y="15663"/>
                    <a:pt x="14613" y="16194"/>
                  </a:cubicBezTo>
                  <a:cubicBezTo>
                    <a:pt x="15681" y="16194"/>
                    <a:pt x="16748" y="16194"/>
                    <a:pt x="17812" y="16198"/>
                  </a:cubicBezTo>
                  <a:lnTo>
                    <a:pt x="17812" y="17294"/>
                  </a:lnTo>
                  <a:lnTo>
                    <a:pt x="13689" y="17294"/>
                  </a:lnTo>
                  <a:lnTo>
                    <a:pt x="13689" y="14603"/>
                  </a:lnTo>
                  <a:close/>
                  <a:moveTo>
                    <a:pt x="11077" y="14596"/>
                  </a:moveTo>
                  <a:cubicBezTo>
                    <a:pt x="11375" y="14596"/>
                    <a:pt x="11678" y="14596"/>
                    <a:pt x="11977" y="14599"/>
                  </a:cubicBezTo>
                  <a:cubicBezTo>
                    <a:pt x="11977" y="15798"/>
                    <a:pt x="11980" y="17000"/>
                    <a:pt x="11980" y="18202"/>
                  </a:cubicBezTo>
                  <a:cubicBezTo>
                    <a:pt x="10731" y="18198"/>
                    <a:pt x="9481" y="18194"/>
                    <a:pt x="8228" y="18187"/>
                  </a:cubicBezTo>
                  <a:lnTo>
                    <a:pt x="8228" y="17702"/>
                  </a:lnTo>
                  <a:cubicBezTo>
                    <a:pt x="9175" y="17709"/>
                    <a:pt x="10126" y="17717"/>
                    <a:pt x="11073" y="17724"/>
                  </a:cubicBezTo>
                  <a:cubicBezTo>
                    <a:pt x="11073" y="16682"/>
                    <a:pt x="11077" y="15637"/>
                    <a:pt x="11077" y="14596"/>
                  </a:cubicBezTo>
                  <a:close/>
                  <a:moveTo>
                    <a:pt x="13273" y="14599"/>
                  </a:moveTo>
                  <a:cubicBezTo>
                    <a:pt x="13273" y="15645"/>
                    <a:pt x="13273" y="16690"/>
                    <a:pt x="13277" y="17731"/>
                  </a:cubicBezTo>
                  <a:lnTo>
                    <a:pt x="17812" y="17731"/>
                  </a:lnTo>
                  <a:lnTo>
                    <a:pt x="17812" y="18212"/>
                  </a:lnTo>
                  <a:cubicBezTo>
                    <a:pt x="16009" y="18212"/>
                    <a:pt x="14202" y="18208"/>
                    <a:pt x="12396" y="18202"/>
                  </a:cubicBezTo>
                  <a:cubicBezTo>
                    <a:pt x="12396" y="17000"/>
                    <a:pt x="12392" y="15801"/>
                    <a:pt x="12392" y="14599"/>
                  </a:cubicBezTo>
                  <a:close/>
                  <a:moveTo>
                    <a:pt x="3698" y="17691"/>
                  </a:moveTo>
                  <a:cubicBezTo>
                    <a:pt x="3694" y="18154"/>
                    <a:pt x="3690" y="18613"/>
                    <a:pt x="3686" y="19076"/>
                  </a:cubicBezTo>
                  <a:cubicBezTo>
                    <a:pt x="3195" y="19079"/>
                    <a:pt x="2706" y="19083"/>
                    <a:pt x="2215" y="19083"/>
                  </a:cubicBezTo>
                  <a:lnTo>
                    <a:pt x="2215" y="17691"/>
                  </a:lnTo>
                  <a:close/>
                  <a:moveTo>
                    <a:pt x="4014" y="17691"/>
                  </a:moveTo>
                  <a:cubicBezTo>
                    <a:pt x="5293" y="17691"/>
                    <a:pt x="6571" y="17695"/>
                    <a:pt x="7846" y="17702"/>
                  </a:cubicBezTo>
                  <a:cubicBezTo>
                    <a:pt x="7850" y="18161"/>
                    <a:pt x="7850" y="18620"/>
                    <a:pt x="7853" y="19083"/>
                  </a:cubicBezTo>
                  <a:cubicBezTo>
                    <a:pt x="6917" y="19078"/>
                    <a:pt x="5981" y="19074"/>
                    <a:pt x="5046" y="19074"/>
                  </a:cubicBezTo>
                  <a:cubicBezTo>
                    <a:pt x="4703" y="19074"/>
                    <a:pt x="4360" y="19075"/>
                    <a:pt x="4018" y="19076"/>
                  </a:cubicBezTo>
                  <a:cubicBezTo>
                    <a:pt x="4014" y="18613"/>
                    <a:pt x="4014" y="18150"/>
                    <a:pt x="4014" y="17691"/>
                  </a:cubicBezTo>
                  <a:close/>
                  <a:moveTo>
                    <a:pt x="3683" y="19513"/>
                  </a:moveTo>
                  <a:lnTo>
                    <a:pt x="3683" y="19513"/>
                  </a:lnTo>
                  <a:cubicBezTo>
                    <a:pt x="3679" y="19837"/>
                    <a:pt x="3679" y="20157"/>
                    <a:pt x="3676" y="20481"/>
                  </a:cubicBezTo>
                  <a:lnTo>
                    <a:pt x="2215" y="20481"/>
                  </a:lnTo>
                  <a:lnTo>
                    <a:pt x="2215" y="19523"/>
                  </a:lnTo>
                  <a:cubicBezTo>
                    <a:pt x="2703" y="19520"/>
                    <a:pt x="3195" y="19516"/>
                    <a:pt x="3683" y="19513"/>
                  </a:cubicBezTo>
                  <a:close/>
                  <a:moveTo>
                    <a:pt x="5607" y="19510"/>
                  </a:moveTo>
                  <a:cubicBezTo>
                    <a:pt x="6356" y="19510"/>
                    <a:pt x="7106" y="19512"/>
                    <a:pt x="7857" y="19516"/>
                  </a:cubicBezTo>
                  <a:cubicBezTo>
                    <a:pt x="7857" y="19841"/>
                    <a:pt x="7860" y="20165"/>
                    <a:pt x="7860" y="20488"/>
                  </a:cubicBezTo>
                  <a:cubicBezTo>
                    <a:pt x="6582" y="20485"/>
                    <a:pt x="5300" y="20481"/>
                    <a:pt x="4022" y="20481"/>
                  </a:cubicBezTo>
                  <a:cubicBezTo>
                    <a:pt x="4018" y="20157"/>
                    <a:pt x="4018" y="19833"/>
                    <a:pt x="4018" y="19513"/>
                  </a:cubicBezTo>
                  <a:cubicBezTo>
                    <a:pt x="4547" y="19511"/>
                    <a:pt x="5077" y="19510"/>
                    <a:pt x="5607" y="19510"/>
                  </a:cubicBezTo>
                  <a:close/>
                  <a:moveTo>
                    <a:pt x="8250" y="20925"/>
                  </a:moveTo>
                  <a:cubicBezTo>
                    <a:pt x="8604" y="20930"/>
                    <a:pt x="8957" y="20930"/>
                    <a:pt x="9311" y="20930"/>
                  </a:cubicBezTo>
                  <a:cubicBezTo>
                    <a:pt x="9325" y="21680"/>
                    <a:pt x="9336" y="22426"/>
                    <a:pt x="9347" y="23176"/>
                  </a:cubicBezTo>
                  <a:cubicBezTo>
                    <a:pt x="8990" y="23176"/>
                    <a:pt x="8633" y="23173"/>
                    <a:pt x="8279" y="23173"/>
                  </a:cubicBezTo>
                  <a:cubicBezTo>
                    <a:pt x="8269" y="22423"/>
                    <a:pt x="8262" y="21676"/>
                    <a:pt x="8250" y="20925"/>
                  </a:cubicBezTo>
                  <a:close/>
                  <a:moveTo>
                    <a:pt x="8240" y="19520"/>
                  </a:moveTo>
                  <a:lnTo>
                    <a:pt x="8240" y="19520"/>
                  </a:lnTo>
                  <a:cubicBezTo>
                    <a:pt x="9044" y="19523"/>
                    <a:pt x="9849" y="19531"/>
                    <a:pt x="10658" y="19538"/>
                  </a:cubicBezTo>
                  <a:cubicBezTo>
                    <a:pt x="10666" y="20751"/>
                    <a:pt x="10669" y="21967"/>
                    <a:pt x="10673" y="23181"/>
                  </a:cubicBezTo>
                  <a:cubicBezTo>
                    <a:pt x="10367" y="23181"/>
                    <a:pt x="10061" y="23176"/>
                    <a:pt x="9755" y="23176"/>
                  </a:cubicBezTo>
                  <a:cubicBezTo>
                    <a:pt x="9743" y="22285"/>
                    <a:pt x="9736" y="21392"/>
                    <a:pt x="9722" y="20496"/>
                  </a:cubicBezTo>
                  <a:cubicBezTo>
                    <a:pt x="9230" y="20493"/>
                    <a:pt x="8738" y="20493"/>
                    <a:pt x="8247" y="20493"/>
                  </a:cubicBezTo>
                  <a:cubicBezTo>
                    <a:pt x="8243" y="20168"/>
                    <a:pt x="8240" y="19844"/>
                    <a:pt x="8240" y="19520"/>
                  </a:cubicBezTo>
                  <a:close/>
                  <a:moveTo>
                    <a:pt x="8232" y="18624"/>
                  </a:moveTo>
                  <a:lnTo>
                    <a:pt x="8232" y="18624"/>
                  </a:lnTo>
                  <a:cubicBezTo>
                    <a:pt x="9481" y="18627"/>
                    <a:pt x="10731" y="18631"/>
                    <a:pt x="11984" y="18635"/>
                  </a:cubicBezTo>
                  <a:cubicBezTo>
                    <a:pt x="11984" y="20154"/>
                    <a:pt x="11987" y="21668"/>
                    <a:pt x="11984" y="23184"/>
                  </a:cubicBezTo>
                  <a:cubicBezTo>
                    <a:pt x="11685" y="23184"/>
                    <a:pt x="11387" y="23184"/>
                    <a:pt x="11088" y="23181"/>
                  </a:cubicBezTo>
                  <a:cubicBezTo>
                    <a:pt x="11084" y="21821"/>
                    <a:pt x="11081" y="20463"/>
                    <a:pt x="11077" y="19108"/>
                  </a:cubicBezTo>
                  <a:cubicBezTo>
                    <a:pt x="10130" y="19098"/>
                    <a:pt x="9183" y="19090"/>
                    <a:pt x="8235" y="19083"/>
                  </a:cubicBezTo>
                  <a:cubicBezTo>
                    <a:pt x="8232" y="18930"/>
                    <a:pt x="8232" y="18777"/>
                    <a:pt x="8232" y="18624"/>
                  </a:cubicBezTo>
                  <a:close/>
                  <a:moveTo>
                    <a:pt x="12396" y="18639"/>
                  </a:moveTo>
                  <a:lnTo>
                    <a:pt x="12396" y="18639"/>
                  </a:lnTo>
                  <a:cubicBezTo>
                    <a:pt x="14202" y="18646"/>
                    <a:pt x="16009" y="18649"/>
                    <a:pt x="17812" y="18649"/>
                  </a:cubicBezTo>
                  <a:lnTo>
                    <a:pt x="17812" y="19116"/>
                  </a:lnTo>
                  <a:lnTo>
                    <a:pt x="13277" y="19116"/>
                  </a:lnTo>
                  <a:cubicBezTo>
                    <a:pt x="13280" y="20474"/>
                    <a:pt x="13280" y="21833"/>
                    <a:pt x="13280" y="23188"/>
                  </a:cubicBezTo>
                  <a:cubicBezTo>
                    <a:pt x="12986" y="23188"/>
                    <a:pt x="12690" y="23188"/>
                    <a:pt x="12399" y="23184"/>
                  </a:cubicBezTo>
                  <a:cubicBezTo>
                    <a:pt x="12399" y="21668"/>
                    <a:pt x="12399" y="20154"/>
                    <a:pt x="12396" y="18639"/>
                  </a:cubicBezTo>
                  <a:close/>
                  <a:moveTo>
                    <a:pt x="17812" y="19553"/>
                  </a:moveTo>
                  <a:lnTo>
                    <a:pt x="17812" y="20515"/>
                  </a:lnTo>
                  <a:lnTo>
                    <a:pt x="14628" y="20515"/>
                  </a:lnTo>
                  <a:cubicBezTo>
                    <a:pt x="14625" y="21406"/>
                    <a:pt x="14625" y="22299"/>
                    <a:pt x="14625" y="23191"/>
                  </a:cubicBezTo>
                  <a:lnTo>
                    <a:pt x="13692" y="23191"/>
                  </a:lnTo>
                  <a:lnTo>
                    <a:pt x="13692" y="19553"/>
                  </a:lnTo>
                  <a:close/>
                  <a:moveTo>
                    <a:pt x="15040" y="20952"/>
                  </a:moveTo>
                  <a:cubicBezTo>
                    <a:pt x="15965" y="20952"/>
                    <a:pt x="16890" y="20952"/>
                    <a:pt x="17812" y="20955"/>
                  </a:cubicBezTo>
                  <a:lnTo>
                    <a:pt x="17812" y="23198"/>
                  </a:lnTo>
                  <a:cubicBezTo>
                    <a:pt x="16890" y="23198"/>
                    <a:pt x="15965" y="23195"/>
                    <a:pt x="15040" y="23195"/>
                  </a:cubicBezTo>
                  <a:lnTo>
                    <a:pt x="15040" y="20952"/>
                  </a:lnTo>
                  <a:close/>
                  <a:moveTo>
                    <a:pt x="4022" y="20918"/>
                  </a:moveTo>
                  <a:cubicBezTo>
                    <a:pt x="5304" y="20918"/>
                    <a:pt x="6582" y="20922"/>
                    <a:pt x="7864" y="20925"/>
                  </a:cubicBezTo>
                  <a:cubicBezTo>
                    <a:pt x="7868" y="21818"/>
                    <a:pt x="7868" y="22714"/>
                    <a:pt x="7864" y="23606"/>
                  </a:cubicBezTo>
                  <a:cubicBezTo>
                    <a:pt x="8360" y="23610"/>
                    <a:pt x="8859" y="23610"/>
                    <a:pt x="9354" y="23613"/>
                  </a:cubicBezTo>
                  <a:cubicBezTo>
                    <a:pt x="9368" y="24736"/>
                    <a:pt x="9383" y="25854"/>
                    <a:pt x="9390" y="26979"/>
                  </a:cubicBezTo>
                  <a:cubicBezTo>
                    <a:pt x="8421" y="26975"/>
                    <a:pt x="7453" y="26972"/>
                    <a:pt x="6485" y="26972"/>
                  </a:cubicBezTo>
                  <a:cubicBezTo>
                    <a:pt x="5689" y="26972"/>
                    <a:pt x="4892" y="26974"/>
                    <a:pt x="4095" y="26979"/>
                  </a:cubicBezTo>
                  <a:cubicBezTo>
                    <a:pt x="4054" y="24958"/>
                    <a:pt x="4032" y="22936"/>
                    <a:pt x="4022" y="20918"/>
                  </a:cubicBezTo>
                  <a:close/>
                  <a:moveTo>
                    <a:pt x="9758" y="23613"/>
                  </a:moveTo>
                  <a:lnTo>
                    <a:pt x="9758" y="23613"/>
                  </a:lnTo>
                  <a:cubicBezTo>
                    <a:pt x="10064" y="23618"/>
                    <a:pt x="10370" y="23618"/>
                    <a:pt x="10676" y="23618"/>
                  </a:cubicBezTo>
                  <a:cubicBezTo>
                    <a:pt x="10680" y="24739"/>
                    <a:pt x="10683" y="25861"/>
                    <a:pt x="10688" y="26983"/>
                  </a:cubicBezTo>
                  <a:cubicBezTo>
                    <a:pt x="10385" y="26983"/>
                    <a:pt x="10086" y="26979"/>
                    <a:pt x="9784" y="26979"/>
                  </a:cubicBezTo>
                  <a:cubicBezTo>
                    <a:pt x="9777" y="25857"/>
                    <a:pt x="9770" y="24736"/>
                    <a:pt x="9758" y="23613"/>
                  </a:cubicBezTo>
                  <a:close/>
                  <a:moveTo>
                    <a:pt x="11088" y="23621"/>
                  </a:moveTo>
                  <a:cubicBezTo>
                    <a:pt x="11820" y="23621"/>
                    <a:pt x="12549" y="23628"/>
                    <a:pt x="13280" y="23628"/>
                  </a:cubicBezTo>
                  <a:cubicBezTo>
                    <a:pt x="13280" y="24750"/>
                    <a:pt x="13284" y="25876"/>
                    <a:pt x="13284" y="26997"/>
                  </a:cubicBezTo>
                  <a:cubicBezTo>
                    <a:pt x="12552" y="26994"/>
                    <a:pt x="11824" y="26990"/>
                    <a:pt x="11095" y="26987"/>
                  </a:cubicBezTo>
                  <a:cubicBezTo>
                    <a:pt x="11091" y="25864"/>
                    <a:pt x="11091" y="24743"/>
                    <a:pt x="11088" y="23621"/>
                  </a:cubicBezTo>
                  <a:close/>
                  <a:moveTo>
                    <a:pt x="14625" y="23632"/>
                  </a:moveTo>
                  <a:cubicBezTo>
                    <a:pt x="14621" y="24758"/>
                    <a:pt x="14621" y="25879"/>
                    <a:pt x="14621" y="27005"/>
                  </a:cubicBezTo>
                  <a:cubicBezTo>
                    <a:pt x="14311" y="27005"/>
                    <a:pt x="14005" y="27001"/>
                    <a:pt x="13696" y="27001"/>
                  </a:cubicBezTo>
                  <a:cubicBezTo>
                    <a:pt x="13696" y="25876"/>
                    <a:pt x="13696" y="24754"/>
                    <a:pt x="13692" y="23632"/>
                  </a:cubicBezTo>
                  <a:close/>
                  <a:moveTo>
                    <a:pt x="15040" y="23632"/>
                  </a:moveTo>
                  <a:cubicBezTo>
                    <a:pt x="15965" y="23635"/>
                    <a:pt x="16890" y="23635"/>
                    <a:pt x="17812" y="23640"/>
                  </a:cubicBezTo>
                  <a:lnTo>
                    <a:pt x="17812" y="27023"/>
                  </a:lnTo>
                  <a:cubicBezTo>
                    <a:pt x="16886" y="27019"/>
                    <a:pt x="15961" y="27012"/>
                    <a:pt x="15036" y="27009"/>
                  </a:cubicBezTo>
                  <a:cubicBezTo>
                    <a:pt x="15036" y="25883"/>
                    <a:pt x="15036" y="24758"/>
                    <a:pt x="15040" y="23632"/>
                  </a:cubicBezTo>
                  <a:close/>
                  <a:moveTo>
                    <a:pt x="3672" y="20918"/>
                  </a:moveTo>
                  <a:cubicBezTo>
                    <a:pt x="3657" y="23085"/>
                    <a:pt x="3654" y="25253"/>
                    <a:pt x="3694" y="27416"/>
                  </a:cubicBezTo>
                  <a:cubicBezTo>
                    <a:pt x="4741" y="27410"/>
                    <a:pt x="5786" y="27408"/>
                    <a:pt x="6832" y="27408"/>
                  </a:cubicBezTo>
                  <a:cubicBezTo>
                    <a:pt x="7685" y="27408"/>
                    <a:pt x="8539" y="27409"/>
                    <a:pt x="9394" y="27413"/>
                  </a:cubicBezTo>
                  <a:cubicBezTo>
                    <a:pt x="9398" y="27752"/>
                    <a:pt x="9398" y="28094"/>
                    <a:pt x="9402" y="28433"/>
                  </a:cubicBezTo>
                  <a:cubicBezTo>
                    <a:pt x="8268" y="28426"/>
                    <a:pt x="7135" y="28421"/>
                    <a:pt x="6003" y="28421"/>
                  </a:cubicBezTo>
                  <a:cubicBezTo>
                    <a:pt x="4767" y="28421"/>
                    <a:pt x="3531" y="28427"/>
                    <a:pt x="2296" y="28440"/>
                  </a:cubicBezTo>
                  <a:cubicBezTo>
                    <a:pt x="2244" y="26892"/>
                    <a:pt x="2215" y="25508"/>
                    <a:pt x="2215" y="24419"/>
                  </a:cubicBezTo>
                  <a:lnTo>
                    <a:pt x="2215" y="20918"/>
                  </a:lnTo>
                  <a:close/>
                  <a:moveTo>
                    <a:pt x="15036" y="27446"/>
                  </a:moveTo>
                  <a:cubicBezTo>
                    <a:pt x="15961" y="27449"/>
                    <a:pt x="16886" y="27456"/>
                    <a:pt x="17812" y="27460"/>
                  </a:cubicBezTo>
                  <a:lnTo>
                    <a:pt x="17812" y="28483"/>
                  </a:lnTo>
                  <a:cubicBezTo>
                    <a:pt x="16886" y="28483"/>
                    <a:pt x="15961" y="28480"/>
                    <a:pt x="15036" y="28480"/>
                  </a:cubicBezTo>
                  <a:lnTo>
                    <a:pt x="15036" y="27446"/>
                  </a:lnTo>
                  <a:close/>
                  <a:moveTo>
                    <a:pt x="5325" y="28863"/>
                  </a:moveTo>
                  <a:cubicBezTo>
                    <a:pt x="5424" y="34759"/>
                    <a:pt x="5635" y="40646"/>
                    <a:pt x="5853" y="46535"/>
                  </a:cubicBezTo>
                  <a:lnTo>
                    <a:pt x="2247" y="46535"/>
                  </a:lnTo>
                  <a:cubicBezTo>
                    <a:pt x="2022" y="42732"/>
                    <a:pt x="2503" y="34734"/>
                    <a:pt x="2306" y="28877"/>
                  </a:cubicBezTo>
                  <a:cubicBezTo>
                    <a:pt x="3315" y="28866"/>
                    <a:pt x="4320" y="28863"/>
                    <a:pt x="5325" y="28863"/>
                  </a:cubicBezTo>
                  <a:close/>
                  <a:moveTo>
                    <a:pt x="5744" y="28863"/>
                  </a:moveTo>
                  <a:cubicBezTo>
                    <a:pt x="6964" y="28863"/>
                    <a:pt x="8185" y="28866"/>
                    <a:pt x="9402" y="28866"/>
                  </a:cubicBezTo>
                  <a:cubicBezTo>
                    <a:pt x="9434" y="34752"/>
                    <a:pt x="9398" y="40653"/>
                    <a:pt x="9423" y="46535"/>
                  </a:cubicBezTo>
                  <a:lnTo>
                    <a:pt x="6269" y="46535"/>
                  </a:lnTo>
                  <a:cubicBezTo>
                    <a:pt x="6040" y="40646"/>
                    <a:pt x="5792" y="34759"/>
                    <a:pt x="5744" y="28863"/>
                  </a:cubicBezTo>
                  <a:close/>
                  <a:moveTo>
                    <a:pt x="9787" y="27413"/>
                  </a:moveTo>
                  <a:lnTo>
                    <a:pt x="9787" y="27413"/>
                  </a:lnTo>
                  <a:cubicBezTo>
                    <a:pt x="10086" y="27416"/>
                    <a:pt x="10389" y="27416"/>
                    <a:pt x="10688" y="27416"/>
                  </a:cubicBezTo>
                  <a:cubicBezTo>
                    <a:pt x="10705" y="33791"/>
                    <a:pt x="10709" y="40161"/>
                    <a:pt x="10745" y="46535"/>
                  </a:cubicBezTo>
                  <a:lnTo>
                    <a:pt x="9835" y="46535"/>
                  </a:lnTo>
                  <a:cubicBezTo>
                    <a:pt x="9798" y="40161"/>
                    <a:pt x="9824" y="33787"/>
                    <a:pt x="9787" y="27413"/>
                  </a:cubicBezTo>
                  <a:close/>
                  <a:moveTo>
                    <a:pt x="11095" y="27420"/>
                  </a:moveTo>
                  <a:lnTo>
                    <a:pt x="11095" y="27420"/>
                  </a:lnTo>
                  <a:cubicBezTo>
                    <a:pt x="11824" y="27424"/>
                    <a:pt x="12552" y="27427"/>
                    <a:pt x="13284" y="27434"/>
                  </a:cubicBezTo>
                  <a:cubicBezTo>
                    <a:pt x="13280" y="33802"/>
                    <a:pt x="13273" y="40168"/>
                    <a:pt x="13277" y="46535"/>
                  </a:cubicBezTo>
                  <a:lnTo>
                    <a:pt x="11160" y="46535"/>
                  </a:lnTo>
                  <a:cubicBezTo>
                    <a:pt x="11125" y="40161"/>
                    <a:pt x="11110" y="33791"/>
                    <a:pt x="11095" y="27420"/>
                  </a:cubicBezTo>
                  <a:close/>
                  <a:moveTo>
                    <a:pt x="13696" y="27434"/>
                  </a:moveTo>
                  <a:cubicBezTo>
                    <a:pt x="14005" y="27438"/>
                    <a:pt x="14311" y="27438"/>
                    <a:pt x="14621" y="27442"/>
                  </a:cubicBezTo>
                  <a:cubicBezTo>
                    <a:pt x="14613" y="33805"/>
                    <a:pt x="14617" y="40168"/>
                    <a:pt x="14621" y="46535"/>
                  </a:cubicBezTo>
                  <a:lnTo>
                    <a:pt x="13692" y="46535"/>
                  </a:lnTo>
                  <a:cubicBezTo>
                    <a:pt x="13692" y="40168"/>
                    <a:pt x="13696" y="33802"/>
                    <a:pt x="13696" y="27434"/>
                  </a:cubicBezTo>
                  <a:close/>
                  <a:moveTo>
                    <a:pt x="15032" y="28917"/>
                  </a:moveTo>
                  <a:lnTo>
                    <a:pt x="15032" y="28917"/>
                  </a:lnTo>
                  <a:cubicBezTo>
                    <a:pt x="15961" y="28921"/>
                    <a:pt x="16886" y="28921"/>
                    <a:pt x="17812" y="28921"/>
                  </a:cubicBezTo>
                  <a:lnTo>
                    <a:pt x="17812" y="46535"/>
                  </a:lnTo>
                  <a:lnTo>
                    <a:pt x="15036" y="46535"/>
                  </a:lnTo>
                  <a:cubicBezTo>
                    <a:pt x="15032" y="40664"/>
                    <a:pt x="15029" y="34789"/>
                    <a:pt x="15032" y="28917"/>
                  </a:cubicBezTo>
                  <a:close/>
                  <a:moveTo>
                    <a:pt x="8" y="0"/>
                  </a:moveTo>
                  <a:lnTo>
                    <a:pt x="8" y="24419"/>
                  </a:lnTo>
                  <a:cubicBezTo>
                    <a:pt x="8" y="31215"/>
                    <a:pt x="1" y="48866"/>
                    <a:pt x="1" y="48866"/>
                  </a:cubicBezTo>
                  <a:lnTo>
                    <a:pt x="20023" y="48866"/>
                  </a:lnTo>
                  <a:lnTo>
                    <a:pt x="200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0" name="Google Shape;8070;p36"/>
            <p:cNvSpPr/>
            <p:nvPr/>
          </p:nvSpPr>
          <p:spPr>
            <a:xfrm>
              <a:off x="10016001" y="2270290"/>
              <a:ext cx="1617652" cy="1242479"/>
            </a:xfrm>
            <a:custGeom>
              <a:avLst/>
              <a:gdLst/>
              <a:ahLst/>
              <a:cxnLst/>
              <a:rect l="l" t="t" r="r" b="b"/>
              <a:pathLst>
                <a:path w="17178" h="13194" extrusionOk="0">
                  <a:moveTo>
                    <a:pt x="0" y="0"/>
                  </a:moveTo>
                  <a:lnTo>
                    <a:pt x="192" y="13193"/>
                  </a:lnTo>
                  <a:lnTo>
                    <a:pt x="17177" y="13193"/>
                  </a:lnTo>
                  <a:lnTo>
                    <a:pt x="17177" y="106"/>
                  </a:lnTo>
                  <a:cubicBezTo>
                    <a:pt x="17177" y="106"/>
                    <a:pt x="11368" y="208"/>
                    <a:pt x="8497" y="208"/>
                  </a:cubicBezTo>
                  <a:cubicBezTo>
                    <a:pt x="5624" y="208"/>
                    <a:pt x="0" y="0"/>
                    <a:pt x="0" y="0"/>
                  </a:cubicBezTo>
                  <a:close/>
                </a:path>
              </a:pathLst>
            </a:custGeom>
            <a:solidFill>
              <a:srgbClr val="D99E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1" name="Google Shape;8071;p36"/>
            <p:cNvSpPr/>
            <p:nvPr/>
          </p:nvSpPr>
          <p:spPr>
            <a:xfrm>
              <a:off x="9959322" y="2226755"/>
              <a:ext cx="1731027" cy="1329559"/>
            </a:xfrm>
            <a:custGeom>
              <a:avLst/>
              <a:gdLst/>
              <a:ahLst/>
              <a:cxnLst/>
              <a:rect l="l" t="t" r="r" b="b"/>
              <a:pathLst>
                <a:path w="17178" h="13194" extrusionOk="0">
                  <a:moveTo>
                    <a:pt x="0" y="0"/>
                  </a:moveTo>
                  <a:lnTo>
                    <a:pt x="192" y="13193"/>
                  </a:lnTo>
                  <a:lnTo>
                    <a:pt x="17177" y="13193"/>
                  </a:lnTo>
                  <a:lnTo>
                    <a:pt x="17177" y="106"/>
                  </a:lnTo>
                  <a:cubicBezTo>
                    <a:pt x="17177" y="106"/>
                    <a:pt x="11368" y="208"/>
                    <a:pt x="8497" y="208"/>
                  </a:cubicBezTo>
                  <a:cubicBezTo>
                    <a:pt x="5624" y="208"/>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2" name="Google Shape;8072;p36"/>
            <p:cNvSpPr/>
            <p:nvPr/>
          </p:nvSpPr>
          <p:spPr>
            <a:xfrm>
              <a:off x="10056683" y="2500066"/>
              <a:ext cx="1469900" cy="67049"/>
            </a:xfrm>
            <a:custGeom>
              <a:avLst/>
              <a:gdLst/>
              <a:ahLst/>
              <a:cxnLst/>
              <a:rect l="l" t="t" r="r" b="b"/>
              <a:pathLst>
                <a:path w="15609" h="712" extrusionOk="0">
                  <a:moveTo>
                    <a:pt x="15609" y="1"/>
                  </a:moveTo>
                  <a:cubicBezTo>
                    <a:pt x="15609" y="1"/>
                    <a:pt x="11635" y="216"/>
                    <a:pt x="8029" y="216"/>
                  </a:cubicBezTo>
                  <a:cubicBezTo>
                    <a:pt x="4423" y="216"/>
                    <a:pt x="1" y="1"/>
                    <a:pt x="1" y="1"/>
                  </a:cubicBezTo>
                  <a:lnTo>
                    <a:pt x="1" y="1"/>
                  </a:lnTo>
                  <a:lnTo>
                    <a:pt x="27" y="504"/>
                  </a:lnTo>
                  <a:cubicBezTo>
                    <a:pt x="759" y="540"/>
                    <a:pt x="4765" y="712"/>
                    <a:pt x="8029" y="712"/>
                  </a:cubicBezTo>
                  <a:cubicBezTo>
                    <a:pt x="11333" y="712"/>
                    <a:pt x="14945" y="537"/>
                    <a:pt x="15609" y="504"/>
                  </a:cubicBezTo>
                  <a:lnTo>
                    <a:pt x="156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3" name="Google Shape;8073;p36"/>
            <p:cNvSpPr/>
            <p:nvPr/>
          </p:nvSpPr>
          <p:spPr>
            <a:xfrm>
              <a:off x="10050185" y="2547433"/>
              <a:ext cx="1476397" cy="891507"/>
            </a:xfrm>
            <a:custGeom>
              <a:avLst/>
              <a:gdLst/>
              <a:ahLst/>
              <a:cxnLst/>
              <a:rect l="l" t="t" r="r" b="b"/>
              <a:pathLst>
                <a:path w="15678" h="9467" extrusionOk="0">
                  <a:moveTo>
                    <a:pt x="113" y="1"/>
                  </a:moveTo>
                  <a:lnTo>
                    <a:pt x="1" y="9467"/>
                  </a:lnTo>
                  <a:lnTo>
                    <a:pt x="15678" y="9467"/>
                  </a:lnTo>
                  <a:lnTo>
                    <a:pt x="15678" y="1"/>
                  </a:lnTo>
                  <a:cubicBezTo>
                    <a:pt x="15014" y="34"/>
                    <a:pt x="11402" y="209"/>
                    <a:pt x="8098" y="209"/>
                  </a:cubicBezTo>
                  <a:cubicBezTo>
                    <a:pt x="4834" y="209"/>
                    <a:pt x="843" y="37"/>
                    <a:pt x="1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4" name="Google Shape;8074;p36"/>
            <p:cNvSpPr/>
            <p:nvPr/>
          </p:nvSpPr>
          <p:spPr>
            <a:xfrm>
              <a:off x="9897535" y="1255510"/>
              <a:ext cx="145304" cy="112816"/>
            </a:xfrm>
            <a:custGeom>
              <a:avLst/>
              <a:gdLst/>
              <a:ahLst/>
              <a:cxnLst/>
              <a:rect l="l" t="t" r="r" b="b"/>
              <a:pathLst>
                <a:path w="1543" h="1198" extrusionOk="0">
                  <a:moveTo>
                    <a:pt x="678" y="1"/>
                  </a:moveTo>
                  <a:cubicBezTo>
                    <a:pt x="429" y="1"/>
                    <a:pt x="183" y="217"/>
                    <a:pt x="107" y="535"/>
                  </a:cubicBezTo>
                  <a:cubicBezTo>
                    <a:pt x="0" y="971"/>
                    <a:pt x="369" y="1198"/>
                    <a:pt x="671" y="1198"/>
                  </a:cubicBezTo>
                  <a:cubicBezTo>
                    <a:pt x="679" y="1198"/>
                    <a:pt x="686" y="1197"/>
                    <a:pt x="693" y="1197"/>
                  </a:cubicBezTo>
                  <a:cubicBezTo>
                    <a:pt x="999" y="1182"/>
                    <a:pt x="1542" y="636"/>
                    <a:pt x="984" y="126"/>
                  </a:cubicBezTo>
                  <a:cubicBezTo>
                    <a:pt x="890" y="40"/>
                    <a:pt x="784" y="1"/>
                    <a:pt x="6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5" name="Google Shape;8075;p36"/>
            <p:cNvSpPr/>
            <p:nvPr/>
          </p:nvSpPr>
          <p:spPr>
            <a:xfrm>
              <a:off x="9897535" y="1232909"/>
              <a:ext cx="145304" cy="112816"/>
            </a:xfrm>
            <a:custGeom>
              <a:avLst/>
              <a:gdLst/>
              <a:ahLst/>
              <a:cxnLst/>
              <a:rect l="l" t="t" r="r" b="b"/>
              <a:pathLst>
                <a:path w="1543" h="1198" extrusionOk="0">
                  <a:moveTo>
                    <a:pt x="678" y="0"/>
                  </a:moveTo>
                  <a:cubicBezTo>
                    <a:pt x="429" y="0"/>
                    <a:pt x="183" y="217"/>
                    <a:pt x="107" y="534"/>
                  </a:cubicBezTo>
                  <a:cubicBezTo>
                    <a:pt x="0" y="971"/>
                    <a:pt x="369" y="1197"/>
                    <a:pt x="671" y="1197"/>
                  </a:cubicBezTo>
                  <a:cubicBezTo>
                    <a:pt x="679" y="1197"/>
                    <a:pt x="686" y="1197"/>
                    <a:pt x="693" y="1197"/>
                  </a:cubicBezTo>
                  <a:cubicBezTo>
                    <a:pt x="999" y="1182"/>
                    <a:pt x="1542" y="636"/>
                    <a:pt x="984" y="126"/>
                  </a:cubicBezTo>
                  <a:cubicBezTo>
                    <a:pt x="890" y="39"/>
                    <a:pt x="784" y="0"/>
                    <a:pt x="6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76" name="Google Shape;8076;p36"/>
          <p:cNvGrpSpPr/>
          <p:nvPr/>
        </p:nvGrpSpPr>
        <p:grpSpPr>
          <a:xfrm flipH="1">
            <a:off x="1" y="13075"/>
            <a:ext cx="2140442" cy="5143438"/>
            <a:chOff x="9819750" y="-943275"/>
            <a:chExt cx="1915041" cy="4601805"/>
          </a:xfrm>
        </p:grpSpPr>
        <p:sp>
          <p:nvSpPr>
            <p:cNvPr id="8077" name="Google Shape;8077;p36"/>
            <p:cNvSpPr/>
            <p:nvPr/>
          </p:nvSpPr>
          <p:spPr>
            <a:xfrm>
              <a:off x="9819750" y="-943275"/>
              <a:ext cx="1885472" cy="4601805"/>
            </a:xfrm>
            <a:custGeom>
              <a:avLst/>
              <a:gdLst/>
              <a:ahLst/>
              <a:cxnLst/>
              <a:rect l="l" t="t" r="r" b="b"/>
              <a:pathLst>
                <a:path w="20022" h="48867" extrusionOk="0">
                  <a:moveTo>
                    <a:pt x="8" y="0"/>
                  </a:moveTo>
                  <a:lnTo>
                    <a:pt x="8" y="24419"/>
                  </a:lnTo>
                  <a:cubicBezTo>
                    <a:pt x="8" y="31215"/>
                    <a:pt x="0" y="48866"/>
                    <a:pt x="0" y="48866"/>
                  </a:cubicBezTo>
                  <a:lnTo>
                    <a:pt x="20022" y="48866"/>
                  </a:lnTo>
                  <a:lnTo>
                    <a:pt x="200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8" name="Google Shape;8078;p36"/>
            <p:cNvSpPr/>
            <p:nvPr/>
          </p:nvSpPr>
          <p:spPr>
            <a:xfrm>
              <a:off x="9959311" y="-809176"/>
              <a:ext cx="1637899" cy="4344250"/>
            </a:xfrm>
            <a:custGeom>
              <a:avLst/>
              <a:gdLst/>
              <a:ahLst/>
              <a:cxnLst/>
              <a:rect l="l" t="t" r="r" b="b"/>
              <a:pathLst>
                <a:path w="17393" h="46132" extrusionOk="0">
                  <a:moveTo>
                    <a:pt x="1" y="0"/>
                  </a:moveTo>
                  <a:lnTo>
                    <a:pt x="1" y="19167"/>
                  </a:lnTo>
                  <a:cubicBezTo>
                    <a:pt x="1" y="31991"/>
                    <a:pt x="1567" y="46131"/>
                    <a:pt x="1567" y="46131"/>
                  </a:cubicBezTo>
                  <a:lnTo>
                    <a:pt x="17393" y="46131"/>
                  </a:lnTo>
                  <a:lnTo>
                    <a:pt x="173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9" name="Google Shape;8079;p36"/>
            <p:cNvSpPr/>
            <p:nvPr/>
          </p:nvSpPr>
          <p:spPr>
            <a:xfrm>
              <a:off x="9849225" y="-943275"/>
              <a:ext cx="1885566" cy="4601805"/>
            </a:xfrm>
            <a:custGeom>
              <a:avLst/>
              <a:gdLst/>
              <a:ahLst/>
              <a:cxnLst/>
              <a:rect l="l" t="t" r="r" b="b"/>
              <a:pathLst>
                <a:path w="20023" h="48867" extrusionOk="0">
                  <a:moveTo>
                    <a:pt x="5500" y="2335"/>
                  </a:moveTo>
                  <a:cubicBezTo>
                    <a:pt x="5471" y="4113"/>
                    <a:pt x="5446" y="5894"/>
                    <a:pt x="5475" y="7675"/>
                  </a:cubicBezTo>
                  <a:cubicBezTo>
                    <a:pt x="5154" y="7671"/>
                    <a:pt x="4834" y="7671"/>
                    <a:pt x="4510" y="7671"/>
                  </a:cubicBezTo>
                  <a:cubicBezTo>
                    <a:pt x="3745" y="7668"/>
                    <a:pt x="2980" y="7668"/>
                    <a:pt x="2215" y="7664"/>
                  </a:cubicBezTo>
                  <a:lnTo>
                    <a:pt x="2215" y="2335"/>
                  </a:lnTo>
                  <a:close/>
                  <a:moveTo>
                    <a:pt x="10669" y="2335"/>
                  </a:moveTo>
                  <a:cubicBezTo>
                    <a:pt x="10669" y="4703"/>
                    <a:pt x="10669" y="7070"/>
                    <a:pt x="10666" y="9438"/>
                  </a:cubicBezTo>
                  <a:cubicBezTo>
                    <a:pt x="10355" y="9438"/>
                    <a:pt x="10042" y="9438"/>
                    <a:pt x="9729" y="9434"/>
                  </a:cubicBezTo>
                  <a:cubicBezTo>
                    <a:pt x="9729" y="8851"/>
                    <a:pt x="9726" y="8268"/>
                    <a:pt x="9726" y="7686"/>
                  </a:cubicBezTo>
                  <a:cubicBezTo>
                    <a:pt x="8447" y="7682"/>
                    <a:pt x="7169" y="7678"/>
                    <a:pt x="5890" y="7675"/>
                  </a:cubicBezTo>
                  <a:cubicBezTo>
                    <a:pt x="5872" y="5894"/>
                    <a:pt x="5894" y="4113"/>
                    <a:pt x="5923" y="2335"/>
                  </a:cubicBezTo>
                  <a:close/>
                  <a:moveTo>
                    <a:pt x="11980" y="2335"/>
                  </a:moveTo>
                  <a:lnTo>
                    <a:pt x="11980" y="9445"/>
                  </a:lnTo>
                  <a:cubicBezTo>
                    <a:pt x="11678" y="9445"/>
                    <a:pt x="11379" y="9441"/>
                    <a:pt x="11077" y="9441"/>
                  </a:cubicBezTo>
                  <a:cubicBezTo>
                    <a:pt x="11081" y="7070"/>
                    <a:pt x="11081" y="4703"/>
                    <a:pt x="11084" y="2335"/>
                  </a:cubicBezTo>
                  <a:close/>
                  <a:moveTo>
                    <a:pt x="13273" y="2335"/>
                  </a:moveTo>
                  <a:cubicBezTo>
                    <a:pt x="13273" y="4706"/>
                    <a:pt x="13270" y="7078"/>
                    <a:pt x="13270" y="9448"/>
                  </a:cubicBezTo>
                  <a:cubicBezTo>
                    <a:pt x="12978" y="9448"/>
                    <a:pt x="12687" y="9448"/>
                    <a:pt x="12396" y="9445"/>
                  </a:cubicBezTo>
                  <a:lnTo>
                    <a:pt x="12396" y="2335"/>
                  </a:lnTo>
                  <a:close/>
                  <a:moveTo>
                    <a:pt x="17812" y="2335"/>
                  </a:moveTo>
                  <a:lnTo>
                    <a:pt x="17812" y="7718"/>
                  </a:lnTo>
                  <a:cubicBezTo>
                    <a:pt x="16748" y="7718"/>
                    <a:pt x="15684" y="7718"/>
                    <a:pt x="14621" y="7715"/>
                  </a:cubicBezTo>
                  <a:lnTo>
                    <a:pt x="14621" y="9456"/>
                  </a:lnTo>
                  <a:cubicBezTo>
                    <a:pt x="14311" y="9456"/>
                    <a:pt x="14001" y="9452"/>
                    <a:pt x="13689" y="9452"/>
                  </a:cubicBezTo>
                  <a:lnTo>
                    <a:pt x="13689" y="2335"/>
                  </a:lnTo>
                  <a:close/>
                  <a:moveTo>
                    <a:pt x="15036" y="8152"/>
                  </a:moveTo>
                  <a:cubicBezTo>
                    <a:pt x="15961" y="8156"/>
                    <a:pt x="16886" y="8156"/>
                    <a:pt x="17812" y="8156"/>
                  </a:cubicBezTo>
                  <a:lnTo>
                    <a:pt x="17812" y="9463"/>
                  </a:lnTo>
                  <a:cubicBezTo>
                    <a:pt x="16886" y="9463"/>
                    <a:pt x="15961" y="9460"/>
                    <a:pt x="15036" y="9456"/>
                  </a:cubicBezTo>
                  <a:lnTo>
                    <a:pt x="15036" y="8152"/>
                  </a:lnTo>
                  <a:close/>
                  <a:moveTo>
                    <a:pt x="9729" y="9886"/>
                  </a:moveTo>
                  <a:cubicBezTo>
                    <a:pt x="10042" y="9886"/>
                    <a:pt x="10355" y="9886"/>
                    <a:pt x="10666" y="9889"/>
                  </a:cubicBezTo>
                  <a:cubicBezTo>
                    <a:pt x="10666" y="11310"/>
                    <a:pt x="10661" y="12730"/>
                    <a:pt x="10661" y="14151"/>
                  </a:cubicBezTo>
                  <a:cubicBezTo>
                    <a:pt x="10352" y="14151"/>
                    <a:pt x="10039" y="14151"/>
                    <a:pt x="9729" y="14147"/>
                  </a:cubicBezTo>
                  <a:cubicBezTo>
                    <a:pt x="9736" y="12727"/>
                    <a:pt x="9733" y="11306"/>
                    <a:pt x="9729" y="9886"/>
                  </a:cubicBezTo>
                  <a:close/>
                  <a:moveTo>
                    <a:pt x="11077" y="9889"/>
                  </a:moveTo>
                  <a:cubicBezTo>
                    <a:pt x="11809" y="9893"/>
                    <a:pt x="12541" y="9897"/>
                    <a:pt x="13270" y="9897"/>
                  </a:cubicBezTo>
                  <a:cubicBezTo>
                    <a:pt x="13270" y="11317"/>
                    <a:pt x="13273" y="12738"/>
                    <a:pt x="13273" y="14158"/>
                  </a:cubicBezTo>
                  <a:cubicBezTo>
                    <a:pt x="12541" y="14158"/>
                    <a:pt x="11809" y="14155"/>
                    <a:pt x="11077" y="14151"/>
                  </a:cubicBezTo>
                  <a:lnTo>
                    <a:pt x="11077" y="9889"/>
                  </a:lnTo>
                  <a:close/>
                  <a:moveTo>
                    <a:pt x="13689" y="9897"/>
                  </a:moveTo>
                  <a:cubicBezTo>
                    <a:pt x="14001" y="9900"/>
                    <a:pt x="14311" y="9900"/>
                    <a:pt x="14621" y="9900"/>
                  </a:cubicBezTo>
                  <a:cubicBezTo>
                    <a:pt x="14617" y="11321"/>
                    <a:pt x="14617" y="12741"/>
                    <a:pt x="14617" y="14162"/>
                  </a:cubicBezTo>
                  <a:lnTo>
                    <a:pt x="13689" y="14162"/>
                  </a:lnTo>
                  <a:lnTo>
                    <a:pt x="13689" y="9897"/>
                  </a:lnTo>
                  <a:close/>
                  <a:moveTo>
                    <a:pt x="15032" y="9900"/>
                  </a:moveTo>
                  <a:cubicBezTo>
                    <a:pt x="15961" y="9904"/>
                    <a:pt x="16886" y="9904"/>
                    <a:pt x="17812" y="9904"/>
                  </a:cubicBezTo>
                  <a:lnTo>
                    <a:pt x="17812" y="14169"/>
                  </a:lnTo>
                  <a:cubicBezTo>
                    <a:pt x="16886" y="14165"/>
                    <a:pt x="15958" y="14165"/>
                    <a:pt x="15029" y="14162"/>
                  </a:cubicBezTo>
                  <a:cubicBezTo>
                    <a:pt x="15032" y="12741"/>
                    <a:pt x="15032" y="11321"/>
                    <a:pt x="15032" y="9900"/>
                  </a:cubicBezTo>
                  <a:close/>
                  <a:moveTo>
                    <a:pt x="2215" y="8101"/>
                  </a:moveTo>
                  <a:cubicBezTo>
                    <a:pt x="4579" y="8108"/>
                    <a:pt x="6946" y="8115"/>
                    <a:pt x="9311" y="8123"/>
                  </a:cubicBezTo>
                  <a:cubicBezTo>
                    <a:pt x="9314" y="8560"/>
                    <a:pt x="9314" y="8997"/>
                    <a:pt x="9318" y="9434"/>
                  </a:cubicBezTo>
                  <a:cubicBezTo>
                    <a:pt x="7427" y="9427"/>
                    <a:pt x="5537" y="9420"/>
                    <a:pt x="3646" y="9413"/>
                  </a:cubicBezTo>
                  <a:lnTo>
                    <a:pt x="3646" y="9413"/>
                  </a:lnTo>
                  <a:cubicBezTo>
                    <a:pt x="3705" y="11514"/>
                    <a:pt x="3716" y="13616"/>
                    <a:pt x="3708" y="15717"/>
                  </a:cubicBezTo>
                  <a:cubicBezTo>
                    <a:pt x="3209" y="15717"/>
                    <a:pt x="2714" y="15714"/>
                    <a:pt x="2215" y="15710"/>
                  </a:cubicBezTo>
                  <a:lnTo>
                    <a:pt x="2215" y="8101"/>
                  </a:lnTo>
                  <a:close/>
                  <a:moveTo>
                    <a:pt x="4058" y="9850"/>
                  </a:moveTo>
                  <a:cubicBezTo>
                    <a:pt x="5810" y="9867"/>
                    <a:pt x="7566" y="9875"/>
                    <a:pt x="9318" y="9882"/>
                  </a:cubicBezTo>
                  <a:cubicBezTo>
                    <a:pt x="9325" y="11306"/>
                    <a:pt x="9328" y="12727"/>
                    <a:pt x="9318" y="14147"/>
                  </a:cubicBezTo>
                  <a:cubicBezTo>
                    <a:pt x="8826" y="14147"/>
                    <a:pt x="8334" y="14144"/>
                    <a:pt x="7842" y="14144"/>
                  </a:cubicBezTo>
                  <a:cubicBezTo>
                    <a:pt x="7839" y="14675"/>
                    <a:pt x="7842" y="15207"/>
                    <a:pt x="7842" y="15739"/>
                  </a:cubicBezTo>
                  <a:cubicBezTo>
                    <a:pt x="6568" y="15732"/>
                    <a:pt x="5293" y="15724"/>
                    <a:pt x="4018" y="15721"/>
                  </a:cubicBezTo>
                  <a:cubicBezTo>
                    <a:pt x="4025" y="13765"/>
                    <a:pt x="4039" y="11809"/>
                    <a:pt x="4058" y="9850"/>
                  </a:cubicBezTo>
                  <a:close/>
                  <a:moveTo>
                    <a:pt x="8254" y="14581"/>
                  </a:moveTo>
                  <a:cubicBezTo>
                    <a:pt x="8607" y="14584"/>
                    <a:pt x="8961" y="14584"/>
                    <a:pt x="9314" y="14588"/>
                  </a:cubicBezTo>
                  <a:cubicBezTo>
                    <a:pt x="9311" y="14974"/>
                    <a:pt x="9311" y="15360"/>
                    <a:pt x="9303" y="15746"/>
                  </a:cubicBezTo>
                  <a:cubicBezTo>
                    <a:pt x="8950" y="15742"/>
                    <a:pt x="8593" y="15742"/>
                    <a:pt x="8235" y="15739"/>
                  </a:cubicBezTo>
                  <a:cubicBezTo>
                    <a:pt x="8240" y="15353"/>
                    <a:pt x="8247" y="14967"/>
                    <a:pt x="8254" y="14581"/>
                  </a:cubicBezTo>
                  <a:close/>
                  <a:moveTo>
                    <a:pt x="15029" y="14603"/>
                  </a:moveTo>
                  <a:cubicBezTo>
                    <a:pt x="15958" y="14606"/>
                    <a:pt x="16886" y="14606"/>
                    <a:pt x="17812" y="14606"/>
                  </a:cubicBezTo>
                  <a:lnTo>
                    <a:pt x="17812" y="15761"/>
                  </a:lnTo>
                  <a:cubicBezTo>
                    <a:pt x="16886" y="15757"/>
                    <a:pt x="15958" y="15757"/>
                    <a:pt x="15029" y="15757"/>
                  </a:cubicBezTo>
                  <a:lnTo>
                    <a:pt x="15029" y="14603"/>
                  </a:lnTo>
                  <a:close/>
                  <a:moveTo>
                    <a:pt x="2215" y="16151"/>
                  </a:moveTo>
                  <a:cubicBezTo>
                    <a:pt x="2714" y="16151"/>
                    <a:pt x="3209" y="16154"/>
                    <a:pt x="3708" y="16158"/>
                  </a:cubicBezTo>
                  <a:cubicBezTo>
                    <a:pt x="3705" y="16522"/>
                    <a:pt x="3705" y="16887"/>
                    <a:pt x="3701" y="17250"/>
                  </a:cubicBezTo>
                  <a:cubicBezTo>
                    <a:pt x="3206" y="17254"/>
                    <a:pt x="2711" y="17254"/>
                    <a:pt x="2215" y="17254"/>
                  </a:cubicBezTo>
                  <a:lnTo>
                    <a:pt x="2215" y="16151"/>
                  </a:lnTo>
                  <a:close/>
                  <a:moveTo>
                    <a:pt x="4018" y="16158"/>
                  </a:moveTo>
                  <a:cubicBezTo>
                    <a:pt x="5293" y="16166"/>
                    <a:pt x="6568" y="16169"/>
                    <a:pt x="7842" y="16176"/>
                  </a:cubicBezTo>
                  <a:cubicBezTo>
                    <a:pt x="7842" y="16541"/>
                    <a:pt x="7842" y="16901"/>
                    <a:pt x="7846" y="17265"/>
                  </a:cubicBezTo>
                  <a:cubicBezTo>
                    <a:pt x="6568" y="17258"/>
                    <a:pt x="5293" y="17254"/>
                    <a:pt x="4014" y="17250"/>
                  </a:cubicBezTo>
                  <a:cubicBezTo>
                    <a:pt x="4018" y="16887"/>
                    <a:pt x="4018" y="16522"/>
                    <a:pt x="4018" y="16158"/>
                  </a:cubicBezTo>
                  <a:close/>
                  <a:moveTo>
                    <a:pt x="9726" y="14588"/>
                  </a:moveTo>
                  <a:cubicBezTo>
                    <a:pt x="10039" y="14592"/>
                    <a:pt x="10348" y="14592"/>
                    <a:pt x="10658" y="14592"/>
                  </a:cubicBezTo>
                  <a:cubicBezTo>
                    <a:pt x="10658" y="15492"/>
                    <a:pt x="10658" y="16388"/>
                    <a:pt x="10654" y="17284"/>
                  </a:cubicBezTo>
                  <a:cubicBezTo>
                    <a:pt x="9846" y="17276"/>
                    <a:pt x="9037" y="17272"/>
                    <a:pt x="8228" y="17265"/>
                  </a:cubicBezTo>
                  <a:cubicBezTo>
                    <a:pt x="8228" y="16904"/>
                    <a:pt x="8232" y="16541"/>
                    <a:pt x="8232" y="16180"/>
                  </a:cubicBezTo>
                  <a:cubicBezTo>
                    <a:pt x="8728" y="16180"/>
                    <a:pt x="9223" y="16183"/>
                    <a:pt x="9718" y="16183"/>
                  </a:cubicBezTo>
                  <a:cubicBezTo>
                    <a:pt x="9722" y="15652"/>
                    <a:pt x="9726" y="15120"/>
                    <a:pt x="9726" y="14588"/>
                  </a:cubicBezTo>
                  <a:close/>
                  <a:moveTo>
                    <a:pt x="14617" y="14603"/>
                  </a:moveTo>
                  <a:cubicBezTo>
                    <a:pt x="14613" y="15134"/>
                    <a:pt x="14613" y="15663"/>
                    <a:pt x="14613" y="16194"/>
                  </a:cubicBezTo>
                  <a:cubicBezTo>
                    <a:pt x="15681" y="16194"/>
                    <a:pt x="16748" y="16194"/>
                    <a:pt x="17812" y="16198"/>
                  </a:cubicBezTo>
                  <a:lnTo>
                    <a:pt x="17812" y="17294"/>
                  </a:lnTo>
                  <a:lnTo>
                    <a:pt x="13689" y="17294"/>
                  </a:lnTo>
                  <a:lnTo>
                    <a:pt x="13689" y="14603"/>
                  </a:lnTo>
                  <a:close/>
                  <a:moveTo>
                    <a:pt x="11077" y="14596"/>
                  </a:moveTo>
                  <a:cubicBezTo>
                    <a:pt x="11375" y="14596"/>
                    <a:pt x="11678" y="14596"/>
                    <a:pt x="11977" y="14599"/>
                  </a:cubicBezTo>
                  <a:cubicBezTo>
                    <a:pt x="11977" y="15798"/>
                    <a:pt x="11980" y="17000"/>
                    <a:pt x="11980" y="18202"/>
                  </a:cubicBezTo>
                  <a:cubicBezTo>
                    <a:pt x="10731" y="18198"/>
                    <a:pt x="9481" y="18194"/>
                    <a:pt x="8228" y="18187"/>
                  </a:cubicBezTo>
                  <a:lnTo>
                    <a:pt x="8228" y="17702"/>
                  </a:lnTo>
                  <a:cubicBezTo>
                    <a:pt x="9175" y="17709"/>
                    <a:pt x="10126" y="17717"/>
                    <a:pt x="11073" y="17724"/>
                  </a:cubicBezTo>
                  <a:cubicBezTo>
                    <a:pt x="11073" y="16682"/>
                    <a:pt x="11077" y="15637"/>
                    <a:pt x="11077" y="14596"/>
                  </a:cubicBezTo>
                  <a:close/>
                  <a:moveTo>
                    <a:pt x="13273" y="14599"/>
                  </a:moveTo>
                  <a:cubicBezTo>
                    <a:pt x="13273" y="15645"/>
                    <a:pt x="13273" y="16690"/>
                    <a:pt x="13277" y="17731"/>
                  </a:cubicBezTo>
                  <a:lnTo>
                    <a:pt x="17812" y="17731"/>
                  </a:lnTo>
                  <a:lnTo>
                    <a:pt x="17812" y="18212"/>
                  </a:lnTo>
                  <a:cubicBezTo>
                    <a:pt x="16009" y="18212"/>
                    <a:pt x="14202" y="18208"/>
                    <a:pt x="12396" y="18202"/>
                  </a:cubicBezTo>
                  <a:cubicBezTo>
                    <a:pt x="12396" y="17000"/>
                    <a:pt x="12392" y="15801"/>
                    <a:pt x="12392" y="14599"/>
                  </a:cubicBezTo>
                  <a:close/>
                  <a:moveTo>
                    <a:pt x="3698" y="17691"/>
                  </a:moveTo>
                  <a:cubicBezTo>
                    <a:pt x="3694" y="18154"/>
                    <a:pt x="3690" y="18613"/>
                    <a:pt x="3686" y="19076"/>
                  </a:cubicBezTo>
                  <a:cubicBezTo>
                    <a:pt x="3195" y="19079"/>
                    <a:pt x="2706" y="19083"/>
                    <a:pt x="2215" y="19083"/>
                  </a:cubicBezTo>
                  <a:lnTo>
                    <a:pt x="2215" y="17691"/>
                  </a:lnTo>
                  <a:close/>
                  <a:moveTo>
                    <a:pt x="4014" y="17691"/>
                  </a:moveTo>
                  <a:cubicBezTo>
                    <a:pt x="5293" y="17691"/>
                    <a:pt x="6571" y="17695"/>
                    <a:pt x="7846" y="17702"/>
                  </a:cubicBezTo>
                  <a:cubicBezTo>
                    <a:pt x="7850" y="18161"/>
                    <a:pt x="7850" y="18620"/>
                    <a:pt x="7853" y="19083"/>
                  </a:cubicBezTo>
                  <a:cubicBezTo>
                    <a:pt x="6917" y="19078"/>
                    <a:pt x="5981" y="19074"/>
                    <a:pt x="5046" y="19074"/>
                  </a:cubicBezTo>
                  <a:cubicBezTo>
                    <a:pt x="4703" y="19074"/>
                    <a:pt x="4360" y="19075"/>
                    <a:pt x="4018" y="19076"/>
                  </a:cubicBezTo>
                  <a:cubicBezTo>
                    <a:pt x="4014" y="18613"/>
                    <a:pt x="4014" y="18150"/>
                    <a:pt x="4014" y="17691"/>
                  </a:cubicBezTo>
                  <a:close/>
                  <a:moveTo>
                    <a:pt x="3683" y="19513"/>
                  </a:moveTo>
                  <a:lnTo>
                    <a:pt x="3683" y="19513"/>
                  </a:lnTo>
                  <a:cubicBezTo>
                    <a:pt x="3679" y="19837"/>
                    <a:pt x="3679" y="20157"/>
                    <a:pt x="3676" y="20481"/>
                  </a:cubicBezTo>
                  <a:lnTo>
                    <a:pt x="2215" y="20481"/>
                  </a:lnTo>
                  <a:lnTo>
                    <a:pt x="2215" y="19523"/>
                  </a:lnTo>
                  <a:cubicBezTo>
                    <a:pt x="2703" y="19520"/>
                    <a:pt x="3195" y="19516"/>
                    <a:pt x="3683" y="19513"/>
                  </a:cubicBezTo>
                  <a:close/>
                  <a:moveTo>
                    <a:pt x="5607" y="19510"/>
                  </a:moveTo>
                  <a:cubicBezTo>
                    <a:pt x="6356" y="19510"/>
                    <a:pt x="7106" y="19512"/>
                    <a:pt x="7857" y="19516"/>
                  </a:cubicBezTo>
                  <a:cubicBezTo>
                    <a:pt x="7857" y="19841"/>
                    <a:pt x="7860" y="20165"/>
                    <a:pt x="7860" y="20488"/>
                  </a:cubicBezTo>
                  <a:cubicBezTo>
                    <a:pt x="6582" y="20485"/>
                    <a:pt x="5300" y="20481"/>
                    <a:pt x="4022" y="20481"/>
                  </a:cubicBezTo>
                  <a:cubicBezTo>
                    <a:pt x="4018" y="20157"/>
                    <a:pt x="4018" y="19833"/>
                    <a:pt x="4018" y="19513"/>
                  </a:cubicBezTo>
                  <a:cubicBezTo>
                    <a:pt x="4547" y="19511"/>
                    <a:pt x="5077" y="19510"/>
                    <a:pt x="5607" y="19510"/>
                  </a:cubicBezTo>
                  <a:close/>
                  <a:moveTo>
                    <a:pt x="8250" y="20925"/>
                  </a:moveTo>
                  <a:cubicBezTo>
                    <a:pt x="8604" y="20930"/>
                    <a:pt x="8957" y="20930"/>
                    <a:pt x="9311" y="20930"/>
                  </a:cubicBezTo>
                  <a:cubicBezTo>
                    <a:pt x="9325" y="21680"/>
                    <a:pt x="9336" y="22426"/>
                    <a:pt x="9347" y="23176"/>
                  </a:cubicBezTo>
                  <a:cubicBezTo>
                    <a:pt x="8990" y="23176"/>
                    <a:pt x="8633" y="23173"/>
                    <a:pt x="8279" y="23173"/>
                  </a:cubicBezTo>
                  <a:cubicBezTo>
                    <a:pt x="8269" y="22423"/>
                    <a:pt x="8262" y="21676"/>
                    <a:pt x="8250" y="20925"/>
                  </a:cubicBezTo>
                  <a:close/>
                  <a:moveTo>
                    <a:pt x="8240" y="19520"/>
                  </a:moveTo>
                  <a:lnTo>
                    <a:pt x="8240" y="19520"/>
                  </a:lnTo>
                  <a:cubicBezTo>
                    <a:pt x="9044" y="19523"/>
                    <a:pt x="9849" y="19531"/>
                    <a:pt x="10658" y="19538"/>
                  </a:cubicBezTo>
                  <a:cubicBezTo>
                    <a:pt x="10666" y="20751"/>
                    <a:pt x="10669" y="21967"/>
                    <a:pt x="10673" y="23181"/>
                  </a:cubicBezTo>
                  <a:cubicBezTo>
                    <a:pt x="10367" y="23181"/>
                    <a:pt x="10061" y="23176"/>
                    <a:pt x="9755" y="23176"/>
                  </a:cubicBezTo>
                  <a:cubicBezTo>
                    <a:pt x="9743" y="22285"/>
                    <a:pt x="9736" y="21392"/>
                    <a:pt x="9722" y="20496"/>
                  </a:cubicBezTo>
                  <a:cubicBezTo>
                    <a:pt x="9230" y="20493"/>
                    <a:pt x="8738" y="20493"/>
                    <a:pt x="8247" y="20493"/>
                  </a:cubicBezTo>
                  <a:cubicBezTo>
                    <a:pt x="8243" y="20168"/>
                    <a:pt x="8240" y="19844"/>
                    <a:pt x="8240" y="19520"/>
                  </a:cubicBezTo>
                  <a:close/>
                  <a:moveTo>
                    <a:pt x="8232" y="18624"/>
                  </a:moveTo>
                  <a:lnTo>
                    <a:pt x="8232" y="18624"/>
                  </a:lnTo>
                  <a:cubicBezTo>
                    <a:pt x="9481" y="18627"/>
                    <a:pt x="10731" y="18631"/>
                    <a:pt x="11984" y="18635"/>
                  </a:cubicBezTo>
                  <a:cubicBezTo>
                    <a:pt x="11984" y="20154"/>
                    <a:pt x="11987" y="21668"/>
                    <a:pt x="11984" y="23184"/>
                  </a:cubicBezTo>
                  <a:cubicBezTo>
                    <a:pt x="11685" y="23184"/>
                    <a:pt x="11387" y="23184"/>
                    <a:pt x="11088" y="23181"/>
                  </a:cubicBezTo>
                  <a:cubicBezTo>
                    <a:pt x="11084" y="21821"/>
                    <a:pt x="11081" y="20463"/>
                    <a:pt x="11077" y="19108"/>
                  </a:cubicBezTo>
                  <a:cubicBezTo>
                    <a:pt x="10130" y="19098"/>
                    <a:pt x="9183" y="19090"/>
                    <a:pt x="8235" y="19083"/>
                  </a:cubicBezTo>
                  <a:cubicBezTo>
                    <a:pt x="8232" y="18930"/>
                    <a:pt x="8232" y="18777"/>
                    <a:pt x="8232" y="18624"/>
                  </a:cubicBezTo>
                  <a:close/>
                  <a:moveTo>
                    <a:pt x="12396" y="18639"/>
                  </a:moveTo>
                  <a:lnTo>
                    <a:pt x="12396" y="18639"/>
                  </a:lnTo>
                  <a:cubicBezTo>
                    <a:pt x="14202" y="18646"/>
                    <a:pt x="16009" y="18649"/>
                    <a:pt x="17812" y="18649"/>
                  </a:cubicBezTo>
                  <a:lnTo>
                    <a:pt x="17812" y="19116"/>
                  </a:lnTo>
                  <a:lnTo>
                    <a:pt x="13277" y="19116"/>
                  </a:lnTo>
                  <a:cubicBezTo>
                    <a:pt x="13280" y="20474"/>
                    <a:pt x="13280" y="21833"/>
                    <a:pt x="13280" y="23188"/>
                  </a:cubicBezTo>
                  <a:cubicBezTo>
                    <a:pt x="12986" y="23188"/>
                    <a:pt x="12690" y="23188"/>
                    <a:pt x="12399" y="23184"/>
                  </a:cubicBezTo>
                  <a:cubicBezTo>
                    <a:pt x="12399" y="21668"/>
                    <a:pt x="12399" y="20154"/>
                    <a:pt x="12396" y="18639"/>
                  </a:cubicBezTo>
                  <a:close/>
                  <a:moveTo>
                    <a:pt x="17812" y="19553"/>
                  </a:moveTo>
                  <a:lnTo>
                    <a:pt x="17812" y="20515"/>
                  </a:lnTo>
                  <a:lnTo>
                    <a:pt x="14628" y="20515"/>
                  </a:lnTo>
                  <a:cubicBezTo>
                    <a:pt x="14625" y="21406"/>
                    <a:pt x="14625" y="22299"/>
                    <a:pt x="14625" y="23191"/>
                  </a:cubicBezTo>
                  <a:lnTo>
                    <a:pt x="13692" y="23191"/>
                  </a:lnTo>
                  <a:lnTo>
                    <a:pt x="13692" y="19553"/>
                  </a:lnTo>
                  <a:close/>
                  <a:moveTo>
                    <a:pt x="15040" y="20952"/>
                  </a:moveTo>
                  <a:cubicBezTo>
                    <a:pt x="15965" y="20952"/>
                    <a:pt x="16890" y="20952"/>
                    <a:pt x="17812" y="20955"/>
                  </a:cubicBezTo>
                  <a:lnTo>
                    <a:pt x="17812" y="23198"/>
                  </a:lnTo>
                  <a:cubicBezTo>
                    <a:pt x="16890" y="23198"/>
                    <a:pt x="15965" y="23195"/>
                    <a:pt x="15040" y="23195"/>
                  </a:cubicBezTo>
                  <a:lnTo>
                    <a:pt x="15040" y="20952"/>
                  </a:lnTo>
                  <a:close/>
                  <a:moveTo>
                    <a:pt x="4022" y="20918"/>
                  </a:moveTo>
                  <a:cubicBezTo>
                    <a:pt x="5304" y="20918"/>
                    <a:pt x="6582" y="20922"/>
                    <a:pt x="7864" y="20925"/>
                  </a:cubicBezTo>
                  <a:cubicBezTo>
                    <a:pt x="7868" y="21818"/>
                    <a:pt x="7868" y="22714"/>
                    <a:pt x="7864" y="23606"/>
                  </a:cubicBezTo>
                  <a:cubicBezTo>
                    <a:pt x="8360" y="23610"/>
                    <a:pt x="8859" y="23610"/>
                    <a:pt x="9354" y="23613"/>
                  </a:cubicBezTo>
                  <a:cubicBezTo>
                    <a:pt x="9368" y="24736"/>
                    <a:pt x="9383" y="25854"/>
                    <a:pt x="9390" y="26979"/>
                  </a:cubicBezTo>
                  <a:cubicBezTo>
                    <a:pt x="8421" y="26975"/>
                    <a:pt x="7453" y="26972"/>
                    <a:pt x="6485" y="26972"/>
                  </a:cubicBezTo>
                  <a:cubicBezTo>
                    <a:pt x="5689" y="26972"/>
                    <a:pt x="4892" y="26974"/>
                    <a:pt x="4095" y="26979"/>
                  </a:cubicBezTo>
                  <a:cubicBezTo>
                    <a:pt x="4054" y="24958"/>
                    <a:pt x="4032" y="22936"/>
                    <a:pt x="4022" y="20918"/>
                  </a:cubicBezTo>
                  <a:close/>
                  <a:moveTo>
                    <a:pt x="9758" y="23613"/>
                  </a:moveTo>
                  <a:lnTo>
                    <a:pt x="9758" y="23613"/>
                  </a:lnTo>
                  <a:cubicBezTo>
                    <a:pt x="10064" y="23618"/>
                    <a:pt x="10370" y="23618"/>
                    <a:pt x="10676" y="23618"/>
                  </a:cubicBezTo>
                  <a:cubicBezTo>
                    <a:pt x="10680" y="24739"/>
                    <a:pt x="10683" y="25861"/>
                    <a:pt x="10688" y="26983"/>
                  </a:cubicBezTo>
                  <a:cubicBezTo>
                    <a:pt x="10385" y="26983"/>
                    <a:pt x="10086" y="26979"/>
                    <a:pt x="9784" y="26979"/>
                  </a:cubicBezTo>
                  <a:cubicBezTo>
                    <a:pt x="9777" y="25857"/>
                    <a:pt x="9770" y="24736"/>
                    <a:pt x="9758" y="23613"/>
                  </a:cubicBezTo>
                  <a:close/>
                  <a:moveTo>
                    <a:pt x="11088" y="23621"/>
                  </a:moveTo>
                  <a:cubicBezTo>
                    <a:pt x="11820" y="23621"/>
                    <a:pt x="12549" y="23628"/>
                    <a:pt x="13280" y="23628"/>
                  </a:cubicBezTo>
                  <a:cubicBezTo>
                    <a:pt x="13280" y="24750"/>
                    <a:pt x="13284" y="25876"/>
                    <a:pt x="13284" y="26997"/>
                  </a:cubicBezTo>
                  <a:cubicBezTo>
                    <a:pt x="12552" y="26994"/>
                    <a:pt x="11824" y="26990"/>
                    <a:pt x="11095" y="26987"/>
                  </a:cubicBezTo>
                  <a:cubicBezTo>
                    <a:pt x="11091" y="25864"/>
                    <a:pt x="11091" y="24743"/>
                    <a:pt x="11088" y="23621"/>
                  </a:cubicBezTo>
                  <a:close/>
                  <a:moveTo>
                    <a:pt x="14625" y="23632"/>
                  </a:moveTo>
                  <a:cubicBezTo>
                    <a:pt x="14621" y="24758"/>
                    <a:pt x="14621" y="25879"/>
                    <a:pt x="14621" y="27005"/>
                  </a:cubicBezTo>
                  <a:cubicBezTo>
                    <a:pt x="14311" y="27005"/>
                    <a:pt x="14005" y="27001"/>
                    <a:pt x="13696" y="27001"/>
                  </a:cubicBezTo>
                  <a:cubicBezTo>
                    <a:pt x="13696" y="25876"/>
                    <a:pt x="13696" y="24754"/>
                    <a:pt x="13692" y="23632"/>
                  </a:cubicBezTo>
                  <a:close/>
                  <a:moveTo>
                    <a:pt x="15040" y="23632"/>
                  </a:moveTo>
                  <a:cubicBezTo>
                    <a:pt x="15965" y="23635"/>
                    <a:pt x="16890" y="23635"/>
                    <a:pt x="17812" y="23640"/>
                  </a:cubicBezTo>
                  <a:lnTo>
                    <a:pt x="17812" y="27023"/>
                  </a:lnTo>
                  <a:cubicBezTo>
                    <a:pt x="16886" y="27019"/>
                    <a:pt x="15961" y="27012"/>
                    <a:pt x="15036" y="27009"/>
                  </a:cubicBezTo>
                  <a:cubicBezTo>
                    <a:pt x="15036" y="25883"/>
                    <a:pt x="15036" y="24758"/>
                    <a:pt x="15040" y="23632"/>
                  </a:cubicBezTo>
                  <a:close/>
                  <a:moveTo>
                    <a:pt x="3672" y="20918"/>
                  </a:moveTo>
                  <a:cubicBezTo>
                    <a:pt x="3657" y="23085"/>
                    <a:pt x="3654" y="25253"/>
                    <a:pt x="3694" y="27416"/>
                  </a:cubicBezTo>
                  <a:cubicBezTo>
                    <a:pt x="4741" y="27410"/>
                    <a:pt x="5786" y="27408"/>
                    <a:pt x="6832" y="27408"/>
                  </a:cubicBezTo>
                  <a:cubicBezTo>
                    <a:pt x="7685" y="27408"/>
                    <a:pt x="8539" y="27409"/>
                    <a:pt x="9394" y="27413"/>
                  </a:cubicBezTo>
                  <a:cubicBezTo>
                    <a:pt x="9398" y="27752"/>
                    <a:pt x="9398" y="28094"/>
                    <a:pt x="9402" y="28433"/>
                  </a:cubicBezTo>
                  <a:cubicBezTo>
                    <a:pt x="8268" y="28426"/>
                    <a:pt x="7135" y="28421"/>
                    <a:pt x="6003" y="28421"/>
                  </a:cubicBezTo>
                  <a:cubicBezTo>
                    <a:pt x="4767" y="28421"/>
                    <a:pt x="3531" y="28427"/>
                    <a:pt x="2296" y="28440"/>
                  </a:cubicBezTo>
                  <a:cubicBezTo>
                    <a:pt x="2244" y="26892"/>
                    <a:pt x="2215" y="25508"/>
                    <a:pt x="2215" y="24419"/>
                  </a:cubicBezTo>
                  <a:lnTo>
                    <a:pt x="2215" y="20918"/>
                  </a:lnTo>
                  <a:close/>
                  <a:moveTo>
                    <a:pt x="15036" y="27446"/>
                  </a:moveTo>
                  <a:cubicBezTo>
                    <a:pt x="15961" y="27449"/>
                    <a:pt x="16886" y="27456"/>
                    <a:pt x="17812" y="27460"/>
                  </a:cubicBezTo>
                  <a:lnTo>
                    <a:pt x="17812" y="28483"/>
                  </a:lnTo>
                  <a:cubicBezTo>
                    <a:pt x="16886" y="28483"/>
                    <a:pt x="15961" y="28480"/>
                    <a:pt x="15036" y="28480"/>
                  </a:cubicBezTo>
                  <a:lnTo>
                    <a:pt x="15036" y="27446"/>
                  </a:lnTo>
                  <a:close/>
                  <a:moveTo>
                    <a:pt x="5325" y="28863"/>
                  </a:moveTo>
                  <a:cubicBezTo>
                    <a:pt x="5424" y="34759"/>
                    <a:pt x="5635" y="40646"/>
                    <a:pt x="5853" y="46535"/>
                  </a:cubicBezTo>
                  <a:lnTo>
                    <a:pt x="2247" y="46535"/>
                  </a:lnTo>
                  <a:cubicBezTo>
                    <a:pt x="2022" y="42732"/>
                    <a:pt x="2503" y="34734"/>
                    <a:pt x="2306" y="28877"/>
                  </a:cubicBezTo>
                  <a:cubicBezTo>
                    <a:pt x="3315" y="28866"/>
                    <a:pt x="4320" y="28863"/>
                    <a:pt x="5325" y="28863"/>
                  </a:cubicBezTo>
                  <a:close/>
                  <a:moveTo>
                    <a:pt x="5744" y="28863"/>
                  </a:moveTo>
                  <a:cubicBezTo>
                    <a:pt x="6964" y="28863"/>
                    <a:pt x="8185" y="28866"/>
                    <a:pt x="9402" y="28866"/>
                  </a:cubicBezTo>
                  <a:cubicBezTo>
                    <a:pt x="9434" y="34752"/>
                    <a:pt x="9398" y="40653"/>
                    <a:pt x="9423" y="46535"/>
                  </a:cubicBezTo>
                  <a:lnTo>
                    <a:pt x="6269" y="46535"/>
                  </a:lnTo>
                  <a:cubicBezTo>
                    <a:pt x="6040" y="40646"/>
                    <a:pt x="5792" y="34759"/>
                    <a:pt x="5744" y="28863"/>
                  </a:cubicBezTo>
                  <a:close/>
                  <a:moveTo>
                    <a:pt x="9787" y="27413"/>
                  </a:moveTo>
                  <a:lnTo>
                    <a:pt x="9787" y="27413"/>
                  </a:lnTo>
                  <a:cubicBezTo>
                    <a:pt x="10086" y="27416"/>
                    <a:pt x="10389" y="27416"/>
                    <a:pt x="10688" y="27416"/>
                  </a:cubicBezTo>
                  <a:cubicBezTo>
                    <a:pt x="10705" y="33791"/>
                    <a:pt x="10709" y="40161"/>
                    <a:pt x="10745" y="46535"/>
                  </a:cubicBezTo>
                  <a:lnTo>
                    <a:pt x="9835" y="46535"/>
                  </a:lnTo>
                  <a:cubicBezTo>
                    <a:pt x="9798" y="40161"/>
                    <a:pt x="9824" y="33787"/>
                    <a:pt x="9787" y="27413"/>
                  </a:cubicBezTo>
                  <a:close/>
                  <a:moveTo>
                    <a:pt x="11095" y="27420"/>
                  </a:moveTo>
                  <a:lnTo>
                    <a:pt x="11095" y="27420"/>
                  </a:lnTo>
                  <a:cubicBezTo>
                    <a:pt x="11824" y="27424"/>
                    <a:pt x="12552" y="27427"/>
                    <a:pt x="13284" y="27434"/>
                  </a:cubicBezTo>
                  <a:cubicBezTo>
                    <a:pt x="13280" y="33802"/>
                    <a:pt x="13273" y="40168"/>
                    <a:pt x="13277" y="46535"/>
                  </a:cubicBezTo>
                  <a:lnTo>
                    <a:pt x="11160" y="46535"/>
                  </a:lnTo>
                  <a:cubicBezTo>
                    <a:pt x="11125" y="40161"/>
                    <a:pt x="11110" y="33791"/>
                    <a:pt x="11095" y="27420"/>
                  </a:cubicBezTo>
                  <a:close/>
                  <a:moveTo>
                    <a:pt x="13696" y="27434"/>
                  </a:moveTo>
                  <a:cubicBezTo>
                    <a:pt x="14005" y="27438"/>
                    <a:pt x="14311" y="27438"/>
                    <a:pt x="14621" y="27442"/>
                  </a:cubicBezTo>
                  <a:cubicBezTo>
                    <a:pt x="14613" y="33805"/>
                    <a:pt x="14617" y="40168"/>
                    <a:pt x="14621" y="46535"/>
                  </a:cubicBezTo>
                  <a:lnTo>
                    <a:pt x="13692" y="46535"/>
                  </a:lnTo>
                  <a:cubicBezTo>
                    <a:pt x="13692" y="40168"/>
                    <a:pt x="13696" y="33802"/>
                    <a:pt x="13696" y="27434"/>
                  </a:cubicBezTo>
                  <a:close/>
                  <a:moveTo>
                    <a:pt x="15032" y="28917"/>
                  </a:moveTo>
                  <a:lnTo>
                    <a:pt x="15032" y="28917"/>
                  </a:lnTo>
                  <a:cubicBezTo>
                    <a:pt x="15961" y="28921"/>
                    <a:pt x="16886" y="28921"/>
                    <a:pt x="17812" y="28921"/>
                  </a:cubicBezTo>
                  <a:lnTo>
                    <a:pt x="17812" y="46535"/>
                  </a:lnTo>
                  <a:lnTo>
                    <a:pt x="15036" y="46535"/>
                  </a:lnTo>
                  <a:cubicBezTo>
                    <a:pt x="15032" y="40664"/>
                    <a:pt x="15029" y="34789"/>
                    <a:pt x="15032" y="28917"/>
                  </a:cubicBezTo>
                  <a:close/>
                  <a:moveTo>
                    <a:pt x="8" y="0"/>
                  </a:moveTo>
                  <a:lnTo>
                    <a:pt x="8" y="24419"/>
                  </a:lnTo>
                  <a:cubicBezTo>
                    <a:pt x="8" y="31215"/>
                    <a:pt x="1" y="48866"/>
                    <a:pt x="1" y="48866"/>
                  </a:cubicBezTo>
                  <a:lnTo>
                    <a:pt x="20023" y="48866"/>
                  </a:lnTo>
                  <a:lnTo>
                    <a:pt x="200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0" name="Google Shape;8080;p36"/>
            <p:cNvSpPr/>
            <p:nvPr/>
          </p:nvSpPr>
          <p:spPr>
            <a:xfrm>
              <a:off x="10016001" y="2270290"/>
              <a:ext cx="1617652" cy="1242479"/>
            </a:xfrm>
            <a:custGeom>
              <a:avLst/>
              <a:gdLst/>
              <a:ahLst/>
              <a:cxnLst/>
              <a:rect l="l" t="t" r="r" b="b"/>
              <a:pathLst>
                <a:path w="17178" h="13194" extrusionOk="0">
                  <a:moveTo>
                    <a:pt x="0" y="0"/>
                  </a:moveTo>
                  <a:lnTo>
                    <a:pt x="192" y="13193"/>
                  </a:lnTo>
                  <a:lnTo>
                    <a:pt x="17177" y="13193"/>
                  </a:lnTo>
                  <a:lnTo>
                    <a:pt x="17177" y="106"/>
                  </a:lnTo>
                  <a:cubicBezTo>
                    <a:pt x="17177" y="106"/>
                    <a:pt x="11368" y="208"/>
                    <a:pt x="8497" y="208"/>
                  </a:cubicBezTo>
                  <a:cubicBezTo>
                    <a:pt x="5624" y="208"/>
                    <a:pt x="0" y="0"/>
                    <a:pt x="0" y="0"/>
                  </a:cubicBezTo>
                  <a:close/>
                </a:path>
              </a:pathLst>
            </a:custGeom>
            <a:solidFill>
              <a:srgbClr val="D99E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1" name="Google Shape;8081;p36"/>
            <p:cNvSpPr/>
            <p:nvPr/>
          </p:nvSpPr>
          <p:spPr>
            <a:xfrm>
              <a:off x="9944418" y="2215313"/>
              <a:ext cx="1760788" cy="1352451"/>
            </a:xfrm>
            <a:custGeom>
              <a:avLst/>
              <a:gdLst/>
              <a:ahLst/>
              <a:cxnLst/>
              <a:rect l="l" t="t" r="r" b="b"/>
              <a:pathLst>
                <a:path w="17178" h="13194" extrusionOk="0">
                  <a:moveTo>
                    <a:pt x="0" y="0"/>
                  </a:moveTo>
                  <a:lnTo>
                    <a:pt x="192" y="13193"/>
                  </a:lnTo>
                  <a:lnTo>
                    <a:pt x="17177" y="13193"/>
                  </a:lnTo>
                  <a:lnTo>
                    <a:pt x="17177" y="106"/>
                  </a:lnTo>
                  <a:cubicBezTo>
                    <a:pt x="17177" y="106"/>
                    <a:pt x="11368" y="208"/>
                    <a:pt x="8497" y="208"/>
                  </a:cubicBezTo>
                  <a:cubicBezTo>
                    <a:pt x="5624" y="208"/>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2" name="Google Shape;8082;p36"/>
            <p:cNvSpPr/>
            <p:nvPr/>
          </p:nvSpPr>
          <p:spPr>
            <a:xfrm>
              <a:off x="10056683" y="2500066"/>
              <a:ext cx="1469900" cy="67049"/>
            </a:xfrm>
            <a:custGeom>
              <a:avLst/>
              <a:gdLst/>
              <a:ahLst/>
              <a:cxnLst/>
              <a:rect l="l" t="t" r="r" b="b"/>
              <a:pathLst>
                <a:path w="15609" h="712" extrusionOk="0">
                  <a:moveTo>
                    <a:pt x="15609" y="1"/>
                  </a:moveTo>
                  <a:cubicBezTo>
                    <a:pt x="15609" y="1"/>
                    <a:pt x="11635" y="216"/>
                    <a:pt x="8029" y="216"/>
                  </a:cubicBezTo>
                  <a:cubicBezTo>
                    <a:pt x="4423" y="216"/>
                    <a:pt x="1" y="1"/>
                    <a:pt x="1" y="1"/>
                  </a:cubicBezTo>
                  <a:lnTo>
                    <a:pt x="1" y="1"/>
                  </a:lnTo>
                  <a:lnTo>
                    <a:pt x="27" y="504"/>
                  </a:lnTo>
                  <a:cubicBezTo>
                    <a:pt x="759" y="540"/>
                    <a:pt x="4765" y="712"/>
                    <a:pt x="8029" y="712"/>
                  </a:cubicBezTo>
                  <a:cubicBezTo>
                    <a:pt x="11333" y="712"/>
                    <a:pt x="14945" y="537"/>
                    <a:pt x="15609" y="504"/>
                  </a:cubicBezTo>
                  <a:lnTo>
                    <a:pt x="156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3" name="Google Shape;8083;p36"/>
            <p:cNvSpPr/>
            <p:nvPr/>
          </p:nvSpPr>
          <p:spPr>
            <a:xfrm>
              <a:off x="10050185" y="2547433"/>
              <a:ext cx="1476397" cy="891507"/>
            </a:xfrm>
            <a:custGeom>
              <a:avLst/>
              <a:gdLst/>
              <a:ahLst/>
              <a:cxnLst/>
              <a:rect l="l" t="t" r="r" b="b"/>
              <a:pathLst>
                <a:path w="15678" h="9467" extrusionOk="0">
                  <a:moveTo>
                    <a:pt x="113" y="1"/>
                  </a:moveTo>
                  <a:lnTo>
                    <a:pt x="1" y="9467"/>
                  </a:lnTo>
                  <a:lnTo>
                    <a:pt x="15678" y="9467"/>
                  </a:lnTo>
                  <a:lnTo>
                    <a:pt x="15678" y="1"/>
                  </a:lnTo>
                  <a:cubicBezTo>
                    <a:pt x="15014" y="34"/>
                    <a:pt x="11402" y="209"/>
                    <a:pt x="8098" y="209"/>
                  </a:cubicBezTo>
                  <a:cubicBezTo>
                    <a:pt x="4834" y="209"/>
                    <a:pt x="843" y="37"/>
                    <a:pt x="1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4" name="Google Shape;8084;p36"/>
            <p:cNvSpPr/>
            <p:nvPr/>
          </p:nvSpPr>
          <p:spPr>
            <a:xfrm>
              <a:off x="9897535" y="1255510"/>
              <a:ext cx="145304" cy="112816"/>
            </a:xfrm>
            <a:custGeom>
              <a:avLst/>
              <a:gdLst/>
              <a:ahLst/>
              <a:cxnLst/>
              <a:rect l="l" t="t" r="r" b="b"/>
              <a:pathLst>
                <a:path w="1543" h="1198" extrusionOk="0">
                  <a:moveTo>
                    <a:pt x="678" y="1"/>
                  </a:moveTo>
                  <a:cubicBezTo>
                    <a:pt x="429" y="1"/>
                    <a:pt x="183" y="217"/>
                    <a:pt x="107" y="535"/>
                  </a:cubicBezTo>
                  <a:cubicBezTo>
                    <a:pt x="0" y="971"/>
                    <a:pt x="369" y="1198"/>
                    <a:pt x="671" y="1198"/>
                  </a:cubicBezTo>
                  <a:cubicBezTo>
                    <a:pt x="679" y="1198"/>
                    <a:pt x="686" y="1197"/>
                    <a:pt x="693" y="1197"/>
                  </a:cubicBezTo>
                  <a:cubicBezTo>
                    <a:pt x="999" y="1182"/>
                    <a:pt x="1542" y="636"/>
                    <a:pt x="984" y="126"/>
                  </a:cubicBezTo>
                  <a:cubicBezTo>
                    <a:pt x="890" y="40"/>
                    <a:pt x="784" y="1"/>
                    <a:pt x="6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5" name="Google Shape;8085;p36"/>
            <p:cNvSpPr/>
            <p:nvPr/>
          </p:nvSpPr>
          <p:spPr>
            <a:xfrm>
              <a:off x="9897535" y="1232909"/>
              <a:ext cx="145304" cy="112816"/>
            </a:xfrm>
            <a:custGeom>
              <a:avLst/>
              <a:gdLst/>
              <a:ahLst/>
              <a:cxnLst/>
              <a:rect l="l" t="t" r="r" b="b"/>
              <a:pathLst>
                <a:path w="1543" h="1198" extrusionOk="0">
                  <a:moveTo>
                    <a:pt x="678" y="0"/>
                  </a:moveTo>
                  <a:cubicBezTo>
                    <a:pt x="429" y="0"/>
                    <a:pt x="183" y="217"/>
                    <a:pt x="107" y="534"/>
                  </a:cubicBezTo>
                  <a:cubicBezTo>
                    <a:pt x="0" y="971"/>
                    <a:pt x="369" y="1197"/>
                    <a:pt x="671" y="1197"/>
                  </a:cubicBezTo>
                  <a:cubicBezTo>
                    <a:pt x="679" y="1197"/>
                    <a:pt x="686" y="1197"/>
                    <a:pt x="693" y="1197"/>
                  </a:cubicBezTo>
                  <a:cubicBezTo>
                    <a:pt x="999" y="1182"/>
                    <a:pt x="1542" y="636"/>
                    <a:pt x="984" y="126"/>
                  </a:cubicBezTo>
                  <a:cubicBezTo>
                    <a:pt x="890" y="39"/>
                    <a:pt x="784" y="0"/>
                    <a:pt x="6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86" name="Google Shape;8086;p36"/>
          <p:cNvGrpSpPr/>
          <p:nvPr/>
        </p:nvGrpSpPr>
        <p:grpSpPr>
          <a:xfrm>
            <a:off x="-292732" y="-274885"/>
            <a:ext cx="9729464" cy="809882"/>
            <a:chOff x="-884182" y="-1143000"/>
            <a:chExt cx="10912365" cy="908346"/>
          </a:xfrm>
        </p:grpSpPr>
        <p:sp>
          <p:nvSpPr>
            <p:cNvPr id="8087" name="Google Shape;8087;p36"/>
            <p:cNvSpPr/>
            <p:nvPr/>
          </p:nvSpPr>
          <p:spPr>
            <a:xfrm>
              <a:off x="-742950" y="-1143000"/>
              <a:ext cx="10629900" cy="7716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88" name="Google Shape;8088;p36"/>
            <p:cNvGrpSpPr/>
            <p:nvPr/>
          </p:nvGrpSpPr>
          <p:grpSpPr>
            <a:xfrm>
              <a:off x="-884182" y="-1134569"/>
              <a:ext cx="10912365" cy="899916"/>
              <a:chOff x="2659200" y="238125"/>
              <a:chExt cx="2228150" cy="183750"/>
            </a:xfrm>
          </p:grpSpPr>
          <p:sp>
            <p:nvSpPr>
              <p:cNvPr id="8089" name="Google Shape;8089;p36"/>
              <p:cNvSpPr/>
              <p:nvPr/>
            </p:nvSpPr>
            <p:spPr>
              <a:xfrm>
                <a:off x="2718300" y="257775"/>
                <a:ext cx="2110050" cy="123800"/>
              </a:xfrm>
              <a:custGeom>
                <a:avLst/>
                <a:gdLst/>
                <a:ahLst/>
                <a:cxnLst/>
                <a:rect l="l" t="t" r="r" b="b"/>
                <a:pathLst>
                  <a:path w="84402" h="4952" extrusionOk="0">
                    <a:moveTo>
                      <a:pt x="20569" y="30"/>
                    </a:moveTo>
                    <a:cubicBezTo>
                      <a:pt x="20562" y="30"/>
                      <a:pt x="20555" y="34"/>
                      <a:pt x="20550" y="41"/>
                    </a:cubicBezTo>
                    <a:cubicBezTo>
                      <a:pt x="20543" y="44"/>
                      <a:pt x="20540" y="51"/>
                      <a:pt x="20540" y="59"/>
                    </a:cubicBezTo>
                    <a:lnTo>
                      <a:pt x="20540" y="678"/>
                    </a:lnTo>
                    <a:cubicBezTo>
                      <a:pt x="20540" y="685"/>
                      <a:pt x="20543" y="693"/>
                      <a:pt x="20550" y="697"/>
                    </a:cubicBezTo>
                    <a:cubicBezTo>
                      <a:pt x="20555" y="700"/>
                      <a:pt x="20562" y="704"/>
                      <a:pt x="20569" y="704"/>
                    </a:cubicBezTo>
                    <a:lnTo>
                      <a:pt x="25275" y="704"/>
                    </a:lnTo>
                    <a:cubicBezTo>
                      <a:pt x="25293" y="704"/>
                      <a:pt x="25304" y="693"/>
                      <a:pt x="25304" y="675"/>
                    </a:cubicBezTo>
                    <a:lnTo>
                      <a:pt x="25304" y="59"/>
                    </a:lnTo>
                    <a:cubicBezTo>
                      <a:pt x="25304" y="51"/>
                      <a:pt x="25300" y="44"/>
                      <a:pt x="25297" y="41"/>
                    </a:cubicBezTo>
                    <a:cubicBezTo>
                      <a:pt x="25289" y="34"/>
                      <a:pt x="25282" y="30"/>
                      <a:pt x="25275" y="30"/>
                    </a:cubicBezTo>
                    <a:close/>
                    <a:moveTo>
                      <a:pt x="30206" y="30"/>
                    </a:moveTo>
                    <a:cubicBezTo>
                      <a:pt x="30192" y="30"/>
                      <a:pt x="30177" y="44"/>
                      <a:pt x="30177" y="59"/>
                    </a:cubicBezTo>
                    <a:lnTo>
                      <a:pt x="30177" y="675"/>
                    </a:lnTo>
                    <a:cubicBezTo>
                      <a:pt x="30177" y="682"/>
                      <a:pt x="30181" y="690"/>
                      <a:pt x="30184" y="697"/>
                    </a:cubicBezTo>
                    <a:cubicBezTo>
                      <a:pt x="30192" y="700"/>
                      <a:pt x="30199" y="704"/>
                      <a:pt x="30206" y="704"/>
                    </a:cubicBezTo>
                    <a:lnTo>
                      <a:pt x="34913" y="704"/>
                    </a:lnTo>
                    <a:cubicBezTo>
                      <a:pt x="34927" y="704"/>
                      <a:pt x="34942" y="690"/>
                      <a:pt x="34942" y="675"/>
                    </a:cubicBezTo>
                    <a:lnTo>
                      <a:pt x="34942" y="59"/>
                    </a:lnTo>
                    <a:cubicBezTo>
                      <a:pt x="34942" y="51"/>
                      <a:pt x="34938" y="44"/>
                      <a:pt x="34935" y="37"/>
                    </a:cubicBezTo>
                    <a:cubicBezTo>
                      <a:pt x="34927" y="34"/>
                      <a:pt x="34920" y="30"/>
                      <a:pt x="34913" y="30"/>
                    </a:cubicBezTo>
                    <a:close/>
                    <a:moveTo>
                      <a:pt x="39844" y="26"/>
                    </a:moveTo>
                    <a:cubicBezTo>
                      <a:pt x="39826" y="26"/>
                      <a:pt x="39815" y="41"/>
                      <a:pt x="39815" y="56"/>
                    </a:cubicBezTo>
                    <a:lnTo>
                      <a:pt x="39815" y="675"/>
                    </a:lnTo>
                    <a:cubicBezTo>
                      <a:pt x="39815" y="690"/>
                      <a:pt x="39826" y="704"/>
                      <a:pt x="39844" y="704"/>
                    </a:cubicBezTo>
                    <a:lnTo>
                      <a:pt x="44550" y="704"/>
                    </a:lnTo>
                    <a:cubicBezTo>
                      <a:pt x="44564" y="704"/>
                      <a:pt x="44579" y="690"/>
                      <a:pt x="44579" y="675"/>
                    </a:cubicBezTo>
                    <a:lnTo>
                      <a:pt x="44579" y="51"/>
                    </a:lnTo>
                    <a:cubicBezTo>
                      <a:pt x="44579" y="44"/>
                      <a:pt x="44576" y="41"/>
                      <a:pt x="44568" y="34"/>
                    </a:cubicBezTo>
                    <a:cubicBezTo>
                      <a:pt x="44564" y="30"/>
                      <a:pt x="44557" y="26"/>
                      <a:pt x="44550" y="26"/>
                    </a:cubicBezTo>
                    <a:close/>
                    <a:moveTo>
                      <a:pt x="54188" y="19"/>
                    </a:moveTo>
                    <a:lnTo>
                      <a:pt x="49478" y="23"/>
                    </a:lnTo>
                    <a:cubicBezTo>
                      <a:pt x="49463" y="23"/>
                      <a:pt x="49453" y="37"/>
                      <a:pt x="49453" y="51"/>
                    </a:cubicBezTo>
                    <a:lnTo>
                      <a:pt x="49453" y="675"/>
                    </a:lnTo>
                    <a:cubicBezTo>
                      <a:pt x="49453" y="690"/>
                      <a:pt x="49463" y="704"/>
                      <a:pt x="49478" y="704"/>
                    </a:cubicBezTo>
                    <a:lnTo>
                      <a:pt x="54188" y="704"/>
                    </a:lnTo>
                    <a:cubicBezTo>
                      <a:pt x="54195" y="704"/>
                      <a:pt x="54202" y="700"/>
                      <a:pt x="54206" y="697"/>
                    </a:cubicBezTo>
                    <a:cubicBezTo>
                      <a:pt x="54214" y="690"/>
                      <a:pt x="54214" y="682"/>
                      <a:pt x="54214" y="675"/>
                    </a:cubicBezTo>
                    <a:lnTo>
                      <a:pt x="54214" y="48"/>
                    </a:lnTo>
                    <a:cubicBezTo>
                      <a:pt x="54214" y="41"/>
                      <a:pt x="54214" y="34"/>
                      <a:pt x="54206" y="30"/>
                    </a:cubicBezTo>
                    <a:cubicBezTo>
                      <a:pt x="54202" y="23"/>
                      <a:pt x="54195" y="19"/>
                      <a:pt x="54188" y="19"/>
                    </a:cubicBezTo>
                    <a:close/>
                    <a:moveTo>
                      <a:pt x="63826" y="16"/>
                    </a:moveTo>
                    <a:lnTo>
                      <a:pt x="59116" y="19"/>
                    </a:lnTo>
                    <a:cubicBezTo>
                      <a:pt x="59101" y="19"/>
                      <a:pt x="59090" y="30"/>
                      <a:pt x="59090" y="44"/>
                    </a:cubicBezTo>
                    <a:lnTo>
                      <a:pt x="59090" y="675"/>
                    </a:lnTo>
                    <a:cubicBezTo>
                      <a:pt x="59090" y="693"/>
                      <a:pt x="59101" y="704"/>
                      <a:pt x="59116" y="704"/>
                    </a:cubicBezTo>
                    <a:lnTo>
                      <a:pt x="63826" y="704"/>
                    </a:lnTo>
                    <a:cubicBezTo>
                      <a:pt x="63833" y="704"/>
                      <a:pt x="63840" y="700"/>
                      <a:pt x="63843" y="697"/>
                    </a:cubicBezTo>
                    <a:cubicBezTo>
                      <a:pt x="63848" y="690"/>
                      <a:pt x="63851" y="682"/>
                      <a:pt x="63851" y="675"/>
                    </a:cubicBezTo>
                    <a:lnTo>
                      <a:pt x="63851" y="44"/>
                    </a:lnTo>
                    <a:cubicBezTo>
                      <a:pt x="63851" y="34"/>
                      <a:pt x="63848" y="30"/>
                      <a:pt x="63843" y="23"/>
                    </a:cubicBezTo>
                    <a:cubicBezTo>
                      <a:pt x="63840" y="19"/>
                      <a:pt x="63833" y="16"/>
                      <a:pt x="63826" y="16"/>
                    </a:cubicBezTo>
                    <a:close/>
                    <a:moveTo>
                      <a:pt x="10931" y="30"/>
                    </a:moveTo>
                    <a:cubicBezTo>
                      <a:pt x="10924" y="30"/>
                      <a:pt x="10917" y="34"/>
                      <a:pt x="10913" y="37"/>
                    </a:cubicBezTo>
                    <a:cubicBezTo>
                      <a:pt x="10906" y="44"/>
                      <a:pt x="10902" y="51"/>
                      <a:pt x="10902" y="59"/>
                    </a:cubicBezTo>
                    <a:lnTo>
                      <a:pt x="10902" y="678"/>
                    </a:lnTo>
                    <a:cubicBezTo>
                      <a:pt x="10902" y="685"/>
                      <a:pt x="10906" y="693"/>
                      <a:pt x="10913" y="700"/>
                    </a:cubicBezTo>
                    <a:cubicBezTo>
                      <a:pt x="10917" y="704"/>
                      <a:pt x="10924" y="707"/>
                      <a:pt x="10931" y="707"/>
                    </a:cubicBezTo>
                    <a:lnTo>
                      <a:pt x="15641" y="704"/>
                    </a:lnTo>
                    <a:cubicBezTo>
                      <a:pt x="15655" y="704"/>
                      <a:pt x="15666" y="693"/>
                      <a:pt x="15666" y="678"/>
                    </a:cubicBezTo>
                    <a:lnTo>
                      <a:pt x="15666" y="59"/>
                    </a:lnTo>
                    <a:cubicBezTo>
                      <a:pt x="15666" y="44"/>
                      <a:pt x="15655" y="30"/>
                      <a:pt x="15641" y="30"/>
                    </a:cubicBezTo>
                    <a:close/>
                    <a:moveTo>
                      <a:pt x="73459" y="8"/>
                    </a:moveTo>
                    <a:lnTo>
                      <a:pt x="68754" y="12"/>
                    </a:lnTo>
                    <a:cubicBezTo>
                      <a:pt x="68739" y="12"/>
                      <a:pt x="68725" y="23"/>
                      <a:pt x="68725" y="41"/>
                    </a:cubicBezTo>
                    <a:lnTo>
                      <a:pt x="68725" y="678"/>
                    </a:lnTo>
                    <a:cubicBezTo>
                      <a:pt x="68725" y="693"/>
                      <a:pt x="68739" y="704"/>
                      <a:pt x="68754" y="704"/>
                    </a:cubicBezTo>
                    <a:lnTo>
                      <a:pt x="73459" y="707"/>
                    </a:lnTo>
                    <a:cubicBezTo>
                      <a:pt x="73467" y="707"/>
                      <a:pt x="73474" y="704"/>
                      <a:pt x="73481" y="700"/>
                    </a:cubicBezTo>
                    <a:cubicBezTo>
                      <a:pt x="73485" y="693"/>
                      <a:pt x="73489" y="685"/>
                      <a:pt x="73489" y="678"/>
                    </a:cubicBezTo>
                    <a:lnTo>
                      <a:pt x="73489" y="37"/>
                    </a:lnTo>
                    <a:cubicBezTo>
                      <a:pt x="73489" y="30"/>
                      <a:pt x="73485" y="23"/>
                      <a:pt x="73481" y="16"/>
                    </a:cubicBezTo>
                    <a:cubicBezTo>
                      <a:pt x="73474" y="12"/>
                      <a:pt x="73467" y="8"/>
                      <a:pt x="73459" y="8"/>
                    </a:cubicBezTo>
                    <a:close/>
                    <a:moveTo>
                      <a:pt x="3435" y="23"/>
                    </a:moveTo>
                    <a:cubicBezTo>
                      <a:pt x="2973" y="23"/>
                      <a:pt x="2495" y="30"/>
                      <a:pt x="2033" y="37"/>
                    </a:cubicBezTo>
                    <a:cubicBezTo>
                      <a:pt x="1789" y="41"/>
                      <a:pt x="1542" y="44"/>
                      <a:pt x="1293" y="48"/>
                    </a:cubicBezTo>
                    <a:cubicBezTo>
                      <a:pt x="1279" y="48"/>
                      <a:pt x="1268" y="59"/>
                      <a:pt x="1268" y="73"/>
                    </a:cubicBezTo>
                    <a:lnTo>
                      <a:pt x="1268" y="682"/>
                    </a:lnTo>
                    <a:cubicBezTo>
                      <a:pt x="1268" y="690"/>
                      <a:pt x="1268" y="697"/>
                      <a:pt x="1275" y="704"/>
                    </a:cubicBezTo>
                    <a:cubicBezTo>
                      <a:pt x="1279" y="707"/>
                      <a:pt x="1286" y="711"/>
                      <a:pt x="1293" y="711"/>
                    </a:cubicBezTo>
                    <a:lnTo>
                      <a:pt x="6003" y="707"/>
                    </a:lnTo>
                    <a:cubicBezTo>
                      <a:pt x="6017" y="707"/>
                      <a:pt x="6029" y="697"/>
                      <a:pt x="6029" y="682"/>
                    </a:cubicBezTo>
                    <a:lnTo>
                      <a:pt x="6029" y="51"/>
                    </a:lnTo>
                    <a:cubicBezTo>
                      <a:pt x="6029" y="37"/>
                      <a:pt x="6017" y="26"/>
                      <a:pt x="6003" y="26"/>
                    </a:cubicBezTo>
                    <a:lnTo>
                      <a:pt x="3435" y="23"/>
                    </a:lnTo>
                    <a:close/>
                    <a:moveTo>
                      <a:pt x="83097" y="1"/>
                    </a:moveTo>
                    <a:lnTo>
                      <a:pt x="78391" y="4"/>
                    </a:lnTo>
                    <a:cubicBezTo>
                      <a:pt x="78376" y="4"/>
                      <a:pt x="78362" y="16"/>
                      <a:pt x="78362" y="34"/>
                    </a:cubicBezTo>
                    <a:lnTo>
                      <a:pt x="78362" y="682"/>
                    </a:lnTo>
                    <a:cubicBezTo>
                      <a:pt x="78362" y="697"/>
                      <a:pt x="78376" y="707"/>
                      <a:pt x="78391" y="707"/>
                    </a:cubicBezTo>
                    <a:lnTo>
                      <a:pt x="80274" y="707"/>
                    </a:lnTo>
                    <a:cubicBezTo>
                      <a:pt x="81217" y="711"/>
                      <a:pt x="82157" y="711"/>
                      <a:pt x="83097" y="711"/>
                    </a:cubicBezTo>
                    <a:cubicBezTo>
                      <a:pt x="83105" y="711"/>
                      <a:pt x="83112" y="707"/>
                      <a:pt x="83119" y="704"/>
                    </a:cubicBezTo>
                    <a:cubicBezTo>
                      <a:pt x="83123" y="697"/>
                      <a:pt x="83127" y="690"/>
                      <a:pt x="83127" y="682"/>
                    </a:cubicBezTo>
                    <a:lnTo>
                      <a:pt x="83127" y="30"/>
                    </a:lnTo>
                    <a:cubicBezTo>
                      <a:pt x="83127" y="23"/>
                      <a:pt x="83123" y="16"/>
                      <a:pt x="83119" y="8"/>
                    </a:cubicBezTo>
                    <a:cubicBezTo>
                      <a:pt x="83112" y="4"/>
                      <a:pt x="83105" y="1"/>
                      <a:pt x="83097" y="1"/>
                    </a:cubicBezTo>
                    <a:close/>
                    <a:moveTo>
                      <a:pt x="60220" y="4437"/>
                    </a:moveTo>
                    <a:cubicBezTo>
                      <a:pt x="59870" y="4568"/>
                      <a:pt x="59465" y="4637"/>
                      <a:pt x="59050" y="4637"/>
                    </a:cubicBezTo>
                    <a:cubicBezTo>
                      <a:pt x="58646" y="4637"/>
                      <a:pt x="58249" y="4572"/>
                      <a:pt x="57907" y="4449"/>
                    </a:cubicBezTo>
                    <a:cubicBezTo>
                      <a:pt x="57903" y="4444"/>
                      <a:pt x="57899" y="4444"/>
                      <a:pt x="57895" y="4444"/>
                    </a:cubicBezTo>
                    <a:cubicBezTo>
                      <a:pt x="57892" y="4444"/>
                      <a:pt x="57889" y="4449"/>
                      <a:pt x="57882" y="4449"/>
                    </a:cubicBezTo>
                    <a:cubicBezTo>
                      <a:pt x="57874" y="4452"/>
                      <a:pt x="57870" y="4459"/>
                      <a:pt x="57870" y="4470"/>
                    </a:cubicBezTo>
                    <a:cubicBezTo>
                      <a:pt x="57860" y="4539"/>
                      <a:pt x="57845" y="4612"/>
                      <a:pt x="57826" y="4678"/>
                    </a:cubicBezTo>
                    <a:cubicBezTo>
                      <a:pt x="57823" y="4692"/>
                      <a:pt x="57830" y="4706"/>
                      <a:pt x="57841" y="4711"/>
                    </a:cubicBezTo>
                    <a:cubicBezTo>
                      <a:pt x="58198" y="4867"/>
                      <a:pt x="58613" y="4947"/>
                      <a:pt x="59050" y="4947"/>
                    </a:cubicBezTo>
                    <a:cubicBezTo>
                      <a:pt x="59499" y="4947"/>
                      <a:pt x="59924" y="4859"/>
                      <a:pt x="60285" y="4699"/>
                    </a:cubicBezTo>
                    <a:cubicBezTo>
                      <a:pt x="60299" y="4692"/>
                      <a:pt x="60307" y="4678"/>
                      <a:pt x="60303" y="4663"/>
                    </a:cubicBezTo>
                    <a:cubicBezTo>
                      <a:pt x="60281" y="4594"/>
                      <a:pt x="60267" y="4528"/>
                      <a:pt x="60256" y="4459"/>
                    </a:cubicBezTo>
                    <a:cubicBezTo>
                      <a:pt x="60256" y="4452"/>
                      <a:pt x="60249" y="4444"/>
                      <a:pt x="60242" y="4441"/>
                    </a:cubicBezTo>
                    <a:cubicBezTo>
                      <a:pt x="60237" y="4437"/>
                      <a:pt x="60234" y="4437"/>
                      <a:pt x="60227" y="4437"/>
                    </a:cubicBezTo>
                    <a:close/>
                    <a:moveTo>
                      <a:pt x="2397" y="4437"/>
                    </a:moveTo>
                    <a:cubicBezTo>
                      <a:pt x="2048" y="4568"/>
                      <a:pt x="1646" y="4637"/>
                      <a:pt x="1231" y="4637"/>
                    </a:cubicBezTo>
                    <a:cubicBezTo>
                      <a:pt x="824" y="4637"/>
                      <a:pt x="427" y="4572"/>
                      <a:pt x="84" y="4449"/>
                    </a:cubicBezTo>
                    <a:cubicBezTo>
                      <a:pt x="81" y="4444"/>
                      <a:pt x="77" y="4444"/>
                      <a:pt x="73" y="4444"/>
                    </a:cubicBezTo>
                    <a:cubicBezTo>
                      <a:pt x="69" y="4444"/>
                      <a:pt x="66" y="4449"/>
                      <a:pt x="59" y="4449"/>
                    </a:cubicBezTo>
                    <a:cubicBezTo>
                      <a:pt x="51" y="4452"/>
                      <a:pt x="48" y="4459"/>
                      <a:pt x="48" y="4470"/>
                    </a:cubicBezTo>
                    <a:cubicBezTo>
                      <a:pt x="37" y="4539"/>
                      <a:pt x="22" y="4612"/>
                      <a:pt x="4" y="4678"/>
                    </a:cubicBezTo>
                    <a:cubicBezTo>
                      <a:pt x="0" y="4692"/>
                      <a:pt x="7" y="4706"/>
                      <a:pt x="19" y="4711"/>
                    </a:cubicBezTo>
                    <a:cubicBezTo>
                      <a:pt x="372" y="4867"/>
                      <a:pt x="791" y="4947"/>
                      <a:pt x="1224" y="4951"/>
                    </a:cubicBezTo>
                    <a:cubicBezTo>
                      <a:pt x="1676" y="4947"/>
                      <a:pt x="2102" y="4864"/>
                      <a:pt x="2463" y="4699"/>
                    </a:cubicBezTo>
                    <a:cubicBezTo>
                      <a:pt x="2477" y="4692"/>
                      <a:pt x="2485" y="4678"/>
                      <a:pt x="2481" y="4663"/>
                    </a:cubicBezTo>
                    <a:cubicBezTo>
                      <a:pt x="2459" y="4594"/>
                      <a:pt x="2445" y="4528"/>
                      <a:pt x="2433" y="4459"/>
                    </a:cubicBezTo>
                    <a:cubicBezTo>
                      <a:pt x="2433" y="4452"/>
                      <a:pt x="2426" y="4444"/>
                      <a:pt x="2419" y="4441"/>
                    </a:cubicBezTo>
                    <a:cubicBezTo>
                      <a:pt x="2416" y="4437"/>
                      <a:pt x="2411" y="4437"/>
                      <a:pt x="2404" y="4437"/>
                    </a:cubicBezTo>
                    <a:close/>
                    <a:moveTo>
                      <a:pt x="7216" y="4437"/>
                    </a:moveTo>
                    <a:cubicBezTo>
                      <a:pt x="6866" y="4568"/>
                      <a:pt x="6462" y="4637"/>
                      <a:pt x="6047" y="4637"/>
                    </a:cubicBezTo>
                    <a:cubicBezTo>
                      <a:pt x="5642" y="4637"/>
                      <a:pt x="5245" y="4572"/>
                      <a:pt x="4903" y="4449"/>
                    </a:cubicBezTo>
                    <a:cubicBezTo>
                      <a:pt x="4899" y="4444"/>
                      <a:pt x="4896" y="4444"/>
                      <a:pt x="4892" y="4444"/>
                    </a:cubicBezTo>
                    <a:cubicBezTo>
                      <a:pt x="4889" y="4444"/>
                      <a:pt x="4885" y="4449"/>
                      <a:pt x="4877" y="4449"/>
                    </a:cubicBezTo>
                    <a:cubicBezTo>
                      <a:pt x="4870" y="4452"/>
                      <a:pt x="4867" y="4459"/>
                      <a:pt x="4867" y="4470"/>
                    </a:cubicBezTo>
                    <a:cubicBezTo>
                      <a:pt x="4855" y="4539"/>
                      <a:pt x="4841" y="4612"/>
                      <a:pt x="4823" y="4678"/>
                    </a:cubicBezTo>
                    <a:cubicBezTo>
                      <a:pt x="4820" y="4692"/>
                      <a:pt x="4827" y="4706"/>
                      <a:pt x="4837" y="4711"/>
                    </a:cubicBezTo>
                    <a:cubicBezTo>
                      <a:pt x="5195" y="4867"/>
                      <a:pt x="5610" y="4947"/>
                      <a:pt x="6047" y="4951"/>
                    </a:cubicBezTo>
                    <a:cubicBezTo>
                      <a:pt x="6495" y="4947"/>
                      <a:pt x="6921" y="4859"/>
                      <a:pt x="7281" y="4699"/>
                    </a:cubicBezTo>
                    <a:cubicBezTo>
                      <a:pt x="7296" y="4692"/>
                      <a:pt x="7303" y="4678"/>
                      <a:pt x="7300" y="4663"/>
                    </a:cubicBezTo>
                    <a:cubicBezTo>
                      <a:pt x="7278" y="4594"/>
                      <a:pt x="7263" y="4528"/>
                      <a:pt x="7252" y="4459"/>
                    </a:cubicBezTo>
                    <a:cubicBezTo>
                      <a:pt x="7252" y="4452"/>
                      <a:pt x="7245" y="4444"/>
                      <a:pt x="7238" y="4441"/>
                    </a:cubicBezTo>
                    <a:cubicBezTo>
                      <a:pt x="7234" y="4437"/>
                      <a:pt x="7231" y="4437"/>
                      <a:pt x="7224" y="4437"/>
                    </a:cubicBezTo>
                    <a:close/>
                    <a:moveTo>
                      <a:pt x="12035" y="4437"/>
                    </a:moveTo>
                    <a:cubicBezTo>
                      <a:pt x="11685" y="4568"/>
                      <a:pt x="11281" y="4637"/>
                      <a:pt x="10865" y="4637"/>
                    </a:cubicBezTo>
                    <a:cubicBezTo>
                      <a:pt x="10462" y="4637"/>
                      <a:pt x="10065" y="4572"/>
                      <a:pt x="9722" y="4449"/>
                    </a:cubicBezTo>
                    <a:cubicBezTo>
                      <a:pt x="9718" y="4444"/>
                      <a:pt x="9715" y="4444"/>
                      <a:pt x="9711" y="4444"/>
                    </a:cubicBezTo>
                    <a:cubicBezTo>
                      <a:pt x="9707" y="4444"/>
                      <a:pt x="9700" y="4449"/>
                      <a:pt x="9697" y="4449"/>
                    </a:cubicBezTo>
                    <a:cubicBezTo>
                      <a:pt x="9689" y="4452"/>
                      <a:pt x="9685" y="4459"/>
                      <a:pt x="9685" y="4470"/>
                    </a:cubicBezTo>
                    <a:cubicBezTo>
                      <a:pt x="9675" y="4539"/>
                      <a:pt x="9660" y="4612"/>
                      <a:pt x="9642" y="4678"/>
                    </a:cubicBezTo>
                    <a:cubicBezTo>
                      <a:pt x="9638" y="4692"/>
                      <a:pt x="9645" y="4706"/>
                      <a:pt x="9656" y="4711"/>
                    </a:cubicBezTo>
                    <a:cubicBezTo>
                      <a:pt x="10010" y="4867"/>
                      <a:pt x="10428" y="4947"/>
                      <a:pt x="10865" y="4951"/>
                    </a:cubicBezTo>
                    <a:cubicBezTo>
                      <a:pt x="11314" y="4947"/>
                      <a:pt x="11740" y="4859"/>
                      <a:pt x="12101" y="4696"/>
                    </a:cubicBezTo>
                    <a:cubicBezTo>
                      <a:pt x="12115" y="4692"/>
                      <a:pt x="12122" y="4678"/>
                      <a:pt x="12119" y="4663"/>
                    </a:cubicBezTo>
                    <a:cubicBezTo>
                      <a:pt x="12097" y="4594"/>
                      <a:pt x="12082" y="4528"/>
                      <a:pt x="12071" y="4459"/>
                    </a:cubicBezTo>
                    <a:cubicBezTo>
                      <a:pt x="12067" y="4452"/>
                      <a:pt x="12064" y="4444"/>
                      <a:pt x="12057" y="4441"/>
                    </a:cubicBezTo>
                    <a:cubicBezTo>
                      <a:pt x="12053" y="4437"/>
                      <a:pt x="12049" y="4437"/>
                      <a:pt x="12042" y="4437"/>
                    </a:cubicBezTo>
                    <a:close/>
                    <a:moveTo>
                      <a:pt x="16853" y="4437"/>
                    </a:moveTo>
                    <a:cubicBezTo>
                      <a:pt x="16504" y="4568"/>
                      <a:pt x="16100" y="4637"/>
                      <a:pt x="15685" y="4637"/>
                    </a:cubicBezTo>
                    <a:cubicBezTo>
                      <a:pt x="15280" y="4637"/>
                      <a:pt x="14883" y="4572"/>
                      <a:pt x="14540" y="4449"/>
                    </a:cubicBezTo>
                    <a:cubicBezTo>
                      <a:pt x="14537" y="4444"/>
                      <a:pt x="14533" y="4444"/>
                      <a:pt x="14530" y="4444"/>
                    </a:cubicBezTo>
                    <a:cubicBezTo>
                      <a:pt x="14526" y="4444"/>
                      <a:pt x="14519" y="4449"/>
                      <a:pt x="14515" y="4449"/>
                    </a:cubicBezTo>
                    <a:cubicBezTo>
                      <a:pt x="14508" y="4452"/>
                      <a:pt x="14505" y="4459"/>
                      <a:pt x="14505" y="4470"/>
                    </a:cubicBezTo>
                    <a:cubicBezTo>
                      <a:pt x="14490" y="4539"/>
                      <a:pt x="14479" y="4612"/>
                      <a:pt x="14461" y="4678"/>
                    </a:cubicBezTo>
                    <a:cubicBezTo>
                      <a:pt x="14457" y="4692"/>
                      <a:pt x="14464" y="4706"/>
                      <a:pt x="14475" y="4711"/>
                    </a:cubicBezTo>
                    <a:cubicBezTo>
                      <a:pt x="14829" y="4867"/>
                      <a:pt x="15248" y="4947"/>
                      <a:pt x="15681" y="4951"/>
                    </a:cubicBezTo>
                    <a:cubicBezTo>
                      <a:pt x="16129" y="4947"/>
                      <a:pt x="16559" y="4864"/>
                      <a:pt x="16919" y="4696"/>
                    </a:cubicBezTo>
                    <a:cubicBezTo>
                      <a:pt x="16934" y="4692"/>
                      <a:pt x="16941" y="4678"/>
                      <a:pt x="16937" y="4663"/>
                    </a:cubicBezTo>
                    <a:cubicBezTo>
                      <a:pt x="16915" y="4594"/>
                      <a:pt x="16901" y="4528"/>
                      <a:pt x="16890" y="4459"/>
                    </a:cubicBezTo>
                    <a:cubicBezTo>
                      <a:pt x="16887" y="4452"/>
                      <a:pt x="16883" y="4444"/>
                      <a:pt x="16875" y="4441"/>
                    </a:cubicBezTo>
                    <a:cubicBezTo>
                      <a:pt x="16872" y="4437"/>
                      <a:pt x="16868" y="4437"/>
                      <a:pt x="16861" y="4437"/>
                    </a:cubicBezTo>
                    <a:close/>
                    <a:moveTo>
                      <a:pt x="21669" y="4437"/>
                    </a:moveTo>
                    <a:cubicBezTo>
                      <a:pt x="21323" y="4568"/>
                      <a:pt x="20918" y="4637"/>
                      <a:pt x="20503" y="4637"/>
                    </a:cubicBezTo>
                    <a:cubicBezTo>
                      <a:pt x="20099" y="4637"/>
                      <a:pt x="19702" y="4572"/>
                      <a:pt x="19360" y="4449"/>
                    </a:cubicBezTo>
                    <a:cubicBezTo>
                      <a:pt x="19356" y="4444"/>
                      <a:pt x="19353" y="4444"/>
                      <a:pt x="19348" y="4444"/>
                    </a:cubicBezTo>
                    <a:cubicBezTo>
                      <a:pt x="19345" y="4444"/>
                      <a:pt x="19338" y="4449"/>
                      <a:pt x="19334" y="4449"/>
                    </a:cubicBezTo>
                    <a:cubicBezTo>
                      <a:pt x="19326" y="4452"/>
                      <a:pt x="19323" y="4459"/>
                      <a:pt x="19319" y="4470"/>
                    </a:cubicBezTo>
                    <a:cubicBezTo>
                      <a:pt x="19309" y="4539"/>
                      <a:pt x="19294" y="4612"/>
                      <a:pt x="19279" y="4678"/>
                    </a:cubicBezTo>
                    <a:cubicBezTo>
                      <a:pt x="19276" y="4692"/>
                      <a:pt x="19283" y="4706"/>
                      <a:pt x="19294" y="4711"/>
                    </a:cubicBezTo>
                    <a:cubicBezTo>
                      <a:pt x="19647" y="4867"/>
                      <a:pt x="20066" y="4947"/>
                      <a:pt x="20500" y="4951"/>
                    </a:cubicBezTo>
                    <a:cubicBezTo>
                      <a:pt x="20951" y="4947"/>
                      <a:pt x="21377" y="4859"/>
                      <a:pt x="21738" y="4699"/>
                    </a:cubicBezTo>
                    <a:cubicBezTo>
                      <a:pt x="21752" y="4692"/>
                      <a:pt x="21760" y="4678"/>
                      <a:pt x="21757" y="4663"/>
                    </a:cubicBezTo>
                    <a:cubicBezTo>
                      <a:pt x="21735" y="4594"/>
                      <a:pt x="21720" y="4528"/>
                      <a:pt x="21709" y="4459"/>
                    </a:cubicBezTo>
                    <a:cubicBezTo>
                      <a:pt x="21705" y="4452"/>
                      <a:pt x="21702" y="4444"/>
                      <a:pt x="21695" y="4441"/>
                    </a:cubicBezTo>
                    <a:cubicBezTo>
                      <a:pt x="21691" y="4437"/>
                      <a:pt x="21683" y="4437"/>
                      <a:pt x="21680" y="4437"/>
                    </a:cubicBezTo>
                    <a:close/>
                    <a:moveTo>
                      <a:pt x="26488" y="4437"/>
                    </a:moveTo>
                    <a:cubicBezTo>
                      <a:pt x="26141" y="4568"/>
                      <a:pt x="25738" y="4637"/>
                      <a:pt x="25322" y="4637"/>
                    </a:cubicBezTo>
                    <a:cubicBezTo>
                      <a:pt x="24914" y="4637"/>
                      <a:pt x="24521" y="4572"/>
                      <a:pt x="24175" y="4449"/>
                    </a:cubicBezTo>
                    <a:cubicBezTo>
                      <a:pt x="24175" y="4444"/>
                      <a:pt x="24171" y="4444"/>
                      <a:pt x="24168" y="4444"/>
                    </a:cubicBezTo>
                    <a:cubicBezTo>
                      <a:pt x="24164" y="4444"/>
                      <a:pt x="24156" y="4449"/>
                      <a:pt x="24153" y="4449"/>
                    </a:cubicBezTo>
                    <a:cubicBezTo>
                      <a:pt x="24146" y="4452"/>
                      <a:pt x="24142" y="4459"/>
                      <a:pt x="24139" y="4470"/>
                    </a:cubicBezTo>
                    <a:cubicBezTo>
                      <a:pt x="24127" y="4539"/>
                      <a:pt x="24112" y="4612"/>
                      <a:pt x="24098" y="4678"/>
                    </a:cubicBezTo>
                    <a:cubicBezTo>
                      <a:pt x="24095" y="4692"/>
                      <a:pt x="24098" y="4706"/>
                      <a:pt x="24112" y="4711"/>
                    </a:cubicBezTo>
                    <a:cubicBezTo>
                      <a:pt x="24467" y="4867"/>
                      <a:pt x="24882" y="4947"/>
                      <a:pt x="25314" y="4951"/>
                    </a:cubicBezTo>
                    <a:cubicBezTo>
                      <a:pt x="25766" y="4947"/>
                      <a:pt x="26193" y="4864"/>
                      <a:pt x="26557" y="4699"/>
                    </a:cubicBezTo>
                    <a:cubicBezTo>
                      <a:pt x="26572" y="4692"/>
                      <a:pt x="26579" y="4678"/>
                      <a:pt x="26575" y="4663"/>
                    </a:cubicBezTo>
                    <a:cubicBezTo>
                      <a:pt x="26553" y="4594"/>
                      <a:pt x="26538" y="4528"/>
                      <a:pt x="26528" y="4459"/>
                    </a:cubicBezTo>
                    <a:cubicBezTo>
                      <a:pt x="26524" y="4452"/>
                      <a:pt x="26521" y="4444"/>
                      <a:pt x="26513" y="4441"/>
                    </a:cubicBezTo>
                    <a:cubicBezTo>
                      <a:pt x="26509" y="4437"/>
                      <a:pt x="26502" y="4437"/>
                      <a:pt x="26499" y="4437"/>
                    </a:cubicBezTo>
                    <a:close/>
                    <a:moveTo>
                      <a:pt x="31307" y="4437"/>
                    </a:moveTo>
                    <a:cubicBezTo>
                      <a:pt x="30961" y="4568"/>
                      <a:pt x="30556" y="4637"/>
                      <a:pt x="30141" y="4637"/>
                    </a:cubicBezTo>
                    <a:cubicBezTo>
                      <a:pt x="29737" y="4637"/>
                      <a:pt x="29340" y="4572"/>
                      <a:pt x="28994" y="4449"/>
                    </a:cubicBezTo>
                    <a:cubicBezTo>
                      <a:pt x="28994" y="4444"/>
                      <a:pt x="28990" y="4444"/>
                      <a:pt x="28986" y="4444"/>
                    </a:cubicBezTo>
                    <a:cubicBezTo>
                      <a:pt x="28979" y="4444"/>
                      <a:pt x="28975" y="4449"/>
                      <a:pt x="28972" y="4449"/>
                    </a:cubicBezTo>
                    <a:cubicBezTo>
                      <a:pt x="28964" y="4452"/>
                      <a:pt x="28961" y="4459"/>
                      <a:pt x="28957" y="4470"/>
                    </a:cubicBezTo>
                    <a:cubicBezTo>
                      <a:pt x="28947" y="4539"/>
                      <a:pt x="28932" y="4612"/>
                      <a:pt x="28913" y="4678"/>
                    </a:cubicBezTo>
                    <a:cubicBezTo>
                      <a:pt x="28913" y="4692"/>
                      <a:pt x="28917" y="4706"/>
                      <a:pt x="28932" y="4711"/>
                    </a:cubicBezTo>
                    <a:cubicBezTo>
                      <a:pt x="29285" y="4867"/>
                      <a:pt x="29700" y="4947"/>
                      <a:pt x="30134" y="4951"/>
                    </a:cubicBezTo>
                    <a:cubicBezTo>
                      <a:pt x="30586" y="4947"/>
                      <a:pt x="31011" y="4864"/>
                      <a:pt x="31376" y="4696"/>
                    </a:cubicBezTo>
                    <a:cubicBezTo>
                      <a:pt x="31390" y="4692"/>
                      <a:pt x="31398" y="4678"/>
                      <a:pt x="31390" y="4663"/>
                    </a:cubicBezTo>
                    <a:cubicBezTo>
                      <a:pt x="31372" y="4594"/>
                      <a:pt x="31354" y="4528"/>
                      <a:pt x="31343" y="4459"/>
                    </a:cubicBezTo>
                    <a:cubicBezTo>
                      <a:pt x="31343" y="4452"/>
                      <a:pt x="31339" y="4444"/>
                      <a:pt x="31332" y="4441"/>
                    </a:cubicBezTo>
                    <a:cubicBezTo>
                      <a:pt x="31329" y="4437"/>
                      <a:pt x="31321" y="4437"/>
                      <a:pt x="31317" y="4437"/>
                    </a:cubicBezTo>
                    <a:close/>
                    <a:moveTo>
                      <a:pt x="36125" y="4437"/>
                    </a:moveTo>
                    <a:cubicBezTo>
                      <a:pt x="35779" y="4568"/>
                      <a:pt x="35375" y="4637"/>
                      <a:pt x="34960" y="4637"/>
                    </a:cubicBezTo>
                    <a:cubicBezTo>
                      <a:pt x="34552" y="4637"/>
                      <a:pt x="34158" y="4572"/>
                      <a:pt x="33812" y="4449"/>
                    </a:cubicBezTo>
                    <a:cubicBezTo>
                      <a:pt x="33809" y="4444"/>
                      <a:pt x="33809" y="4444"/>
                      <a:pt x="33805" y="4444"/>
                    </a:cubicBezTo>
                    <a:cubicBezTo>
                      <a:pt x="33798" y="4444"/>
                      <a:pt x="33794" y="4449"/>
                      <a:pt x="33790" y="4449"/>
                    </a:cubicBezTo>
                    <a:cubicBezTo>
                      <a:pt x="33783" y="4452"/>
                      <a:pt x="33780" y="4459"/>
                      <a:pt x="33776" y="4470"/>
                    </a:cubicBezTo>
                    <a:cubicBezTo>
                      <a:pt x="33765" y="4539"/>
                      <a:pt x="33750" y="4612"/>
                      <a:pt x="33733" y="4678"/>
                    </a:cubicBezTo>
                    <a:cubicBezTo>
                      <a:pt x="33728" y="4692"/>
                      <a:pt x="33736" y="4706"/>
                      <a:pt x="33750" y="4711"/>
                    </a:cubicBezTo>
                    <a:cubicBezTo>
                      <a:pt x="34104" y="4867"/>
                      <a:pt x="34519" y="4947"/>
                      <a:pt x="34957" y="4951"/>
                    </a:cubicBezTo>
                    <a:cubicBezTo>
                      <a:pt x="35404" y="4947"/>
                      <a:pt x="35831" y="4864"/>
                      <a:pt x="36194" y="4696"/>
                    </a:cubicBezTo>
                    <a:cubicBezTo>
                      <a:pt x="36206" y="4692"/>
                      <a:pt x="36213" y="4678"/>
                      <a:pt x="36209" y="4663"/>
                    </a:cubicBezTo>
                    <a:cubicBezTo>
                      <a:pt x="36191" y="4594"/>
                      <a:pt x="36172" y="4528"/>
                      <a:pt x="36162" y="4459"/>
                    </a:cubicBezTo>
                    <a:cubicBezTo>
                      <a:pt x="36162" y="4452"/>
                      <a:pt x="36158" y="4444"/>
                      <a:pt x="36151" y="4441"/>
                    </a:cubicBezTo>
                    <a:cubicBezTo>
                      <a:pt x="36147" y="4437"/>
                      <a:pt x="36140" y="4437"/>
                      <a:pt x="36137" y="4437"/>
                    </a:cubicBezTo>
                    <a:close/>
                    <a:moveTo>
                      <a:pt x="40945" y="4437"/>
                    </a:moveTo>
                    <a:cubicBezTo>
                      <a:pt x="40595" y="4568"/>
                      <a:pt x="40194" y="4637"/>
                      <a:pt x="39778" y="4637"/>
                    </a:cubicBezTo>
                    <a:cubicBezTo>
                      <a:pt x="39371" y="4637"/>
                      <a:pt x="38978" y="4572"/>
                      <a:pt x="38632" y="4449"/>
                    </a:cubicBezTo>
                    <a:cubicBezTo>
                      <a:pt x="38628" y="4444"/>
                      <a:pt x="38628" y="4444"/>
                      <a:pt x="38624" y="4444"/>
                    </a:cubicBezTo>
                    <a:cubicBezTo>
                      <a:pt x="38617" y="4444"/>
                      <a:pt x="38613" y="4449"/>
                      <a:pt x="38610" y="4449"/>
                    </a:cubicBezTo>
                    <a:cubicBezTo>
                      <a:pt x="38602" y="4452"/>
                      <a:pt x="38595" y="4459"/>
                      <a:pt x="38595" y="4470"/>
                    </a:cubicBezTo>
                    <a:cubicBezTo>
                      <a:pt x="38584" y="4539"/>
                      <a:pt x="38569" y="4612"/>
                      <a:pt x="38551" y="4678"/>
                    </a:cubicBezTo>
                    <a:cubicBezTo>
                      <a:pt x="38548" y="4692"/>
                      <a:pt x="38555" y="4706"/>
                      <a:pt x="38569" y="4711"/>
                    </a:cubicBezTo>
                    <a:cubicBezTo>
                      <a:pt x="38923" y="4867"/>
                      <a:pt x="39338" y="4947"/>
                      <a:pt x="39771" y="4951"/>
                    </a:cubicBezTo>
                    <a:cubicBezTo>
                      <a:pt x="40223" y="4947"/>
                      <a:pt x="40649" y="4864"/>
                      <a:pt x="41014" y="4696"/>
                    </a:cubicBezTo>
                    <a:cubicBezTo>
                      <a:pt x="41024" y="4692"/>
                      <a:pt x="41032" y="4678"/>
                      <a:pt x="41028" y="4663"/>
                    </a:cubicBezTo>
                    <a:cubicBezTo>
                      <a:pt x="41010" y="4594"/>
                      <a:pt x="40992" y="4528"/>
                      <a:pt x="40980" y="4459"/>
                    </a:cubicBezTo>
                    <a:cubicBezTo>
                      <a:pt x="40980" y="4452"/>
                      <a:pt x="40977" y="4444"/>
                      <a:pt x="40970" y="4441"/>
                    </a:cubicBezTo>
                    <a:cubicBezTo>
                      <a:pt x="40962" y="4437"/>
                      <a:pt x="40959" y="4437"/>
                      <a:pt x="40955" y="4437"/>
                    </a:cubicBezTo>
                    <a:close/>
                    <a:moveTo>
                      <a:pt x="45763" y="4437"/>
                    </a:moveTo>
                    <a:cubicBezTo>
                      <a:pt x="45413" y="4568"/>
                      <a:pt x="45013" y="4637"/>
                      <a:pt x="44598" y="4637"/>
                    </a:cubicBezTo>
                    <a:cubicBezTo>
                      <a:pt x="44189" y="4637"/>
                      <a:pt x="43793" y="4572"/>
                      <a:pt x="43450" y="4449"/>
                    </a:cubicBezTo>
                    <a:cubicBezTo>
                      <a:pt x="43446" y="4444"/>
                      <a:pt x="43443" y="4444"/>
                      <a:pt x="43443" y="4444"/>
                    </a:cubicBezTo>
                    <a:cubicBezTo>
                      <a:pt x="43436" y="4444"/>
                      <a:pt x="43432" y="4449"/>
                      <a:pt x="43428" y="4449"/>
                    </a:cubicBezTo>
                    <a:cubicBezTo>
                      <a:pt x="43421" y="4452"/>
                      <a:pt x="43414" y="4459"/>
                      <a:pt x="43414" y="4470"/>
                    </a:cubicBezTo>
                    <a:cubicBezTo>
                      <a:pt x="43403" y="4539"/>
                      <a:pt x="43388" y="4612"/>
                      <a:pt x="43370" y="4678"/>
                    </a:cubicBezTo>
                    <a:cubicBezTo>
                      <a:pt x="43366" y="4692"/>
                      <a:pt x="43374" y="4706"/>
                      <a:pt x="43388" y="4711"/>
                    </a:cubicBezTo>
                    <a:cubicBezTo>
                      <a:pt x="43742" y="4867"/>
                      <a:pt x="44161" y="4947"/>
                      <a:pt x="44594" y="4951"/>
                    </a:cubicBezTo>
                    <a:cubicBezTo>
                      <a:pt x="45042" y="4947"/>
                      <a:pt x="45468" y="4859"/>
                      <a:pt x="45829" y="4699"/>
                    </a:cubicBezTo>
                    <a:cubicBezTo>
                      <a:pt x="45843" y="4692"/>
                      <a:pt x="45850" y="4678"/>
                      <a:pt x="45847" y="4663"/>
                    </a:cubicBezTo>
                    <a:cubicBezTo>
                      <a:pt x="45825" y="4594"/>
                      <a:pt x="45810" y="4528"/>
                      <a:pt x="45800" y="4459"/>
                    </a:cubicBezTo>
                    <a:cubicBezTo>
                      <a:pt x="45800" y="4452"/>
                      <a:pt x="45792" y="4444"/>
                      <a:pt x="45785" y="4441"/>
                    </a:cubicBezTo>
                    <a:cubicBezTo>
                      <a:pt x="45781" y="4437"/>
                      <a:pt x="45778" y="4437"/>
                      <a:pt x="45774" y="4437"/>
                    </a:cubicBezTo>
                    <a:close/>
                    <a:moveTo>
                      <a:pt x="50582" y="4437"/>
                    </a:moveTo>
                    <a:cubicBezTo>
                      <a:pt x="50233" y="4568"/>
                      <a:pt x="49831" y="4637"/>
                      <a:pt x="49416" y="4637"/>
                    </a:cubicBezTo>
                    <a:cubicBezTo>
                      <a:pt x="49009" y="4637"/>
                      <a:pt x="48611" y="4572"/>
                      <a:pt x="48269" y="4449"/>
                    </a:cubicBezTo>
                    <a:cubicBezTo>
                      <a:pt x="48266" y="4444"/>
                      <a:pt x="48261" y="4444"/>
                      <a:pt x="48258" y="4444"/>
                    </a:cubicBezTo>
                    <a:cubicBezTo>
                      <a:pt x="48254" y="4444"/>
                      <a:pt x="48251" y="4449"/>
                      <a:pt x="48247" y="4449"/>
                    </a:cubicBezTo>
                    <a:cubicBezTo>
                      <a:pt x="48239" y="4452"/>
                      <a:pt x="48232" y="4459"/>
                      <a:pt x="48232" y="4470"/>
                    </a:cubicBezTo>
                    <a:cubicBezTo>
                      <a:pt x="48222" y="4539"/>
                      <a:pt x="48207" y="4612"/>
                      <a:pt x="48189" y="4678"/>
                    </a:cubicBezTo>
                    <a:cubicBezTo>
                      <a:pt x="48185" y="4692"/>
                      <a:pt x="48192" y="4706"/>
                      <a:pt x="48204" y="4711"/>
                    </a:cubicBezTo>
                    <a:cubicBezTo>
                      <a:pt x="48560" y="4867"/>
                      <a:pt x="48976" y="4947"/>
                      <a:pt x="49409" y="4951"/>
                    </a:cubicBezTo>
                    <a:cubicBezTo>
                      <a:pt x="49861" y="4947"/>
                      <a:pt x="50287" y="4864"/>
                      <a:pt x="50648" y="4696"/>
                    </a:cubicBezTo>
                    <a:cubicBezTo>
                      <a:pt x="50662" y="4692"/>
                      <a:pt x="50670" y="4678"/>
                      <a:pt x="50665" y="4663"/>
                    </a:cubicBezTo>
                    <a:cubicBezTo>
                      <a:pt x="50643" y="4594"/>
                      <a:pt x="50629" y="4525"/>
                      <a:pt x="50618" y="4459"/>
                    </a:cubicBezTo>
                    <a:cubicBezTo>
                      <a:pt x="50618" y="4452"/>
                      <a:pt x="50611" y="4444"/>
                      <a:pt x="50604" y="4441"/>
                    </a:cubicBezTo>
                    <a:cubicBezTo>
                      <a:pt x="50600" y="4437"/>
                      <a:pt x="50596" y="4437"/>
                      <a:pt x="50593" y="4437"/>
                    </a:cubicBezTo>
                    <a:close/>
                    <a:moveTo>
                      <a:pt x="55401" y="4437"/>
                    </a:moveTo>
                    <a:cubicBezTo>
                      <a:pt x="55051" y="4568"/>
                      <a:pt x="54647" y="4637"/>
                      <a:pt x="54232" y="4637"/>
                    </a:cubicBezTo>
                    <a:cubicBezTo>
                      <a:pt x="53827" y="4637"/>
                      <a:pt x="53430" y="4572"/>
                      <a:pt x="53088" y="4449"/>
                    </a:cubicBezTo>
                    <a:cubicBezTo>
                      <a:pt x="53084" y="4444"/>
                      <a:pt x="53081" y="4444"/>
                      <a:pt x="53077" y="4444"/>
                    </a:cubicBezTo>
                    <a:cubicBezTo>
                      <a:pt x="53074" y="4444"/>
                      <a:pt x="53069" y="4449"/>
                      <a:pt x="53062" y="4449"/>
                    </a:cubicBezTo>
                    <a:cubicBezTo>
                      <a:pt x="53055" y="4452"/>
                      <a:pt x="53052" y="4459"/>
                      <a:pt x="53052" y="4470"/>
                    </a:cubicBezTo>
                    <a:cubicBezTo>
                      <a:pt x="53040" y="4539"/>
                      <a:pt x="53026" y="4612"/>
                      <a:pt x="53008" y="4678"/>
                    </a:cubicBezTo>
                    <a:cubicBezTo>
                      <a:pt x="53004" y="4692"/>
                      <a:pt x="53012" y="4706"/>
                      <a:pt x="53022" y="4711"/>
                    </a:cubicBezTo>
                    <a:cubicBezTo>
                      <a:pt x="53380" y="4867"/>
                      <a:pt x="53795" y="4947"/>
                      <a:pt x="54232" y="4951"/>
                    </a:cubicBezTo>
                    <a:cubicBezTo>
                      <a:pt x="54679" y="4947"/>
                      <a:pt x="55106" y="4864"/>
                      <a:pt x="55466" y="4696"/>
                    </a:cubicBezTo>
                    <a:cubicBezTo>
                      <a:pt x="55481" y="4692"/>
                      <a:pt x="55488" y="4678"/>
                      <a:pt x="55485" y="4663"/>
                    </a:cubicBezTo>
                    <a:cubicBezTo>
                      <a:pt x="55463" y="4594"/>
                      <a:pt x="55448" y="4528"/>
                      <a:pt x="55437" y="4459"/>
                    </a:cubicBezTo>
                    <a:cubicBezTo>
                      <a:pt x="55437" y="4452"/>
                      <a:pt x="55429" y="4444"/>
                      <a:pt x="55422" y="4441"/>
                    </a:cubicBezTo>
                    <a:cubicBezTo>
                      <a:pt x="55419" y="4437"/>
                      <a:pt x="55415" y="4437"/>
                      <a:pt x="55412" y="4437"/>
                    </a:cubicBezTo>
                    <a:close/>
                    <a:moveTo>
                      <a:pt x="65038" y="4437"/>
                    </a:moveTo>
                    <a:cubicBezTo>
                      <a:pt x="64689" y="4568"/>
                      <a:pt x="64285" y="4637"/>
                      <a:pt x="63870" y="4637"/>
                    </a:cubicBezTo>
                    <a:cubicBezTo>
                      <a:pt x="63465" y="4637"/>
                      <a:pt x="63068" y="4572"/>
                      <a:pt x="62725" y="4449"/>
                    </a:cubicBezTo>
                    <a:cubicBezTo>
                      <a:pt x="62722" y="4444"/>
                      <a:pt x="62718" y="4444"/>
                      <a:pt x="62715" y="4444"/>
                    </a:cubicBezTo>
                    <a:cubicBezTo>
                      <a:pt x="62711" y="4444"/>
                      <a:pt x="62703" y="4449"/>
                      <a:pt x="62700" y="4449"/>
                    </a:cubicBezTo>
                    <a:cubicBezTo>
                      <a:pt x="62693" y="4452"/>
                      <a:pt x="62689" y="4459"/>
                      <a:pt x="62689" y="4470"/>
                    </a:cubicBezTo>
                    <a:cubicBezTo>
                      <a:pt x="62678" y="4539"/>
                      <a:pt x="62663" y="4608"/>
                      <a:pt x="62646" y="4678"/>
                    </a:cubicBezTo>
                    <a:cubicBezTo>
                      <a:pt x="62641" y="4692"/>
                      <a:pt x="62649" y="4706"/>
                      <a:pt x="62660" y="4711"/>
                    </a:cubicBezTo>
                    <a:cubicBezTo>
                      <a:pt x="63017" y="4867"/>
                      <a:pt x="63432" y="4947"/>
                      <a:pt x="63870" y="4951"/>
                    </a:cubicBezTo>
                    <a:cubicBezTo>
                      <a:pt x="64317" y="4947"/>
                      <a:pt x="64744" y="4859"/>
                      <a:pt x="65104" y="4699"/>
                    </a:cubicBezTo>
                    <a:cubicBezTo>
                      <a:pt x="65119" y="4692"/>
                      <a:pt x="65126" y="4678"/>
                      <a:pt x="65122" y="4663"/>
                    </a:cubicBezTo>
                    <a:cubicBezTo>
                      <a:pt x="65100" y="4594"/>
                      <a:pt x="65086" y="4528"/>
                      <a:pt x="65075" y="4459"/>
                    </a:cubicBezTo>
                    <a:cubicBezTo>
                      <a:pt x="65072" y="4452"/>
                      <a:pt x="65067" y="4444"/>
                      <a:pt x="65060" y="4441"/>
                    </a:cubicBezTo>
                    <a:cubicBezTo>
                      <a:pt x="65057" y="4437"/>
                      <a:pt x="65053" y="4437"/>
                      <a:pt x="65045" y="4437"/>
                    </a:cubicBezTo>
                    <a:close/>
                    <a:moveTo>
                      <a:pt x="69858" y="4437"/>
                    </a:moveTo>
                    <a:cubicBezTo>
                      <a:pt x="69508" y="4568"/>
                      <a:pt x="69103" y="4637"/>
                      <a:pt x="68688" y="4637"/>
                    </a:cubicBezTo>
                    <a:cubicBezTo>
                      <a:pt x="68284" y="4637"/>
                      <a:pt x="67886" y="4572"/>
                      <a:pt x="67545" y="4449"/>
                    </a:cubicBezTo>
                    <a:cubicBezTo>
                      <a:pt x="67541" y="4444"/>
                      <a:pt x="67537" y="4444"/>
                      <a:pt x="67533" y="4444"/>
                    </a:cubicBezTo>
                    <a:cubicBezTo>
                      <a:pt x="67530" y="4444"/>
                      <a:pt x="67523" y="4449"/>
                      <a:pt x="67519" y="4449"/>
                    </a:cubicBezTo>
                    <a:cubicBezTo>
                      <a:pt x="67511" y="4452"/>
                      <a:pt x="67508" y="4459"/>
                      <a:pt x="67508" y="4470"/>
                    </a:cubicBezTo>
                    <a:cubicBezTo>
                      <a:pt x="67493" y="4539"/>
                      <a:pt x="67482" y="4612"/>
                      <a:pt x="67464" y="4678"/>
                    </a:cubicBezTo>
                    <a:cubicBezTo>
                      <a:pt x="67461" y="4692"/>
                      <a:pt x="67468" y="4706"/>
                      <a:pt x="67479" y="4711"/>
                    </a:cubicBezTo>
                    <a:cubicBezTo>
                      <a:pt x="67832" y="4867"/>
                      <a:pt x="68251" y="4947"/>
                      <a:pt x="68688" y="4951"/>
                    </a:cubicBezTo>
                    <a:cubicBezTo>
                      <a:pt x="69136" y="4947"/>
                      <a:pt x="69562" y="4859"/>
                      <a:pt x="69923" y="4696"/>
                    </a:cubicBezTo>
                    <a:cubicBezTo>
                      <a:pt x="69937" y="4692"/>
                      <a:pt x="69945" y="4678"/>
                      <a:pt x="69941" y="4663"/>
                    </a:cubicBezTo>
                    <a:cubicBezTo>
                      <a:pt x="69919" y="4594"/>
                      <a:pt x="69905" y="4525"/>
                      <a:pt x="69893" y="4459"/>
                    </a:cubicBezTo>
                    <a:cubicBezTo>
                      <a:pt x="69890" y="4452"/>
                      <a:pt x="69886" y="4444"/>
                      <a:pt x="69879" y="4441"/>
                    </a:cubicBezTo>
                    <a:cubicBezTo>
                      <a:pt x="69875" y="4437"/>
                      <a:pt x="69872" y="4437"/>
                      <a:pt x="69865" y="4437"/>
                    </a:cubicBezTo>
                    <a:close/>
                    <a:moveTo>
                      <a:pt x="74672" y="4437"/>
                    </a:moveTo>
                    <a:cubicBezTo>
                      <a:pt x="74326" y="4568"/>
                      <a:pt x="73922" y="4637"/>
                      <a:pt x="73507" y="4637"/>
                    </a:cubicBezTo>
                    <a:cubicBezTo>
                      <a:pt x="73102" y="4637"/>
                      <a:pt x="72706" y="4572"/>
                      <a:pt x="72363" y="4449"/>
                    </a:cubicBezTo>
                    <a:cubicBezTo>
                      <a:pt x="72359" y="4444"/>
                      <a:pt x="72356" y="4444"/>
                      <a:pt x="72352" y="4444"/>
                    </a:cubicBezTo>
                    <a:cubicBezTo>
                      <a:pt x="72349" y="4444"/>
                      <a:pt x="72341" y="4449"/>
                      <a:pt x="72338" y="4449"/>
                    </a:cubicBezTo>
                    <a:cubicBezTo>
                      <a:pt x="72331" y="4452"/>
                      <a:pt x="72327" y="4459"/>
                      <a:pt x="72323" y="4470"/>
                    </a:cubicBezTo>
                    <a:cubicBezTo>
                      <a:pt x="72312" y="4539"/>
                      <a:pt x="72301" y="4608"/>
                      <a:pt x="72283" y="4678"/>
                    </a:cubicBezTo>
                    <a:cubicBezTo>
                      <a:pt x="72279" y="4692"/>
                      <a:pt x="72287" y="4706"/>
                      <a:pt x="72297" y="4711"/>
                    </a:cubicBezTo>
                    <a:cubicBezTo>
                      <a:pt x="72651" y="4867"/>
                      <a:pt x="73066" y="4947"/>
                      <a:pt x="73503" y="4951"/>
                    </a:cubicBezTo>
                    <a:cubicBezTo>
                      <a:pt x="73951" y="4947"/>
                      <a:pt x="74381" y="4864"/>
                      <a:pt x="74742" y="4696"/>
                    </a:cubicBezTo>
                    <a:cubicBezTo>
                      <a:pt x="74756" y="4692"/>
                      <a:pt x="74763" y="4678"/>
                      <a:pt x="74760" y="4663"/>
                    </a:cubicBezTo>
                    <a:cubicBezTo>
                      <a:pt x="74738" y="4594"/>
                      <a:pt x="74723" y="4525"/>
                      <a:pt x="74713" y="4459"/>
                    </a:cubicBezTo>
                    <a:cubicBezTo>
                      <a:pt x="74709" y="4452"/>
                      <a:pt x="74705" y="4444"/>
                      <a:pt x="74698" y="4441"/>
                    </a:cubicBezTo>
                    <a:cubicBezTo>
                      <a:pt x="74694" y="4437"/>
                      <a:pt x="74687" y="4437"/>
                      <a:pt x="74683" y="4437"/>
                    </a:cubicBezTo>
                    <a:close/>
                    <a:moveTo>
                      <a:pt x="79502" y="4437"/>
                    </a:moveTo>
                    <a:cubicBezTo>
                      <a:pt x="79499" y="4437"/>
                      <a:pt x="79495" y="4437"/>
                      <a:pt x="79491" y="4441"/>
                    </a:cubicBezTo>
                    <a:cubicBezTo>
                      <a:pt x="79146" y="4568"/>
                      <a:pt x="78741" y="4637"/>
                      <a:pt x="78326" y="4637"/>
                    </a:cubicBezTo>
                    <a:cubicBezTo>
                      <a:pt x="77917" y="4637"/>
                      <a:pt x="77524" y="4572"/>
                      <a:pt x="77179" y="4449"/>
                    </a:cubicBezTo>
                    <a:cubicBezTo>
                      <a:pt x="77179" y="4444"/>
                      <a:pt x="77174" y="4444"/>
                      <a:pt x="77171" y="4444"/>
                    </a:cubicBezTo>
                    <a:cubicBezTo>
                      <a:pt x="77164" y="4444"/>
                      <a:pt x="77160" y="4449"/>
                      <a:pt x="77157" y="4449"/>
                    </a:cubicBezTo>
                    <a:cubicBezTo>
                      <a:pt x="77149" y="4452"/>
                      <a:pt x="77146" y="4459"/>
                      <a:pt x="77142" y="4470"/>
                    </a:cubicBezTo>
                    <a:cubicBezTo>
                      <a:pt x="77131" y="4539"/>
                      <a:pt x="77117" y="4608"/>
                      <a:pt x="77102" y="4678"/>
                    </a:cubicBezTo>
                    <a:cubicBezTo>
                      <a:pt x="77098" y="4692"/>
                      <a:pt x="77102" y="4706"/>
                      <a:pt x="77117" y="4711"/>
                    </a:cubicBezTo>
                    <a:cubicBezTo>
                      <a:pt x="77470" y="4867"/>
                      <a:pt x="77885" y="4947"/>
                      <a:pt x="78322" y="4951"/>
                    </a:cubicBezTo>
                    <a:cubicBezTo>
                      <a:pt x="78770" y="4947"/>
                      <a:pt x="79196" y="4864"/>
                      <a:pt x="79561" y="4696"/>
                    </a:cubicBezTo>
                    <a:cubicBezTo>
                      <a:pt x="79575" y="4692"/>
                      <a:pt x="79583" y="4678"/>
                      <a:pt x="79575" y="4663"/>
                    </a:cubicBezTo>
                    <a:cubicBezTo>
                      <a:pt x="79556" y="4594"/>
                      <a:pt x="79539" y="4528"/>
                      <a:pt x="79531" y="4459"/>
                    </a:cubicBezTo>
                    <a:cubicBezTo>
                      <a:pt x="79528" y="4452"/>
                      <a:pt x="79524" y="4444"/>
                      <a:pt x="79517" y="4441"/>
                    </a:cubicBezTo>
                    <a:cubicBezTo>
                      <a:pt x="79513" y="4437"/>
                      <a:pt x="79506" y="4437"/>
                      <a:pt x="79502" y="4437"/>
                    </a:cubicBezTo>
                    <a:close/>
                    <a:moveTo>
                      <a:pt x="84310" y="4437"/>
                    </a:moveTo>
                    <a:cubicBezTo>
                      <a:pt x="83964" y="4568"/>
                      <a:pt x="83560" y="4637"/>
                      <a:pt x="83145" y="4637"/>
                    </a:cubicBezTo>
                    <a:cubicBezTo>
                      <a:pt x="82737" y="4637"/>
                      <a:pt x="82343" y="4572"/>
                      <a:pt x="81997" y="4449"/>
                    </a:cubicBezTo>
                    <a:cubicBezTo>
                      <a:pt x="81997" y="4444"/>
                      <a:pt x="81994" y="4444"/>
                      <a:pt x="81990" y="4444"/>
                    </a:cubicBezTo>
                    <a:cubicBezTo>
                      <a:pt x="81982" y="4444"/>
                      <a:pt x="81979" y="4449"/>
                      <a:pt x="81975" y="4449"/>
                    </a:cubicBezTo>
                    <a:cubicBezTo>
                      <a:pt x="81968" y="4452"/>
                      <a:pt x="81965" y="4459"/>
                      <a:pt x="81960" y="4470"/>
                    </a:cubicBezTo>
                    <a:cubicBezTo>
                      <a:pt x="81950" y="4539"/>
                      <a:pt x="81935" y="4608"/>
                      <a:pt x="81917" y="4678"/>
                    </a:cubicBezTo>
                    <a:cubicBezTo>
                      <a:pt x="81917" y="4692"/>
                      <a:pt x="81921" y="4706"/>
                      <a:pt x="81935" y="4711"/>
                    </a:cubicBezTo>
                    <a:cubicBezTo>
                      <a:pt x="82288" y="4867"/>
                      <a:pt x="82703" y="4947"/>
                      <a:pt x="83137" y="4951"/>
                    </a:cubicBezTo>
                    <a:cubicBezTo>
                      <a:pt x="83589" y="4947"/>
                      <a:pt x="84015" y="4864"/>
                      <a:pt x="84379" y="4699"/>
                    </a:cubicBezTo>
                    <a:cubicBezTo>
                      <a:pt x="84394" y="4692"/>
                      <a:pt x="84401" y="4678"/>
                      <a:pt x="84394" y="4663"/>
                    </a:cubicBezTo>
                    <a:cubicBezTo>
                      <a:pt x="84376" y="4594"/>
                      <a:pt x="84357" y="4528"/>
                      <a:pt x="84350" y="4459"/>
                    </a:cubicBezTo>
                    <a:cubicBezTo>
                      <a:pt x="84347" y="4452"/>
                      <a:pt x="84343" y="4444"/>
                      <a:pt x="84336" y="4441"/>
                    </a:cubicBezTo>
                    <a:cubicBezTo>
                      <a:pt x="84332" y="4437"/>
                      <a:pt x="84325" y="4437"/>
                      <a:pt x="84321" y="443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0" name="Google Shape;8090;p36"/>
              <p:cNvSpPr/>
              <p:nvPr/>
            </p:nvSpPr>
            <p:spPr>
              <a:xfrm>
                <a:off x="2659200" y="238200"/>
                <a:ext cx="2227975" cy="162025"/>
              </a:xfrm>
              <a:custGeom>
                <a:avLst/>
                <a:gdLst/>
                <a:ahLst/>
                <a:cxnLst/>
                <a:rect l="l" t="t" r="r" b="b"/>
                <a:pathLst>
                  <a:path w="89119" h="6481" extrusionOk="0">
                    <a:moveTo>
                      <a:pt x="83053" y="0"/>
                    </a:moveTo>
                    <a:lnTo>
                      <a:pt x="78344" y="4"/>
                    </a:lnTo>
                    <a:cubicBezTo>
                      <a:pt x="78329" y="4"/>
                      <a:pt x="78319" y="19"/>
                      <a:pt x="78319" y="34"/>
                    </a:cubicBezTo>
                    <a:lnTo>
                      <a:pt x="78319" y="708"/>
                    </a:lnTo>
                    <a:cubicBezTo>
                      <a:pt x="78319" y="715"/>
                      <a:pt x="78322" y="722"/>
                      <a:pt x="78326" y="725"/>
                    </a:cubicBezTo>
                    <a:cubicBezTo>
                      <a:pt x="78329" y="730"/>
                      <a:pt x="78336" y="733"/>
                      <a:pt x="78344" y="733"/>
                    </a:cubicBezTo>
                    <a:lnTo>
                      <a:pt x="83053" y="730"/>
                    </a:lnTo>
                    <a:cubicBezTo>
                      <a:pt x="83068" y="730"/>
                      <a:pt x="83079" y="718"/>
                      <a:pt x="83079" y="703"/>
                    </a:cubicBezTo>
                    <a:lnTo>
                      <a:pt x="83079" y="30"/>
                    </a:lnTo>
                    <a:cubicBezTo>
                      <a:pt x="83079" y="22"/>
                      <a:pt x="83079" y="15"/>
                      <a:pt x="83072" y="12"/>
                    </a:cubicBezTo>
                    <a:cubicBezTo>
                      <a:pt x="83068" y="4"/>
                      <a:pt x="83061" y="0"/>
                      <a:pt x="83053" y="0"/>
                    </a:cubicBezTo>
                    <a:close/>
                    <a:moveTo>
                      <a:pt x="73416" y="8"/>
                    </a:moveTo>
                    <a:lnTo>
                      <a:pt x="68710" y="12"/>
                    </a:lnTo>
                    <a:cubicBezTo>
                      <a:pt x="68692" y="12"/>
                      <a:pt x="68681" y="26"/>
                      <a:pt x="68681" y="41"/>
                    </a:cubicBezTo>
                    <a:lnTo>
                      <a:pt x="68681" y="715"/>
                    </a:lnTo>
                    <a:cubicBezTo>
                      <a:pt x="68681" y="722"/>
                      <a:pt x="68685" y="725"/>
                      <a:pt x="68688" y="733"/>
                    </a:cubicBezTo>
                    <a:cubicBezTo>
                      <a:pt x="68695" y="737"/>
                      <a:pt x="68703" y="740"/>
                      <a:pt x="68710" y="740"/>
                    </a:cubicBezTo>
                    <a:lnTo>
                      <a:pt x="73416" y="737"/>
                    </a:lnTo>
                    <a:cubicBezTo>
                      <a:pt x="73431" y="737"/>
                      <a:pt x="73445" y="725"/>
                      <a:pt x="73445" y="711"/>
                    </a:cubicBezTo>
                    <a:lnTo>
                      <a:pt x="73445" y="37"/>
                    </a:lnTo>
                    <a:cubicBezTo>
                      <a:pt x="73445" y="30"/>
                      <a:pt x="73441" y="22"/>
                      <a:pt x="73434" y="15"/>
                    </a:cubicBezTo>
                    <a:cubicBezTo>
                      <a:pt x="73431" y="12"/>
                      <a:pt x="73424" y="8"/>
                      <a:pt x="73416" y="8"/>
                    </a:cubicBezTo>
                    <a:close/>
                    <a:moveTo>
                      <a:pt x="63778" y="15"/>
                    </a:moveTo>
                    <a:lnTo>
                      <a:pt x="59072" y="19"/>
                    </a:lnTo>
                    <a:cubicBezTo>
                      <a:pt x="59058" y="19"/>
                      <a:pt x="59044" y="30"/>
                      <a:pt x="59044" y="44"/>
                    </a:cubicBezTo>
                    <a:lnTo>
                      <a:pt x="59044" y="718"/>
                    </a:lnTo>
                    <a:cubicBezTo>
                      <a:pt x="59044" y="725"/>
                      <a:pt x="59047" y="733"/>
                      <a:pt x="59051" y="740"/>
                    </a:cubicBezTo>
                    <a:cubicBezTo>
                      <a:pt x="59058" y="744"/>
                      <a:pt x="59065" y="747"/>
                      <a:pt x="59072" y="747"/>
                    </a:cubicBezTo>
                    <a:lnTo>
                      <a:pt x="63778" y="744"/>
                    </a:lnTo>
                    <a:cubicBezTo>
                      <a:pt x="63793" y="744"/>
                      <a:pt x="63808" y="733"/>
                      <a:pt x="63808" y="715"/>
                    </a:cubicBezTo>
                    <a:lnTo>
                      <a:pt x="63808" y="44"/>
                    </a:lnTo>
                    <a:cubicBezTo>
                      <a:pt x="63808" y="37"/>
                      <a:pt x="63803" y="30"/>
                      <a:pt x="63800" y="22"/>
                    </a:cubicBezTo>
                    <a:cubicBezTo>
                      <a:pt x="63793" y="19"/>
                      <a:pt x="63786" y="15"/>
                      <a:pt x="63778" y="15"/>
                    </a:cubicBezTo>
                    <a:close/>
                    <a:moveTo>
                      <a:pt x="1250" y="0"/>
                    </a:moveTo>
                    <a:cubicBezTo>
                      <a:pt x="1243" y="0"/>
                      <a:pt x="1235" y="4"/>
                      <a:pt x="1231" y="8"/>
                    </a:cubicBezTo>
                    <a:cubicBezTo>
                      <a:pt x="1224" y="15"/>
                      <a:pt x="1221" y="22"/>
                      <a:pt x="1221" y="30"/>
                    </a:cubicBezTo>
                    <a:lnTo>
                      <a:pt x="1221" y="700"/>
                    </a:lnTo>
                    <a:cubicBezTo>
                      <a:pt x="1221" y="715"/>
                      <a:pt x="1231" y="730"/>
                      <a:pt x="1246" y="730"/>
                    </a:cubicBezTo>
                    <a:cubicBezTo>
                      <a:pt x="1363" y="737"/>
                      <a:pt x="1480" y="737"/>
                      <a:pt x="1578" y="737"/>
                    </a:cubicBezTo>
                    <a:lnTo>
                      <a:pt x="1796" y="737"/>
                    </a:lnTo>
                    <a:cubicBezTo>
                      <a:pt x="3250" y="747"/>
                      <a:pt x="4714" y="751"/>
                      <a:pt x="5955" y="751"/>
                    </a:cubicBezTo>
                    <a:cubicBezTo>
                      <a:pt x="5963" y="751"/>
                      <a:pt x="5970" y="747"/>
                      <a:pt x="5977" y="744"/>
                    </a:cubicBezTo>
                    <a:cubicBezTo>
                      <a:pt x="5982" y="737"/>
                      <a:pt x="5985" y="730"/>
                      <a:pt x="5985" y="722"/>
                    </a:cubicBezTo>
                    <a:lnTo>
                      <a:pt x="5985" y="48"/>
                    </a:lnTo>
                    <a:cubicBezTo>
                      <a:pt x="5985" y="34"/>
                      <a:pt x="5970" y="22"/>
                      <a:pt x="5955" y="22"/>
                    </a:cubicBezTo>
                    <a:lnTo>
                      <a:pt x="5799" y="22"/>
                    </a:lnTo>
                    <a:cubicBezTo>
                      <a:pt x="5340" y="22"/>
                      <a:pt x="4867" y="30"/>
                      <a:pt x="4408" y="37"/>
                    </a:cubicBezTo>
                    <a:cubicBezTo>
                      <a:pt x="3949" y="44"/>
                      <a:pt x="3472" y="52"/>
                      <a:pt x="3005" y="52"/>
                    </a:cubicBezTo>
                    <a:cubicBezTo>
                      <a:pt x="2328" y="52"/>
                      <a:pt x="1771" y="34"/>
                      <a:pt x="1250" y="0"/>
                    </a:cubicBezTo>
                    <a:close/>
                    <a:moveTo>
                      <a:pt x="49435" y="22"/>
                    </a:moveTo>
                    <a:cubicBezTo>
                      <a:pt x="49420" y="22"/>
                      <a:pt x="49406" y="37"/>
                      <a:pt x="49406" y="52"/>
                    </a:cubicBezTo>
                    <a:lnTo>
                      <a:pt x="49406" y="725"/>
                    </a:lnTo>
                    <a:cubicBezTo>
                      <a:pt x="49406" y="733"/>
                      <a:pt x="49409" y="740"/>
                      <a:pt x="49416" y="744"/>
                    </a:cubicBezTo>
                    <a:cubicBezTo>
                      <a:pt x="49420" y="747"/>
                      <a:pt x="49428" y="751"/>
                      <a:pt x="49435" y="751"/>
                    </a:cubicBezTo>
                    <a:lnTo>
                      <a:pt x="54140" y="751"/>
                    </a:lnTo>
                    <a:cubicBezTo>
                      <a:pt x="54159" y="751"/>
                      <a:pt x="54170" y="737"/>
                      <a:pt x="54170" y="722"/>
                    </a:cubicBezTo>
                    <a:lnTo>
                      <a:pt x="54170" y="48"/>
                    </a:lnTo>
                    <a:cubicBezTo>
                      <a:pt x="54170" y="41"/>
                      <a:pt x="54166" y="34"/>
                      <a:pt x="54162" y="30"/>
                    </a:cubicBezTo>
                    <a:cubicBezTo>
                      <a:pt x="54155" y="22"/>
                      <a:pt x="54148" y="22"/>
                      <a:pt x="54140" y="22"/>
                    </a:cubicBezTo>
                    <a:close/>
                    <a:moveTo>
                      <a:pt x="10887" y="26"/>
                    </a:moveTo>
                    <a:cubicBezTo>
                      <a:pt x="10880" y="26"/>
                      <a:pt x="10873" y="30"/>
                      <a:pt x="10866" y="37"/>
                    </a:cubicBezTo>
                    <a:cubicBezTo>
                      <a:pt x="10862" y="41"/>
                      <a:pt x="10859" y="48"/>
                      <a:pt x="10859" y="56"/>
                    </a:cubicBezTo>
                    <a:lnTo>
                      <a:pt x="10859" y="725"/>
                    </a:lnTo>
                    <a:cubicBezTo>
                      <a:pt x="10859" y="744"/>
                      <a:pt x="10869" y="755"/>
                      <a:pt x="10887" y="755"/>
                    </a:cubicBezTo>
                    <a:lnTo>
                      <a:pt x="14250" y="755"/>
                    </a:lnTo>
                    <a:lnTo>
                      <a:pt x="15593" y="758"/>
                    </a:lnTo>
                    <a:cubicBezTo>
                      <a:pt x="15601" y="758"/>
                      <a:pt x="15608" y="755"/>
                      <a:pt x="15611" y="747"/>
                    </a:cubicBezTo>
                    <a:cubicBezTo>
                      <a:pt x="15619" y="744"/>
                      <a:pt x="15623" y="737"/>
                      <a:pt x="15623" y="730"/>
                    </a:cubicBezTo>
                    <a:lnTo>
                      <a:pt x="15623" y="59"/>
                    </a:lnTo>
                    <a:cubicBezTo>
                      <a:pt x="15623" y="41"/>
                      <a:pt x="15608" y="30"/>
                      <a:pt x="15593" y="30"/>
                    </a:cubicBezTo>
                    <a:cubicBezTo>
                      <a:pt x="14024" y="30"/>
                      <a:pt x="12454" y="30"/>
                      <a:pt x="10887" y="26"/>
                    </a:cubicBezTo>
                    <a:close/>
                    <a:moveTo>
                      <a:pt x="20522" y="30"/>
                    </a:moveTo>
                    <a:cubicBezTo>
                      <a:pt x="20515" y="30"/>
                      <a:pt x="20507" y="34"/>
                      <a:pt x="20503" y="37"/>
                    </a:cubicBezTo>
                    <a:cubicBezTo>
                      <a:pt x="20500" y="44"/>
                      <a:pt x="20496" y="52"/>
                      <a:pt x="20496" y="59"/>
                    </a:cubicBezTo>
                    <a:lnTo>
                      <a:pt x="20496" y="733"/>
                    </a:lnTo>
                    <a:cubicBezTo>
                      <a:pt x="20496" y="747"/>
                      <a:pt x="20507" y="758"/>
                      <a:pt x="20522" y="758"/>
                    </a:cubicBezTo>
                    <a:lnTo>
                      <a:pt x="25231" y="758"/>
                    </a:lnTo>
                    <a:cubicBezTo>
                      <a:pt x="25246" y="758"/>
                      <a:pt x="25257" y="747"/>
                      <a:pt x="25257" y="733"/>
                    </a:cubicBezTo>
                    <a:lnTo>
                      <a:pt x="25257" y="59"/>
                    </a:lnTo>
                    <a:cubicBezTo>
                      <a:pt x="25257" y="52"/>
                      <a:pt x="25257" y="44"/>
                      <a:pt x="25249" y="37"/>
                    </a:cubicBezTo>
                    <a:cubicBezTo>
                      <a:pt x="25246" y="34"/>
                      <a:pt x="25239" y="30"/>
                      <a:pt x="25231" y="30"/>
                    </a:cubicBezTo>
                    <a:close/>
                    <a:moveTo>
                      <a:pt x="30159" y="30"/>
                    </a:moveTo>
                    <a:cubicBezTo>
                      <a:pt x="30144" y="30"/>
                      <a:pt x="30134" y="44"/>
                      <a:pt x="30134" y="59"/>
                    </a:cubicBezTo>
                    <a:lnTo>
                      <a:pt x="30134" y="730"/>
                    </a:lnTo>
                    <a:cubicBezTo>
                      <a:pt x="30134" y="737"/>
                      <a:pt x="30134" y="744"/>
                      <a:pt x="30141" y="751"/>
                    </a:cubicBezTo>
                    <a:cubicBezTo>
                      <a:pt x="30144" y="755"/>
                      <a:pt x="30152" y="758"/>
                      <a:pt x="30159" y="758"/>
                    </a:cubicBezTo>
                    <a:lnTo>
                      <a:pt x="34868" y="758"/>
                    </a:lnTo>
                    <a:cubicBezTo>
                      <a:pt x="34883" y="758"/>
                      <a:pt x="34895" y="744"/>
                      <a:pt x="34895" y="730"/>
                    </a:cubicBezTo>
                    <a:lnTo>
                      <a:pt x="34895" y="59"/>
                    </a:lnTo>
                    <a:cubicBezTo>
                      <a:pt x="34895" y="52"/>
                      <a:pt x="34895" y="44"/>
                      <a:pt x="34887" y="37"/>
                    </a:cubicBezTo>
                    <a:cubicBezTo>
                      <a:pt x="34883" y="34"/>
                      <a:pt x="34876" y="30"/>
                      <a:pt x="34868" y="30"/>
                    </a:cubicBezTo>
                    <a:close/>
                    <a:moveTo>
                      <a:pt x="39797" y="26"/>
                    </a:moveTo>
                    <a:cubicBezTo>
                      <a:pt x="39782" y="26"/>
                      <a:pt x="39768" y="41"/>
                      <a:pt x="39768" y="56"/>
                    </a:cubicBezTo>
                    <a:lnTo>
                      <a:pt x="39768" y="730"/>
                    </a:lnTo>
                    <a:cubicBezTo>
                      <a:pt x="39768" y="737"/>
                      <a:pt x="39772" y="744"/>
                      <a:pt x="39779" y="747"/>
                    </a:cubicBezTo>
                    <a:cubicBezTo>
                      <a:pt x="39782" y="755"/>
                      <a:pt x="39790" y="758"/>
                      <a:pt x="39797" y="758"/>
                    </a:cubicBezTo>
                    <a:lnTo>
                      <a:pt x="44506" y="755"/>
                    </a:lnTo>
                    <a:cubicBezTo>
                      <a:pt x="44521" y="755"/>
                      <a:pt x="44532" y="744"/>
                      <a:pt x="44532" y="725"/>
                    </a:cubicBezTo>
                    <a:lnTo>
                      <a:pt x="44532" y="56"/>
                    </a:lnTo>
                    <a:cubicBezTo>
                      <a:pt x="44532" y="44"/>
                      <a:pt x="44528" y="41"/>
                      <a:pt x="44525" y="34"/>
                    </a:cubicBezTo>
                    <a:cubicBezTo>
                      <a:pt x="44518" y="30"/>
                      <a:pt x="44514" y="26"/>
                      <a:pt x="44506" y="26"/>
                    </a:cubicBezTo>
                    <a:close/>
                    <a:moveTo>
                      <a:pt x="3406" y="1549"/>
                    </a:moveTo>
                    <a:cubicBezTo>
                      <a:pt x="2685" y="1549"/>
                      <a:pt x="1967" y="1552"/>
                      <a:pt x="1250" y="1552"/>
                    </a:cubicBezTo>
                    <a:cubicBezTo>
                      <a:pt x="1235" y="1552"/>
                      <a:pt x="1221" y="1567"/>
                      <a:pt x="1221" y="1582"/>
                    </a:cubicBezTo>
                    <a:lnTo>
                      <a:pt x="1221" y="2011"/>
                    </a:lnTo>
                    <a:cubicBezTo>
                      <a:pt x="1221" y="2026"/>
                      <a:pt x="1231" y="2036"/>
                      <a:pt x="1246" y="2036"/>
                    </a:cubicBezTo>
                    <a:cubicBezTo>
                      <a:pt x="1505" y="2048"/>
                      <a:pt x="1738" y="2128"/>
                      <a:pt x="1909" y="2259"/>
                    </a:cubicBezTo>
                    <a:cubicBezTo>
                      <a:pt x="2240" y="2510"/>
                      <a:pt x="2419" y="2882"/>
                      <a:pt x="2441" y="3363"/>
                    </a:cubicBezTo>
                    <a:cubicBezTo>
                      <a:pt x="2441" y="3374"/>
                      <a:pt x="2452" y="3381"/>
                      <a:pt x="2463" y="3388"/>
                    </a:cubicBezTo>
                    <a:cubicBezTo>
                      <a:pt x="2791" y="3544"/>
                      <a:pt x="3176" y="3628"/>
                      <a:pt x="3588" y="3628"/>
                    </a:cubicBezTo>
                    <a:cubicBezTo>
                      <a:pt x="3993" y="3628"/>
                      <a:pt x="4397" y="3541"/>
                      <a:pt x="4732" y="3384"/>
                    </a:cubicBezTo>
                    <a:cubicBezTo>
                      <a:pt x="4746" y="3384"/>
                      <a:pt x="4758" y="3374"/>
                      <a:pt x="4758" y="3359"/>
                    </a:cubicBezTo>
                    <a:lnTo>
                      <a:pt x="4761" y="3322"/>
                    </a:lnTo>
                    <a:cubicBezTo>
                      <a:pt x="4761" y="3300"/>
                      <a:pt x="4765" y="3275"/>
                      <a:pt x="4765" y="3253"/>
                    </a:cubicBezTo>
                    <a:cubicBezTo>
                      <a:pt x="4827" y="2729"/>
                      <a:pt x="5078" y="2347"/>
                      <a:pt x="5496" y="2142"/>
                    </a:cubicBezTo>
                    <a:cubicBezTo>
                      <a:pt x="5632" y="2080"/>
                      <a:pt x="5792" y="2041"/>
                      <a:pt x="5960" y="2036"/>
                    </a:cubicBezTo>
                    <a:cubicBezTo>
                      <a:pt x="5974" y="2033"/>
                      <a:pt x="5985" y="2022"/>
                      <a:pt x="5985" y="2008"/>
                    </a:cubicBezTo>
                    <a:lnTo>
                      <a:pt x="5985" y="1574"/>
                    </a:lnTo>
                    <a:cubicBezTo>
                      <a:pt x="5985" y="1567"/>
                      <a:pt x="5982" y="1560"/>
                      <a:pt x="5977" y="1556"/>
                    </a:cubicBezTo>
                    <a:cubicBezTo>
                      <a:pt x="5970" y="1549"/>
                      <a:pt x="5963" y="1549"/>
                      <a:pt x="5955" y="1549"/>
                    </a:cubicBezTo>
                    <a:lnTo>
                      <a:pt x="4094" y="1549"/>
                    </a:lnTo>
                    <a:lnTo>
                      <a:pt x="3614" y="1552"/>
                    </a:lnTo>
                    <a:lnTo>
                      <a:pt x="3603" y="1552"/>
                    </a:lnTo>
                    <a:cubicBezTo>
                      <a:pt x="3600" y="1552"/>
                      <a:pt x="3595" y="1552"/>
                      <a:pt x="3581" y="1549"/>
                    </a:cubicBezTo>
                    <a:close/>
                    <a:moveTo>
                      <a:pt x="8393" y="1545"/>
                    </a:moveTo>
                    <a:lnTo>
                      <a:pt x="6069" y="1549"/>
                    </a:lnTo>
                    <a:cubicBezTo>
                      <a:pt x="6051" y="1549"/>
                      <a:pt x="6039" y="1560"/>
                      <a:pt x="6039" y="1574"/>
                    </a:cubicBezTo>
                    <a:lnTo>
                      <a:pt x="6039" y="2011"/>
                    </a:lnTo>
                    <a:cubicBezTo>
                      <a:pt x="6039" y="2026"/>
                      <a:pt x="6051" y="2036"/>
                      <a:pt x="6065" y="2036"/>
                    </a:cubicBezTo>
                    <a:cubicBezTo>
                      <a:pt x="6323" y="2048"/>
                      <a:pt x="6557" y="2128"/>
                      <a:pt x="6728" y="2259"/>
                    </a:cubicBezTo>
                    <a:cubicBezTo>
                      <a:pt x="7060" y="2510"/>
                      <a:pt x="7238" y="2882"/>
                      <a:pt x="7260" y="3363"/>
                    </a:cubicBezTo>
                    <a:cubicBezTo>
                      <a:pt x="7260" y="3374"/>
                      <a:pt x="7271" y="3384"/>
                      <a:pt x="7282" y="3388"/>
                    </a:cubicBezTo>
                    <a:cubicBezTo>
                      <a:pt x="7609" y="3544"/>
                      <a:pt x="7999" y="3628"/>
                      <a:pt x="8411" y="3628"/>
                    </a:cubicBezTo>
                    <a:cubicBezTo>
                      <a:pt x="8818" y="3628"/>
                      <a:pt x="9220" y="3541"/>
                      <a:pt x="9551" y="3384"/>
                    </a:cubicBezTo>
                    <a:cubicBezTo>
                      <a:pt x="9566" y="3381"/>
                      <a:pt x="9576" y="3374"/>
                      <a:pt x="9576" y="3359"/>
                    </a:cubicBezTo>
                    <a:lnTo>
                      <a:pt x="9580" y="3322"/>
                    </a:lnTo>
                    <a:cubicBezTo>
                      <a:pt x="9580" y="3300"/>
                      <a:pt x="9583" y="3275"/>
                      <a:pt x="9583" y="3253"/>
                    </a:cubicBezTo>
                    <a:cubicBezTo>
                      <a:pt x="9642" y="2729"/>
                      <a:pt x="9897" y="2347"/>
                      <a:pt x="10316" y="2142"/>
                    </a:cubicBezTo>
                    <a:cubicBezTo>
                      <a:pt x="10450" y="2080"/>
                      <a:pt x="10610" y="2041"/>
                      <a:pt x="10775" y="2036"/>
                    </a:cubicBezTo>
                    <a:cubicBezTo>
                      <a:pt x="10793" y="2033"/>
                      <a:pt x="10804" y="2022"/>
                      <a:pt x="10804" y="2008"/>
                    </a:cubicBezTo>
                    <a:lnTo>
                      <a:pt x="10804" y="1574"/>
                    </a:lnTo>
                    <a:cubicBezTo>
                      <a:pt x="10804" y="1567"/>
                      <a:pt x="10800" y="1560"/>
                      <a:pt x="10797" y="1556"/>
                    </a:cubicBezTo>
                    <a:cubicBezTo>
                      <a:pt x="10790" y="1549"/>
                      <a:pt x="10782" y="1545"/>
                      <a:pt x="10775" y="1545"/>
                    </a:cubicBezTo>
                    <a:lnTo>
                      <a:pt x="8447" y="1545"/>
                    </a:lnTo>
                    <a:cubicBezTo>
                      <a:pt x="8443" y="1545"/>
                      <a:pt x="8440" y="1549"/>
                      <a:pt x="8436" y="1549"/>
                    </a:cubicBezTo>
                    <a:cubicBezTo>
                      <a:pt x="8433" y="1552"/>
                      <a:pt x="8425" y="1552"/>
                      <a:pt x="8421" y="1552"/>
                    </a:cubicBezTo>
                    <a:cubicBezTo>
                      <a:pt x="8418" y="1552"/>
                      <a:pt x="8411" y="1552"/>
                      <a:pt x="8407" y="1549"/>
                    </a:cubicBezTo>
                    <a:cubicBezTo>
                      <a:pt x="8403" y="1549"/>
                      <a:pt x="8400" y="1545"/>
                      <a:pt x="8393" y="1545"/>
                    </a:cubicBezTo>
                    <a:close/>
                    <a:moveTo>
                      <a:pt x="10887" y="1545"/>
                    </a:moveTo>
                    <a:cubicBezTo>
                      <a:pt x="10869" y="1545"/>
                      <a:pt x="10859" y="1560"/>
                      <a:pt x="10859" y="1574"/>
                    </a:cubicBezTo>
                    <a:lnTo>
                      <a:pt x="10859" y="2011"/>
                    </a:lnTo>
                    <a:cubicBezTo>
                      <a:pt x="10859" y="2026"/>
                      <a:pt x="10869" y="2036"/>
                      <a:pt x="10884" y="2036"/>
                    </a:cubicBezTo>
                    <a:cubicBezTo>
                      <a:pt x="11139" y="2048"/>
                      <a:pt x="11375" y="2128"/>
                      <a:pt x="11547" y="2259"/>
                    </a:cubicBezTo>
                    <a:cubicBezTo>
                      <a:pt x="11878" y="2510"/>
                      <a:pt x="12057" y="2882"/>
                      <a:pt x="12079" y="3363"/>
                    </a:cubicBezTo>
                    <a:cubicBezTo>
                      <a:pt x="12079" y="3374"/>
                      <a:pt x="12089" y="3384"/>
                      <a:pt x="12101" y="3388"/>
                    </a:cubicBezTo>
                    <a:cubicBezTo>
                      <a:pt x="12421" y="3541"/>
                      <a:pt x="12826" y="3628"/>
                      <a:pt x="13229" y="3628"/>
                    </a:cubicBezTo>
                    <a:cubicBezTo>
                      <a:pt x="13638" y="3628"/>
                      <a:pt x="14038" y="3541"/>
                      <a:pt x="14369" y="3384"/>
                    </a:cubicBezTo>
                    <a:cubicBezTo>
                      <a:pt x="14384" y="3381"/>
                      <a:pt x="14396" y="3374"/>
                      <a:pt x="14396" y="3359"/>
                    </a:cubicBezTo>
                    <a:lnTo>
                      <a:pt x="14399" y="3322"/>
                    </a:lnTo>
                    <a:cubicBezTo>
                      <a:pt x="14399" y="3300"/>
                      <a:pt x="14402" y="3275"/>
                      <a:pt x="14402" y="3253"/>
                    </a:cubicBezTo>
                    <a:cubicBezTo>
                      <a:pt x="14461" y="2729"/>
                      <a:pt x="14715" y="2347"/>
                      <a:pt x="15134" y="2142"/>
                    </a:cubicBezTo>
                    <a:cubicBezTo>
                      <a:pt x="15270" y="2080"/>
                      <a:pt x="15426" y="2041"/>
                      <a:pt x="15593" y="2036"/>
                    </a:cubicBezTo>
                    <a:cubicBezTo>
                      <a:pt x="15608" y="2033"/>
                      <a:pt x="15623" y="2022"/>
                      <a:pt x="15623" y="2008"/>
                    </a:cubicBezTo>
                    <a:lnTo>
                      <a:pt x="15623" y="1571"/>
                    </a:lnTo>
                    <a:cubicBezTo>
                      <a:pt x="15623" y="1564"/>
                      <a:pt x="15619" y="1560"/>
                      <a:pt x="15611" y="1552"/>
                    </a:cubicBezTo>
                    <a:cubicBezTo>
                      <a:pt x="15608" y="1549"/>
                      <a:pt x="15601" y="1545"/>
                      <a:pt x="15593" y="1545"/>
                    </a:cubicBezTo>
                    <a:lnTo>
                      <a:pt x="13270" y="1545"/>
                    </a:lnTo>
                    <a:cubicBezTo>
                      <a:pt x="13266" y="1545"/>
                      <a:pt x="13259" y="1545"/>
                      <a:pt x="13255" y="1549"/>
                    </a:cubicBezTo>
                    <a:cubicBezTo>
                      <a:pt x="13251" y="1552"/>
                      <a:pt x="13244" y="1552"/>
                      <a:pt x="13241" y="1552"/>
                    </a:cubicBezTo>
                    <a:cubicBezTo>
                      <a:pt x="13233" y="1552"/>
                      <a:pt x="13229" y="1552"/>
                      <a:pt x="13226" y="1549"/>
                    </a:cubicBezTo>
                    <a:cubicBezTo>
                      <a:pt x="13219" y="1545"/>
                      <a:pt x="13215" y="1545"/>
                      <a:pt x="13211" y="1545"/>
                    </a:cubicBezTo>
                    <a:close/>
                    <a:moveTo>
                      <a:pt x="20412" y="1542"/>
                    </a:moveTo>
                    <a:lnTo>
                      <a:pt x="18092" y="1545"/>
                    </a:lnTo>
                    <a:cubicBezTo>
                      <a:pt x="18084" y="1545"/>
                      <a:pt x="18081" y="1545"/>
                      <a:pt x="18074" y="1549"/>
                    </a:cubicBezTo>
                    <a:cubicBezTo>
                      <a:pt x="18070" y="1552"/>
                      <a:pt x="18063" y="1552"/>
                      <a:pt x="18059" y="1552"/>
                    </a:cubicBezTo>
                    <a:cubicBezTo>
                      <a:pt x="18052" y="1552"/>
                      <a:pt x="18045" y="1552"/>
                      <a:pt x="18041" y="1549"/>
                    </a:cubicBezTo>
                    <a:cubicBezTo>
                      <a:pt x="18037" y="1545"/>
                      <a:pt x="18030" y="1545"/>
                      <a:pt x="18027" y="1545"/>
                    </a:cubicBezTo>
                    <a:lnTo>
                      <a:pt x="15707" y="1545"/>
                    </a:lnTo>
                    <a:cubicBezTo>
                      <a:pt x="15688" y="1545"/>
                      <a:pt x="15677" y="1556"/>
                      <a:pt x="15677" y="1571"/>
                    </a:cubicBezTo>
                    <a:lnTo>
                      <a:pt x="15677" y="2011"/>
                    </a:lnTo>
                    <a:cubicBezTo>
                      <a:pt x="15677" y="2026"/>
                      <a:pt x="15688" y="2036"/>
                      <a:pt x="15702" y="2036"/>
                    </a:cubicBezTo>
                    <a:cubicBezTo>
                      <a:pt x="15958" y="2048"/>
                      <a:pt x="16195" y="2128"/>
                      <a:pt x="16366" y="2259"/>
                    </a:cubicBezTo>
                    <a:cubicBezTo>
                      <a:pt x="16697" y="2510"/>
                      <a:pt x="16876" y="2882"/>
                      <a:pt x="16897" y="3363"/>
                    </a:cubicBezTo>
                    <a:cubicBezTo>
                      <a:pt x="16897" y="3374"/>
                      <a:pt x="16909" y="3381"/>
                      <a:pt x="16919" y="3388"/>
                    </a:cubicBezTo>
                    <a:cubicBezTo>
                      <a:pt x="17240" y="3541"/>
                      <a:pt x="17640" y="3628"/>
                      <a:pt x="18049" y="3628"/>
                    </a:cubicBezTo>
                    <a:cubicBezTo>
                      <a:pt x="18456" y="3628"/>
                      <a:pt x="18857" y="3541"/>
                      <a:pt x="19189" y="3384"/>
                    </a:cubicBezTo>
                    <a:cubicBezTo>
                      <a:pt x="19203" y="3381"/>
                      <a:pt x="19210" y="3374"/>
                      <a:pt x="19214" y="3359"/>
                    </a:cubicBezTo>
                    <a:lnTo>
                      <a:pt x="19217" y="3322"/>
                    </a:lnTo>
                    <a:cubicBezTo>
                      <a:pt x="19217" y="3300"/>
                      <a:pt x="19217" y="3275"/>
                      <a:pt x="19221" y="3253"/>
                    </a:cubicBezTo>
                    <a:cubicBezTo>
                      <a:pt x="19279" y="2729"/>
                      <a:pt x="19535" y="2347"/>
                      <a:pt x="19953" y="2142"/>
                    </a:cubicBezTo>
                    <a:cubicBezTo>
                      <a:pt x="20088" y="2080"/>
                      <a:pt x="20245" y="2041"/>
                      <a:pt x="20412" y="2036"/>
                    </a:cubicBezTo>
                    <a:cubicBezTo>
                      <a:pt x="20427" y="2033"/>
                      <a:pt x="20441" y="2022"/>
                      <a:pt x="20441" y="2008"/>
                    </a:cubicBezTo>
                    <a:lnTo>
                      <a:pt x="20441" y="1571"/>
                    </a:lnTo>
                    <a:cubicBezTo>
                      <a:pt x="20441" y="1564"/>
                      <a:pt x="20438" y="1556"/>
                      <a:pt x="20431" y="1552"/>
                    </a:cubicBezTo>
                    <a:cubicBezTo>
                      <a:pt x="20427" y="1545"/>
                      <a:pt x="20419" y="1542"/>
                      <a:pt x="20412" y="1542"/>
                    </a:cubicBezTo>
                    <a:close/>
                    <a:moveTo>
                      <a:pt x="20522" y="1542"/>
                    </a:moveTo>
                    <a:cubicBezTo>
                      <a:pt x="20507" y="1542"/>
                      <a:pt x="20496" y="1556"/>
                      <a:pt x="20496" y="1571"/>
                    </a:cubicBezTo>
                    <a:lnTo>
                      <a:pt x="20496" y="2011"/>
                    </a:lnTo>
                    <a:cubicBezTo>
                      <a:pt x="20496" y="2026"/>
                      <a:pt x="20507" y="2036"/>
                      <a:pt x="20522" y="2036"/>
                    </a:cubicBezTo>
                    <a:cubicBezTo>
                      <a:pt x="20777" y="2048"/>
                      <a:pt x="21013" y="2128"/>
                      <a:pt x="21184" y="2259"/>
                    </a:cubicBezTo>
                    <a:cubicBezTo>
                      <a:pt x="21516" y="2510"/>
                      <a:pt x="21695" y="2882"/>
                      <a:pt x="21717" y="3363"/>
                    </a:cubicBezTo>
                    <a:cubicBezTo>
                      <a:pt x="21717" y="3374"/>
                      <a:pt x="21727" y="3381"/>
                      <a:pt x="21738" y="3388"/>
                    </a:cubicBezTo>
                    <a:cubicBezTo>
                      <a:pt x="22058" y="3541"/>
                      <a:pt x="22460" y="3628"/>
                      <a:pt x="22867" y="3628"/>
                    </a:cubicBezTo>
                    <a:cubicBezTo>
                      <a:pt x="23275" y="3628"/>
                      <a:pt x="23676" y="3541"/>
                      <a:pt x="24007" y="3384"/>
                    </a:cubicBezTo>
                    <a:cubicBezTo>
                      <a:pt x="24022" y="3381"/>
                      <a:pt x="24029" y="3374"/>
                      <a:pt x="24033" y="3359"/>
                    </a:cubicBezTo>
                    <a:lnTo>
                      <a:pt x="24033" y="3322"/>
                    </a:lnTo>
                    <a:cubicBezTo>
                      <a:pt x="24037" y="3300"/>
                      <a:pt x="24037" y="3279"/>
                      <a:pt x="24040" y="3253"/>
                    </a:cubicBezTo>
                    <a:cubicBezTo>
                      <a:pt x="24099" y="2729"/>
                      <a:pt x="24353" y="2347"/>
                      <a:pt x="24772" y="2142"/>
                    </a:cubicBezTo>
                    <a:cubicBezTo>
                      <a:pt x="24907" y="2080"/>
                      <a:pt x="25064" y="2041"/>
                      <a:pt x="25231" y="2036"/>
                    </a:cubicBezTo>
                    <a:cubicBezTo>
                      <a:pt x="25246" y="2033"/>
                      <a:pt x="25261" y="2022"/>
                      <a:pt x="25261" y="2008"/>
                    </a:cubicBezTo>
                    <a:lnTo>
                      <a:pt x="25261" y="1571"/>
                    </a:lnTo>
                    <a:cubicBezTo>
                      <a:pt x="25261" y="1564"/>
                      <a:pt x="25257" y="1556"/>
                      <a:pt x="25249" y="1552"/>
                    </a:cubicBezTo>
                    <a:cubicBezTo>
                      <a:pt x="25246" y="1545"/>
                      <a:pt x="25239" y="1542"/>
                      <a:pt x="25231" y="1542"/>
                    </a:cubicBezTo>
                    <a:lnTo>
                      <a:pt x="22911" y="1542"/>
                    </a:lnTo>
                    <a:cubicBezTo>
                      <a:pt x="22907" y="1542"/>
                      <a:pt x="22900" y="1545"/>
                      <a:pt x="22897" y="1549"/>
                    </a:cubicBezTo>
                    <a:cubicBezTo>
                      <a:pt x="22889" y="1552"/>
                      <a:pt x="22885" y="1552"/>
                      <a:pt x="22878" y="1552"/>
                    </a:cubicBezTo>
                    <a:cubicBezTo>
                      <a:pt x="22871" y="1552"/>
                      <a:pt x="22864" y="1552"/>
                      <a:pt x="22860" y="1549"/>
                    </a:cubicBezTo>
                    <a:cubicBezTo>
                      <a:pt x="22853" y="1545"/>
                      <a:pt x="22849" y="1542"/>
                      <a:pt x="22842" y="1542"/>
                    </a:cubicBezTo>
                    <a:close/>
                    <a:moveTo>
                      <a:pt x="25340" y="1542"/>
                    </a:moveTo>
                    <a:cubicBezTo>
                      <a:pt x="25326" y="1542"/>
                      <a:pt x="25315" y="1556"/>
                      <a:pt x="25315" y="1571"/>
                    </a:cubicBezTo>
                    <a:lnTo>
                      <a:pt x="25315" y="2011"/>
                    </a:lnTo>
                    <a:cubicBezTo>
                      <a:pt x="25315" y="2026"/>
                      <a:pt x="25326" y="2036"/>
                      <a:pt x="25340" y="2036"/>
                    </a:cubicBezTo>
                    <a:cubicBezTo>
                      <a:pt x="25595" y="2048"/>
                      <a:pt x="25832" y="2128"/>
                      <a:pt x="26004" y="2259"/>
                    </a:cubicBezTo>
                    <a:cubicBezTo>
                      <a:pt x="26335" y="2510"/>
                      <a:pt x="26513" y="2882"/>
                      <a:pt x="26535" y="3363"/>
                    </a:cubicBezTo>
                    <a:cubicBezTo>
                      <a:pt x="26535" y="3374"/>
                      <a:pt x="26546" y="3384"/>
                      <a:pt x="26557" y="3388"/>
                    </a:cubicBezTo>
                    <a:cubicBezTo>
                      <a:pt x="26878" y="3541"/>
                      <a:pt x="27278" y="3628"/>
                      <a:pt x="27686" y="3628"/>
                    </a:cubicBezTo>
                    <a:cubicBezTo>
                      <a:pt x="28094" y="3628"/>
                      <a:pt x="28495" y="3541"/>
                      <a:pt x="28826" y="3384"/>
                    </a:cubicBezTo>
                    <a:cubicBezTo>
                      <a:pt x="28837" y="3381"/>
                      <a:pt x="28848" y="3374"/>
                      <a:pt x="28852" y="3359"/>
                    </a:cubicBezTo>
                    <a:lnTo>
                      <a:pt x="28852" y="3322"/>
                    </a:lnTo>
                    <a:cubicBezTo>
                      <a:pt x="28855" y="3300"/>
                      <a:pt x="28855" y="3275"/>
                      <a:pt x="28859" y="3253"/>
                    </a:cubicBezTo>
                    <a:cubicBezTo>
                      <a:pt x="28917" y="2729"/>
                      <a:pt x="29172" y="2347"/>
                      <a:pt x="29591" y="2142"/>
                    </a:cubicBezTo>
                    <a:cubicBezTo>
                      <a:pt x="29726" y="2080"/>
                      <a:pt x="29882" y="2041"/>
                      <a:pt x="30050" y="2036"/>
                    </a:cubicBezTo>
                    <a:cubicBezTo>
                      <a:pt x="30065" y="2033"/>
                      <a:pt x="30075" y="2022"/>
                      <a:pt x="30075" y="2008"/>
                    </a:cubicBezTo>
                    <a:lnTo>
                      <a:pt x="30075" y="1571"/>
                    </a:lnTo>
                    <a:cubicBezTo>
                      <a:pt x="30075" y="1564"/>
                      <a:pt x="30075" y="1556"/>
                      <a:pt x="30068" y="1549"/>
                    </a:cubicBezTo>
                    <a:cubicBezTo>
                      <a:pt x="30065" y="1545"/>
                      <a:pt x="30057" y="1542"/>
                      <a:pt x="30050" y="1542"/>
                    </a:cubicBezTo>
                    <a:lnTo>
                      <a:pt x="27730" y="1542"/>
                    </a:lnTo>
                    <a:cubicBezTo>
                      <a:pt x="27727" y="1542"/>
                      <a:pt x="27719" y="1545"/>
                      <a:pt x="27715" y="1549"/>
                    </a:cubicBezTo>
                    <a:cubicBezTo>
                      <a:pt x="27708" y="1552"/>
                      <a:pt x="27705" y="1552"/>
                      <a:pt x="27697" y="1552"/>
                    </a:cubicBezTo>
                    <a:cubicBezTo>
                      <a:pt x="27690" y="1552"/>
                      <a:pt x="27683" y="1552"/>
                      <a:pt x="27675" y="1549"/>
                    </a:cubicBezTo>
                    <a:cubicBezTo>
                      <a:pt x="27671" y="1545"/>
                      <a:pt x="27668" y="1542"/>
                      <a:pt x="27661" y="1542"/>
                    </a:cubicBezTo>
                    <a:close/>
                    <a:moveTo>
                      <a:pt x="30159" y="1542"/>
                    </a:moveTo>
                    <a:cubicBezTo>
                      <a:pt x="30144" y="1542"/>
                      <a:pt x="30134" y="1556"/>
                      <a:pt x="30134" y="1571"/>
                    </a:cubicBezTo>
                    <a:lnTo>
                      <a:pt x="30134" y="2011"/>
                    </a:lnTo>
                    <a:cubicBezTo>
                      <a:pt x="30134" y="2026"/>
                      <a:pt x="30144" y="2036"/>
                      <a:pt x="30159" y="2036"/>
                    </a:cubicBezTo>
                    <a:cubicBezTo>
                      <a:pt x="30415" y="2048"/>
                      <a:pt x="30651" y="2128"/>
                      <a:pt x="30822" y="2259"/>
                    </a:cubicBezTo>
                    <a:cubicBezTo>
                      <a:pt x="31150" y="2510"/>
                      <a:pt x="31332" y="2882"/>
                      <a:pt x="31354" y="3363"/>
                    </a:cubicBezTo>
                    <a:cubicBezTo>
                      <a:pt x="31354" y="3374"/>
                      <a:pt x="31365" y="3384"/>
                      <a:pt x="31376" y="3388"/>
                    </a:cubicBezTo>
                    <a:cubicBezTo>
                      <a:pt x="31700" y="3544"/>
                      <a:pt x="32093" y="3628"/>
                      <a:pt x="32505" y="3628"/>
                    </a:cubicBezTo>
                    <a:cubicBezTo>
                      <a:pt x="32909" y="3628"/>
                      <a:pt x="33313" y="3541"/>
                      <a:pt x="33645" y="3384"/>
                    </a:cubicBezTo>
                    <a:cubicBezTo>
                      <a:pt x="33656" y="3381"/>
                      <a:pt x="33666" y="3374"/>
                      <a:pt x="33666" y="3359"/>
                    </a:cubicBezTo>
                    <a:lnTo>
                      <a:pt x="33671" y="3322"/>
                    </a:lnTo>
                    <a:cubicBezTo>
                      <a:pt x="33674" y="3300"/>
                      <a:pt x="33674" y="3275"/>
                      <a:pt x="33678" y="3253"/>
                    </a:cubicBezTo>
                    <a:cubicBezTo>
                      <a:pt x="33736" y="2729"/>
                      <a:pt x="33991" y="2347"/>
                      <a:pt x="34410" y="2142"/>
                    </a:cubicBezTo>
                    <a:cubicBezTo>
                      <a:pt x="34541" y="2080"/>
                      <a:pt x="34702" y="2041"/>
                      <a:pt x="34868" y="2036"/>
                    </a:cubicBezTo>
                    <a:cubicBezTo>
                      <a:pt x="34883" y="2033"/>
                      <a:pt x="34895" y="2022"/>
                      <a:pt x="34895" y="2008"/>
                    </a:cubicBezTo>
                    <a:lnTo>
                      <a:pt x="34895" y="1571"/>
                    </a:lnTo>
                    <a:cubicBezTo>
                      <a:pt x="34895" y="1564"/>
                      <a:pt x="34895" y="1556"/>
                      <a:pt x="34887" y="1549"/>
                    </a:cubicBezTo>
                    <a:cubicBezTo>
                      <a:pt x="34883" y="1545"/>
                      <a:pt x="34876" y="1542"/>
                      <a:pt x="34868" y="1542"/>
                    </a:cubicBezTo>
                    <a:lnTo>
                      <a:pt x="32548" y="1542"/>
                    </a:lnTo>
                    <a:cubicBezTo>
                      <a:pt x="32545" y="1542"/>
                      <a:pt x="32538" y="1545"/>
                      <a:pt x="32534" y="1549"/>
                    </a:cubicBezTo>
                    <a:cubicBezTo>
                      <a:pt x="32527" y="1552"/>
                      <a:pt x="32520" y="1552"/>
                      <a:pt x="32513" y="1552"/>
                    </a:cubicBezTo>
                    <a:cubicBezTo>
                      <a:pt x="32508" y="1552"/>
                      <a:pt x="32501" y="1552"/>
                      <a:pt x="32494" y="1549"/>
                    </a:cubicBezTo>
                    <a:cubicBezTo>
                      <a:pt x="32491" y="1545"/>
                      <a:pt x="32483" y="1542"/>
                      <a:pt x="32479" y="1542"/>
                    </a:cubicBezTo>
                    <a:close/>
                    <a:moveTo>
                      <a:pt x="34978" y="1542"/>
                    </a:moveTo>
                    <a:cubicBezTo>
                      <a:pt x="34964" y="1542"/>
                      <a:pt x="34952" y="1552"/>
                      <a:pt x="34952" y="1571"/>
                    </a:cubicBezTo>
                    <a:lnTo>
                      <a:pt x="34952" y="2011"/>
                    </a:lnTo>
                    <a:cubicBezTo>
                      <a:pt x="34952" y="2026"/>
                      <a:pt x="34964" y="2036"/>
                      <a:pt x="34978" y="2036"/>
                    </a:cubicBezTo>
                    <a:cubicBezTo>
                      <a:pt x="35233" y="2048"/>
                      <a:pt x="35470" y="2128"/>
                      <a:pt x="35641" y="2259"/>
                    </a:cubicBezTo>
                    <a:cubicBezTo>
                      <a:pt x="35969" y="2510"/>
                      <a:pt x="36151" y="2882"/>
                      <a:pt x="36173" y="3363"/>
                    </a:cubicBezTo>
                    <a:cubicBezTo>
                      <a:pt x="36173" y="3374"/>
                      <a:pt x="36184" y="3384"/>
                      <a:pt x="36195" y="3388"/>
                    </a:cubicBezTo>
                    <a:cubicBezTo>
                      <a:pt x="36515" y="3541"/>
                      <a:pt x="36916" y="3628"/>
                      <a:pt x="37324" y="3628"/>
                    </a:cubicBezTo>
                    <a:cubicBezTo>
                      <a:pt x="37728" y="3628"/>
                      <a:pt x="38129" y="3541"/>
                      <a:pt x="38464" y="3384"/>
                    </a:cubicBezTo>
                    <a:cubicBezTo>
                      <a:pt x="38474" y="3381"/>
                      <a:pt x="38486" y="3374"/>
                      <a:pt x="38486" y="3359"/>
                    </a:cubicBezTo>
                    <a:lnTo>
                      <a:pt x="38489" y="3322"/>
                    </a:lnTo>
                    <a:cubicBezTo>
                      <a:pt x="38493" y="3300"/>
                      <a:pt x="38493" y="3275"/>
                      <a:pt x="38496" y="3253"/>
                    </a:cubicBezTo>
                    <a:cubicBezTo>
                      <a:pt x="38555" y="2729"/>
                      <a:pt x="38807" y="2347"/>
                      <a:pt x="39229" y="2142"/>
                    </a:cubicBezTo>
                    <a:cubicBezTo>
                      <a:pt x="39360" y="2080"/>
                      <a:pt x="39520" y="2041"/>
                      <a:pt x="39688" y="2036"/>
                    </a:cubicBezTo>
                    <a:cubicBezTo>
                      <a:pt x="39703" y="2033"/>
                      <a:pt x="39713" y="2022"/>
                      <a:pt x="39713" y="2008"/>
                    </a:cubicBezTo>
                    <a:lnTo>
                      <a:pt x="39713" y="1571"/>
                    </a:lnTo>
                    <a:cubicBezTo>
                      <a:pt x="39713" y="1552"/>
                      <a:pt x="39703" y="1542"/>
                      <a:pt x="39688" y="1542"/>
                    </a:cubicBezTo>
                    <a:lnTo>
                      <a:pt x="37371" y="1542"/>
                    </a:lnTo>
                    <a:cubicBezTo>
                      <a:pt x="37364" y="1542"/>
                      <a:pt x="37356" y="1545"/>
                      <a:pt x="37353" y="1549"/>
                    </a:cubicBezTo>
                    <a:cubicBezTo>
                      <a:pt x="37346" y="1552"/>
                      <a:pt x="37338" y="1552"/>
                      <a:pt x="37331" y="1552"/>
                    </a:cubicBezTo>
                    <a:cubicBezTo>
                      <a:pt x="37324" y="1552"/>
                      <a:pt x="37316" y="1552"/>
                      <a:pt x="37313" y="1549"/>
                    </a:cubicBezTo>
                    <a:cubicBezTo>
                      <a:pt x="37309" y="1545"/>
                      <a:pt x="37302" y="1542"/>
                      <a:pt x="37294" y="1542"/>
                    </a:cubicBezTo>
                    <a:close/>
                    <a:moveTo>
                      <a:pt x="39797" y="1542"/>
                    </a:moveTo>
                    <a:cubicBezTo>
                      <a:pt x="39782" y="1542"/>
                      <a:pt x="39772" y="1552"/>
                      <a:pt x="39772" y="1571"/>
                    </a:cubicBezTo>
                    <a:lnTo>
                      <a:pt x="39772" y="2011"/>
                    </a:lnTo>
                    <a:cubicBezTo>
                      <a:pt x="39772" y="2026"/>
                      <a:pt x="39782" y="2036"/>
                      <a:pt x="39797" y="2036"/>
                    </a:cubicBezTo>
                    <a:cubicBezTo>
                      <a:pt x="40052" y="2048"/>
                      <a:pt x="40288" y="2128"/>
                      <a:pt x="40460" y="2259"/>
                    </a:cubicBezTo>
                    <a:cubicBezTo>
                      <a:pt x="40787" y="2510"/>
                      <a:pt x="40966" y="2882"/>
                      <a:pt x="40992" y="3363"/>
                    </a:cubicBezTo>
                    <a:cubicBezTo>
                      <a:pt x="40992" y="3374"/>
                      <a:pt x="41002" y="3384"/>
                      <a:pt x="41014" y="3388"/>
                    </a:cubicBezTo>
                    <a:cubicBezTo>
                      <a:pt x="41334" y="3541"/>
                      <a:pt x="41735" y="3628"/>
                      <a:pt x="42142" y="3628"/>
                    </a:cubicBezTo>
                    <a:cubicBezTo>
                      <a:pt x="42547" y="3628"/>
                      <a:pt x="42948" y="3541"/>
                      <a:pt x="43282" y="3384"/>
                    </a:cubicBezTo>
                    <a:cubicBezTo>
                      <a:pt x="43294" y="3381"/>
                      <a:pt x="43304" y="3374"/>
                      <a:pt x="43304" y="3359"/>
                    </a:cubicBezTo>
                    <a:lnTo>
                      <a:pt x="43309" y="3322"/>
                    </a:lnTo>
                    <a:cubicBezTo>
                      <a:pt x="43312" y="3300"/>
                      <a:pt x="43312" y="3275"/>
                      <a:pt x="43316" y="3253"/>
                    </a:cubicBezTo>
                    <a:cubicBezTo>
                      <a:pt x="43374" y="2729"/>
                      <a:pt x="43625" y="2347"/>
                      <a:pt x="44047" y="2142"/>
                    </a:cubicBezTo>
                    <a:cubicBezTo>
                      <a:pt x="44178" y="2080"/>
                      <a:pt x="44339" y="2041"/>
                      <a:pt x="44506" y="2036"/>
                    </a:cubicBezTo>
                    <a:cubicBezTo>
                      <a:pt x="44521" y="2033"/>
                      <a:pt x="44532" y="2022"/>
                      <a:pt x="44532" y="2008"/>
                    </a:cubicBezTo>
                    <a:lnTo>
                      <a:pt x="44532" y="1571"/>
                    </a:lnTo>
                    <a:cubicBezTo>
                      <a:pt x="44532" y="1552"/>
                      <a:pt x="44521" y="1542"/>
                      <a:pt x="44506" y="1542"/>
                    </a:cubicBezTo>
                    <a:lnTo>
                      <a:pt x="42190" y="1542"/>
                    </a:lnTo>
                    <a:cubicBezTo>
                      <a:pt x="42183" y="1542"/>
                      <a:pt x="42176" y="1542"/>
                      <a:pt x="42172" y="1549"/>
                    </a:cubicBezTo>
                    <a:cubicBezTo>
                      <a:pt x="42164" y="1552"/>
                      <a:pt x="42157" y="1552"/>
                      <a:pt x="42150" y="1552"/>
                    </a:cubicBezTo>
                    <a:cubicBezTo>
                      <a:pt x="42142" y="1552"/>
                      <a:pt x="42135" y="1552"/>
                      <a:pt x="42132" y="1549"/>
                    </a:cubicBezTo>
                    <a:cubicBezTo>
                      <a:pt x="42128" y="1542"/>
                      <a:pt x="42121" y="1542"/>
                      <a:pt x="42114" y="1542"/>
                    </a:cubicBezTo>
                    <a:close/>
                    <a:moveTo>
                      <a:pt x="44615" y="1542"/>
                    </a:moveTo>
                    <a:cubicBezTo>
                      <a:pt x="44601" y="1542"/>
                      <a:pt x="44587" y="1552"/>
                      <a:pt x="44587" y="1571"/>
                    </a:cubicBezTo>
                    <a:lnTo>
                      <a:pt x="44587" y="2011"/>
                    </a:lnTo>
                    <a:cubicBezTo>
                      <a:pt x="44587" y="2026"/>
                      <a:pt x="44601" y="2036"/>
                      <a:pt x="44615" y="2036"/>
                    </a:cubicBezTo>
                    <a:cubicBezTo>
                      <a:pt x="44871" y="2048"/>
                      <a:pt x="45104" y="2128"/>
                      <a:pt x="45279" y="2259"/>
                    </a:cubicBezTo>
                    <a:cubicBezTo>
                      <a:pt x="45607" y="2510"/>
                      <a:pt x="45785" y="2882"/>
                      <a:pt x="45810" y="3363"/>
                    </a:cubicBezTo>
                    <a:cubicBezTo>
                      <a:pt x="45810" y="3374"/>
                      <a:pt x="45822" y="3384"/>
                      <a:pt x="45832" y="3388"/>
                    </a:cubicBezTo>
                    <a:cubicBezTo>
                      <a:pt x="46157" y="3544"/>
                      <a:pt x="46546" y="3628"/>
                      <a:pt x="46954" y="3628"/>
                    </a:cubicBezTo>
                    <a:cubicBezTo>
                      <a:pt x="47359" y="3628"/>
                      <a:pt x="47762" y="3541"/>
                      <a:pt x="48098" y="3384"/>
                    </a:cubicBezTo>
                    <a:cubicBezTo>
                      <a:pt x="48112" y="3384"/>
                      <a:pt x="48123" y="3374"/>
                      <a:pt x="48123" y="3359"/>
                    </a:cubicBezTo>
                    <a:lnTo>
                      <a:pt x="48127" y="3322"/>
                    </a:lnTo>
                    <a:cubicBezTo>
                      <a:pt x="48127" y="3300"/>
                      <a:pt x="48130" y="3275"/>
                      <a:pt x="48134" y="3253"/>
                    </a:cubicBezTo>
                    <a:cubicBezTo>
                      <a:pt x="48193" y="2729"/>
                      <a:pt x="48444" y="2347"/>
                      <a:pt x="48866" y="2142"/>
                    </a:cubicBezTo>
                    <a:cubicBezTo>
                      <a:pt x="48998" y="2080"/>
                      <a:pt x="49158" y="2041"/>
                      <a:pt x="49325" y="2036"/>
                    </a:cubicBezTo>
                    <a:cubicBezTo>
                      <a:pt x="49340" y="2033"/>
                      <a:pt x="49351" y="2022"/>
                      <a:pt x="49351" y="2008"/>
                    </a:cubicBezTo>
                    <a:lnTo>
                      <a:pt x="49351" y="1571"/>
                    </a:lnTo>
                    <a:cubicBezTo>
                      <a:pt x="49351" y="1552"/>
                      <a:pt x="49340" y="1542"/>
                      <a:pt x="49322" y="1542"/>
                    </a:cubicBezTo>
                    <a:lnTo>
                      <a:pt x="47005" y="1542"/>
                    </a:lnTo>
                    <a:cubicBezTo>
                      <a:pt x="47002" y="1542"/>
                      <a:pt x="46994" y="1545"/>
                      <a:pt x="46991" y="1549"/>
                    </a:cubicBezTo>
                    <a:cubicBezTo>
                      <a:pt x="46984" y="1552"/>
                      <a:pt x="46976" y="1552"/>
                      <a:pt x="46969" y="1552"/>
                    </a:cubicBezTo>
                    <a:cubicBezTo>
                      <a:pt x="46962" y="1552"/>
                      <a:pt x="46954" y="1552"/>
                      <a:pt x="46950" y="1549"/>
                    </a:cubicBezTo>
                    <a:cubicBezTo>
                      <a:pt x="46943" y="1545"/>
                      <a:pt x="46940" y="1542"/>
                      <a:pt x="46932" y="1542"/>
                    </a:cubicBezTo>
                    <a:close/>
                    <a:moveTo>
                      <a:pt x="49435" y="1542"/>
                    </a:moveTo>
                    <a:cubicBezTo>
                      <a:pt x="49428" y="1542"/>
                      <a:pt x="49420" y="1545"/>
                      <a:pt x="49416" y="1549"/>
                    </a:cubicBezTo>
                    <a:cubicBezTo>
                      <a:pt x="49409" y="1556"/>
                      <a:pt x="49406" y="1564"/>
                      <a:pt x="49406" y="1571"/>
                    </a:cubicBezTo>
                    <a:lnTo>
                      <a:pt x="49406" y="2011"/>
                    </a:lnTo>
                    <a:cubicBezTo>
                      <a:pt x="49406" y="2026"/>
                      <a:pt x="49420" y="2036"/>
                      <a:pt x="49435" y="2036"/>
                    </a:cubicBezTo>
                    <a:cubicBezTo>
                      <a:pt x="49690" y="2048"/>
                      <a:pt x="49922" y="2128"/>
                      <a:pt x="50094" y="2259"/>
                    </a:cubicBezTo>
                    <a:cubicBezTo>
                      <a:pt x="50425" y="2510"/>
                      <a:pt x="50603" y="2882"/>
                      <a:pt x="50625" y="3363"/>
                    </a:cubicBezTo>
                    <a:cubicBezTo>
                      <a:pt x="50630" y="3374"/>
                      <a:pt x="50640" y="3381"/>
                      <a:pt x="50647" y="3388"/>
                    </a:cubicBezTo>
                    <a:cubicBezTo>
                      <a:pt x="50975" y="3544"/>
                      <a:pt x="51361" y="3628"/>
                      <a:pt x="51773" y="3628"/>
                    </a:cubicBezTo>
                    <a:cubicBezTo>
                      <a:pt x="52177" y="3628"/>
                      <a:pt x="52582" y="3541"/>
                      <a:pt x="52917" y="3384"/>
                    </a:cubicBezTo>
                    <a:cubicBezTo>
                      <a:pt x="52931" y="3384"/>
                      <a:pt x="52942" y="3374"/>
                      <a:pt x="52942" y="3359"/>
                    </a:cubicBezTo>
                    <a:lnTo>
                      <a:pt x="52946" y="3322"/>
                    </a:lnTo>
                    <a:cubicBezTo>
                      <a:pt x="52946" y="3300"/>
                      <a:pt x="52950" y="3279"/>
                      <a:pt x="52950" y="3253"/>
                    </a:cubicBezTo>
                    <a:cubicBezTo>
                      <a:pt x="53012" y="2729"/>
                      <a:pt x="53263" y="2347"/>
                      <a:pt x="53681" y="2142"/>
                    </a:cubicBezTo>
                    <a:cubicBezTo>
                      <a:pt x="53816" y="2080"/>
                      <a:pt x="53977" y="2041"/>
                      <a:pt x="54144" y="2036"/>
                    </a:cubicBezTo>
                    <a:cubicBezTo>
                      <a:pt x="54159" y="2033"/>
                      <a:pt x="54170" y="2022"/>
                      <a:pt x="54170" y="2008"/>
                    </a:cubicBezTo>
                    <a:lnTo>
                      <a:pt x="54170" y="1571"/>
                    </a:lnTo>
                    <a:cubicBezTo>
                      <a:pt x="54170" y="1552"/>
                      <a:pt x="54159" y="1542"/>
                      <a:pt x="54140" y="1542"/>
                    </a:cubicBezTo>
                    <a:lnTo>
                      <a:pt x="51824" y="1542"/>
                    </a:lnTo>
                    <a:cubicBezTo>
                      <a:pt x="51817" y="1542"/>
                      <a:pt x="51813" y="1545"/>
                      <a:pt x="51805" y="1549"/>
                    </a:cubicBezTo>
                    <a:cubicBezTo>
                      <a:pt x="51802" y="1552"/>
                      <a:pt x="51795" y="1552"/>
                      <a:pt x="51788" y="1552"/>
                    </a:cubicBezTo>
                    <a:cubicBezTo>
                      <a:pt x="51780" y="1552"/>
                      <a:pt x="51773" y="1552"/>
                      <a:pt x="51770" y="1549"/>
                    </a:cubicBezTo>
                    <a:cubicBezTo>
                      <a:pt x="51762" y="1545"/>
                      <a:pt x="51758" y="1542"/>
                      <a:pt x="51751" y="1542"/>
                    </a:cubicBezTo>
                    <a:close/>
                    <a:moveTo>
                      <a:pt x="54253" y="1542"/>
                    </a:moveTo>
                    <a:cubicBezTo>
                      <a:pt x="54246" y="1542"/>
                      <a:pt x="54239" y="1545"/>
                      <a:pt x="54231" y="1549"/>
                    </a:cubicBezTo>
                    <a:cubicBezTo>
                      <a:pt x="54228" y="1556"/>
                      <a:pt x="54224" y="1564"/>
                      <a:pt x="54224" y="1571"/>
                    </a:cubicBezTo>
                    <a:lnTo>
                      <a:pt x="54224" y="2011"/>
                    </a:lnTo>
                    <a:cubicBezTo>
                      <a:pt x="54224" y="2026"/>
                      <a:pt x="54236" y="2036"/>
                      <a:pt x="54253" y="2036"/>
                    </a:cubicBezTo>
                    <a:cubicBezTo>
                      <a:pt x="54508" y="2048"/>
                      <a:pt x="54742" y="2128"/>
                      <a:pt x="54913" y="2259"/>
                    </a:cubicBezTo>
                    <a:cubicBezTo>
                      <a:pt x="55244" y="2510"/>
                      <a:pt x="55423" y="2882"/>
                      <a:pt x="55445" y="3363"/>
                    </a:cubicBezTo>
                    <a:cubicBezTo>
                      <a:pt x="55448" y="3374"/>
                      <a:pt x="55459" y="3381"/>
                      <a:pt x="55466" y="3388"/>
                    </a:cubicBezTo>
                    <a:cubicBezTo>
                      <a:pt x="55794" y="3544"/>
                      <a:pt x="56181" y="3628"/>
                      <a:pt x="56591" y="3628"/>
                    </a:cubicBezTo>
                    <a:cubicBezTo>
                      <a:pt x="56996" y="3628"/>
                      <a:pt x="57400" y="3541"/>
                      <a:pt x="57736" y="3384"/>
                    </a:cubicBezTo>
                    <a:cubicBezTo>
                      <a:pt x="57750" y="3384"/>
                      <a:pt x="57761" y="3374"/>
                      <a:pt x="57761" y="3359"/>
                    </a:cubicBezTo>
                    <a:lnTo>
                      <a:pt x="57765" y="3322"/>
                    </a:lnTo>
                    <a:cubicBezTo>
                      <a:pt x="57765" y="3300"/>
                      <a:pt x="57768" y="3275"/>
                      <a:pt x="57768" y="3253"/>
                    </a:cubicBezTo>
                    <a:cubicBezTo>
                      <a:pt x="57830" y="2729"/>
                      <a:pt x="58082" y="2347"/>
                      <a:pt x="58501" y="2142"/>
                    </a:cubicBezTo>
                    <a:cubicBezTo>
                      <a:pt x="58635" y="2080"/>
                      <a:pt x="58795" y="2041"/>
                      <a:pt x="58963" y="2036"/>
                    </a:cubicBezTo>
                    <a:cubicBezTo>
                      <a:pt x="58978" y="2033"/>
                      <a:pt x="58988" y="2022"/>
                      <a:pt x="58988" y="2008"/>
                    </a:cubicBezTo>
                    <a:lnTo>
                      <a:pt x="58988" y="1571"/>
                    </a:lnTo>
                    <a:cubicBezTo>
                      <a:pt x="58988" y="1552"/>
                      <a:pt x="58974" y="1542"/>
                      <a:pt x="58960" y="1542"/>
                    </a:cubicBezTo>
                    <a:lnTo>
                      <a:pt x="56643" y="1542"/>
                    </a:lnTo>
                    <a:cubicBezTo>
                      <a:pt x="56635" y="1542"/>
                      <a:pt x="56632" y="1545"/>
                      <a:pt x="56625" y="1549"/>
                    </a:cubicBezTo>
                    <a:cubicBezTo>
                      <a:pt x="56621" y="1552"/>
                      <a:pt x="56613" y="1552"/>
                      <a:pt x="56606" y="1552"/>
                    </a:cubicBezTo>
                    <a:cubicBezTo>
                      <a:pt x="56599" y="1552"/>
                      <a:pt x="56591" y="1552"/>
                      <a:pt x="56588" y="1549"/>
                    </a:cubicBezTo>
                    <a:cubicBezTo>
                      <a:pt x="56581" y="1545"/>
                      <a:pt x="56578" y="1542"/>
                      <a:pt x="56570" y="1542"/>
                    </a:cubicBezTo>
                    <a:close/>
                    <a:moveTo>
                      <a:pt x="59072" y="1542"/>
                    </a:moveTo>
                    <a:cubicBezTo>
                      <a:pt x="59065" y="1542"/>
                      <a:pt x="59058" y="1545"/>
                      <a:pt x="59051" y="1549"/>
                    </a:cubicBezTo>
                    <a:cubicBezTo>
                      <a:pt x="59047" y="1556"/>
                      <a:pt x="59044" y="1564"/>
                      <a:pt x="59044" y="1571"/>
                    </a:cubicBezTo>
                    <a:lnTo>
                      <a:pt x="59044" y="2011"/>
                    </a:lnTo>
                    <a:cubicBezTo>
                      <a:pt x="59044" y="2026"/>
                      <a:pt x="59054" y="2036"/>
                      <a:pt x="59069" y="2036"/>
                    </a:cubicBezTo>
                    <a:cubicBezTo>
                      <a:pt x="59328" y="2048"/>
                      <a:pt x="59560" y="2128"/>
                      <a:pt x="59731" y="2259"/>
                    </a:cubicBezTo>
                    <a:cubicBezTo>
                      <a:pt x="60063" y="2510"/>
                      <a:pt x="60241" y="2882"/>
                      <a:pt x="60263" y="3363"/>
                    </a:cubicBezTo>
                    <a:cubicBezTo>
                      <a:pt x="60263" y="3374"/>
                      <a:pt x="60274" y="3381"/>
                      <a:pt x="60285" y="3388"/>
                    </a:cubicBezTo>
                    <a:cubicBezTo>
                      <a:pt x="60613" y="3544"/>
                      <a:pt x="61003" y="3628"/>
                      <a:pt x="61414" y="3628"/>
                    </a:cubicBezTo>
                    <a:cubicBezTo>
                      <a:pt x="61823" y="3628"/>
                      <a:pt x="62223" y="3541"/>
                      <a:pt x="62554" y="3384"/>
                    </a:cubicBezTo>
                    <a:cubicBezTo>
                      <a:pt x="62569" y="3381"/>
                      <a:pt x="62580" y="3374"/>
                      <a:pt x="62580" y="3359"/>
                    </a:cubicBezTo>
                    <a:lnTo>
                      <a:pt x="62584" y="3322"/>
                    </a:lnTo>
                    <a:cubicBezTo>
                      <a:pt x="62584" y="3300"/>
                      <a:pt x="62587" y="3275"/>
                      <a:pt x="62587" y="3253"/>
                    </a:cubicBezTo>
                    <a:cubicBezTo>
                      <a:pt x="62645" y="2729"/>
                      <a:pt x="62900" y="2347"/>
                      <a:pt x="63319" y="2142"/>
                    </a:cubicBezTo>
                    <a:cubicBezTo>
                      <a:pt x="63454" y="2080"/>
                      <a:pt x="63615" y="2041"/>
                      <a:pt x="63778" y="2036"/>
                    </a:cubicBezTo>
                    <a:cubicBezTo>
                      <a:pt x="63796" y="2033"/>
                      <a:pt x="63808" y="2022"/>
                      <a:pt x="63808" y="2008"/>
                    </a:cubicBezTo>
                    <a:lnTo>
                      <a:pt x="63808" y="1571"/>
                    </a:lnTo>
                    <a:cubicBezTo>
                      <a:pt x="63808" y="1556"/>
                      <a:pt x="63793" y="1542"/>
                      <a:pt x="63778" y="1542"/>
                    </a:cubicBezTo>
                    <a:lnTo>
                      <a:pt x="61461" y="1542"/>
                    </a:lnTo>
                    <a:cubicBezTo>
                      <a:pt x="61454" y="1542"/>
                      <a:pt x="61447" y="1545"/>
                      <a:pt x="61443" y="1549"/>
                    </a:cubicBezTo>
                    <a:cubicBezTo>
                      <a:pt x="61440" y="1552"/>
                      <a:pt x="61433" y="1552"/>
                      <a:pt x="61426" y="1552"/>
                    </a:cubicBezTo>
                    <a:cubicBezTo>
                      <a:pt x="61418" y="1552"/>
                      <a:pt x="61411" y="1552"/>
                      <a:pt x="61407" y="1549"/>
                    </a:cubicBezTo>
                    <a:cubicBezTo>
                      <a:pt x="61404" y="1545"/>
                      <a:pt x="61396" y="1542"/>
                      <a:pt x="61389" y="1542"/>
                    </a:cubicBezTo>
                    <a:close/>
                    <a:moveTo>
                      <a:pt x="63891" y="1542"/>
                    </a:moveTo>
                    <a:cubicBezTo>
                      <a:pt x="63884" y="1542"/>
                      <a:pt x="63877" y="1545"/>
                      <a:pt x="63869" y="1552"/>
                    </a:cubicBezTo>
                    <a:cubicBezTo>
                      <a:pt x="63865" y="1556"/>
                      <a:pt x="63862" y="1564"/>
                      <a:pt x="63862" y="1571"/>
                    </a:cubicBezTo>
                    <a:lnTo>
                      <a:pt x="63862" y="2011"/>
                    </a:lnTo>
                    <a:cubicBezTo>
                      <a:pt x="63862" y="2026"/>
                      <a:pt x="63873" y="2036"/>
                      <a:pt x="63887" y="2036"/>
                    </a:cubicBezTo>
                    <a:cubicBezTo>
                      <a:pt x="64146" y="2048"/>
                      <a:pt x="64379" y="2128"/>
                      <a:pt x="64551" y="2259"/>
                    </a:cubicBezTo>
                    <a:cubicBezTo>
                      <a:pt x="64882" y="2510"/>
                      <a:pt x="65060" y="2882"/>
                      <a:pt x="65082" y="3363"/>
                    </a:cubicBezTo>
                    <a:cubicBezTo>
                      <a:pt x="65082" y="3374"/>
                      <a:pt x="65093" y="3381"/>
                      <a:pt x="65104" y="3388"/>
                    </a:cubicBezTo>
                    <a:cubicBezTo>
                      <a:pt x="65432" y="3544"/>
                      <a:pt x="65822" y="3628"/>
                      <a:pt x="66234" y="3628"/>
                    </a:cubicBezTo>
                    <a:cubicBezTo>
                      <a:pt x="66641" y="3628"/>
                      <a:pt x="67042" y="3541"/>
                      <a:pt x="67373" y="3384"/>
                    </a:cubicBezTo>
                    <a:cubicBezTo>
                      <a:pt x="67387" y="3381"/>
                      <a:pt x="67399" y="3374"/>
                      <a:pt x="67399" y="3359"/>
                    </a:cubicBezTo>
                    <a:lnTo>
                      <a:pt x="67402" y="3326"/>
                    </a:lnTo>
                    <a:cubicBezTo>
                      <a:pt x="67402" y="3300"/>
                      <a:pt x="67406" y="3279"/>
                      <a:pt x="67406" y="3253"/>
                    </a:cubicBezTo>
                    <a:cubicBezTo>
                      <a:pt x="67464" y="2729"/>
                      <a:pt x="67720" y="2347"/>
                      <a:pt x="68138" y="2142"/>
                    </a:cubicBezTo>
                    <a:cubicBezTo>
                      <a:pt x="68273" y="2080"/>
                      <a:pt x="68433" y="2041"/>
                      <a:pt x="68597" y="2036"/>
                    </a:cubicBezTo>
                    <a:cubicBezTo>
                      <a:pt x="68611" y="2033"/>
                      <a:pt x="68626" y="2022"/>
                      <a:pt x="68626" y="2008"/>
                    </a:cubicBezTo>
                    <a:lnTo>
                      <a:pt x="68626" y="1571"/>
                    </a:lnTo>
                    <a:cubicBezTo>
                      <a:pt x="68626" y="1556"/>
                      <a:pt x="68611" y="1545"/>
                      <a:pt x="68597" y="1545"/>
                    </a:cubicBezTo>
                    <a:lnTo>
                      <a:pt x="66277" y="1542"/>
                    </a:lnTo>
                    <a:cubicBezTo>
                      <a:pt x="66273" y="1542"/>
                      <a:pt x="66266" y="1545"/>
                      <a:pt x="66262" y="1549"/>
                    </a:cubicBezTo>
                    <a:cubicBezTo>
                      <a:pt x="66255" y="1552"/>
                      <a:pt x="66251" y="1552"/>
                      <a:pt x="66244" y="1552"/>
                    </a:cubicBezTo>
                    <a:cubicBezTo>
                      <a:pt x="66237" y="1552"/>
                      <a:pt x="66229" y="1552"/>
                      <a:pt x="66226" y="1549"/>
                    </a:cubicBezTo>
                    <a:cubicBezTo>
                      <a:pt x="66222" y="1545"/>
                      <a:pt x="66215" y="1542"/>
                      <a:pt x="66212" y="1542"/>
                    </a:cubicBezTo>
                    <a:close/>
                    <a:moveTo>
                      <a:pt x="68710" y="1545"/>
                    </a:moveTo>
                    <a:cubicBezTo>
                      <a:pt x="68703" y="1545"/>
                      <a:pt x="68695" y="1545"/>
                      <a:pt x="68688" y="1552"/>
                    </a:cubicBezTo>
                    <a:cubicBezTo>
                      <a:pt x="68685" y="1556"/>
                      <a:pt x="68681" y="1564"/>
                      <a:pt x="68681" y="1571"/>
                    </a:cubicBezTo>
                    <a:lnTo>
                      <a:pt x="68681" y="2011"/>
                    </a:lnTo>
                    <a:cubicBezTo>
                      <a:pt x="68681" y="2026"/>
                      <a:pt x="68692" y="2036"/>
                      <a:pt x="68707" y="2036"/>
                    </a:cubicBezTo>
                    <a:cubicBezTo>
                      <a:pt x="68961" y="2048"/>
                      <a:pt x="69198" y="2128"/>
                      <a:pt x="69369" y="2259"/>
                    </a:cubicBezTo>
                    <a:cubicBezTo>
                      <a:pt x="69700" y="2510"/>
                      <a:pt x="69879" y="2882"/>
                      <a:pt x="69901" y="3363"/>
                    </a:cubicBezTo>
                    <a:cubicBezTo>
                      <a:pt x="69901" y="3374"/>
                      <a:pt x="69912" y="3384"/>
                      <a:pt x="69923" y="3388"/>
                    </a:cubicBezTo>
                    <a:cubicBezTo>
                      <a:pt x="70243" y="3541"/>
                      <a:pt x="70644" y="3628"/>
                      <a:pt x="71052" y="3628"/>
                    </a:cubicBezTo>
                    <a:cubicBezTo>
                      <a:pt x="71460" y="3628"/>
                      <a:pt x="71861" y="3541"/>
                      <a:pt x="72192" y="3384"/>
                    </a:cubicBezTo>
                    <a:cubicBezTo>
                      <a:pt x="72207" y="3381"/>
                      <a:pt x="72214" y="3374"/>
                      <a:pt x="72217" y="3359"/>
                    </a:cubicBezTo>
                    <a:lnTo>
                      <a:pt x="72222" y="3322"/>
                    </a:lnTo>
                    <a:cubicBezTo>
                      <a:pt x="72222" y="3300"/>
                      <a:pt x="72222" y="3275"/>
                      <a:pt x="72225" y="3253"/>
                    </a:cubicBezTo>
                    <a:cubicBezTo>
                      <a:pt x="72283" y="2729"/>
                      <a:pt x="72538" y="2347"/>
                      <a:pt x="72957" y="2142"/>
                    </a:cubicBezTo>
                    <a:cubicBezTo>
                      <a:pt x="73091" y="2080"/>
                      <a:pt x="73249" y="2041"/>
                      <a:pt x="73416" y="2036"/>
                    </a:cubicBezTo>
                    <a:cubicBezTo>
                      <a:pt x="73431" y="2033"/>
                      <a:pt x="73445" y="2022"/>
                      <a:pt x="73445" y="2008"/>
                    </a:cubicBezTo>
                    <a:lnTo>
                      <a:pt x="73445" y="1571"/>
                    </a:lnTo>
                    <a:cubicBezTo>
                      <a:pt x="73445" y="1556"/>
                      <a:pt x="73431" y="1545"/>
                      <a:pt x="73416" y="1545"/>
                    </a:cubicBezTo>
                    <a:lnTo>
                      <a:pt x="71096" y="1545"/>
                    </a:lnTo>
                    <a:cubicBezTo>
                      <a:pt x="71089" y="1545"/>
                      <a:pt x="71085" y="1545"/>
                      <a:pt x="71081" y="1549"/>
                    </a:cubicBezTo>
                    <a:cubicBezTo>
                      <a:pt x="71074" y="1552"/>
                      <a:pt x="71070" y="1552"/>
                      <a:pt x="71063" y="1552"/>
                    </a:cubicBezTo>
                    <a:cubicBezTo>
                      <a:pt x="71055" y="1552"/>
                      <a:pt x="71048" y="1552"/>
                      <a:pt x="71045" y="1549"/>
                    </a:cubicBezTo>
                    <a:cubicBezTo>
                      <a:pt x="71041" y="1545"/>
                      <a:pt x="71034" y="1545"/>
                      <a:pt x="71030" y="1545"/>
                    </a:cubicBezTo>
                    <a:close/>
                    <a:moveTo>
                      <a:pt x="73525" y="1545"/>
                    </a:moveTo>
                    <a:cubicBezTo>
                      <a:pt x="73518" y="1545"/>
                      <a:pt x="73511" y="1549"/>
                      <a:pt x="73507" y="1552"/>
                    </a:cubicBezTo>
                    <a:cubicBezTo>
                      <a:pt x="73503" y="1556"/>
                      <a:pt x="73500" y="1564"/>
                      <a:pt x="73500" y="1571"/>
                    </a:cubicBezTo>
                    <a:lnTo>
                      <a:pt x="73500" y="2011"/>
                    </a:lnTo>
                    <a:cubicBezTo>
                      <a:pt x="73500" y="2026"/>
                      <a:pt x="73511" y="2036"/>
                      <a:pt x="73525" y="2036"/>
                    </a:cubicBezTo>
                    <a:cubicBezTo>
                      <a:pt x="73780" y="2048"/>
                      <a:pt x="74017" y="2128"/>
                      <a:pt x="74188" y="2259"/>
                    </a:cubicBezTo>
                    <a:cubicBezTo>
                      <a:pt x="74520" y="2510"/>
                      <a:pt x="74698" y="2882"/>
                      <a:pt x="74720" y="3363"/>
                    </a:cubicBezTo>
                    <a:cubicBezTo>
                      <a:pt x="74720" y="3374"/>
                      <a:pt x="74730" y="3384"/>
                      <a:pt x="74742" y="3388"/>
                    </a:cubicBezTo>
                    <a:cubicBezTo>
                      <a:pt x="75063" y="3541"/>
                      <a:pt x="75463" y="3628"/>
                      <a:pt x="75871" y="3628"/>
                    </a:cubicBezTo>
                    <a:cubicBezTo>
                      <a:pt x="76279" y="3628"/>
                      <a:pt x="76680" y="3541"/>
                      <a:pt x="77011" y="3384"/>
                    </a:cubicBezTo>
                    <a:cubicBezTo>
                      <a:pt x="77025" y="3381"/>
                      <a:pt x="77033" y="3374"/>
                      <a:pt x="77036" y="3359"/>
                    </a:cubicBezTo>
                    <a:lnTo>
                      <a:pt x="77036" y="3322"/>
                    </a:lnTo>
                    <a:cubicBezTo>
                      <a:pt x="77040" y="3300"/>
                      <a:pt x="77040" y="3275"/>
                      <a:pt x="77043" y="3253"/>
                    </a:cubicBezTo>
                    <a:cubicBezTo>
                      <a:pt x="77102" y="2729"/>
                      <a:pt x="77357" y="2347"/>
                      <a:pt x="77776" y="2142"/>
                    </a:cubicBezTo>
                    <a:cubicBezTo>
                      <a:pt x="77911" y="2080"/>
                      <a:pt x="78067" y="2041"/>
                      <a:pt x="78235" y="2036"/>
                    </a:cubicBezTo>
                    <a:cubicBezTo>
                      <a:pt x="78249" y="2033"/>
                      <a:pt x="78264" y="2022"/>
                      <a:pt x="78264" y="2008"/>
                    </a:cubicBezTo>
                    <a:lnTo>
                      <a:pt x="78264" y="1574"/>
                    </a:lnTo>
                    <a:cubicBezTo>
                      <a:pt x="78264" y="1560"/>
                      <a:pt x="78249" y="1545"/>
                      <a:pt x="78235" y="1545"/>
                    </a:cubicBezTo>
                    <a:lnTo>
                      <a:pt x="75911" y="1545"/>
                    </a:lnTo>
                    <a:cubicBezTo>
                      <a:pt x="75907" y="1545"/>
                      <a:pt x="75900" y="1545"/>
                      <a:pt x="75897" y="1549"/>
                    </a:cubicBezTo>
                    <a:cubicBezTo>
                      <a:pt x="75893" y="1552"/>
                      <a:pt x="75885" y="1552"/>
                      <a:pt x="75882" y="1552"/>
                    </a:cubicBezTo>
                    <a:cubicBezTo>
                      <a:pt x="75875" y="1552"/>
                      <a:pt x="75871" y="1552"/>
                      <a:pt x="75863" y="1549"/>
                    </a:cubicBezTo>
                    <a:cubicBezTo>
                      <a:pt x="75860" y="1545"/>
                      <a:pt x="75856" y="1545"/>
                      <a:pt x="75853" y="1545"/>
                    </a:cubicBezTo>
                    <a:close/>
                    <a:moveTo>
                      <a:pt x="78344" y="1545"/>
                    </a:moveTo>
                    <a:cubicBezTo>
                      <a:pt x="78336" y="1545"/>
                      <a:pt x="78329" y="1549"/>
                      <a:pt x="78326" y="1556"/>
                    </a:cubicBezTo>
                    <a:cubicBezTo>
                      <a:pt x="78322" y="1560"/>
                      <a:pt x="78319" y="1567"/>
                      <a:pt x="78319" y="1574"/>
                    </a:cubicBezTo>
                    <a:lnTo>
                      <a:pt x="78319" y="2011"/>
                    </a:lnTo>
                    <a:cubicBezTo>
                      <a:pt x="78319" y="2026"/>
                      <a:pt x="78329" y="2036"/>
                      <a:pt x="78344" y="2036"/>
                    </a:cubicBezTo>
                    <a:cubicBezTo>
                      <a:pt x="78599" y="2048"/>
                      <a:pt x="78836" y="2128"/>
                      <a:pt x="79007" y="2259"/>
                    </a:cubicBezTo>
                    <a:cubicBezTo>
                      <a:pt x="79338" y="2510"/>
                      <a:pt x="79516" y="2882"/>
                      <a:pt x="79538" y="3363"/>
                    </a:cubicBezTo>
                    <a:cubicBezTo>
                      <a:pt x="79538" y="3374"/>
                      <a:pt x="79550" y="3384"/>
                      <a:pt x="79560" y="3388"/>
                    </a:cubicBezTo>
                    <a:cubicBezTo>
                      <a:pt x="79885" y="3544"/>
                      <a:pt x="80274" y="3628"/>
                      <a:pt x="80683" y="3628"/>
                    </a:cubicBezTo>
                    <a:cubicBezTo>
                      <a:pt x="81090" y="3628"/>
                      <a:pt x="81491" y="3541"/>
                      <a:pt x="81830" y="3384"/>
                    </a:cubicBezTo>
                    <a:cubicBezTo>
                      <a:pt x="81841" y="3384"/>
                      <a:pt x="81851" y="3374"/>
                      <a:pt x="81855" y="3359"/>
                    </a:cubicBezTo>
                    <a:lnTo>
                      <a:pt x="81855" y="3322"/>
                    </a:lnTo>
                    <a:cubicBezTo>
                      <a:pt x="81859" y="3300"/>
                      <a:pt x="81859" y="3275"/>
                      <a:pt x="81863" y="3253"/>
                    </a:cubicBezTo>
                    <a:cubicBezTo>
                      <a:pt x="81920" y="2729"/>
                      <a:pt x="82176" y="2347"/>
                      <a:pt x="82594" y="2142"/>
                    </a:cubicBezTo>
                    <a:cubicBezTo>
                      <a:pt x="82729" y="2080"/>
                      <a:pt x="82886" y="2041"/>
                      <a:pt x="83053" y="2036"/>
                    </a:cubicBezTo>
                    <a:cubicBezTo>
                      <a:pt x="83068" y="2033"/>
                      <a:pt x="83079" y="2022"/>
                      <a:pt x="83079" y="2008"/>
                    </a:cubicBezTo>
                    <a:lnTo>
                      <a:pt x="83079" y="1574"/>
                    </a:lnTo>
                    <a:cubicBezTo>
                      <a:pt x="83079" y="1560"/>
                      <a:pt x="83068" y="1549"/>
                      <a:pt x="83053" y="1549"/>
                    </a:cubicBezTo>
                    <a:lnTo>
                      <a:pt x="80715" y="1549"/>
                    </a:lnTo>
                    <a:cubicBezTo>
                      <a:pt x="80708" y="1552"/>
                      <a:pt x="80704" y="1552"/>
                      <a:pt x="80701" y="1552"/>
                    </a:cubicBezTo>
                    <a:cubicBezTo>
                      <a:pt x="80693" y="1552"/>
                      <a:pt x="80690" y="1552"/>
                      <a:pt x="80686" y="1549"/>
                    </a:cubicBezTo>
                    <a:lnTo>
                      <a:pt x="80671" y="1549"/>
                    </a:lnTo>
                    <a:lnTo>
                      <a:pt x="78344" y="1545"/>
                    </a:lnTo>
                    <a:close/>
                    <a:moveTo>
                      <a:pt x="83163" y="1549"/>
                    </a:moveTo>
                    <a:cubicBezTo>
                      <a:pt x="83156" y="1549"/>
                      <a:pt x="83149" y="1552"/>
                      <a:pt x="83144" y="1556"/>
                    </a:cubicBezTo>
                    <a:cubicBezTo>
                      <a:pt x="83137" y="1564"/>
                      <a:pt x="83137" y="1567"/>
                      <a:pt x="83137" y="1577"/>
                    </a:cubicBezTo>
                    <a:lnTo>
                      <a:pt x="83137" y="2011"/>
                    </a:lnTo>
                    <a:cubicBezTo>
                      <a:pt x="83137" y="2026"/>
                      <a:pt x="83149" y="2036"/>
                      <a:pt x="83163" y="2036"/>
                    </a:cubicBezTo>
                    <a:cubicBezTo>
                      <a:pt x="83418" y="2048"/>
                      <a:pt x="83655" y="2128"/>
                      <a:pt x="83826" y="2259"/>
                    </a:cubicBezTo>
                    <a:cubicBezTo>
                      <a:pt x="84154" y="2510"/>
                      <a:pt x="84336" y="2882"/>
                      <a:pt x="84358" y="3363"/>
                    </a:cubicBezTo>
                    <a:cubicBezTo>
                      <a:pt x="84358" y="3374"/>
                      <a:pt x="84368" y="3381"/>
                      <a:pt x="84379" y="3388"/>
                    </a:cubicBezTo>
                    <a:cubicBezTo>
                      <a:pt x="84700" y="3541"/>
                      <a:pt x="85101" y="3628"/>
                      <a:pt x="85509" y="3628"/>
                    </a:cubicBezTo>
                    <a:cubicBezTo>
                      <a:pt x="85913" y="3628"/>
                      <a:pt x="86318" y="3541"/>
                      <a:pt x="86649" y="3384"/>
                    </a:cubicBezTo>
                    <a:cubicBezTo>
                      <a:pt x="86659" y="3381"/>
                      <a:pt x="86671" y="3374"/>
                      <a:pt x="86671" y="3359"/>
                    </a:cubicBezTo>
                    <a:lnTo>
                      <a:pt x="86674" y="3326"/>
                    </a:lnTo>
                    <a:cubicBezTo>
                      <a:pt x="86678" y="3300"/>
                      <a:pt x="86678" y="3279"/>
                      <a:pt x="86681" y="3253"/>
                    </a:cubicBezTo>
                    <a:cubicBezTo>
                      <a:pt x="86740" y="2729"/>
                      <a:pt x="86995" y="2347"/>
                      <a:pt x="87414" y="2142"/>
                    </a:cubicBezTo>
                    <a:cubicBezTo>
                      <a:pt x="87545" y="2080"/>
                      <a:pt x="87705" y="2041"/>
                      <a:pt x="87873" y="2036"/>
                    </a:cubicBezTo>
                    <a:cubicBezTo>
                      <a:pt x="87887" y="2033"/>
                      <a:pt x="87898" y="2022"/>
                      <a:pt x="87898" y="2008"/>
                    </a:cubicBezTo>
                    <a:lnTo>
                      <a:pt x="87898" y="1582"/>
                    </a:lnTo>
                    <a:cubicBezTo>
                      <a:pt x="87898" y="1567"/>
                      <a:pt x="87887" y="1552"/>
                      <a:pt x="87873" y="1552"/>
                    </a:cubicBezTo>
                    <a:lnTo>
                      <a:pt x="85519" y="1552"/>
                    </a:lnTo>
                    <a:cubicBezTo>
                      <a:pt x="85512" y="1552"/>
                      <a:pt x="85509" y="1552"/>
                      <a:pt x="85494" y="1549"/>
                    </a:cubicBezTo>
                    <a:close/>
                    <a:moveTo>
                      <a:pt x="1199" y="4273"/>
                    </a:moveTo>
                    <a:cubicBezTo>
                      <a:pt x="1279" y="4273"/>
                      <a:pt x="1366" y="4284"/>
                      <a:pt x="1446" y="4309"/>
                    </a:cubicBezTo>
                    <a:cubicBezTo>
                      <a:pt x="1865" y="4462"/>
                      <a:pt x="2109" y="4921"/>
                      <a:pt x="2004" y="5348"/>
                    </a:cubicBezTo>
                    <a:cubicBezTo>
                      <a:pt x="1909" y="5741"/>
                      <a:pt x="1581" y="6145"/>
                      <a:pt x="1196" y="6145"/>
                    </a:cubicBezTo>
                    <a:cubicBezTo>
                      <a:pt x="1122" y="6145"/>
                      <a:pt x="1050" y="6131"/>
                      <a:pt x="977" y="6101"/>
                    </a:cubicBezTo>
                    <a:cubicBezTo>
                      <a:pt x="540" y="5923"/>
                      <a:pt x="263" y="5358"/>
                      <a:pt x="394" y="4914"/>
                    </a:cubicBezTo>
                    <a:cubicBezTo>
                      <a:pt x="510" y="4524"/>
                      <a:pt x="824" y="4273"/>
                      <a:pt x="1199" y="4273"/>
                    </a:cubicBezTo>
                    <a:close/>
                    <a:moveTo>
                      <a:pt x="6014" y="4273"/>
                    </a:moveTo>
                    <a:cubicBezTo>
                      <a:pt x="6098" y="4273"/>
                      <a:pt x="6185" y="4284"/>
                      <a:pt x="6266" y="4309"/>
                    </a:cubicBezTo>
                    <a:cubicBezTo>
                      <a:pt x="6681" y="4462"/>
                      <a:pt x="6928" y="4921"/>
                      <a:pt x="6823" y="5348"/>
                    </a:cubicBezTo>
                    <a:cubicBezTo>
                      <a:pt x="6728" y="5741"/>
                      <a:pt x="6397" y="6145"/>
                      <a:pt x="6014" y="6145"/>
                    </a:cubicBezTo>
                    <a:cubicBezTo>
                      <a:pt x="5941" y="6145"/>
                      <a:pt x="5868" y="6131"/>
                      <a:pt x="5795" y="6101"/>
                    </a:cubicBezTo>
                    <a:cubicBezTo>
                      <a:pt x="5358" y="5923"/>
                      <a:pt x="5081" y="5358"/>
                      <a:pt x="5212" y="4914"/>
                    </a:cubicBezTo>
                    <a:cubicBezTo>
                      <a:pt x="5330" y="4524"/>
                      <a:pt x="5642" y="4273"/>
                      <a:pt x="6014" y="4273"/>
                    </a:cubicBezTo>
                    <a:close/>
                    <a:moveTo>
                      <a:pt x="10833" y="4273"/>
                    </a:moveTo>
                    <a:cubicBezTo>
                      <a:pt x="10916" y="4273"/>
                      <a:pt x="11004" y="4284"/>
                      <a:pt x="11084" y="4309"/>
                    </a:cubicBezTo>
                    <a:cubicBezTo>
                      <a:pt x="11499" y="4462"/>
                      <a:pt x="11743" y="4921"/>
                      <a:pt x="11642" y="5348"/>
                    </a:cubicBezTo>
                    <a:cubicBezTo>
                      <a:pt x="11547" y="5741"/>
                      <a:pt x="11215" y="6145"/>
                      <a:pt x="10833" y="6145"/>
                    </a:cubicBezTo>
                    <a:cubicBezTo>
                      <a:pt x="10760" y="6145"/>
                      <a:pt x="10687" y="6131"/>
                      <a:pt x="10615" y="6101"/>
                    </a:cubicBezTo>
                    <a:cubicBezTo>
                      <a:pt x="10178" y="5923"/>
                      <a:pt x="9901" y="5358"/>
                      <a:pt x="10032" y="4914"/>
                    </a:cubicBezTo>
                    <a:cubicBezTo>
                      <a:pt x="10148" y="4524"/>
                      <a:pt x="10462" y="4273"/>
                      <a:pt x="10833" y="4273"/>
                    </a:cubicBezTo>
                    <a:close/>
                    <a:moveTo>
                      <a:pt x="15652" y="4273"/>
                    </a:moveTo>
                    <a:cubicBezTo>
                      <a:pt x="15736" y="4273"/>
                      <a:pt x="15820" y="4284"/>
                      <a:pt x="15903" y="4309"/>
                    </a:cubicBezTo>
                    <a:cubicBezTo>
                      <a:pt x="16319" y="4462"/>
                      <a:pt x="16563" y="4921"/>
                      <a:pt x="16460" y="5348"/>
                    </a:cubicBezTo>
                    <a:cubicBezTo>
                      <a:pt x="16362" y="5741"/>
                      <a:pt x="16035" y="6145"/>
                      <a:pt x="15652" y="6145"/>
                    </a:cubicBezTo>
                    <a:cubicBezTo>
                      <a:pt x="15579" y="6145"/>
                      <a:pt x="15502" y="6131"/>
                      <a:pt x="15433" y="6101"/>
                    </a:cubicBezTo>
                    <a:cubicBezTo>
                      <a:pt x="14996" y="5923"/>
                      <a:pt x="14719" y="5358"/>
                      <a:pt x="14850" y="4914"/>
                    </a:cubicBezTo>
                    <a:cubicBezTo>
                      <a:pt x="14967" y="4524"/>
                      <a:pt x="15280" y="4273"/>
                      <a:pt x="15652" y="4273"/>
                    </a:cubicBezTo>
                    <a:close/>
                    <a:moveTo>
                      <a:pt x="20471" y="4273"/>
                    </a:moveTo>
                    <a:cubicBezTo>
                      <a:pt x="20554" y="4273"/>
                      <a:pt x="20638" y="4284"/>
                      <a:pt x="20722" y="4309"/>
                    </a:cubicBezTo>
                    <a:cubicBezTo>
                      <a:pt x="21137" y="4462"/>
                      <a:pt x="21381" y="4921"/>
                      <a:pt x="21280" y="5348"/>
                    </a:cubicBezTo>
                    <a:cubicBezTo>
                      <a:pt x="21181" y="5741"/>
                      <a:pt x="20853" y="6145"/>
                      <a:pt x="20471" y="6145"/>
                    </a:cubicBezTo>
                    <a:cubicBezTo>
                      <a:pt x="20398" y="6145"/>
                      <a:pt x="20321" y="6131"/>
                      <a:pt x="20252" y="6101"/>
                    </a:cubicBezTo>
                    <a:cubicBezTo>
                      <a:pt x="19815" y="5923"/>
                      <a:pt x="19538" y="5358"/>
                      <a:pt x="19669" y="4914"/>
                    </a:cubicBezTo>
                    <a:cubicBezTo>
                      <a:pt x="19786" y="4524"/>
                      <a:pt x="20099" y="4273"/>
                      <a:pt x="20471" y="4273"/>
                    </a:cubicBezTo>
                    <a:close/>
                    <a:moveTo>
                      <a:pt x="25289" y="4273"/>
                    </a:moveTo>
                    <a:cubicBezTo>
                      <a:pt x="25373" y="4273"/>
                      <a:pt x="25457" y="4284"/>
                      <a:pt x="25541" y="4309"/>
                    </a:cubicBezTo>
                    <a:cubicBezTo>
                      <a:pt x="25956" y="4462"/>
                      <a:pt x="26200" y="4921"/>
                      <a:pt x="26098" y="5348"/>
                    </a:cubicBezTo>
                    <a:cubicBezTo>
                      <a:pt x="26000" y="5741"/>
                      <a:pt x="25672" y="6145"/>
                      <a:pt x="25289" y="6145"/>
                    </a:cubicBezTo>
                    <a:cubicBezTo>
                      <a:pt x="25217" y="6145"/>
                      <a:pt x="25140" y="6131"/>
                      <a:pt x="25067" y="6101"/>
                    </a:cubicBezTo>
                    <a:cubicBezTo>
                      <a:pt x="24634" y="5923"/>
                      <a:pt x="24357" y="5358"/>
                      <a:pt x="24488" y="4914"/>
                    </a:cubicBezTo>
                    <a:cubicBezTo>
                      <a:pt x="24605" y="4524"/>
                      <a:pt x="24918" y="4273"/>
                      <a:pt x="25289" y="4273"/>
                    </a:cubicBezTo>
                    <a:close/>
                    <a:moveTo>
                      <a:pt x="30109" y="4273"/>
                    </a:moveTo>
                    <a:cubicBezTo>
                      <a:pt x="30192" y="4273"/>
                      <a:pt x="30276" y="4284"/>
                      <a:pt x="30360" y="4309"/>
                    </a:cubicBezTo>
                    <a:cubicBezTo>
                      <a:pt x="30775" y="4462"/>
                      <a:pt x="31019" y="4921"/>
                      <a:pt x="30917" y="5348"/>
                    </a:cubicBezTo>
                    <a:cubicBezTo>
                      <a:pt x="30818" y="5741"/>
                      <a:pt x="30491" y="6145"/>
                      <a:pt x="30109" y="6145"/>
                    </a:cubicBezTo>
                    <a:cubicBezTo>
                      <a:pt x="30035" y="6145"/>
                      <a:pt x="29959" y="6131"/>
                      <a:pt x="29886" y="6101"/>
                    </a:cubicBezTo>
                    <a:cubicBezTo>
                      <a:pt x="29453" y="5923"/>
                      <a:pt x="29176" y="5358"/>
                      <a:pt x="29307" y="4914"/>
                    </a:cubicBezTo>
                    <a:cubicBezTo>
                      <a:pt x="29420" y="4524"/>
                      <a:pt x="29737" y="4273"/>
                      <a:pt x="30109" y="4273"/>
                    </a:cubicBezTo>
                    <a:close/>
                    <a:moveTo>
                      <a:pt x="34927" y="4273"/>
                    </a:moveTo>
                    <a:cubicBezTo>
                      <a:pt x="35011" y="4273"/>
                      <a:pt x="35095" y="4284"/>
                      <a:pt x="35179" y="4309"/>
                    </a:cubicBezTo>
                    <a:cubicBezTo>
                      <a:pt x="35594" y="4462"/>
                      <a:pt x="35838" y="4921"/>
                      <a:pt x="35732" y="5348"/>
                    </a:cubicBezTo>
                    <a:cubicBezTo>
                      <a:pt x="35638" y="5741"/>
                      <a:pt x="35310" y="6145"/>
                      <a:pt x="34927" y="6145"/>
                    </a:cubicBezTo>
                    <a:cubicBezTo>
                      <a:pt x="34851" y="6145"/>
                      <a:pt x="34778" y="6131"/>
                      <a:pt x="34705" y="6101"/>
                    </a:cubicBezTo>
                    <a:cubicBezTo>
                      <a:pt x="34271" y="5923"/>
                      <a:pt x="33994" y="5358"/>
                      <a:pt x="34125" y="4914"/>
                    </a:cubicBezTo>
                    <a:cubicBezTo>
                      <a:pt x="34239" y="4524"/>
                      <a:pt x="34556" y="4273"/>
                      <a:pt x="34927" y="4273"/>
                    </a:cubicBezTo>
                    <a:close/>
                    <a:moveTo>
                      <a:pt x="39746" y="4273"/>
                    </a:moveTo>
                    <a:cubicBezTo>
                      <a:pt x="39829" y="4273"/>
                      <a:pt x="39913" y="4284"/>
                      <a:pt x="39997" y="4309"/>
                    </a:cubicBezTo>
                    <a:cubicBezTo>
                      <a:pt x="40412" y="4462"/>
                      <a:pt x="40656" y="4921"/>
                      <a:pt x="40551" y="5348"/>
                    </a:cubicBezTo>
                    <a:cubicBezTo>
                      <a:pt x="40456" y="5741"/>
                      <a:pt x="40128" y="6145"/>
                      <a:pt x="39746" y="6145"/>
                    </a:cubicBezTo>
                    <a:cubicBezTo>
                      <a:pt x="39669" y="6145"/>
                      <a:pt x="39597" y="6131"/>
                      <a:pt x="39523" y="6101"/>
                    </a:cubicBezTo>
                    <a:cubicBezTo>
                      <a:pt x="39091" y="5923"/>
                      <a:pt x="38810" y="5358"/>
                      <a:pt x="38945" y="4914"/>
                    </a:cubicBezTo>
                    <a:cubicBezTo>
                      <a:pt x="39057" y="4524"/>
                      <a:pt x="39375" y="4273"/>
                      <a:pt x="39746" y="4273"/>
                    </a:cubicBezTo>
                    <a:close/>
                    <a:moveTo>
                      <a:pt x="44565" y="4273"/>
                    </a:moveTo>
                    <a:cubicBezTo>
                      <a:pt x="44649" y="4273"/>
                      <a:pt x="44733" y="4284"/>
                      <a:pt x="44816" y="4309"/>
                    </a:cubicBezTo>
                    <a:cubicBezTo>
                      <a:pt x="45232" y="4462"/>
                      <a:pt x="45476" y="4921"/>
                      <a:pt x="45370" y="5348"/>
                    </a:cubicBezTo>
                    <a:cubicBezTo>
                      <a:pt x="45275" y="5741"/>
                      <a:pt x="44948" y="6145"/>
                      <a:pt x="44561" y="6145"/>
                    </a:cubicBezTo>
                    <a:cubicBezTo>
                      <a:pt x="44489" y="6145"/>
                      <a:pt x="44415" y="6131"/>
                      <a:pt x="44343" y="6101"/>
                    </a:cubicBezTo>
                    <a:cubicBezTo>
                      <a:pt x="43909" y="5923"/>
                      <a:pt x="43628" y="5358"/>
                      <a:pt x="43760" y="4914"/>
                    </a:cubicBezTo>
                    <a:cubicBezTo>
                      <a:pt x="43877" y="4524"/>
                      <a:pt x="44193" y="4273"/>
                      <a:pt x="44565" y="4273"/>
                    </a:cubicBezTo>
                    <a:close/>
                    <a:moveTo>
                      <a:pt x="49384" y="4273"/>
                    </a:moveTo>
                    <a:cubicBezTo>
                      <a:pt x="49464" y="4273"/>
                      <a:pt x="49551" y="4284"/>
                      <a:pt x="49631" y="4309"/>
                    </a:cubicBezTo>
                    <a:cubicBezTo>
                      <a:pt x="50050" y="4462"/>
                      <a:pt x="50294" y="4921"/>
                      <a:pt x="50188" y="5348"/>
                    </a:cubicBezTo>
                    <a:cubicBezTo>
                      <a:pt x="50094" y="5741"/>
                      <a:pt x="49766" y="6145"/>
                      <a:pt x="49380" y="6145"/>
                    </a:cubicBezTo>
                    <a:cubicBezTo>
                      <a:pt x="49307" y="6145"/>
                      <a:pt x="49235" y="6131"/>
                      <a:pt x="49161" y="6101"/>
                    </a:cubicBezTo>
                    <a:cubicBezTo>
                      <a:pt x="48724" y="5923"/>
                      <a:pt x="48448" y="5358"/>
                      <a:pt x="48579" y="4914"/>
                    </a:cubicBezTo>
                    <a:cubicBezTo>
                      <a:pt x="48695" y="4524"/>
                      <a:pt x="49012" y="4273"/>
                      <a:pt x="49384" y="4273"/>
                    </a:cubicBezTo>
                    <a:close/>
                    <a:moveTo>
                      <a:pt x="54202" y="4273"/>
                    </a:moveTo>
                    <a:cubicBezTo>
                      <a:pt x="54283" y="4273"/>
                      <a:pt x="54370" y="4284"/>
                      <a:pt x="54450" y="4309"/>
                    </a:cubicBezTo>
                    <a:cubicBezTo>
                      <a:pt x="54869" y="4462"/>
                      <a:pt x="55113" y="4921"/>
                      <a:pt x="55008" y="5348"/>
                    </a:cubicBezTo>
                    <a:cubicBezTo>
                      <a:pt x="54913" y="5741"/>
                      <a:pt x="54585" y="6145"/>
                      <a:pt x="54199" y="6145"/>
                    </a:cubicBezTo>
                    <a:cubicBezTo>
                      <a:pt x="54126" y="6145"/>
                      <a:pt x="54053" y="6131"/>
                      <a:pt x="53980" y="6101"/>
                    </a:cubicBezTo>
                    <a:cubicBezTo>
                      <a:pt x="53543" y="5923"/>
                      <a:pt x="53266" y="5358"/>
                      <a:pt x="53397" y="4914"/>
                    </a:cubicBezTo>
                    <a:cubicBezTo>
                      <a:pt x="53514" y="4524"/>
                      <a:pt x="53827" y="4273"/>
                      <a:pt x="54202" y="4273"/>
                    </a:cubicBezTo>
                    <a:close/>
                    <a:moveTo>
                      <a:pt x="59022" y="4273"/>
                    </a:moveTo>
                    <a:cubicBezTo>
                      <a:pt x="59101" y="4273"/>
                      <a:pt x="59189" y="4284"/>
                      <a:pt x="59269" y="4309"/>
                    </a:cubicBezTo>
                    <a:cubicBezTo>
                      <a:pt x="59688" y="4462"/>
                      <a:pt x="59932" y="4921"/>
                      <a:pt x="59826" y="5348"/>
                    </a:cubicBezTo>
                    <a:cubicBezTo>
                      <a:pt x="59731" y="5741"/>
                      <a:pt x="59400" y="6145"/>
                      <a:pt x="59017" y="6145"/>
                    </a:cubicBezTo>
                    <a:cubicBezTo>
                      <a:pt x="58945" y="6145"/>
                      <a:pt x="58872" y="6131"/>
                      <a:pt x="58799" y="6101"/>
                    </a:cubicBezTo>
                    <a:cubicBezTo>
                      <a:pt x="58362" y="5923"/>
                      <a:pt x="58085" y="5358"/>
                      <a:pt x="58217" y="4914"/>
                    </a:cubicBezTo>
                    <a:cubicBezTo>
                      <a:pt x="58333" y="4524"/>
                      <a:pt x="58646" y="4273"/>
                      <a:pt x="59022" y="4273"/>
                    </a:cubicBezTo>
                    <a:close/>
                    <a:moveTo>
                      <a:pt x="63837" y="4273"/>
                    </a:moveTo>
                    <a:cubicBezTo>
                      <a:pt x="63921" y="4273"/>
                      <a:pt x="64004" y="4284"/>
                      <a:pt x="64087" y="4309"/>
                    </a:cubicBezTo>
                    <a:cubicBezTo>
                      <a:pt x="64503" y="4462"/>
                      <a:pt x="64747" y="4921"/>
                      <a:pt x="64645" y="5348"/>
                    </a:cubicBezTo>
                    <a:cubicBezTo>
                      <a:pt x="64551" y="5741"/>
                      <a:pt x="64219" y="6145"/>
                      <a:pt x="63837" y="6145"/>
                    </a:cubicBezTo>
                    <a:cubicBezTo>
                      <a:pt x="63764" y="6145"/>
                      <a:pt x="63691" y="6131"/>
                      <a:pt x="63618" y="6101"/>
                    </a:cubicBezTo>
                    <a:cubicBezTo>
                      <a:pt x="63181" y="5923"/>
                      <a:pt x="62904" y="5358"/>
                      <a:pt x="63035" y="4914"/>
                    </a:cubicBezTo>
                    <a:cubicBezTo>
                      <a:pt x="63152" y="4524"/>
                      <a:pt x="63465" y="4273"/>
                      <a:pt x="63837" y="4273"/>
                    </a:cubicBezTo>
                    <a:close/>
                    <a:moveTo>
                      <a:pt x="68655" y="4273"/>
                    </a:moveTo>
                    <a:cubicBezTo>
                      <a:pt x="68739" y="4273"/>
                      <a:pt x="68823" y="4284"/>
                      <a:pt x="68907" y="4309"/>
                    </a:cubicBezTo>
                    <a:cubicBezTo>
                      <a:pt x="69322" y="4462"/>
                      <a:pt x="69566" y="4921"/>
                      <a:pt x="69464" y="5348"/>
                    </a:cubicBezTo>
                    <a:cubicBezTo>
                      <a:pt x="69369" y="5741"/>
                      <a:pt x="69038" y="6145"/>
                      <a:pt x="68655" y="6145"/>
                    </a:cubicBezTo>
                    <a:cubicBezTo>
                      <a:pt x="68582" y="6145"/>
                      <a:pt x="68510" y="6131"/>
                      <a:pt x="68436" y="6101"/>
                    </a:cubicBezTo>
                    <a:cubicBezTo>
                      <a:pt x="67999" y="5923"/>
                      <a:pt x="67723" y="5358"/>
                      <a:pt x="67854" y="4914"/>
                    </a:cubicBezTo>
                    <a:cubicBezTo>
                      <a:pt x="67971" y="4524"/>
                      <a:pt x="68283" y="4273"/>
                      <a:pt x="68655" y="4273"/>
                    </a:cubicBezTo>
                    <a:close/>
                    <a:moveTo>
                      <a:pt x="73474" y="4273"/>
                    </a:moveTo>
                    <a:cubicBezTo>
                      <a:pt x="73558" y="4273"/>
                      <a:pt x="73642" y="4284"/>
                      <a:pt x="73725" y="4309"/>
                    </a:cubicBezTo>
                    <a:cubicBezTo>
                      <a:pt x="74140" y="4462"/>
                      <a:pt x="74385" y="4921"/>
                      <a:pt x="74283" y="5348"/>
                    </a:cubicBezTo>
                    <a:cubicBezTo>
                      <a:pt x="74184" y="5741"/>
                      <a:pt x="73856" y="6145"/>
                      <a:pt x="73474" y="6145"/>
                    </a:cubicBezTo>
                    <a:cubicBezTo>
                      <a:pt x="73402" y="6145"/>
                      <a:pt x="73325" y="6131"/>
                      <a:pt x="73256" y="6101"/>
                    </a:cubicBezTo>
                    <a:cubicBezTo>
                      <a:pt x="72819" y="5923"/>
                      <a:pt x="72542" y="5358"/>
                      <a:pt x="72673" y="4914"/>
                    </a:cubicBezTo>
                    <a:cubicBezTo>
                      <a:pt x="72790" y="4524"/>
                      <a:pt x="73103" y="4273"/>
                      <a:pt x="73474" y="4273"/>
                    </a:cubicBezTo>
                    <a:close/>
                    <a:moveTo>
                      <a:pt x="78293" y="4273"/>
                    </a:moveTo>
                    <a:cubicBezTo>
                      <a:pt x="78377" y="4273"/>
                      <a:pt x="78461" y="4284"/>
                      <a:pt x="78544" y="4309"/>
                    </a:cubicBezTo>
                    <a:cubicBezTo>
                      <a:pt x="78960" y="4462"/>
                      <a:pt x="79204" y="4921"/>
                      <a:pt x="79101" y="5348"/>
                    </a:cubicBezTo>
                    <a:cubicBezTo>
                      <a:pt x="79003" y="5741"/>
                      <a:pt x="78676" y="6145"/>
                      <a:pt x="78293" y="6145"/>
                    </a:cubicBezTo>
                    <a:cubicBezTo>
                      <a:pt x="78220" y="6145"/>
                      <a:pt x="78144" y="6131"/>
                      <a:pt x="78071" y="6101"/>
                    </a:cubicBezTo>
                    <a:cubicBezTo>
                      <a:pt x="77637" y="5923"/>
                      <a:pt x="77361" y="5358"/>
                      <a:pt x="77492" y="4914"/>
                    </a:cubicBezTo>
                    <a:cubicBezTo>
                      <a:pt x="77608" y="4524"/>
                      <a:pt x="77921" y="4273"/>
                      <a:pt x="78293" y="4273"/>
                    </a:cubicBezTo>
                    <a:close/>
                    <a:moveTo>
                      <a:pt x="83112" y="4273"/>
                    </a:moveTo>
                    <a:cubicBezTo>
                      <a:pt x="83196" y="4273"/>
                      <a:pt x="83280" y="4284"/>
                      <a:pt x="83363" y="4309"/>
                    </a:cubicBezTo>
                    <a:cubicBezTo>
                      <a:pt x="83778" y="4462"/>
                      <a:pt x="84023" y="4921"/>
                      <a:pt x="83917" y="5348"/>
                    </a:cubicBezTo>
                    <a:cubicBezTo>
                      <a:pt x="83822" y="5741"/>
                      <a:pt x="83494" y="6145"/>
                      <a:pt x="83112" y="6145"/>
                    </a:cubicBezTo>
                    <a:cubicBezTo>
                      <a:pt x="83039" y="6145"/>
                      <a:pt x="82962" y="6131"/>
                      <a:pt x="82890" y="6101"/>
                    </a:cubicBezTo>
                    <a:cubicBezTo>
                      <a:pt x="82456" y="5923"/>
                      <a:pt x="82179" y="5358"/>
                      <a:pt x="82310" y="4914"/>
                    </a:cubicBezTo>
                    <a:cubicBezTo>
                      <a:pt x="82423" y="4524"/>
                      <a:pt x="82740" y="4273"/>
                      <a:pt x="83112" y="4273"/>
                    </a:cubicBezTo>
                    <a:close/>
                    <a:moveTo>
                      <a:pt x="87930" y="4273"/>
                    </a:moveTo>
                    <a:cubicBezTo>
                      <a:pt x="88014" y="4273"/>
                      <a:pt x="88098" y="4284"/>
                      <a:pt x="88182" y="4309"/>
                    </a:cubicBezTo>
                    <a:cubicBezTo>
                      <a:pt x="88597" y="4462"/>
                      <a:pt x="88841" y="4921"/>
                      <a:pt x="88735" y="5348"/>
                    </a:cubicBezTo>
                    <a:cubicBezTo>
                      <a:pt x="88641" y="5741"/>
                      <a:pt x="88313" y="6145"/>
                      <a:pt x="87930" y="6145"/>
                    </a:cubicBezTo>
                    <a:cubicBezTo>
                      <a:pt x="87854" y="6145"/>
                      <a:pt x="87782" y="6131"/>
                      <a:pt x="87708" y="6101"/>
                    </a:cubicBezTo>
                    <a:cubicBezTo>
                      <a:pt x="87275" y="5923"/>
                      <a:pt x="86995" y="5358"/>
                      <a:pt x="87130" y="4914"/>
                    </a:cubicBezTo>
                    <a:cubicBezTo>
                      <a:pt x="87242" y="4524"/>
                      <a:pt x="87559" y="4273"/>
                      <a:pt x="87930" y="4273"/>
                    </a:cubicBezTo>
                    <a:close/>
                    <a:moveTo>
                      <a:pt x="1174" y="2969"/>
                    </a:moveTo>
                    <a:cubicBezTo>
                      <a:pt x="1152" y="2969"/>
                      <a:pt x="1130" y="2973"/>
                      <a:pt x="1108" y="2973"/>
                    </a:cubicBezTo>
                    <a:cubicBezTo>
                      <a:pt x="606" y="3002"/>
                      <a:pt x="194" y="3293"/>
                      <a:pt x="4" y="3752"/>
                    </a:cubicBezTo>
                    <a:cubicBezTo>
                      <a:pt x="1" y="3756"/>
                      <a:pt x="1" y="3759"/>
                      <a:pt x="1" y="3763"/>
                    </a:cubicBezTo>
                    <a:lnTo>
                      <a:pt x="4" y="3850"/>
                    </a:lnTo>
                    <a:cubicBezTo>
                      <a:pt x="4" y="4015"/>
                      <a:pt x="8" y="4183"/>
                      <a:pt x="8" y="4349"/>
                    </a:cubicBezTo>
                    <a:cubicBezTo>
                      <a:pt x="8" y="4572"/>
                      <a:pt x="11" y="4798"/>
                      <a:pt x="15" y="5020"/>
                    </a:cubicBezTo>
                    <a:cubicBezTo>
                      <a:pt x="29" y="5566"/>
                      <a:pt x="314" y="6084"/>
                      <a:pt x="740" y="6335"/>
                    </a:cubicBezTo>
                    <a:cubicBezTo>
                      <a:pt x="904" y="6429"/>
                      <a:pt x="1071" y="6481"/>
                      <a:pt x="1243" y="6481"/>
                    </a:cubicBezTo>
                    <a:cubicBezTo>
                      <a:pt x="1556" y="6481"/>
                      <a:pt x="1851" y="6309"/>
                      <a:pt x="2055" y="6018"/>
                    </a:cubicBezTo>
                    <a:cubicBezTo>
                      <a:pt x="2339" y="5603"/>
                      <a:pt x="2368" y="5173"/>
                      <a:pt x="2371" y="4655"/>
                    </a:cubicBezTo>
                    <a:cubicBezTo>
                      <a:pt x="2376" y="4412"/>
                      <a:pt x="2379" y="4168"/>
                      <a:pt x="2383" y="3924"/>
                    </a:cubicBezTo>
                    <a:lnTo>
                      <a:pt x="2386" y="3767"/>
                    </a:lnTo>
                    <a:cubicBezTo>
                      <a:pt x="2386" y="3763"/>
                      <a:pt x="2383" y="3756"/>
                      <a:pt x="2383" y="3752"/>
                    </a:cubicBezTo>
                    <a:cubicBezTo>
                      <a:pt x="2102" y="3265"/>
                      <a:pt x="1650" y="2969"/>
                      <a:pt x="1174" y="2969"/>
                    </a:cubicBezTo>
                    <a:close/>
                    <a:moveTo>
                      <a:pt x="5992" y="2969"/>
                    </a:moveTo>
                    <a:cubicBezTo>
                      <a:pt x="5970" y="2969"/>
                      <a:pt x="5948" y="2973"/>
                      <a:pt x="5927" y="2973"/>
                    </a:cubicBezTo>
                    <a:cubicBezTo>
                      <a:pt x="5424" y="3002"/>
                      <a:pt x="5012" y="3293"/>
                      <a:pt x="4823" y="3752"/>
                    </a:cubicBezTo>
                    <a:cubicBezTo>
                      <a:pt x="4819" y="3756"/>
                      <a:pt x="4819" y="3767"/>
                      <a:pt x="4819" y="3771"/>
                    </a:cubicBezTo>
                    <a:lnTo>
                      <a:pt x="4823" y="3850"/>
                    </a:lnTo>
                    <a:cubicBezTo>
                      <a:pt x="4823" y="4018"/>
                      <a:pt x="4827" y="4186"/>
                      <a:pt x="4827" y="4357"/>
                    </a:cubicBezTo>
                    <a:cubicBezTo>
                      <a:pt x="4827" y="4576"/>
                      <a:pt x="4830" y="4798"/>
                      <a:pt x="4834" y="5020"/>
                    </a:cubicBezTo>
                    <a:cubicBezTo>
                      <a:pt x="4849" y="5566"/>
                      <a:pt x="5133" y="6084"/>
                      <a:pt x="5559" y="6335"/>
                    </a:cubicBezTo>
                    <a:cubicBezTo>
                      <a:pt x="5723" y="6429"/>
                      <a:pt x="5890" y="6481"/>
                      <a:pt x="6061" y="6481"/>
                    </a:cubicBezTo>
                    <a:cubicBezTo>
                      <a:pt x="6375" y="6481"/>
                      <a:pt x="6670" y="6309"/>
                      <a:pt x="6873" y="6018"/>
                    </a:cubicBezTo>
                    <a:cubicBezTo>
                      <a:pt x="7157" y="5603"/>
                      <a:pt x="7187" y="5173"/>
                      <a:pt x="7191" y="4655"/>
                    </a:cubicBezTo>
                    <a:cubicBezTo>
                      <a:pt x="7194" y="4412"/>
                      <a:pt x="7198" y="4164"/>
                      <a:pt x="7201" y="3920"/>
                    </a:cubicBezTo>
                    <a:lnTo>
                      <a:pt x="7205" y="3767"/>
                    </a:lnTo>
                    <a:cubicBezTo>
                      <a:pt x="7205" y="3763"/>
                      <a:pt x="7201" y="3756"/>
                      <a:pt x="7201" y="3752"/>
                    </a:cubicBezTo>
                    <a:cubicBezTo>
                      <a:pt x="6921" y="3265"/>
                      <a:pt x="6469" y="2969"/>
                      <a:pt x="5992" y="2969"/>
                    </a:cubicBezTo>
                    <a:close/>
                    <a:moveTo>
                      <a:pt x="10811" y="2969"/>
                    </a:moveTo>
                    <a:cubicBezTo>
                      <a:pt x="10790" y="2969"/>
                      <a:pt x="10768" y="2973"/>
                      <a:pt x="10746" y="2973"/>
                    </a:cubicBezTo>
                    <a:cubicBezTo>
                      <a:pt x="10243" y="3002"/>
                      <a:pt x="9831" y="3293"/>
                      <a:pt x="9642" y="3749"/>
                    </a:cubicBezTo>
                    <a:cubicBezTo>
                      <a:pt x="9638" y="3752"/>
                      <a:pt x="9638" y="3756"/>
                      <a:pt x="9638" y="3763"/>
                    </a:cubicBezTo>
                    <a:lnTo>
                      <a:pt x="9642" y="3850"/>
                    </a:lnTo>
                    <a:cubicBezTo>
                      <a:pt x="9642" y="4018"/>
                      <a:pt x="9645" y="4190"/>
                      <a:pt x="9645" y="4361"/>
                    </a:cubicBezTo>
                    <a:cubicBezTo>
                      <a:pt x="9645" y="4579"/>
                      <a:pt x="9649" y="4801"/>
                      <a:pt x="9653" y="5020"/>
                    </a:cubicBezTo>
                    <a:cubicBezTo>
                      <a:pt x="9667" y="5566"/>
                      <a:pt x="9951" y="6084"/>
                      <a:pt x="10378" y="6335"/>
                    </a:cubicBezTo>
                    <a:cubicBezTo>
                      <a:pt x="10541" y="6429"/>
                      <a:pt x="10709" y="6481"/>
                      <a:pt x="10880" y="6481"/>
                    </a:cubicBezTo>
                    <a:cubicBezTo>
                      <a:pt x="11193" y="6481"/>
                      <a:pt x="11489" y="6309"/>
                      <a:pt x="11693" y="6018"/>
                    </a:cubicBezTo>
                    <a:cubicBezTo>
                      <a:pt x="11977" y="5603"/>
                      <a:pt x="12006" y="5173"/>
                      <a:pt x="12009" y="4655"/>
                    </a:cubicBezTo>
                    <a:cubicBezTo>
                      <a:pt x="12013" y="4412"/>
                      <a:pt x="12017" y="4168"/>
                      <a:pt x="12020" y="3924"/>
                    </a:cubicBezTo>
                    <a:lnTo>
                      <a:pt x="12024" y="3767"/>
                    </a:lnTo>
                    <a:cubicBezTo>
                      <a:pt x="12024" y="3763"/>
                      <a:pt x="12020" y="3756"/>
                      <a:pt x="12020" y="3752"/>
                    </a:cubicBezTo>
                    <a:cubicBezTo>
                      <a:pt x="11740" y="3265"/>
                      <a:pt x="11288" y="2969"/>
                      <a:pt x="10811" y="2969"/>
                    </a:cubicBezTo>
                    <a:close/>
                    <a:moveTo>
                      <a:pt x="15630" y="2969"/>
                    </a:moveTo>
                    <a:cubicBezTo>
                      <a:pt x="15608" y="2969"/>
                      <a:pt x="15586" y="2973"/>
                      <a:pt x="15561" y="2973"/>
                    </a:cubicBezTo>
                    <a:cubicBezTo>
                      <a:pt x="15062" y="3002"/>
                      <a:pt x="14650" y="3293"/>
                      <a:pt x="14461" y="3752"/>
                    </a:cubicBezTo>
                    <a:cubicBezTo>
                      <a:pt x="14457" y="3756"/>
                      <a:pt x="14457" y="3759"/>
                      <a:pt x="14457" y="3763"/>
                    </a:cubicBezTo>
                    <a:lnTo>
                      <a:pt x="14457" y="3850"/>
                    </a:lnTo>
                    <a:cubicBezTo>
                      <a:pt x="14461" y="4018"/>
                      <a:pt x="14465" y="4190"/>
                      <a:pt x="14465" y="4357"/>
                    </a:cubicBezTo>
                    <a:cubicBezTo>
                      <a:pt x="14465" y="4579"/>
                      <a:pt x="14468" y="4801"/>
                      <a:pt x="14472" y="5020"/>
                    </a:cubicBezTo>
                    <a:cubicBezTo>
                      <a:pt x="14483" y="5566"/>
                      <a:pt x="14771" y="6084"/>
                      <a:pt x="15196" y="6335"/>
                    </a:cubicBezTo>
                    <a:cubicBezTo>
                      <a:pt x="15361" y="6429"/>
                      <a:pt x="15528" y="6481"/>
                      <a:pt x="15699" y="6481"/>
                    </a:cubicBezTo>
                    <a:cubicBezTo>
                      <a:pt x="16013" y="6481"/>
                      <a:pt x="16307" y="6309"/>
                      <a:pt x="16507" y="6018"/>
                    </a:cubicBezTo>
                    <a:cubicBezTo>
                      <a:pt x="16795" y="5603"/>
                      <a:pt x="16821" y="5173"/>
                      <a:pt x="16828" y="4655"/>
                    </a:cubicBezTo>
                    <a:cubicBezTo>
                      <a:pt x="16832" y="4412"/>
                      <a:pt x="16835" y="4168"/>
                      <a:pt x="16839" y="3924"/>
                    </a:cubicBezTo>
                    <a:lnTo>
                      <a:pt x="16843" y="3767"/>
                    </a:lnTo>
                    <a:cubicBezTo>
                      <a:pt x="16843" y="3763"/>
                      <a:pt x="16839" y="3756"/>
                      <a:pt x="16839" y="3752"/>
                    </a:cubicBezTo>
                    <a:cubicBezTo>
                      <a:pt x="16559" y="3265"/>
                      <a:pt x="16107" y="2969"/>
                      <a:pt x="15630" y="2969"/>
                    </a:cubicBezTo>
                    <a:close/>
                    <a:moveTo>
                      <a:pt x="20449" y="2969"/>
                    </a:moveTo>
                    <a:cubicBezTo>
                      <a:pt x="20427" y="2969"/>
                      <a:pt x="20405" y="2973"/>
                      <a:pt x="20379" y="2973"/>
                    </a:cubicBezTo>
                    <a:cubicBezTo>
                      <a:pt x="19881" y="3002"/>
                      <a:pt x="19469" y="3293"/>
                      <a:pt x="19279" y="3752"/>
                    </a:cubicBezTo>
                    <a:cubicBezTo>
                      <a:pt x="19276" y="3756"/>
                      <a:pt x="19276" y="3767"/>
                      <a:pt x="19276" y="3771"/>
                    </a:cubicBezTo>
                    <a:lnTo>
                      <a:pt x="19276" y="3850"/>
                    </a:lnTo>
                    <a:cubicBezTo>
                      <a:pt x="19279" y="4018"/>
                      <a:pt x="19279" y="4186"/>
                      <a:pt x="19283" y="4357"/>
                    </a:cubicBezTo>
                    <a:cubicBezTo>
                      <a:pt x="19283" y="4576"/>
                      <a:pt x="19283" y="4798"/>
                      <a:pt x="19291" y="5020"/>
                    </a:cubicBezTo>
                    <a:cubicBezTo>
                      <a:pt x="19301" y="5566"/>
                      <a:pt x="19585" y="6084"/>
                      <a:pt x="20016" y="6335"/>
                    </a:cubicBezTo>
                    <a:cubicBezTo>
                      <a:pt x="20175" y="6429"/>
                      <a:pt x="20347" y="6481"/>
                      <a:pt x="20518" y="6481"/>
                    </a:cubicBezTo>
                    <a:cubicBezTo>
                      <a:pt x="20828" y="6481"/>
                      <a:pt x="21127" y="6309"/>
                      <a:pt x="21327" y="6018"/>
                    </a:cubicBezTo>
                    <a:cubicBezTo>
                      <a:pt x="21614" y="5603"/>
                      <a:pt x="21640" y="5173"/>
                      <a:pt x="21647" y="4655"/>
                    </a:cubicBezTo>
                    <a:cubicBezTo>
                      <a:pt x="21651" y="4408"/>
                      <a:pt x="21655" y="4161"/>
                      <a:pt x="21658" y="3909"/>
                    </a:cubicBezTo>
                    <a:lnTo>
                      <a:pt x="21662" y="3767"/>
                    </a:lnTo>
                    <a:cubicBezTo>
                      <a:pt x="21662" y="3763"/>
                      <a:pt x="21658" y="3756"/>
                      <a:pt x="21658" y="3752"/>
                    </a:cubicBezTo>
                    <a:cubicBezTo>
                      <a:pt x="21377" y="3265"/>
                      <a:pt x="20926" y="2969"/>
                      <a:pt x="20449" y="2969"/>
                    </a:cubicBezTo>
                    <a:close/>
                    <a:moveTo>
                      <a:pt x="25268" y="2969"/>
                    </a:moveTo>
                    <a:cubicBezTo>
                      <a:pt x="25246" y="2969"/>
                      <a:pt x="25224" y="2973"/>
                      <a:pt x="25198" y="2973"/>
                    </a:cubicBezTo>
                    <a:cubicBezTo>
                      <a:pt x="24699" y="3002"/>
                      <a:pt x="24284" y="3293"/>
                      <a:pt x="24094" y="3752"/>
                    </a:cubicBezTo>
                    <a:lnTo>
                      <a:pt x="24094" y="3763"/>
                    </a:lnTo>
                    <a:lnTo>
                      <a:pt x="24094" y="3850"/>
                    </a:lnTo>
                    <a:cubicBezTo>
                      <a:pt x="24099" y="4018"/>
                      <a:pt x="24099" y="4186"/>
                      <a:pt x="24102" y="4353"/>
                    </a:cubicBezTo>
                    <a:cubicBezTo>
                      <a:pt x="24102" y="4576"/>
                      <a:pt x="24102" y="4798"/>
                      <a:pt x="24109" y="5020"/>
                    </a:cubicBezTo>
                    <a:cubicBezTo>
                      <a:pt x="24121" y="5566"/>
                      <a:pt x="24405" y="6084"/>
                      <a:pt x="24834" y="6335"/>
                    </a:cubicBezTo>
                    <a:cubicBezTo>
                      <a:pt x="24995" y="6429"/>
                      <a:pt x="25165" y="6481"/>
                      <a:pt x="25337" y="6481"/>
                    </a:cubicBezTo>
                    <a:cubicBezTo>
                      <a:pt x="25646" y="6481"/>
                      <a:pt x="25945" y="6309"/>
                      <a:pt x="26145" y="6018"/>
                    </a:cubicBezTo>
                    <a:cubicBezTo>
                      <a:pt x="26433" y="5603"/>
                      <a:pt x="26459" y="5173"/>
                      <a:pt x="26466" y="4655"/>
                    </a:cubicBezTo>
                    <a:cubicBezTo>
                      <a:pt x="26469" y="4419"/>
                      <a:pt x="26473" y="4178"/>
                      <a:pt x="26476" y="3942"/>
                    </a:cubicBezTo>
                    <a:lnTo>
                      <a:pt x="26476" y="3767"/>
                    </a:lnTo>
                    <a:cubicBezTo>
                      <a:pt x="26476" y="3763"/>
                      <a:pt x="26476" y="3756"/>
                      <a:pt x="26473" y="3752"/>
                    </a:cubicBezTo>
                    <a:cubicBezTo>
                      <a:pt x="26197" y="3265"/>
                      <a:pt x="25745" y="2969"/>
                      <a:pt x="25268" y="2969"/>
                    </a:cubicBezTo>
                    <a:close/>
                    <a:moveTo>
                      <a:pt x="30087" y="2969"/>
                    </a:moveTo>
                    <a:cubicBezTo>
                      <a:pt x="30065" y="2969"/>
                      <a:pt x="30043" y="2973"/>
                      <a:pt x="30017" y="2973"/>
                    </a:cubicBezTo>
                    <a:cubicBezTo>
                      <a:pt x="29519" y="3002"/>
                      <a:pt x="29103" y="3293"/>
                      <a:pt x="28914" y="3752"/>
                    </a:cubicBezTo>
                    <a:lnTo>
                      <a:pt x="28914" y="3763"/>
                    </a:lnTo>
                    <a:lnTo>
                      <a:pt x="28914" y="3850"/>
                    </a:lnTo>
                    <a:cubicBezTo>
                      <a:pt x="28917" y="4015"/>
                      <a:pt x="28917" y="4178"/>
                      <a:pt x="28917" y="4346"/>
                    </a:cubicBezTo>
                    <a:cubicBezTo>
                      <a:pt x="28921" y="4568"/>
                      <a:pt x="28921" y="4794"/>
                      <a:pt x="28929" y="5020"/>
                    </a:cubicBezTo>
                    <a:cubicBezTo>
                      <a:pt x="28939" y="5566"/>
                      <a:pt x="29223" y="6084"/>
                      <a:pt x="29653" y="6335"/>
                    </a:cubicBezTo>
                    <a:cubicBezTo>
                      <a:pt x="29813" y="6429"/>
                      <a:pt x="29985" y="6481"/>
                      <a:pt x="30156" y="6481"/>
                    </a:cubicBezTo>
                    <a:cubicBezTo>
                      <a:pt x="30465" y="6481"/>
                      <a:pt x="30760" y="6309"/>
                      <a:pt x="30964" y="6018"/>
                    </a:cubicBezTo>
                    <a:cubicBezTo>
                      <a:pt x="31252" y="5603"/>
                      <a:pt x="31277" y="5173"/>
                      <a:pt x="31284" y="4655"/>
                    </a:cubicBezTo>
                    <a:cubicBezTo>
                      <a:pt x="31284" y="4415"/>
                      <a:pt x="31292" y="4171"/>
                      <a:pt x="31296" y="3931"/>
                    </a:cubicBezTo>
                    <a:lnTo>
                      <a:pt x="31296" y="3767"/>
                    </a:lnTo>
                    <a:cubicBezTo>
                      <a:pt x="31296" y="3763"/>
                      <a:pt x="31296" y="3756"/>
                      <a:pt x="31292" y="3752"/>
                    </a:cubicBezTo>
                    <a:cubicBezTo>
                      <a:pt x="31012" y="3265"/>
                      <a:pt x="30563" y="2969"/>
                      <a:pt x="30087" y="2969"/>
                    </a:cubicBezTo>
                    <a:close/>
                    <a:moveTo>
                      <a:pt x="34905" y="2969"/>
                    </a:moveTo>
                    <a:cubicBezTo>
                      <a:pt x="34883" y="2969"/>
                      <a:pt x="34858" y="2973"/>
                      <a:pt x="34836" y="2973"/>
                    </a:cubicBezTo>
                    <a:cubicBezTo>
                      <a:pt x="34337" y="3002"/>
                      <a:pt x="33922" y="3293"/>
                      <a:pt x="33732" y="3752"/>
                    </a:cubicBezTo>
                    <a:lnTo>
                      <a:pt x="33732" y="3763"/>
                    </a:lnTo>
                    <a:lnTo>
                      <a:pt x="33732" y="3850"/>
                    </a:lnTo>
                    <a:cubicBezTo>
                      <a:pt x="33736" y="4015"/>
                      <a:pt x="33736" y="4183"/>
                      <a:pt x="33736" y="4349"/>
                    </a:cubicBezTo>
                    <a:cubicBezTo>
                      <a:pt x="33740" y="4572"/>
                      <a:pt x="33740" y="4798"/>
                      <a:pt x="33747" y="5020"/>
                    </a:cubicBezTo>
                    <a:cubicBezTo>
                      <a:pt x="33758" y="5566"/>
                      <a:pt x="34042" y="6084"/>
                      <a:pt x="34472" y="6335"/>
                    </a:cubicBezTo>
                    <a:cubicBezTo>
                      <a:pt x="34632" y="6429"/>
                      <a:pt x="34803" y="6481"/>
                      <a:pt x="34974" y="6481"/>
                    </a:cubicBezTo>
                    <a:cubicBezTo>
                      <a:pt x="35284" y="6481"/>
                      <a:pt x="35579" y="6309"/>
                      <a:pt x="35783" y="6018"/>
                    </a:cubicBezTo>
                    <a:cubicBezTo>
                      <a:pt x="36070" y="5603"/>
                      <a:pt x="36097" y="5173"/>
                      <a:pt x="36104" y="4655"/>
                    </a:cubicBezTo>
                    <a:cubicBezTo>
                      <a:pt x="36104" y="4415"/>
                      <a:pt x="36107" y="4171"/>
                      <a:pt x="36114" y="3927"/>
                    </a:cubicBezTo>
                    <a:lnTo>
                      <a:pt x="36114" y="3767"/>
                    </a:lnTo>
                    <a:cubicBezTo>
                      <a:pt x="36114" y="3763"/>
                      <a:pt x="36114" y="3756"/>
                      <a:pt x="36111" y="3752"/>
                    </a:cubicBezTo>
                    <a:cubicBezTo>
                      <a:pt x="35830" y="3265"/>
                      <a:pt x="35379" y="2969"/>
                      <a:pt x="34905" y="2969"/>
                    </a:cubicBezTo>
                    <a:close/>
                    <a:moveTo>
                      <a:pt x="39724" y="2969"/>
                    </a:moveTo>
                    <a:cubicBezTo>
                      <a:pt x="39703" y="2969"/>
                      <a:pt x="39676" y="2973"/>
                      <a:pt x="39655" y="2973"/>
                    </a:cubicBezTo>
                    <a:cubicBezTo>
                      <a:pt x="39152" y="3002"/>
                      <a:pt x="38741" y="3293"/>
                      <a:pt x="38551" y="3752"/>
                    </a:cubicBezTo>
                    <a:lnTo>
                      <a:pt x="38551" y="3763"/>
                    </a:lnTo>
                    <a:lnTo>
                      <a:pt x="38551" y="3850"/>
                    </a:lnTo>
                    <a:cubicBezTo>
                      <a:pt x="38555" y="4018"/>
                      <a:pt x="38555" y="4190"/>
                      <a:pt x="38555" y="4361"/>
                    </a:cubicBezTo>
                    <a:cubicBezTo>
                      <a:pt x="38558" y="4579"/>
                      <a:pt x="38558" y="4801"/>
                      <a:pt x="38566" y="5020"/>
                    </a:cubicBezTo>
                    <a:cubicBezTo>
                      <a:pt x="38577" y="5566"/>
                      <a:pt x="38861" y="6084"/>
                      <a:pt x="39287" y="6335"/>
                    </a:cubicBezTo>
                    <a:cubicBezTo>
                      <a:pt x="39451" y="6429"/>
                      <a:pt x="39622" y="6481"/>
                      <a:pt x="39794" y="6481"/>
                    </a:cubicBezTo>
                    <a:cubicBezTo>
                      <a:pt x="40103" y="6481"/>
                      <a:pt x="40398" y="6309"/>
                      <a:pt x="40602" y="6018"/>
                    </a:cubicBezTo>
                    <a:cubicBezTo>
                      <a:pt x="40890" y="5603"/>
                      <a:pt x="40915" y="5173"/>
                      <a:pt x="40922" y="4655"/>
                    </a:cubicBezTo>
                    <a:cubicBezTo>
                      <a:pt x="40922" y="4412"/>
                      <a:pt x="40926" y="4168"/>
                      <a:pt x="40930" y="3924"/>
                    </a:cubicBezTo>
                    <a:lnTo>
                      <a:pt x="40933" y="3767"/>
                    </a:lnTo>
                    <a:cubicBezTo>
                      <a:pt x="40933" y="3763"/>
                      <a:pt x="40933" y="3756"/>
                      <a:pt x="40930" y="3752"/>
                    </a:cubicBezTo>
                    <a:cubicBezTo>
                      <a:pt x="40649" y="3265"/>
                      <a:pt x="40197" y="2969"/>
                      <a:pt x="39724" y="2969"/>
                    </a:cubicBezTo>
                    <a:close/>
                    <a:moveTo>
                      <a:pt x="44543" y="2969"/>
                    </a:moveTo>
                    <a:cubicBezTo>
                      <a:pt x="44518" y="2969"/>
                      <a:pt x="44496" y="2973"/>
                      <a:pt x="44474" y="2973"/>
                    </a:cubicBezTo>
                    <a:cubicBezTo>
                      <a:pt x="43971" y="3002"/>
                      <a:pt x="43559" y="3293"/>
                      <a:pt x="43370" y="3749"/>
                    </a:cubicBezTo>
                    <a:lnTo>
                      <a:pt x="43370" y="3771"/>
                    </a:lnTo>
                    <a:lnTo>
                      <a:pt x="43370" y="3850"/>
                    </a:lnTo>
                    <a:cubicBezTo>
                      <a:pt x="43374" y="4018"/>
                      <a:pt x="43374" y="4186"/>
                      <a:pt x="43374" y="4353"/>
                    </a:cubicBezTo>
                    <a:cubicBezTo>
                      <a:pt x="43378" y="4576"/>
                      <a:pt x="43378" y="4798"/>
                      <a:pt x="43381" y="5020"/>
                    </a:cubicBezTo>
                    <a:cubicBezTo>
                      <a:pt x="43396" y="5566"/>
                      <a:pt x="43680" y="6084"/>
                      <a:pt x="44106" y="6335"/>
                    </a:cubicBezTo>
                    <a:cubicBezTo>
                      <a:pt x="44270" y="6429"/>
                      <a:pt x="44441" y="6481"/>
                      <a:pt x="44608" y="6481"/>
                    </a:cubicBezTo>
                    <a:cubicBezTo>
                      <a:pt x="44921" y="6481"/>
                      <a:pt x="45217" y="6309"/>
                      <a:pt x="45421" y="6018"/>
                    </a:cubicBezTo>
                    <a:cubicBezTo>
                      <a:pt x="45708" y="5603"/>
                      <a:pt x="45734" y="5173"/>
                      <a:pt x="45741" y="4655"/>
                    </a:cubicBezTo>
                    <a:cubicBezTo>
                      <a:pt x="45741" y="4405"/>
                      <a:pt x="45745" y="4153"/>
                      <a:pt x="45752" y="3902"/>
                    </a:cubicBezTo>
                    <a:lnTo>
                      <a:pt x="45752" y="3767"/>
                    </a:lnTo>
                    <a:cubicBezTo>
                      <a:pt x="45752" y="3763"/>
                      <a:pt x="45752" y="3759"/>
                      <a:pt x="45748" y="3752"/>
                    </a:cubicBezTo>
                    <a:cubicBezTo>
                      <a:pt x="45468" y="3265"/>
                      <a:pt x="45017" y="2969"/>
                      <a:pt x="44543" y="2969"/>
                    </a:cubicBezTo>
                    <a:close/>
                    <a:moveTo>
                      <a:pt x="49362" y="2969"/>
                    </a:moveTo>
                    <a:cubicBezTo>
                      <a:pt x="49336" y="2969"/>
                      <a:pt x="49314" y="2973"/>
                      <a:pt x="49292" y="2973"/>
                    </a:cubicBezTo>
                    <a:cubicBezTo>
                      <a:pt x="48790" y="3002"/>
                      <a:pt x="48379" y="3293"/>
                      <a:pt x="48189" y="3752"/>
                    </a:cubicBezTo>
                    <a:cubicBezTo>
                      <a:pt x="48189" y="3752"/>
                      <a:pt x="48186" y="3759"/>
                      <a:pt x="48186" y="3763"/>
                    </a:cubicBezTo>
                    <a:lnTo>
                      <a:pt x="48189" y="3850"/>
                    </a:lnTo>
                    <a:cubicBezTo>
                      <a:pt x="48193" y="4018"/>
                      <a:pt x="48193" y="4186"/>
                      <a:pt x="48193" y="4353"/>
                    </a:cubicBezTo>
                    <a:cubicBezTo>
                      <a:pt x="48196" y="4576"/>
                      <a:pt x="48196" y="4798"/>
                      <a:pt x="48200" y="5020"/>
                    </a:cubicBezTo>
                    <a:cubicBezTo>
                      <a:pt x="48214" y="5566"/>
                      <a:pt x="48498" y="6084"/>
                      <a:pt x="48925" y="6335"/>
                    </a:cubicBezTo>
                    <a:cubicBezTo>
                      <a:pt x="49089" y="6429"/>
                      <a:pt x="49256" y="6481"/>
                      <a:pt x="49428" y="6481"/>
                    </a:cubicBezTo>
                    <a:cubicBezTo>
                      <a:pt x="49741" y="6481"/>
                      <a:pt x="50035" y="6309"/>
                      <a:pt x="50240" y="6018"/>
                    </a:cubicBezTo>
                    <a:cubicBezTo>
                      <a:pt x="50524" y="5603"/>
                      <a:pt x="50553" y="5173"/>
                      <a:pt x="50556" y="4655"/>
                    </a:cubicBezTo>
                    <a:cubicBezTo>
                      <a:pt x="50560" y="4430"/>
                      <a:pt x="50564" y="4200"/>
                      <a:pt x="50568" y="3974"/>
                    </a:cubicBezTo>
                    <a:lnTo>
                      <a:pt x="50571" y="3767"/>
                    </a:lnTo>
                    <a:cubicBezTo>
                      <a:pt x="50571" y="3763"/>
                      <a:pt x="50571" y="3756"/>
                      <a:pt x="50568" y="3752"/>
                    </a:cubicBezTo>
                    <a:cubicBezTo>
                      <a:pt x="50287" y="3265"/>
                      <a:pt x="49835" y="2969"/>
                      <a:pt x="49362" y="2969"/>
                    </a:cubicBezTo>
                    <a:close/>
                    <a:moveTo>
                      <a:pt x="54177" y="2969"/>
                    </a:moveTo>
                    <a:cubicBezTo>
                      <a:pt x="54155" y="2969"/>
                      <a:pt x="54133" y="2973"/>
                      <a:pt x="54111" y="2973"/>
                    </a:cubicBezTo>
                    <a:cubicBezTo>
                      <a:pt x="53609" y="3002"/>
                      <a:pt x="53197" y="3293"/>
                      <a:pt x="53007" y="3752"/>
                    </a:cubicBezTo>
                    <a:cubicBezTo>
                      <a:pt x="53007" y="3756"/>
                      <a:pt x="53004" y="3759"/>
                      <a:pt x="53004" y="3763"/>
                    </a:cubicBezTo>
                    <a:lnTo>
                      <a:pt x="53007" y="3850"/>
                    </a:lnTo>
                    <a:cubicBezTo>
                      <a:pt x="53012" y="4022"/>
                      <a:pt x="53012" y="4193"/>
                      <a:pt x="53012" y="4368"/>
                    </a:cubicBezTo>
                    <a:cubicBezTo>
                      <a:pt x="53015" y="4583"/>
                      <a:pt x="53015" y="4801"/>
                      <a:pt x="53019" y="5020"/>
                    </a:cubicBezTo>
                    <a:cubicBezTo>
                      <a:pt x="53034" y="5566"/>
                      <a:pt x="53318" y="6084"/>
                      <a:pt x="53743" y="6335"/>
                    </a:cubicBezTo>
                    <a:cubicBezTo>
                      <a:pt x="53908" y="6429"/>
                      <a:pt x="54075" y="6481"/>
                      <a:pt x="54246" y="6481"/>
                    </a:cubicBezTo>
                    <a:cubicBezTo>
                      <a:pt x="54559" y="6481"/>
                      <a:pt x="54855" y="6309"/>
                      <a:pt x="55058" y="6018"/>
                    </a:cubicBezTo>
                    <a:cubicBezTo>
                      <a:pt x="55342" y="5603"/>
                      <a:pt x="55372" y="5173"/>
                      <a:pt x="55376" y="4655"/>
                    </a:cubicBezTo>
                    <a:cubicBezTo>
                      <a:pt x="55379" y="4405"/>
                      <a:pt x="55383" y="4153"/>
                      <a:pt x="55386" y="3902"/>
                    </a:cubicBezTo>
                    <a:lnTo>
                      <a:pt x="55390" y="3767"/>
                    </a:lnTo>
                    <a:cubicBezTo>
                      <a:pt x="55390" y="3763"/>
                      <a:pt x="55390" y="3759"/>
                      <a:pt x="55386" y="3752"/>
                    </a:cubicBezTo>
                    <a:cubicBezTo>
                      <a:pt x="55105" y="3265"/>
                      <a:pt x="54654" y="2969"/>
                      <a:pt x="54177" y="2969"/>
                    </a:cubicBezTo>
                    <a:close/>
                    <a:moveTo>
                      <a:pt x="58995" y="2969"/>
                    </a:moveTo>
                    <a:cubicBezTo>
                      <a:pt x="58974" y="2969"/>
                      <a:pt x="58952" y="2973"/>
                      <a:pt x="58930" y="2973"/>
                    </a:cubicBezTo>
                    <a:cubicBezTo>
                      <a:pt x="58427" y="3002"/>
                      <a:pt x="58016" y="3293"/>
                      <a:pt x="57827" y="3752"/>
                    </a:cubicBezTo>
                    <a:cubicBezTo>
                      <a:pt x="57823" y="3752"/>
                      <a:pt x="57823" y="3756"/>
                      <a:pt x="57823" y="3763"/>
                    </a:cubicBezTo>
                    <a:lnTo>
                      <a:pt x="57827" y="3850"/>
                    </a:lnTo>
                    <a:cubicBezTo>
                      <a:pt x="57827" y="4018"/>
                      <a:pt x="57830" y="4190"/>
                      <a:pt x="57830" y="4361"/>
                    </a:cubicBezTo>
                    <a:cubicBezTo>
                      <a:pt x="57830" y="4579"/>
                      <a:pt x="57834" y="4801"/>
                      <a:pt x="57837" y="5020"/>
                    </a:cubicBezTo>
                    <a:cubicBezTo>
                      <a:pt x="57852" y="5566"/>
                      <a:pt x="58136" y="6084"/>
                      <a:pt x="58563" y="6335"/>
                    </a:cubicBezTo>
                    <a:cubicBezTo>
                      <a:pt x="58726" y="6429"/>
                      <a:pt x="58894" y="6481"/>
                      <a:pt x="59065" y="6481"/>
                    </a:cubicBezTo>
                    <a:cubicBezTo>
                      <a:pt x="59378" y="6481"/>
                      <a:pt x="59673" y="6309"/>
                      <a:pt x="59877" y="6018"/>
                    </a:cubicBezTo>
                    <a:cubicBezTo>
                      <a:pt x="60162" y="5603"/>
                      <a:pt x="60190" y="5173"/>
                      <a:pt x="60194" y="4655"/>
                    </a:cubicBezTo>
                    <a:cubicBezTo>
                      <a:pt x="60197" y="4419"/>
                      <a:pt x="60202" y="4178"/>
                      <a:pt x="60205" y="3938"/>
                    </a:cubicBezTo>
                    <a:lnTo>
                      <a:pt x="60209" y="3767"/>
                    </a:lnTo>
                    <a:cubicBezTo>
                      <a:pt x="60209" y="3763"/>
                      <a:pt x="60205" y="3759"/>
                      <a:pt x="60205" y="3752"/>
                    </a:cubicBezTo>
                    <a:cubicBezTo>
                      <a:pt x="59925" y="3265"/>
                      <a:pt x="59473" y="2969"/>
                      <a:pt x="58995" y="2969"/>
                    </a:cubicBezTo>
                    <a:close/>
                    <a:moveTo>
                      <a:pt x="63815" y="2969"/>
                    </a:moveTo>
                    <a:cubicBezTo>
                      <a:pt x="63793" y="2969"/>
                      <a:pt x="63771" y="2973"/>
                      <a:pt x="63749" y="2973"/>
                    </a:cubicBezTo>
                    <a:cubicBezTo>
                      <a:pt x="63247" y="3002"/>
                      <a:pt x="62835" y="3293"/>
                      <a:pt x="62645" y="3752"/>
                    </a:cubicBezTo>
                    <a:cubicBezTo>
                      <a:pt x="62642" y="3756"/>
                      <a:pt x="62642" y="3759"/>
                      <a:pt x="62642" y="3763"/>
                    </a:cubicBezTo>
                    <a:lnTo>
                      <a:pt x="62645" y="3850"/>
                    </a:lnTo>
                    <a:cubicBezTo>
                      <a:pt x="62645" y="4022"/>
                      <a:pt x="62649" y="4193"/>
                      <a:pt x="62649" y="4368"/>
                    </a:cubicBezTo>
                    <a:cubicBezTo>
                      <a:pt x="62649" y="4586"/>
                      <a:pt x="62653" y="4801"/>
                      <a:pt x="62656" y="5020"/>
                    </a:cubicBezTo>
                    <a:cubicBezTo>
                      <a:pt x="62671" y="5566"/>
                      <a:pt x="62955" y="6084"/>
                      <a:pt x="63381" y="6335"/>
                    </a:cubicBezTo>
                    <a:cubicBezTo>
                      <a:pt x="63545" y="6429"/>
                      <a:pt x="63712" y="6481"/>
                      <a:pt x="63884" y="6481"/>
                    </a:cubicBezTo>
                    <a:cubicBezTo>
                      <a:pt x="64197" y="6481"/>
                      <a:pt x="64492" y="6309"/>
                      <a:pt x="64696" y="6018"/>
                    </a:cubicBezTo>
                    <a:cubicBezTo>
                      <a:pt x="64980" y="5603"/>
                      <a:pt x="65010" y="5173"/>
                      <a:pt x="65013" y="4655"/>
                    </a:cubicBezTo>
                    <a:cubicBezTo>
                      <a:pt x="65017" y="4405"/>
                      <a:pt x="65020" y="4153"/>
                      <a:pt x="65024" y="3902"/>
                    </a:cubicBezTo>
                    <a:lnTo>
                      <a:pt x="65027" y="3767"/>
                    </a:lnTo>
                    <a:cubicBezTo>
                      <a:pt x="65027" y="3763"/>
                      <a:pt x="65024" y="3759"/>
                      <a:pt x="65024" y="3752"/>
                    </a:cubicBezTo>
                    <a:cubicBezTo>
                      <a:pt x="64743" y="3265"/>
                      <a:pt x="64292" y="2969"/>
                      <a:pt x="63815" y="2969"/>
                    </a:cubicBezTo>
                    <a:close/>
                    <a:moveTo>
                      <a:pt x="68633" y="2969"/>
                    </a:moveTo>
                    <a:cubicBezTo>
                      <a:pt x="68611" y="2969"/>
                      <a:pt x="68589" y="2973"/>
                      <a:pt x="68564" y="2973"/>
                    </a:cubicBezTo>
                    <a:cubicBezTo>
                      <a:pt x="68065" y="3002"/>
                      <a:pt x="67654" y="3293"/>
                      <a:pt x="67464" y="3752"/>
                    </a:cubicBezTo>
                    <a:cubicBezTo>
                      <a:pt x="67461" y="3756"/>
                      <a:pt x="67461" y="3759"/>
                      <a:pt x="67461" y="3763"/>
                    </a:cubicBezTo>
                    <a:lnTo>
                      <a:pt x="67461" y="3850"/>
                    </a:lnTo>
                    <a:cubicBezTo>
                      <a:pt x="67464" y="4018"/>
                      <a:pt x="67468" y="4186"/>
                      <a:pt x="67468" y="4353"/>
                    </a:cubicBezTo>
                    <a:cubicBezTo>
                      <a:pt x="67468" y="4576"/>
                      <a:pt x="67471" y="4798"/>
                      <a:pt x="67475" y="5020"/>
                    </a:cubicBezTo>
                    <a:cubicBezTo>
                      <a:pt x="67490" y="5566"/>
                      <a:pt x="67774" y="6084"/>
                      <a:pt x="68200" y="6335"/>
                    </a:cubicBezTo>
                    <a:cubicBezTo>
                      <a:pt x="68364" y="6429"/>
                      <a:pt x="68532" y="6481"/>
                      <a:pt x="68703" y="6481"/>
                    </a:cubicBezTo>
                    <a:cubicBezTo>
                      <a:pt x="69016" y="6481"/>
                      <a:pt x="69311" y="6309"/>
                      <a:pt x="69515" y="6018"/>
                    </a:cubicBezTo>
                    <a:cubicBezTo>
                      <a:pt x="69799" y="5603"/>
                      <a:pt x="69825" y="5173"/>
                      <a:pt x="69832" y="4655"/>
                    </a:cubicBezTo>
                    <a:cubicBezTo>
                      <a:pt x="69835" y="4401"/>
                      <a:pt x="69839" y="4146"/>
                      <a:pt x="69843" y="3891"/>
                    </a:cubicBezTo>
                    <a:lnTo>
                      <a:pt x="69846" y="3767"/>
                    </a:lnTo>
                    <a:cubicBezTo>
                      <a:pt x="69846" y="3763"/>
                      <a:pt x="69843" y="3756"/>
                      <a:pt x="69843" y="3752"/>
                    </a:cubicBezTo>
                    <a:cubicBezTo>
                      <a:pt x="69562" y="3265"/>
                      <a:pt x="69110" y="2969"/>
                      <a:pt x="68633" y="2969"/>
                    </a:cubicBezTo>
                    <a:close/>
                    <a:moveTo>
                      <a:pt x="73452" y="2969"/>
                    </a:moveTo>
                    <a:cubicBezTo>
                      <a:pt x="73431" y="2969"/>
                      <a:pt x="73409" y="2973"/>
                      <a:pt x="73383" y="2973"/>
                    </a:cubicBezTo>
                    <a:cubicBezTo>
                      <a:pt x="72884" y="3002"/>
                      <a:pt x="72472" y="3293"/>
                      <a:pt x="72283" y="3752"/>
                    </a:cubicBezTo>
                    <a:cubicBezTo>
                      <a:pt x="72279" y="3756"/>
                      <a:pt x="72279" y="3759"/>
                      <a:pt x="72279" y="3763"/>
                    </a:cubicBezTo>
                    <a:lnTo>
                      <a:pt x="72279" y="3850"/>
                    </a:lnTo>
                    <a:cubicBezTo>
                      <a:pt x="72283" y="4018"/>
                      <a:pt x="72283" y="4186"/>
                      <a:pt x="72287" y="4357"/>
                    </a:cubicBezTo>
                    <a:cubicBezTo>
                      <a:pt x="72287" y="4576"/>
                      <a:pt x="72291" y="4798"/>
                      <a:pt x="72294" y="5020"/>
                    </a:cubicBezTo>
                    <a:cubicBezTo>
                      <a:pt x="72305" y="5566"/>
                      <a:pt x="72589" y="6084"/>
                      <a:pt x="73019" y="6335"/>
                    </a:cubicBezTo>
                    <a:cubicBezTo>
                      <a:pt x="73179" y="6429"/>
                      <a:pt x="73350" y="6481"/>
                      <a:pt x="73521" y="6481"/>
                    </a:cubicBezTo>
                    <a:cubicBezTo>
                      <a:pt x="73831" y="6481"/>
                      <a:pt x="74130" y="6309"/>
                      <a:pt x="74330" y="6018"/>
                    </a:cubicBezTo>
                    <a:cubicBezTo>
                      <a:pt x="74618" y="5603"/>
                      <a:pt x="74643" y="5173"/>
                      <a:pt x="74651" y="4655"/>
                    </a:cubicBezTo>
                    <a:cubicBezTo>
                      <a:pt x="74654" y="4419"/>
                      <a:pt x="74658" y="4183"/>
                      <a:pt x="74661" y="3946"/>
                    </a:cubicBezTo>
                    <a:lnTo>
                      <a:pt x="74665" y="3767"/>
                    </a:lnTo>
                    <a:cubicBezTo>
                      <a:pt x="74665" y="3763"/>
                      <a:pt x="74661" y="3759"/>
                      <a:pt x="74661" y="3752"/>
                    </a:cubicBezTo>
                    <a:cubicBezTo>
                      <a:pt x="74381" y="3265"/>
                      <a:pt x="73930" y="2969"/>
                      <a:pt x="73452" y="2969"/>
                    </a:cubicBezTo>
                    <a:close/>
                    <a:moveTo>
                      <a:pt x="78271" y="2969"/>
                    </a:moveTo>
                    <a:cubicBezTo>
                      <a:pt x="78249" y="2969"/>
                      <a:pt x="78227" y="2973"/>
                      <a:pt x="78202" y="2973"/>
                    </a:cubicBezTo>
                    <a:cubicBezTo>
                      <a:pt x="77703" y="3002"/>
                      <a:pt x="77287" y="3293"/>
                      <a:pt x="77099" y="3752"/>
                    </a:cubicBezTo>
                    <a:lnTo>
                      <a:pt x="77099" y="3763"/>
                    </a:lnTo>
                    <a:lnTo>
                      <a:pt x="77099" y="3850"/>
                    </a:lnTo>
                    <a:cubicBezTo>
                      <a:pt x="77102" y="4022"/>
                      <a:pt x="77102" y="4193"/>
                      <a:pt x="77106" y="4364"/>
                    </a:cubicBezTo>
                    <a:cubicBezTo>
                      <a:pt x="77106" y="4583"/>
                      <a:pt x="77106" y="4801"/>
                      <a:pt x="77113" y="5020"/>
                    </a:cubicBezTo>
                    <a:cubicBezTo>
                      <a:pt x="77124" y="5566"/>
                      <a:pt x="77408" y="6084"/>
                      <a:pt x="77838" y="6335"/>
                    </a:cubicBezTo>
                    <a:cubicBezTo>
                      <a:pt x="77998" y="6429"/>
                      <a:pt x="78169" y="6481"/>
                      <a:pt x="78341" y="6481"/>
                    </a:cubicBezTo>
                    <a:cubicBezTo>
                      <a:pt x="78650" y="6481"/>
                      <a:pt x="78948" y="6309"/>
                      <a:pt x="79149" y="6018"/>
                    </a:cubicBezTo>
                    <a:cubicBezTo>
                      <a:pt x="79437" y="5603"/>
                      <a:pt x="79462" y="5173"/>
                      <a:pt x="79469" y="4655"/>
                    </a:cubicBezTo>
                    <a:cubicBezTo>
                      <a:pt x="79473" y="4412"/>
                      <a:pt x="79477" y="4168"/>
                      <a:pt x="79481" y="3924"/>
                    </a:cubicBezTo>
                    <a:lnTo>
                      <a:pt x="79481" y="3767"/>
                    </a:lnTo>
                    <a:cubicBezTo>
                      <a:pt x="79481" y="3763"/>
                      <a:pt x="79481" y="3756"/>
                      <a:pt x="79477" y="3752"/>
                    </a:cubicBezTo>
                    <a:cubicBezTo>
                      <a:pt x="79200" y="3265"/>
                      <a:pt x="78748" y="2969"/>
                      <a:pt x="78271" y="2969"/>
                    </a:cubicBezTo>
                    <a:close/>
                    <a:moveTo>
                      <a:pt x="83090" y="2969"/>
                    </a:moveTo>
                    <a:cubicBezTo>
                      <a:pt x="83068" y="2969"/>
                      <a:pt x="83043" y="2973"/>
                      <a:pt x="83021" y="2973"/>
                    </a:cubicBezTo>
                    <a:cubicBezTo>
                      <a:pt x="82522" y="3002"/>
                      <a:pt x="82107" y="3293"/>
                      <a:pt x="81917" y="3752"/>
                    </a:cubicBezTo>
                    <a:lnTo>
                      <a:pt x="81917" y="3763"/>
                    </a:lnTo>
                    <a:lnTo>
                      <a:pt x="81917" y="3850"/>
                    </a:lnTo>
                    <a:cubicBezTo>
                      <a:pt x="81920" y="4018"/>
                      <a:pt x="81920" y="4190"/>
                      <a:pt x="81925" y="4361"/>
                    </a:cubicBezTo>
                    <a:cubicBezTo>
                      <a:pt x="81925" y="4579"/>
                      <a:pt x="81925" y="4801"/>
                      <a:pt x="81932" y="5020"/>
                    </a:cubicBezTo>
                    <a:cubicBezTo>
                      <a:pt x="81942" y="5566"/>
                      <a:pt x="82226" y="6084"/>
                      <a:pt x="82656" y="6335"/>
                    </a:cubicBezTo>
                    <a:cubicBezTo>
                      <a:pt x="82816" y="6429"/>
                      <a:pt x="82988" y="6481"/>
                      <a:pt x="83159" y="6481"/>
                    </a:cubicBezTo>
                    <a:cubicBezTo>
                      <a:pt x="83469" y="6481"/>
                      <a:pt x="83764" y="6309"/>
                      <a:pt x="83968" y="6018"/>
                    </a:cubicBezTo>
                    <a:cubicBezTo>
                      <a:pt x="84255" y="5603"/>
                      <a:pt x="84281" y="5173"/>
                      <a:pt x="84289" y="4655"/>
                    </a:cubicBezTo>
                    <a:cubicBezTo>
                      <a:pt x="84289" y="4423"/>
                      <a:pt x="84292" y="4190"/>
                      <a:pt x="84299" y="3953"/>
                    </a:cubicBezTo>
                    <a:lnTo>
                      <a:pt x="84299" y="3767"/>
                    </a:lnTo>
                    <a:cubicBezTo>
                      <a:pt x="84299" y="3763"/>
                      <a:pt x="84299" y="3756"/>
                      <a:pt x="84296" y="3752"/>
                    </a:cubicBezTo>
                    <a:cubicBezTo>
                      <a:pt x="84015" y="3265"/>
                      <a:pt x="83567" y="2969"/>
                      <a:pt x="83090" y="2969"/>
                    </a:cubicBezTo>
                    <a:close/>
                    <a:moveTo>
                      <a:pt x="87908" y="2969"/>
                    </a:moveTo>
                    <a:cubicBezTo>
                      <a:pt x="87887" y="2969"/>
                      <a:pt x="87861" y="2973"/>
                      <a:pt x="87839" y="2973"/>
                    </a:cubicBezTo>
                    <a:cubicBezTo>
                      <a:pt x="87337" y="3002"/>
                      <a:pt x="86925" y="3293"/>
                      <a:pt x="86736" y="3752"/>
                    </a:cubicBezTo>
                    <a:lnTo>
                      <a:pt x="86736" y="3763"/>
                    </a:lnTo>
                    <a:lnTo>
                      <a:pt x="86736" y="3850"/>
                    </a:lnTo>
                    <a:cubicBezTo>
                      <a:pt x="86740" y="4025"/>
                      <a:pt x="86740" y="4200"/>
                      <a:pt x="86743" y="4375"/>
                    </a:cubicBezTo>
                    <a:cubicBezTo>
                      <a:pt x="86743" y="4590"/>
                      <a:pt x="86743" y="4805"/>
                      <a:pt x="86750" y="5020"/>
                    </a:cubicBezTo>
                    <a:cubicBezTo>
                      <a:pt x="86762" y="5566"/>
                      <a:pt x="87046" y="6084"/>
                      <a:pt x="87476" y="6335"/>
                    </a:cubicBezTo>
                    <a:cubicBezTo>
                      <a:pt x="87636" y="6429"/>
                      <a:pt x="87807" y="6481"/>
                      <a:pt x="87978" y="6481"/>
                    </a:cubicBezTo>
                    <a:cubicBezTo>
                      <a:pt x="88288" y="6481"/>
                      <a:pt x="88582" y="6309"/>
                      <a:pt x="88787" y="6018"/>
                    </a:cubicBezTo>
                    <a:cubicBezTo>
                      <a:pt x="89075" y="5603"/>
                      <a:pt x="89100" y="5173"/>
                      <a:pt x="89107" y="4655"/>
                    </a:cubicBezTo>
                    <a:cubicBezTo>
                      <a:pt x="89107" y="4412"/>
                      <a:pt x="89110" y="4168"/>
                      <a:pt x="89118" y="3924"/>
                    </a:cubicBezTo>
                    <a:lnTo>
                      <a:pt x="89118" y="3767"/>
                    </a:lnTo>
                    <a:cubicBezTo>
                      <a:pt x="89118" y="3763"/>
                      <a:pt x="89118" y="3759"/>
                      <a:pt x="89115" y="3752"/>
                    </a:cubicBezTo>
                    <a:cubicBezTo>
                      <a:pt x="88834" y="3265"/>
                      <a:pt x="88386" y="2969"/>
                      <a:pt x="87908" y="296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1" name="Google Shape;8091;p36"/>
              <p:cNvSpPr/>
              <p:nvPr/>
            </p:nvSpPr>
            <p:spPr>
              <a:xfrm>
                <a:off x="2659200" y="238125"/>
                <a:ext cx="2228150" cy="183750"/>
              </a:xfrm>
              <a:custGeom>
                <a:avLst/>
                <a:gdLst/>
                <a:ahLst/>
                <a:cxnLst/>
                <a:rect l="l" t="t" r="r" b="b"/>
                <a:pathLst>
                  <a:path w="89126" h="7350" extrusionOk="0">
                    <a:moveTo>
                      <a:pt x="87873" y="0"/>
                    </a:moveTo>
                    <a:lnTo>
                      <a:pt x="83163" y="3"/>
                    </a:lnTo>
                    <a:cubicBezTo>
                      <a:pt x="83149" y="3"/>
                      <a:pt x="83137" y="18"/>
                      <a:pt x="83137" y="33"/>
                    </a:cubicBezTo>
                    <a:lnTo>
                      <a:pt x="83137" y="706"/>
                    </a:lnTo>
                    <a:cubicBezTo>
                      <a:pt x="83137" y="721"/>
                      <a:pt x="83149" y="733"/>
                      <a:pt x="83163" y="733"/>
                    </a:cubicBezTo>
                    <a:lnTo>
                      <a:pt x="84783" y="733"/>
                    </a:lnTo>
                    <a:cubicBezTo>
                      <a:pt x="85815" y="733"/>
                      <a:pt x="86842" y="728"/>
                      <a:pt x="87873" y="728"/>
                    </a:cubicBezTo>
                    <a:cubicBezTo>
                      <a:pt x="87887" y="728"/>
                      <a:pt x="87898" y="718"/>
                      <a:pt x="87898" y="703"/>
                    </a:cubicBezTo>
                    <a:lnTo>
                      <a:pt x="87898" y="29"/>
                    </a:lnTo>
                    <a:cubicBezTo>
                      <a:pt x="87898" y="22"/>
                      <a:pt x="87898" y="15"/>
                      <a:pt x="87891" y="7"/>
                    </a:cubicBezTo>
                    <a:cubicBezTo>
                      <a:pt x="87887" y="3"/>
                      <a:pt x="87880" y="0"/>
                      <a:pt x="87873" y="0"/>
                    </a:cubicBezTo>
                    <a:close/>
                    <a:moveTo>
                      <a:pt x="78235" y="7"/>
                    </a:moveTo>
                    <a:lnTo>
                      <a:pt x="73525" y="11"/>
                    </a:lnTo>
                    <a:cubicBezTo>
                      <a:pt x="73511" y="11"/>
                      <a:pt x="73500" y="25"/>
                      <a:pt x="73500" y="40"/>
                    </a:cubicBezTo>
                    <a:lnTo>
                      <a:pt x="73500" y="714"/>
                    </a:lnTo>
                    <a:cubicBezTo>
                      <a:pt x="73500" y="721"/>
                      <a:pt x="73503" y="728"/>
                      <a:pt x="73507" y="733"/>
                    </a:cubicBezTo>
                    <a:cubicBezTo>
                      <a:pt x="73511" y="736"/>
                      <a:pt x="73518" y="740"/>
                      <a:pt x="73525" y="740"/>
                    </a:cubicBezTo>
                    <a:lnTo>
                      <a:pt x="78235" y="736"/>
                    </a:lnTo>
                    <a:cubicBezTo>
                      <a:pt x="78249" y="736"/>
                      <a:pt x="78264" y="725"/>
                      <a:pt x="78264" y="711"/>
                    </a:cubicBezTo>
                    <a:lnTo>
                      <a:pt x="78264" y="37"/>
                    </a:lnTo>
                    <a:cubicBezTo>
                      <a:pt x="78264" y="29"/>
                      <a:pt x="78260" y="22"/>
                      <a:pt x="78253" y="18"/>
                    </a:cubicBezTo>
                    <a:cubicBezTo>
                      <a:pt x="78249" y="11"/>
                      <a:pt x="78242" y="7"/>
                      <a:pt x="78235" y="7"/>
                    </a:cubicBezTo>
                    <a:close/>
                    <a:moveTo>
                      <a:pt x="68597" y="15"/>
                    </a:moveTo>
                    <a:lnTo>
                      <a:pt x="63891" y="18"/>
                    </a:lnTo>
                    <a:cubicBezTo>
                      <a:pt x="63873" y="18"/>
                      <a:pt x="63862" y="29"/>
                      <a:pt x="63862" y="47"/>
                    </a:cubicBezTo>
                    <a:lnTo>
                      <a:pt x="63862" y="718"/>
                    </a:lnTo>
                    <a:cubicBezTo>
                      <a:pt x="63862" y="725"/>
                      <a:pt x="63865" y="733"/>
                      <a:pt x="63869" y="740"/>
                    </a:cubicBezTo>
                    <a:cubicBezTo>
                      <a:pt x="63877" y="743"/>
                      <a:pt x="63884" y="747"/>
                      <a:pt x="63891" y="747"/>
                    </a:cubicBezTo>
                    <a:lnTo>
                      <a:pt x="68597" y="743"/>
                    </a:lnTo>
                    <a:cubicBezTo>
                      <a:pt x="68611" y="743"/>
                      <a:pt x="68626" y="733"/>
                      <a:pt x="68626" y="718"/>
                    </a:cubicBezTo>
                    <a:lnTo>
                      <a:pt x="68626" y="44"/>
                    </a:lnTo>
                    <a:cubicBezTo>
                      <a:pt x="68626" y="37"/>
                      <a:pt x="68623" y="29"/>
                      <a:pt x="68616" y="22"/>
                    </a:cubicBezTo>
                    <a:cubicBezTo>
                      <a:pt x="68611" y="18"/>
                      <a:pt x="68604" y="15"/>
                      <a:pt x="68597" y="15"/>
                    </a:cubicBezTo>
                    <a:close/>
                    <a:moveTo>
                      <a:pt x="58960" y="22"/>
                    </a:moveTo>
                    <a:lnTo>
                      <a:pt x="54253" y="25"/>
                    </a:lnTo>
                    <a:cubicBezTo>
                      <a:pt x="54239" y="25"/>
                      <a:pt x="54224" y="37"/>
                      <a:pt x="54224" y="51"/>
                    </a:cubicBezTo>
                    <a:lnTo>
                      <a:pt x="54224" y="725"/>
                    </a:lnTo>
                    <a:cubicBezTo>
                      <a:pt x="54224" y="733"/>
                      <a:pt x="54228" y="740"/>
                      <a:pt x="54231" y="743"/>
                    </a:cubicBezTo>
                    <a:cubicBezTo>
                      <a:pt x="54239" y="750"/>
                      <a:pt x="54246" y="754"/>
                      <a:pt x="54253" y="754"/>
                    </a:cubicBezTo>
                    <a:lnTo>
                      <a:pt x="58960" y="750"/>
                    </a:lnTo>
                    <a:cubicBezTo>
                      <a:pt x="58974" y="750"/>
                      <a:pt x="58988" y="736"/>
                      <a:pt x="58988" y="721"/>
                    </a:cubicBezTo>
                    <a:lnTo>
                      <a:pt x="58988" y="47"/>
                    </a:lnTo>
                    <a:cubicBezTo>
                      <a:pt x="58988" y="40"/>
                      <a:pt x="58985" y="37"/>
                      <a:pt x="58981" y="29"/>
                    </a:cubicBezTo>
                    <a:cubicBezTo>
                      <a:pt x="58974" y="25"/>
                      <a:pt x="58967" y="22"/>
                      <a:pt x="58960" y="22"/>
                    </a:cubicBezTo>
                    <a:close/>
                    <a:moveTo>
                      <a:pt x="6069" y="25"/>
                    </a:moveTo>
                    <a:cubicBezTo>
                      <a:pt x="6061" y="25"/>
                      <a:pt x="6054" y="25"/>
                      <a:pt x="6047" y="33"/>
                    </a:cubicBezTo>
                    <a:cubicBezTo>
                      <a:pt x="6043" y="37"/>
                      <a:pt x="6039" y="44"/>
                      <a:pt x="6039" y="51"/>
                    </a:cubicBezTo>
                    <a:lnTo>
                      <a:pt x="6039" y="725"/>
                    </a:lnTo>
                    <a:cubicBezTo>
                      <a:pt x="6039" y="743"/>
                      <a:pt x="6051" y="754"/>
                      <a:pt x="6069" y="754"/>
                    </a:cubicBezTo>
                    <a:lnTo>
                      <a:pt x="10775" y="758"/>
                    </a:lnTo>
                    <a:cubicBezTo>
                      <a:pt x="10782" y="758"/>
                      <a:pt x="10790" y="754"/>
                      <a:pt x="10793" y="750"/>
                    </a:cubicBezTo>
                    <a:cubicBezTo>
                      <a:pt x="10800" y="743"/>
                      <a:pt x="10804" y="736"/>
                      <a:pt x="10804" y="728"/>
                    </a:cubicBezTo>
                    <a:lnTo>
                      <a:pt x="10804" y="59"/>
                    </a:lnTo>
                    <a:cubicBezTo>
                      <a:pt x="10804" y="44"/>
                      <a:pt x="10790" y="29"/>
                      <a:pt x="10775" y="29"/>
                    </a:cubicBezTo>
                    <a:cubicBezTo>
                      <a:pt x="9205" y="29"/>
                      <a:pt x="7638" y="25"/>
                      <a:pt x="6069" y="25"/>
                    </a:cubicBezTo>
                    <a:close/>
                    <a:moveTo>
                      <a:pt x="49322" y="25"/>
                    </a:moveTo>
                    <a:lnTo>
                      <a:pt x="44615" y="29"/>
                    </a:lnTo>
                    <a:cubicBezTo>
                      <a:pt x="44601" y="29"/>
                      <a:pt x="44587" y="40"/>
                      <a:pt x="44587" y="59"/>
                    </a:cubicBezTo>
                    <a:lnTo>
                      <a:pt x="44587" y="728"/>
                    </a:lnTo>
                    <a:cubicBezTo>
                      <a:pt x="44587" y="736"/>
                      <a:pt x="44590" y="743"/>
                      <a:pt x="44598" y="750"/>
                    </a:cubicBezTo>
                    <a:cubicBezTo>
                      <a:pt x="44601" y="754"/>
                      <a:pt x="44608" y="758"/>
                      <a:pt x="44615" y="758"/>
                    </a:cubicBezTo>
                    <a:lnTo>
                      <a:pt x="49322" y="754"/>
                    </a:lnTo>
                    <a:cubicBezTo>
                      <a:pt x="49340" y="754"/>
                      <a:pt x="49351" y="743"/>
                      <a:pt x="49351" y="728"/>
                    </a:cubicBezTo>
                    <a:lnTo>
                      <a:pt x="49351" y="55"/>
                    </a:lnTo>
                    <a:cubicBezTo>
                      <a:pt x="49351" y="47"/>
                      <a:pt x="49347" y="40"/>
                      <a:pt x="49344" y="37"/>
                    </a:cubicBezTo>
                    <a:cubicBezTo>
                      <a:pt x="49336" y="29"/>
                      <a:pt x="49329" y="25"/>
                      <a:pt x="49322" y="25"/>
                    </a:cubicBezTo>
                    <a:close/>
                    <a:moveTo>
                      <a:pt x="15707" y="33"/>
                    </a:moveTo>
                    <a:cubicBezTo>
                      <a:pt x="15699" y="33"/>
                      <a:pt x="15692" y="37"/>
                      <a:pt x="15685" y="40"/>
                    </a:cubicBezTo>
                    <a:cubicBezTo>
                      <a:pt x="15681" y="47"/>
                      <a:pt x="15677" y="55"/>
                      <a:pt x="15677" y="62"/>
                    </a:cubicBezTo>
                    <a:lnTo>
                      <a:pt x="15677" y="733"/>
                    </a:lnTo>
                    <a:cubicBezTo>
                      <a:pt x="15677" y="747"/>
                      <a:pt x="15688" y="761"/>
                      <a:pt x="15707" y="761"/>
                    </a:cubicBezTo>
                    <a:lnTo>
                      <a:pt x="20412" y="761"/>
                    </a:lnTo>
                    <a:cubicBezTo>
                      <a:pt x="20419" y="761"/>
                      <a:pt x="20427" y="758"/>
                      <a:pt x="20431" y="754"/>
                    </a:cubicBezTo>
                    <a:cubicBezTo>
                      <a:pt x="20438" y="750"/>
                      <a:pt x="20441" y="743"/>
                      <a:pt x="20441" y="736"/>
                    </a:cubicBezTo>
                    <a:lnTo>
                      <a:pt x="20441" y="62"/>
                    </a:lnTo>
                    <a:cubicBezTo>
                      <a:pt x="20441" y="47"/>
                      <a:pt x="20427" y="33"/>
                      <a:pt x="20412" y="33"/>
                    </a:cubicBezTo>
                    <a:close/>
                    <a:moveTo>
                      <a:pt x="25340" y="33"/>
                    </a:moveTo>
                    <a:cubicBezTo>
                      <a:pt x="25326" y="33"/>
                      <a:pt x="25315" y="47"/>
                      <a:pt x="25315" y="62"/>
                    </a:cubicBezTo>
                    <a:lnTo>
                      <a:pt x="25315" y="736"/>
                    </a:lnTo>
                    <a:cubicBezTo>
                      <a:pt x="25315" y="743"/>
                      <a:pt x="25318" y="750"/>
                      <a:pt x="25323" y="754"/>
                    </a:cubicBezTo>
                    <a:cubicBezTo>
                      <a:pt x="25326" y="758"/>
                      <a:pt x="25333" y="761"/>
                      <a:pt x="25340" y="761"/>
                    </a:cubicBezTo>
                    <a:lnTo>
                      <a:pt x="30050" y="761"/>
                    </a:lnTo>
                    <a:cubicBezTo>
                      <a:pt x="30065" y="761"/>
                      <a:pt x="30075" y="750"/>
                      <a:pt x="30075" y="733"/>
                    </a:cubicBezTo>
                    <a:lnTo>
                      <a:pt x="30075" y="62"/>
                    </a:lnTo>
                    <a:cubicBezTo>
                      <a:pt x="30075" y="55"/>
                      <a:pt x="30075" y="47"/>
                      <a:pt x="30068" y="40"/>
                    </a:cubicBezTo>
                    <a:cubicBezTo>
                      <a:pt x="30065" y="37"/>
                      <a:pt x="30057" y="33"/>
                      <a:pt x="30050" y="33"/>
                    </a:cubicBezTo>
                    <a:close/>
                    <a:moveTo>
                      <a:pt x="39688" y="29"/>
                    </a:moveTo>
                    <a:lnTo>
                      <a:pt x="34978" y="33"/>
                    </a:lnTo>
                    <a:cubicBezTo>
                      <a:pt x="34964" y="33"/>
                      <a:pt x="34952" y="44"/>
                      <a:pt x="34952" y="62"/>
                    </a:cubicBezTo>
                    <a:lnTo>
                      <a:pt x="34952" y="733"/>
                    </a:lnTo>
                    <a:cubicBezTo>
                      <a:pt x="34952" y="740"/>
                      <a:pt x="34952" y="747"/>
                      <a:pt x="34960" y="754"/>
                    </a:cubicBezTo>
                    <a:cubicBezTo>
                      <a:pt x="34964" y="758"/>
                      <a:pt x="34971" y="761"/>
                      <a:pt x="34978" y="761"/>
                    </a:cubicBezTo>
                    <a:lnTo>
                      <a:pt x="39688" y="761"/>
                    </a:lnTo>
                    <a:cubicBezTo>
                      <a:pt x="39703" y="761"/>
                      <a:pt x="39713" y="747"/>
                      <a:pt x="39713" y="733"/>
                    </a:cubicBezTo>
                    <a:lnTo>
                      <a:pt x="39713" y="59"/>
                    </a:lnTo>
                    <a:cubicBezTo>
                      <a:pt x="39713" y="51"/>
                      <a:pt x="39710" y="44"/>
                      <a:pt x="39706" y="40"/>
                    </a:cubicBezTo>
                    <a:cubicBezTo>
                      <a:pt x="39703" y="33"/>
                      <a:pt x="39695" y="29"/>
                      <a:pt x="39688" y="29"/>
                    </a:cubicBezTo>
                    <a:close/>
                    <a:moveTo>
                      <a:pt x="18114" y="816"/>
                    </a:moveTo>
                    <a:cubicBezTo>
                      <a:pt x="18106" y="816"/>
                      <a:pt x="18099" y="820"/>
                      <a:pt x="18096" y="827"/>
                    </a:cubicBezTo>
                    <a:cubicBezTo>
                      <a:pt x="18089" y="830"/>
                      <a:pt x="18084" y="837"/>
                      <a:pt x="18084" y="845"/>
                    </a:cubicBezTo>
                    <a:lnTo>
                      <a:pt x="18084" y="1464"/>
                    </a:lnTo>
                    <a:cubicBezTo>
                      <a:pt x="18084" y="1471"/>
                      <a:pt x="18089" y="1479"/>
                      <a:pt x="18096" y="1483"/>
                    </a:cubicBezTo>
                    <a:cubicBezTo>
                      <a:pt x="18099" y="1490"/>
                      <a:pt x="18106" y="1490"/>
                      <a:pt x="18114" y="1490"/>
                    </a:cubicBezTo>
                    <a:lnTo>
                      <a:pt x="22820" y="1490"/>
                    </a:lnTo>
                    <a:cubicBezTo>
                      <a:pt x="22838" y="1490"/>
                      <a:pt x="22849" y="1479"/>
                      <a:pt x="22849" y="1464"/>
                    </a:cubicBezTo>
                    <a:lnTo>
                      <a:pt x="22849" y="845"/>
                    </a:lnTo>
                    <a:cubicBezTo>
                      <a:pt x="22849" y="830"/>
                      <a:pt x="22838" y="816"/>
                      <a:pt x="22820" y="816"/>
                    </a:cubicBezTo>
                    <a:close/>
                    <a:moveTo>
                      <a:pt x="27752" y="816"/>
                    </a:moveTo>
                    <a:cubicBezTo>
                      <a:pt x="27737" y="816"/>
                      <a:pt x="27722" y="830"/>
                      <a:pt x="27722" y="845"/>
                    </a:cubicBezTo>
                    <a:lnTo>
                      <a:pt x="27722" y="1461"/>
                    </a:lnTo>
                    <a:cubicBezTo>
                      <a:pt x="27722" y="1468"/>
                      <a:pt x="27727" y="1476"/>
                      <a:pt x="27730" y="1483"/>
                    </a:cubicBezTo>
                    <a:cubicBezTo>
                      <a:pt x="27737" y="1486"/>
                      <a:pt x="27744" y="1490"/>
                      <a:pt x="27752" y="1490"/>
                    </a:cubicBezTo>
                    <a:lnTo>
                      <a:pt x="32458" y="1490"/>
                    </a:lnTo>
                    <a:cubicBezTo>
                      <a:pt x="32472" y="1490"/>
                      <a:pt x="32486" y="1476"/>
                      <a:pt x="32486" y="1461"/>
                    </a:cubicBezTo>
                    <a:lnTo>
                      <a:pt x="32486" y="845"/>
                    </a:lnTo>
                    <a:cubicBezTo>
                      <a:pt x="32486" y="837"/>
                      <a:pt x="32483" y="830"/>
                      <a:pt x="32479" y="827"/>
                    </a:cubicBezTo>
                    <a:cubicBezTo>
                      <a:pt x="32472" y="820"/>
                      <a:pt x="32465" y="816"/>
                      <a:pt x="32458" y="816"/>
                    </a:cubicBezTo>
                    <a:close/>
                    <a:moveTo>
                      <a:pt x="42095" y="812"/>
                    </a:moveTo>
                    <a:lnTo>
                      <a:pt x="37390" y="816"/>
                    </a:lnTo>
                    <a:cubicBezTo>
                      <a:pt x="37371" y="816"/>
                      <a:pt x="37360" y="827"/>
                      <a:pt x="37360" y="845"/>
                    </a:cubicBezTo>
                    <a:lnTo>
                      <a:pt x="37360" y="1461"/>
                    </a:lnTo>
                    <a:cubicBezTo>
                      <a:pt x="37360" y="1468"/>
                      <a:pt x="37364" y="1476"/>
                      <a:pt x="37368" y="1479"/>
                    </a:cubicBezTo>
                    <a:cubicBezTo>
                      <a:pt x="37375" y="1486"/>
                      <a:pt x="37382" y="1490"/>
                      <a:pt x="37390" y="1490"/>
                    </a:cubicBezTo>
                    <a:lnTo>
                      <a:pt x="42095" y="1490"/>
                    </a:lnTo>
                    <a:cubicBezTo>
                      <a:pt x="42110" y="1490"/>
                      <a:pt x="42124" y="1476"/>
                      <a:pt x="42124" y="1461"/>
                    </a:cubicBezTo>
                    <a:lnTo>
                      <a:pt x="42124" y="842"/>
                    </a:lnTo>
                    <a:cubicBezTo>
                      <a:pt x="42124" y="834"/>
                      <a:pt x="42121" y="827"/>
                      <a:pt x="42114" y="823"/>
                    </a:cubicBezTo>
                    <a:cubicBezTo>
                      <a:pt x="42110" y="816"/>
                      <a:pt x="42102" y="812"/>
                      <a:pt x="42095" y="812"/>
                    </a:cubicBezTo>
                    <a:close/>
                    <a:moveTo>
                      <a:pt x="51733" y="809"/>
                    </a:moveTo>
                    <a:lnTo>
                      <a:pt x="47024" y="812"/>
                    </a:lnTo>
                    <a:cubicBezTo>
                      <a:pt x="47009" y="812"/>
                      <a:pt x="46998" y="823"/>
                      <a:pt x="46998" y="837"/>
                    </a:cubicBezTo>
                    <a:lnTo>
                      <a:pt x="46998" y="1461"/>
                    </a:lnTo>
                    <a:cubicBezTo>
                      <a:pt x="46998" y="1476"/>
                      <a:pt x="47009" y="1490"/>
                      <a:pt x="47024" y="1490"/>
                    </a:cubicBezTo>
                    <a:lnTo>
                      <a:pt x="51733" y="1490"/>
                    </a:lnTo>
                    <a:cubicBezTo>
                      <a:pt x="51748" y="1490"/>
                      <a:pt x="51762" y="1476"/>
                      <a:pt x="51762" y="1461"/>
                    </a:cubicBezTo>
                    <a:lnTo>
                      <a:pt x="51762" y="837"/>
                    </a:lnTo>
                    <a:cubicBezTo>
                      <a:pt x="51762" y="830"/>
                      <a:pt x="51758" y="823"/>
                      <a:pt x="51751" y="820"/>
                    </a:cubicBezTo>
                    <a:cubicBezTo>
                      <a:pt x="51748" y="812"/>
                      <a:pt x="51740" y="809"/>
                      <a:pt x="51733" y="809"/>
                    </a:cubicBezTo>
                    <a:close/>
                    <a:moveTo>
                      <a:pt x="56661" y="805"/>
                    </a:moveTo>
                    <a:cubicBezTo>
                      <a:pt x="56647" y="805"/>
                      <a:pt x="56635" y="820"/>
                      <a:pt x="56635" y="834"/>
                    </a:cubicBezTo>
                    <a:lnTo>
                      <a:pt x="56635" y="1461"/>
                    </a:lnTo>
                    <a:cubicBezTo>
                      <a:pt x="56635" y="1476"/>
                      <a:pt x="56647" y="1490"/>
                      <a:pt x="56661" y="1490"/>
                    </a:cubicBezTo>
                    <a:lnTo>
                      <a:pt x="61371" y="1490"/>
                    </a:lnTo>
                    <a:cubicBezTo>
                      <a:pt x="61378" y="1490"/>
                      <a:pt x="61385" y="1486"/>
                      <a:pt x="61389" y="1483"/>
                    </a:cubicBezTo>
                    <a:cubicBezTo>
                      <a:pt x="61396" y="1476"/>
                      <a:pt x="61396" y="1468"/>
                      <a:pt x="61396" y="1461"/>
                    </a:cubicBezTo>
                    <a:lnTo>
                      <a:pt x="61396" y="830"/>
                    </a:lnTo>
                    <a:cubicBezTo>
                      <a:pt x="61396" y="823"/>
                      <a:pt x="61392" y="816"/>
                      <a:pt x="61385" y="812"/>
                    </a:cubicBezTo>
                    <a:cubicBezTo>
                      <a:pt x="61382" y="805"/>
                      <a:pt x="61371" y="805"/>
                      <a:pt x="61364" y="805"/>
                    </a:cubicBezTo>
                    <a:close/>
                    <a:moveTo>
                      <a:pt x="71008" y="798"/>
                    </a:moveTo>
                    <a:lnTo>
                      <a:pt x="66299" y="802"/>
                    </a:lnTo>
                    <a:cubicBezTo>
                      <a:pt x="66284" y="802"/>
                      <a:pt x="66269" y="812"/>
                      <a:pt x="66269" y="827"/>
                    </a:cubicBezTo>
                    <a:lnTo>
                      <a:pt x="66269" y="1461"/>
                    </a:lnTo>
                    <a:cubicBezTo>
                      <a:pt x="66269" y="1479"/>
                      <a:pt x="66284" y="1490"/>
                      <a:pt x="66299" y="1490"/>
                    </a:cubicBezTo>
                    <a:lnTo>
                      <a:pt x="71008" y="1490"/>
                    </a:lnTo>
                    <a:cubicBezTo>
                      <a:pt x="71015" y="1490"/>
                      <a:pt x="71023" y="1490"/>
                      <a:pt x="71027" y="1483"/>
                    </a:cubicBezTo>
                    <a:cubicBezTo>
                      <a:pt x="71030" y="1479"/>
                      <a:pt x="71034" y="1471"/>
                      <a:pt x="71034" y="1464"/>
                    </a:cubicBezTo>
                    <a:lnTo>
                      <a:pt x="71034" y="827"/>
                    </a:lnTo>
                    <a:cubicBezTo>
                      <a:pt x="71034" y="820"/>
                      <a:pt x="71030" y="812"/>
                      <a:pt x="71027" y="805"/>
                    </a:cubicBezTo>
                    <a:cubicBezTo>
                      <a:pt x="71023" y="802"/>
                      <a:pt x="71015" y="798"/>
                      <a:pt x="71008" y="798"/>
                    </a:cubicBezTo>
                    <a:close/>
                    <a:moveTo>
                      <a:pt x="8477" y="812"/>
                    </a:moveTo>
                    <a:cubicBezTo>
                      <a:pt x="8469" y="812"/>
                      <a:pt x="8462" y="812"/>
                      <a:pt x="8458" y="820"/>
                    </a:cubicBezTo>
                    <a:cubicBezTo>
                      <a:pt x="8451" y="823"/>
                      <a:pt x="8451" y="830"/>
                      <a:pt x="8451" y="837"/>
                    </a:cubicBezTo>
                    <a:lnTo>
                      <a:pt x="8451" y="1468"/>
                    </a:lnTo>
                    <a:cubicBezTo>
                      <a:pt x="8451" y="1476"/>
                      <a:pt x="8451" y="1483"/>
                      <a:pt x="8458" y="1486"/>
                    </a:cubicBezTo>
                    <a:cubicBezTo>
                      <a:pt x="8462" y="1493"/>
                      <a:pt x="8469" y="1493"/>
                      <a:pt x="8477" y="1493"/>
                    </a:cubicBezTo>
                    <a:lnTo>
                      <a:pt x="13186" y="1493"/>
                    </a:lnTo>
                    <a:cubicBezTo>
                      <a:pt x="13201" y="1493"/>
                      <a:pt x="13211" y="1479"/>
                      <a:pt x="13211" y="1464"/>
                    </a:cubicBezTo>
                    <a:lnTo>
                      <a:pt x="13211" y="845"/>
                    </a:lnTo>
                    <a:cubicBezTo>
                      <a:pt x="13211" y="827"/>
                      <a:pt x="13201" y="816"/>
                      <a:pt x="13186" y="816"/>
                    </a:cubicBezTo>
                    <a:cubicBezTo>
                      <a:pt x="11616" y="816"/>
                      <a:pt x="10047" y="812"/>
                      <a:pt x="8477" y="812"/>
                    </a:cubicBezTo>
                    <a:close/>
                    <a:moveTo>
                      <a:pt x="80642" y="790"/>
                    </a:moveTo>
                    <a:lnTo>
                      <a:pt x="75937" y="794"/>
                    </a:lnTo>
                    <a:cubicBezTo>
                      <a:pt x="75922" y="794"/>
                      <a:pt x="75907" y="805"/>
                      <a:pt x="75907" y="823"/>
                    </a:cubicBezTo>
                    <a:lnTo>
                      <a:pt x="75907" y="1464"/>
                    </a:lnTo>
                    <a:cubicBezTo>
                      <a:pt x="75907" y="1479"/>
                      <a:pt x="75922" y="1493"/>
                      <a:pt x="75937" y="1493"/>
                    </a:cubicBezTo>
                    <a:lnTo>
                      <a:pt x="80642" y="1493"/>
                    </a:lnTo>
                    <a:cubicBezTo>
                      <a:pt x="80649" y="1493"/>
                      <a:pt x="80657" y="1490"/>
                      <a:pt x="80664" y="1486"/>
                    </a:cubicBezTo>
                    <a:cubicBezTo>
                      <a:pt x="80668" y="1483"/>
                      <a:pt x="80671" y="1476"/>
                      <a:pt x="80671" y="1468"/>
                    </a:cubicBezTo>
                    <a:lnTo>
                      <a:pt x="80671" y="820"/>
                    </a:lnTo>
                    <a:cubicBezTo>
                      <a:pt x="80671" y="812"/>
                      <a:pt x="80668" y="805"/>
                      <a:pt x="80664" y="798"/>
                    </a:cubicBezTo>
                    <a:cubicBezTo>
                      <a:pt x="80657" y="794"/>
                      <a:pt x="80649" y="790"/>
                      <a:pt x="80642" y="790"/>
                    </a:cubicBezTo>
                    <a:close/>
                    <a:moveTo>
                      <a:pt x="1250" y="787"/>
                    </a:moveTo>
                    <a:cubicBezTo>
                      <a:pt x="1243" y="787"/>
                      <a:pt x="1235" y="790"/>
                      <a:pt x="1231" y="794"/>
                    </a:cubicBezTo>
                    <a:cubicBezTo>
                      <a:pt x="1224" y="802"/>
                      <a:pt x="1221" y="809"/>
                      <a:pt x="1221" y="816"/>
                    </a:cubicBezTo>
                    <a:lnTo>
                      <a:pt x="1221" y="1471"/>
                    </a:lnTo>
                    <a:cubicBezTo>
                      <a:pt x="1221" y="1479"/>
                      <a:pt x="1224" y="1486"/>
                      <a:pt x="1228" y="1493"/>
                    </a:cubicBezTo>
                    <a:cubicBezTo>
                      <a:pt x="1235" y="1497"/>
                      <a:pt x="1243" y="1501"/>
                      <a:pt x="1250" y="1501"/>
                    </a:cubicBezTo>
                    <a:cubicBezTo>
                      <a:pt x="2015" y="1497"/>
                      <a:pt x="2780" y="1497"/>
                      <a:pt x="3548" y="1497"/>
                    </a:cubicBezTo>
                    <a:cubicBezTo>
                      <a:pt x="3563" y="1497"/>
                      <a:pt x="3573" y="1486"/>
                      <a:pt x="3573" y="1468"/>
                    </a:cubicBezTo>
                    <a:lnTo>
                      <a:pt x="3573" y="864"/>
                    </a:lnTo>
                    <a:cubicBezTo>
                      <a:pt x="3573" y="856"/>
                      <a:pt x="3573" y="849"/>
                      <a:pt x="3566" y="842"/>
                    </a:cubicBezTo>
                    <a:cubicBezTo>
                      <a:pt x="3563" y="837"/>
                      <a:pt x="3556" y="834"/>
                      <a:pt x="3548" y="834"/>
                    </a:cubicBezTo>
                    <a:cubicBezTo>
                      <a:pt x="3366" y="837"/>
                      <a:pt x="3188" y="837"/>
                      <a:pt x="3009" y="837"/>
                    </a:cubicBezTo>
                    <a:cubicBezTo>
                      <a:pt x="2332" y="837"/>
                      <a:pt x="1771" y="823"/>
                      <a:pt x="1250" y="787"/>
                    </a:cubicBezTo>
                    <a:close/>
                    <a:moveTo>
                      <a:pt x="87873" y="783"/>
                    </a:moveTo>
                    <a:lnTo>
                      <a:pt x="85574" y="787"/>
                    </a:lnTo>
                    <a:cubicBezTo>
                      <a:pt x="85560" y="787"/>
                      <a:pt x="85545" y="798"/>
                      <a:pt x="85545" y="816"/>
                    </a:cubicBezTo>
                    <a:lnTo>
                      <a:pt x="85545" y="1468"/>
                    </a:lnTo>
                    <a:cubicBezTo>
                      <a:pt x="85545" y="1486"/>
                      <a:pt x="85560" y="1497"/>
                      <a:pt x="85574" y="1497"/>
                    </a:cubicBezTo>
                    <a:lnTo>
                      <a:pt x="85749" y="1497"/>
                    </a:lnTo>
                    <a:cubicBezTo>
                      <a:pt x="86456" y="1497"/>
                      <a:pt x="87165" y="1497"/>
                      <a:pt x="87873" y="1501"/>
                    </a:cubicBezTo>
                    <a:cubicBezTo>
                      <a:pt x="87880" y="1501"/>
                      <a:pt x="87887" y="1497"/>
                      <a:pt x="87891" y="1493"/>
                    </a:cubicBezTo>
                    <a:cubicBezTo>
                      <a:pt x="87898" y="1486"/>
                      <a:pt x="87898" y="1479"/>
                      <a:pt x="87898" y="1471"/>
                    </a:cubicBezTo>
                    <a:lnTo>
                      <a:pt x="87898" y="812"/>
                    </a:lnTo>
                    <a:cubicBezTo>
                      <a:pt x="87898" y="805"/>
                      <a:pt x="87898" y="798"/>
                      <a:pt x="87891" y="794"/>
                    </a:cubicBezTo>
                    <a:cubicBezTo>
                      <a:pt x="87887" y="787"/>
                      <a:pt x="87880" y="783"/>
                      <a:pt x="87873" y="783"/>
                    </a:cubicBezTo>
                    <a:close/>
                    <a:moveTo>
                      <a:pt x="1184" y="2101"/>
                    </a:moveTo>
                    <a:cubicBezTo>
                      <a:pt x="828" y="2101"/>
                      <a:pt x="518" y="2236"/>
                      <a:pt x="310" y="2484"/>
                    </a:cubicBezTo>
                    <a:cubicBezTo>
                      <a:pt x="44" y="2804"/>
                      <a:pt x="4" y="3176"/>
                      <a:pt x="1" y="3530"/>
                    </a:cubicBezTo>
                    <a:cubicBezTo>
                      <a:pt x="1" y="3540"/>
                      <a:pt x="8" y="3552"/>
                      <a:pt x="19" y="3555"/>
                    </a:cubicBezTo>
                    <a:lnTo>
                      <a:pt x="29" y="3555"/>
                    </a:lnTo>
                    <a:cubicBezTo>
                      <a:pt x="37" y="3555"/>
                      <a:pt x="48" y="3552"/>
                      <a:pt x="51" y="3544"/>
                    </a:cubicBezTo>
                    <a:cubicBezTo>
                      <a:pt x="288" y="3158"/>
                      <a:pt x="685" y="2925"/>
                      <a:pt x="1108" y="2921"/>
                    </a:cubicBezTo>
                    <a:lnTo>
                      <a:pt x="1126" y="2921"/>
                    </a:lnTo>
                    <a:cubicBezTo>
                      <a:pt x="1611" y="2921"/>
                      <a:pt x="2040" y="3154"/>
                      <a:pt x="2339" y="3584"/>
                    </a:cubicBezTo>
                    <a:cubicBezTo>
                      <a:pt x="2343" y="3591"/>
                      <a:pt x="2354" y="3595"/>
                      <a:pt x="2361" y="3595"/>
                    </a:cubicBezTo>
                    <a:lnTo>
                      <a:pt x="2368" y="3595"/>
                    </a:lnTo>
                    <a:cubicBezTo>
                      <a:pt x="2379" y="3591"/>
                      <a:pt x="2390" y="3581"/>
                      <a:pt x="2390" y="3569"/>
                    </a:cubicBezTo>
                    <a:lnTo>
                      <a:pt x="2390" y="3442"/>
                    </a:lnTo>
                    <a:cubicBezTo>
                      <a:pt x="2386" y="2940"/>
                      <a:pt x="2175" y="2338"/>
                      <a:pt x="1596" y="2164"/>
                    </a:cubicBezTo>
                    <a:cubicBezTo>
                      <a:pt x="1465" y="2120"/>
                      <a:pt x="1322" y="2101"/>
                      <a:pt x="1184" y="2101"/>
                    </a:cubicBezTo>
                    <a:close/>
                    <a:moveTo>
                      <a:pt x="6004" y="2101"/>
                    </a:moveTo>
                    <a:cubicBezTo>
                      <a:pt x="5646" y="2101"/>
                      <a:pt x="5337" y="2236"/>
                      <a:pt x="5129" y="2484"/>
                    </a:cubicBezTo>
                    <a:cubicBezTo>
                      <a:pt x="4863" y="2804"/>
                      <a:pt x="4823" y="3176"/>
                      <a:pt x="4819" y="3530"/>
                    </a:cubicBezTo>
                    <a:cubicBezTo>
                      <a:pt x="4819" y="3540"/>
                      <a:pt x="4827" y="3552"/>
                      <a:pt x="4837" y="3555"/>
                    </a:cubicBezTo>
                    <a:lnTo>
                      <a:pt x="4849" y="3555"/>
                    </a:lnTo>
                    <a:cubicBezTo>
                      <a:pt x="4856" y="3555"/>
                      <a:pt x="4867" y="3552"/>
                      <a:pt x="4871" y="3544"/>
                    </a:cubicBezTo>
                    <a:cubicBezTo>
                      <a:pt x="5107" y="3158"/>
                      <a:pt x="5501" y="2925"/>
                      <a:pt x="5927" y="2921"/>
                    </a:cubicBezTo>
                    <a:lnTo>
                      <a:pt x="5945" y="2921"/>
                    </a:lnTo>
                    <a:cubicBezTo>
                      <a:pt x="6429" y="2921"/>
                      <a:pt x="6859" y="3154"/>
                      <a:pt x="7157" y="3584"/>
                    </a:cubicBezTo>
                    <a:cubicBezTo>
                      <a:pt x="7162" y="3591"/>
                      <a:pt x="7169" y="3595"/>
                      <a:pt x="7179" y="3595"/>
                    </a:cubicBezTo>
                    <a:lnTo>
                      <a:pt x="7187" y="3595"/>
                    </a:lnTo>
                    <a:cubicBezTo>
                      <a:pt x="7198" y="3591"/>
                      <a:pt x="7209" y="3581"/>
                      <a:pt x="7209" y="3566"/>
                    </a:cubicBezTo>
                    <a:lnTo>
                      <a:pt x="7209" y="3442"/>
                    </a:lnTo>
                    <a:cubicBezTo>
                      <a:pt x="7205" y="2940"/>
                      <a:pt x="6994" y="2338"/>
                      <a:pt x="6414" y="2164"/>
                    </a:cubicBezTo>
                    <a:cubicBezTo>
                      <a:pt x="6280" y="2120"/>
                      <a:pt x="6142" y="2101"/>
                      <a:pt x="6004" y="2101"/>
                    </a:cubicBezTo>
                    <a:close/>
                    <a:moveTo>
                      <a:pt x="10822" y="2101"/>
                    </a:moveTo>
                    <a:cubicBezTo>
                      <a:pt x="10465" y="2101"/>
                      <a:pt x="10156" y="2236"/>
                      <a:pt x="9948" y="2484"/>
                    </a:cubicBezTo>
                    <a:cubicBezTo>
                      <a:pt x="9682" y="2804"/>
                      <a:pt x="9642" y="3176"/>
                      <a:pt x="9638" y="3530"/>
                    </a:cubicBezTo>
                    <a:cubicBezTo>
                      <a:pt x="9638" y="3540"/>
                      <a:pt x="9645" y="3552"/>
                      <a:pt x="9657" y="3555"/>
                    </a:cubicBezTo>
                    <a:lnTo>
                      <a:pt x="9664" y="3555"/>
                    </a:lnTo>
                    <a:cubicBezTo>
                      <a:pt x="9675" y="3555"/>
                      <a:pt x="9682" y="3552"/>
                      <a:pt x="9689" y="3544"/>
                    </a:cubicBezTo>
                    <a:cubicBezTo>
                      <a:pt x="9926" y="3158"/>
                      <a:pt x="10319" y="2925"/>
                      <a:pt x="10746" y="2921"/>
                    </a:cubicBezTo>
                    <a:lnTo>
                      <a:pt x="10763" y="2921"/>
                    </a:lnTo>
                    <a:cubicBezTo>
                      <a:pt x="11249" y="2921"/>
                      <a:pt x="11678" y="3154"/>
                      <a:pt x="11977" y="3584"/>
                    </a:cubicBezTo>
                    <a:cubicBezTo>
                      <a:pt x="11980" y="3591"/>
                      <a:pt x="11987" y="3595"/>
                      <a:pt x="11999" y="3595"/>
                    </a:cubicBezTo>
                    <a:lnTo>
                      <a:pt x="12006" y="3595"/>
                    </a:lnTo>
                    <a:cubicBezTo>
                      <a:pt x="12017" y="3591"/>
                      <a:pt x="12024" y="3581"/>
                      <a:pt x="12024" y="3569"/>
                    </a:cubicBezTo>
                    <a:lnTo>
                      <a:pt x="12027" y="3442"/>
                    </a:lnTo>
                    <a:cubicBezTo>
                      <a:pt x="12020" y="2940"/>
                      <a:pt x="11809" y="2338"/>
                      <a:pt x="11234" y="2164"/>
                    </a:cubicBezTo>
                    <a:cubicBezTo>
                      <a:pt x="11099" y="2120"/>
                      <a:pt x="10960" y="2101"/>
                      <a:pt x="10822" y="2101"/>
                    </a:cubicBezTo>
                    <a:close/>
                    <a:moveTo>
                      <a:pt x="15641" y="2101"/>
                    </a:moveTo>
                    <a:cubicBezTo>
                      <a:pt x="15284" y="2101"/>
                      <a:pt x="14974" y="2236"/>
                      <a:pt x="14767" y="2484"/>
                    </a:cubicBezTo>
                    <a:cubicBezTo>
                      <a:pt x="14500" y="2804"/>
                      <a:pt x="14461" y="3176"/>
                      <a:pt x="14457" y="3530"/>
                    </a:cubicBezTo>
                    <a:cubicBezTo>
                      <a:pt x="14457" y="3540"/>
                      <a:pt x="14465" y="3552"/>
                      <a:pt x="14475" y="3555"/>
                    </a:cubicBezTo>
                    <a:lnTo>
                      <a:pt x="14483" y="3555"/>
                    </a:lnTo>
                    <a:cubicBezTo>
                      <a:pt x="14493" y="3555"/>
                      <a:pt x="14500" y="3552"/>
                      <a:pt x="14508" y="3544"/>
                    </a:cubicBezTo>
                    <a:cubicBezTo>
                      <a:pt x="14745" y="3158"/>
                      <a:pt x="15139" y="2925"/>
                      <a:pt x="15564" y="2921"/>
                    </a:cubicBezTo>
                    <a:lnTo>
                      <a:pt x="15583" y="2921"/>
                    </a:lnTo>
                    <a:cubicBezTo>
                      <a:pt x="16067" y="2921"/>
                      <a:pt x="16497" y="3154"/>
                      <a:pt x="16795" y="3584"/>
                    </a:cubicBezTo>
                    <a:cubicBezTo>
                      <a:pt x="16799" y="3591"/>
                      <a:pt x="16806" y="3595"/>
                      <a:pt x="16817" y="3595"/>
                    </a:cubicBezTo>
                    <a:lnTo>
                      <a:pt x="16825" y="3595"/>
                    </a:lnTo>
                    <a:cubicBezTo>
                      <a:pt x="16835" y="3591"/>
                      <a:pt x="16843" y="3581"/>
                      <a:pt x="16843" y="3569"/>
                    </a:cubicBezTo>
                    <a:lnTo>
                      <a:pt x="16847" y="3442"/>
                    </a:lnTo>
                    <a:cubicBezTo>
                      <a:pt x="16839" y="2940"/>
                      <a:pt x="16628" y="2338"/>
                      <a:pt x="16052" y="2164"/>
                    </a:cubicBezTo>
                    <a:cubicBezTo>
                      <a:pt x="15917" y="2120"/>
                      <a:pt x="15779" y="2101"/>
                      <a:pt x="15641" y="2101"/>
                    </a:cubicBezTo>
                    <a:close/>
                    <a:moveTo>
                      <a:pt x="20460" y="2101"/>
                    </a:moveTo>
                    <a:cubicBezTo>
                      <a:pt x="20103" y="2101"/>
                      <a:pt x="19789" y="2236"/>
                      <a:pt x="19585" y="2484"/>
                    </a:cubicBezTo>
                    <a:cubicBezTo>
                      <a:pt x="19320" y="2804"/>
                      <a:pt x="19279" y="3176"/>
                      <a:pt x="19276" y="3530"/>
                    </a:cubicBezTo>
                    <a:cubicBezTo>
                      <a:pt x="19276" y="3540"/>
                      <a:pt x="19283" y="3552"/>
                      <a:pt x="19294" y="3555"/>
                    </a:cubicBezTo>
                    <a:lnTo>
                      <a:pt x="19301" y="3555"/>
                    </a:lnTo>
                    <a:cubicBezTo>
                      <a:pt x="19313" y="3555"/>
                      <a:pt x="19320" y="3552"/>
                      <a:pt x="19327" y="3544"/>
                    </a:cubicBezTo>
                    <a:cubicBezTo>
                      <a:pt x="19564" y="3158"/>
                      <a:pt x="19957" y="2925"/>
                      <a:pt x="20384" y="2921"/>
                    </a:cubicBezTo>
                    <a:lnTo>
                      <a:pt x="20401" y="2921"/>
                    </a:lnTo>
                    <a:cubicBezTo>
                      <a:pt x="20882" y="2921"/>
                      <a:pt x="21315" y="3154"/>
                      <a:pt x="21611" y="3584"/>
                    </a:cubicBezTo>
                    <a:cubicBezTo>
                      <a:pt x="21618" y="3591"/>
                      <a:pt x="21625" y="3595"/>
                      <a:pt x="21636" y="3595"/>
                    </a:cubicBezTo>
                    <a:lnTo>
                      <a:pt x="21643" y="3595"/>
                    </a:lnTo>
                    <a:cubicBezTo>
                      <a:pt x="21655" y="3591"/>
                      <a:pt x="21662" y="3581"/>
                      <a:pt x="21662" y="3569"/>
                    </a:cubicBezTo>
                    <a:lnTo>
                      <a:pt x="21665" y="3442"/>
                    </a:lnTo>
                    <a:cubicBezTo>
                      <a:pt x="21658" y="2940"/>
                      <a:pt x="21447" y="2338"/>
                      <a:pt x="20871" y="2164"/>
                    </a:cubicBezTo>
                    <a:cubicBezTo>
                      <a:pt x="20737" y="2120"/>
                      <a:pt x="20598" y="2101"/>
                      <a:pt x="20460" y="2101"/>
                    </a:cubicBezTo>
                    <a:close/>
                    <a:moveTo>
                      <a:pt x="25279" y="2101"/>
                    </a:moveTo>
                    <a:cubicBezTo>
                      <a:pt x="24921" y="2101"/>
                      <a:pt x="24608" y="2236"/>
                      <a:pt x="24405" y="2484"/>
                    </a:cubicBezTo>
                    <a:cubicBezTo>
                      <a:pt x="24138" y="2804"/>
                      <a:pt x="24099" y="3176"/>
                      <a:pt x="24094" y="3530"/>
                    </a:cubicBezTo>
                    <a:cubicBezTo>
                      <a:pt x="24094" y="3540"/>
                      <a:pt x="24102" y="3552"/>
                      <a:pt x="24113" y="3555"/>
                    </a:cubicBezTo>
                    <a:lnTo>
                      <a:pt x="24121" y="3555"/>
                    </a:lnTo>
                    <a:cubicBezTo>
                      <a:pt x="24131" y="3555"/>
                      <a:pt x="24138" y="3552"/>
                      <a:pt x="24146" y="3544"/>
                    </a:cubicBezTo>
                    <a:cubicBezTo>
                      <a:pt x="24383" y="3158"/>
                      <a:pt x="24776" y="2925"/>
                      <a:pt x="25202" y="2921"/>
                    </a:cubicBezTo>
                    <a:lnTo>
                      <a:pt x="25220" y="2921"/>
                    </a:lnTo>
                    <a:cubicBezTo>
                      <a:pt x="25701" y="2921"/>
                      <a:pt x="26131" y="3154"/>
                      <a:pt x="26429" y="3584"/>
                    </a:cubicBezTo>
                    <a:cubicBezTo>
                      <a:pt x="26437" y="3591"/>
                      <a:pt x="26444" y="3595"/>
                      <a:pt x="26455" y="3595"/>
                    </a:cubicBezTo>
                    <a:lnTo>
                      <a:pt x="26462" y="3595"/>
                    </a:lnTo>
                    <a:cubicBezTo>
                      <a:pt x="26473" y="3591"/>
                      <a:pt x="26481" y="3581"/>
                      <a:pt x="26481" y="3569"/>
                    </a:cubicBezTo>
                    <a:lnTo>
                      <a:pt x="26484" y="3442"/>
                    </a:lnTo>
                    <a:cubicBezTo>
                      <a:pt x="26476" y="2940"/>
                      <a:pt x="26266" y="2338"/>
                      <a:pt x="25690" y="2164"/>
                    </a:cubicBezTo>
                    <a:cubicBezTo>
                      <a:pt x="25555" y="2120"/>
                      <a:pt x="25417" y="2101"/>
                      <a:pt x="25279" y="2101"/>
                    </a:cubicBezTo>
                    <a:close/>
                    <a:moveTo>
                      <a:pt x="30097" y="2101"/>
                    </a:moveTo>
                    <a:cubicBezTo>
                      <a:pt x="29741" y="2101"/>
                      <a:pt x="29427" y="2236"/>
                      <a:pt x="29223" y="2484"/>
                    </a:cubicBezTo>
                    <a:cubicBezTo>
                      <a:pt x="28957" y="2804"/>
                      <a:pt x="28917" y="3176"/>
                      <a:pt x="28914" y="3530"/>
                    </a:cubicBezTo>
                    <a:cubicBezTo>
                      <a:pt x="28910" y="3540"/>
                      <a:pt x="28921" y="3552"/>
                      <a:pt x="28932" y="3555"/>
                    </a:cubicBezTo>
                    <a:lnTo>
                      <a:pt x="28939" y="3555"/>
                    </a:lnTo>
                    <a:cubicBezTo>
                      <a:pt x="28950" y="3555"/>
                      <a:pt x="28957" y="3552"/>
                      <a:pt x="28964" y="3544"/>
                    </a:cubicBezTo>
                    <a:cubicBezTo>
                      <a:pt x="29201" y="3158"/>
                      <a:pt x="29595" y="2925"/>
                      <a:pt x="30021" y="2921"/>
                    </a:cubicBezTo>
                    <a:lnTo>
                      <a:pt x="30039" y="2921"/>
                    </a:lnTo>
                    <a:cubicBezTo>
                      <a:pt x="30519" y="2921"/>
                      <a:pt x="30950" y="3154"/>
                      <a:pt x="31249" y="3584"/>
                    </a:cubicBezTo>
                    <a:cubicBezTo>
                      <a:pt x="31256" y="3591"/>
                      <a:pt x="31263" y="3595"/>
                      <a:pt x="31274" y="3595"/>
                    </a:cubicBezTo>
                    <a:lnTo>
                      <a:pt x="31281" y="3595"/>
                    </a:lnTo>
                    <a:cubicBezTo>
                      <a:pt x="31292" y="3591"/>
                      <a:pt x="31299" y="3581"/>
                      <a:pt x="31299" y="3566"/>
                    </a:cubicBezTo>
                    <a:lnTo>
                      <a:pt x="31303" y="3442"/>
                    </a:lnTo>
                    <a:cubicBezTo>
                      <a:pt x="31296" y="2940"/>
                      <a:pt x="31084" y="2338"/>
                      <a:pt x="30509" y="2164"/>
                    </a:cubicBezTo>
                    <a:cubicBezTo>
                      <a:pt x="30374" y="2120"/>
                      <a:pt x="30235" y="2101"/>
                      <a:pt x="30097" y="2101"/>
                    </a:cubicBezTo>
                    <a:close/>
                    <a:moveTo>
                      <a:pt x="34917" y="2101"/>
                    </a:moveTo>
                    <a:cubicBezTo>
                      <a:pt x="34556" y="2101"/>
                      <a:pt x="34246" y="2236"/>
                      <a:pt x="34042" y="2484"/>
                    </a:cubicBezTo>
                    <a:cubicBezTo>
                      <a:pt x="33776" y="2804"/>
                      <a:pt x="33736" y="3176"/>
                      <a:pt x="33729" y="3530"/>
                    </a:cubicBezTo>
                    <a:cubicBezTo>
                      <a:pt x="33729" y="3540"/>
                      <a:pt x="33740" y="3552"/>
                      <a:pt x="33750" y="3555"/>
                    </a:cubicBezTo>
                    <a:lnTo>
                      <a:pt x="33758" y="3555"/>
                    </a:lnTo>
                    <a:cubicBezTo>
                      <a:pt x="33769" y="3555"/>
                      <a:pt x="33776" y="3552"/>
                      <a:pt x="33784" y="3544"/>
                    </a:cubicBezTo>
                    <a:cubicBezTo>
                      <a:pt x="34021" y="3158"/>
                      <a:pt x="34414" y="2925"/>
                      <a:pt x="34840" y="2921"/>
                    </a:cubicBezTo>
                    <a:lnTo>
                      <a:pt x="34858" y="2921"/>
                    </a:lnTo>
                    <a:cubicBezTo>
                      <a:pt x="35339" y="2921"/>
                      <a:pt x="35769" y="3154"/>
                      <a:pt x="36067" y="3584"/>
                    </a:cubicBezTo>
                    <a:cubicBezTo>
                      <a:pt x="36075" y="3591"/>
                      <a:pt x="36082" y="3595"/>
                      <a:pt x="36089" y="3595"/>
                    </a:cubicBezTo>
                    <a:lnTo>
                      <a:pt x="36100" y="3595"/>
                    </a:lnTo>
                    <a:cubicBezTo>
                      <a:pt x="36111" y="3591"/>
                      <a:pt x="36119" y="3581"/>
                      <a:pt x="36119" y="3566"/>
                    </a:cubicBezTo>
                    <a:lnTo>
                      <a:pt x="36122" y="3442"/>
                    </a:lnTo>
                    <a:cubicBezTo>
                      <a:pt x="36114" y="2940"/>
                      <a:pt x="35903" y="2338"/>
                      <a:pt x="35327" y="2164"/>
                    </a:cubicBezTo>
                    <a:cubicBezTo>
                      <a:pt x="35193" y="2120"/>
                      <a:pt x="35055" y="2101"/>
                      <a:pt x="34917" y="2101"/>
                    </a:cubicBezTo>
                    <a:close/>
                    <a:moveTo>
                      <a:pt x="39735" y="2101"/>
                    </a:moveTo>
                    <a:cubicBezTo>
                      <a:pt x="39375" y="2101"/>
                      <a:pt x="39064" y="2236"/>
                      <a:pt x="38861" y="2484"/>
                    </a:cubicBezTo>
                    <a:cubicBezTo>
                      <a:pt x="38595" y="2804"/>
                      <a:pt x="38551" y="3176"/>
                      <a:pt x="38548" y="3530"/>
                    </a:cubicBezTo>
                    <a:cubicBezTo>
                      <a:pt x="38548" y="3540"/>
                      <a:pt x="38558" y="3552"/>
                      <a:pt x="38570" y="3555"/>
                    </a:cubicBezTo>
                    <a:lnTo>
                      <a:pt x="38577" y="3555"/>
                    </a:lnTo>
                    <a:cubicBezTo>
                      <a:pt x="38588" y="3555"/>
                      <a:pt x="38595" y="3552"/>
                      <a:pt x="38599" y="3544"/>
                    </a:cubicBezTo>
                    <a:cubicBezTo>
                      <a:pt x="38835" y="3158"/>
                      <a:pt x="39232" y="2925"/>
                      <a:pt x="39659" y="2921"/>
                    </a:cubicBezTo>
                    <a:lnTo>
                      <a:pt x="39676" y="2921"/>
                    </a:lnTo>
                    <a:cubicBezTo>
                      <a:pt x="40157" y="2921"/>
                      <a:pt x="40587" y="3154"/>
                      <a:pt x="40886" y="3584"/>
                    </a:cubicBezTo>
                    <a:cubicBezTo>
                      <a:pt x="40893" y="3591"/>
                      <a:pt x="40900" y="3595"/>
                      <a:pt x="40908" y="3595"/>
                    </a:cubicBezTo>
                    <a:lnTo>
                      <a:pt x="40919" y="3595"/>
                    </a:lnTo>
                    <a:cubicBezTo>
                      <a:pt x="40930" y="3591"/>
                      <a:pt x="40937" y="3581"/>
                      <a:pt x="40937" y="3569"/>
                    </a:cubicBezTo>
                    <a:lnTo>
                      <a:pt x="40940" y="3442"/>
                    </a:lnTo>
                    <a:cubicBezTo>
                      <a:pt x="40933" y="2940"/>
                      <a:pt x="40722" y="2338"/>
                      <a:pt x="40147" y="2164"/>
                    </a:cubicBezTo>
                    <a:cubicBezTo>
                      <a:pt x="40012" y="2120"/>
                      <a:pt x="39873" y="2101"/>
                      <a:pt x="39735" y="2101"/>
                    </a:cubicBezTo>
                    <a:close/>
                    <a:moveTo>
                      <a:pt x="44550" y="2101"/>
                    </a:moveTo>
                    <a:cubicBezTo>
                      <a:pt x="44193" y="2101"/>
                      <a:pt x="43884" y="2236"/>
                      <a:pt x="43680" y="2484"/>
                    </a:cubicBezTo>
                    <a:cubicBezTo>
                      <a:pt x="43410" y="2804"/>
                      <a:pt x="43370" y="3176"/>
                      <a:pt x="43366" y="3530"/>
                    </a:cubicBezTo>
                    <a:cubicBezTo>
                      <a:pt x="43366" y="3540"/>
                      <a:pt x="43374" y="3552"/>
                      <a:pt x="43388" y="3555"/>
                    </a:cubicBezTo>
                    <a:lnTo>
                      <a:pt x="43396" y="3555"/>
                    </a:lnTo>
                    <a:cubicBezTo>
                      <a:pt x="43403" y="3555"/>
                      <a:pt x="43413" y="3552"/>
                      <a:pt x="43418" y="3544"/>
                    </a:cubicBezTo>
                    <a:cubicBezTo>
                      <a:pt x="43654" y="3158"/>
                      <a:pt x="44052" y="2925"/>
                      <a:pt x="44477" y="2921"/>
                    </a:cubicBezTo>
                    <a:lnTo>
                      <a:pt x="44496" y="2921"/>
                    </a:lnTo>
                    <a:cubicBezTo>
                      <a:pt x="44976" y="2921"/>
                      <a:pt x="45407" y="3154"/>
                      <a:pt x="45705" y="3584"/>
                    </a:cubicBezTo>
                    <a:cubicBezTo>
                      <a:pt x="45713" y="3591"/>
                      <a:pt x="45719" y="3595"/>
                      <a:pt x="45726" y="3595"/>
                    </a:cubicBezTo>
                    <a:lnTo>
                      <a:pt x="45738" y="3595"/>
                    </a:lnTo>
                    <a:cubicBezTo>
                      <a:pt x="45748" y="3591"/>
                      <a:pt x="45756" y="3581"/>
                      <a:pt x="45756" y="3569"/>
                    </a:cubicBezTo>
                    <a:lnTo>
                      <a:pt x="45756" y="3442"/>
                    </a:lnTo>
                    <a:cubicBezTo>
                      <a:pt x="45752" y="2940"/>
                      <a:pt x="45541" y="2338"/>
                      <a:pt x="44965" y="2164"/>
                    </a:cubicBezTo>
                    <a:cubicBezTo>
                      <a:pt x="44830" y="2120"/>
                      <a:pt x="44692" y="2101"/>
                      <a:pt x="44550" y="2101"/>
                    </a:cubicBezTo>
                    <a:close/>
                    <a:moveTo>
                      <a:pt x="49369" y="2101"/>
                    </a:moveTo>
                    <a:cubicBezTo>
                      <a:pt x="49012" y="2101"/>
                      <a:pt x="48702" y="2236"/>
                      <a:pt x="48495" y="2484"/>
                    </a:cubicBezTo>
                    <a:cubicBezTo>
                      <a:pt x="48229" y="2804"/>
                      <a:pt x="48189" y="3176"/>
                      <a:pt x="48186" y="3530"/>
                    </a:cubicBezTo>
                    <a:cubicBezTo>
                      <a:pt x="48186" y="3540"/>
                      <a:pt x="48193" y="3552"/>
                      <a:pt x="48207" y="3555"/>
                    </a:cubicBezTo>
                    <a:lnTo>
                      <a:pt x="48214" y="3555"/>
                    </a:lnTo>
                    <a:cubicBezTo>
                      <a:pt x="48221" y="3555"/>
                      <a:pt x="48233" y="3552"/>
                      <a:pt x="48236" y="3544"/>
                    </a:cubicBezTo>
                    <a:cubicBezTo>
                      <a:pt x="48473" y="3158"/>
                      <a:pt x="48870" y="2925"/>
                      <a:pt x="49292" y="2921"/>
                    </a:cubicBezTo>
                    <a:lnTo>
                      <a:pt x="49314" y="2921"/>
                    </a:lnTo>
                    <a:cubicBezTo>
                      <a:pt x="49795" y="2921"/>
                      <a:pt x="50225" y="3154"/>
                      <a:pt x="50524" y="3584"/>
                    </a:cubicBezTo>
                    <a:cubicBezTo>
                      <a:pt x="50527" y="3591"/>
                      <a:pt x="50538" y="3595"/>
                      <a:pt x="50546" y="3595"/>
                    </a:cubicBezTo>
                    <a:lnTo>
                      <a:pt x="50553" y="3595"/>
                    </a:lnTo>
                    <a:cubicBezTo>
                      <a:pt x="50568" y="3591"/>
                      <a:pt x="50575" y="3581"/>
                      <a:pt x="50575" y="3569"/>
                    </a:cubicBezTo>
                    <a:lnTo>
                      <a:pt x="50575" y="3442"/>
                    </a:lnTo>
                    <a:cubicBezTo>
                      <a:pt x="50571" y="2940"/>
                      <a:pt x="50360" y="2338"/>
                      <a:pt x="49784" y="2164"/>
                    </a:cubicBezTo>
                    <a:cubicBezTo>
                      <a:pt x="49650" y="2120"/>
                      <a:pt x="49511" y="2101"/>
                      <a:pt x="49369" y="2101"/>
                    </a:cubicBezTo>
                    <a:close/>
                    <a:moveTo>
                      <a:pt x="54188" y="2101"/>
                    </a:moveTo>
                    <a:cubicBezTo>
                      <a:pt x="53831" y="2101"/>
                      <a:pt x="53521" y="2236"/>
                      <a:pt x="53313" y="2484"/>
                    </a:cubicBezTo>
                    <a:cubicBezTo>
                      <a:pt x="53048" y="2804"/>
                      <a:pt x="53007" y="3176"/>
                      <a:pt x="53004" y="3530"/>
                    </a:cubicBezTo>
                    <a:cubicBezTo>
                      <a:pt x="53004" y="3540"/>
                      <a:pt x="53012" y="3552"/>
                      <a:pt x="53026" y="3555"/>
                    </a:cubicBezTo>
                    <a:lnTo>
                      <a:pt x="53034" y="3555"/>
                    </a:lnTo>
                    <a:cubicBezTo>
                      <a:pt x="53041" y="3555"/>
                      <a:pt x="53051" y="3552"/>
                      <a:pt x="53055" y="3544"/>
                    </a:cubicBezTo>
                    <a:cubicBezTo>
                      <a:pt x="53292" y="3158"/>
                      <a:pt x="53689" y="2925"/>
                      <a:pt x="54111" y="2921"/>
                    </a:cubicBezTo>
                    <a:lnTo>
                      <a:pt x="54130" y="2921"/>
                    </a:lnTo>
                    <a:cubicBezTo>
                      <a:pt x="54614" y="2921"/>
                      <a:pt x="55044" y="3154"/>
                      <a:pt x="55342" y="3584"/>
                    </a:cubicBezTo>
                    <a:cubicBezTo>
                      <a:pt x="55346" y="3591"/>
                      <a:pt x="55357" y="3595"/>
                      <a:pt x="55364" y="3595"/>
                    </a:cubicBezTo>
                    <a:lnTo>
                      <a:pt x="55372" y="3595"/>
                    </a:lnTo>
                    <a:cubicBezTo>
                      <a:pt x="55386" y="3591"/>
                      <a:pt x="55394" y="3581"/>
                      <a:pt x="55394" y="3569"/>
                    </a:cubicBezTo>
                    <a:lnTo>
                      <a:pt x="55394" y="3442"/>
                    </a:lnTo>
                    <a:cubicBezTo>
                      <a:pt x="55390" y="2940"/>
                      <a:pt x="55179" y="2338"/>
                      <a:pt x="54599" y="2164"/>
                    </a:cubicBezTo>
                    <a:cubicBezTo>
                      <a:pt x="54468" y="2120"/>
                      <a:pt x="54330" y="2101"/>
                      <a:pt x="54188" y="2101"/>
                    </a:cubicBezTo>
                    <a:close/>
                    <a:moveTo>
                      <a:pt x="59007" y="2101"/>
                    </a:moveTo>
                    <a:cubicBezTo>
                      <a:pt x="58650" y="2101"/>
                      <a:pt x="58340" y="2236"/>
                      <a:pt x="58133" y="2484"/>
                    </a:cubicBezTo>
                    <a:cubicBezTo>
                      <a:pt x="57867" y="2804"/>
                      <a:pt x="57827" y="3176"/>
                      <a:pt x="57823" y="3526"/>
                    </a:cubicBezTo>
                    <a:cubicBezTo>
                      <a:pt x="57823" y="3540"/>
                      <a:pt x="57830" y="3552"/>
                      <a:pt x="57842" y="3555"/>
                    </a:cubicBezTo>
                    <a:lnTo>
                      <a:pt x="57852" y="3555"/>
                    </a:lnTo>
                    <a:cubicBezTo>
                      <a:pt x="57859" y="3555"/>
                      <a:pt x="57870" y="3552"/>
                      <a:pt x="57874" y="3544"/>
                    </a:cubicBezTo>
                    <a:cubicBezTo>
                      <a:pt x="58111" y="3158"/>
                      <a:pt x="58508" y="2925"/>
                      <a:pt x="58930" y="2921"/>
                    </a:cubicBezTo>
                    <a:lnTo>
                      <a:pt x="58948" y="2921"/>
                    </a:lnTo>
                    <a:cubicBezTo>
                      <a:pt x="59433" y="2921"/>
                      <a:pt x="59863" y="3154"/>
                      <a:pt x="60162" y="3584"/>
                    </a:cubicBezTo>
                    <a:cubicBezTo>
                      <a:pt x="60165" y="3591"/>
                      <a:pt x="60176" y="3595"/>
                      <a:pt x="60183" y="3595"/>
                    </a:cubicBezTo>
                    <a:lnTo>
                      <a:pt x="60190" y="3595"/>
                    </a:lnTo>
                    <a:cubicBezTo>
                      <a:pt x="60202" y="3591"/>
                      <a:pt x="60212" y="3581"/>
                      <a:pt x="60212" y="3569"/>
                    </a:cubicBezTo>
                    <a:lnTo>
                      <a:pt x="60212" y="3442"/>
                    </a:lnTo>
                    <a:cubicBezTo>
                      <a:pt x="60209" y="2940"/>
                      <a:pt x="59997" y="2338"/>
                      <a:pt x="59419" y="2164"/>
                    </a:cubicBezTo>
                    <a:cubicBezTo>
                      <a:pt x="59287" y="2120"/>
                      <a:pt x="59145" y="2101"/>
                      <a:pt x="59007" y="2101"/>
                    </a:cubicBezTo>
                    <a:close/>
                    <a:moveTo>
                      <a:pt x="63825" y="2101"/>
                    </a:moveTo>
                    <a:cubicBezTo>
                      <a:pt x="63469" y="2101"/>
                      <a:pt x="63159" y="2236"/>
                      <a:pt x="62951" y="2484"/>
                    </a:cubicBezTo>
                    <a:cubicBezTo>
                      <a:pt x="62685" y="2804"/>
                      <a:pt x="62645" y="3176"/>
                      <a:pt x="62642" y="3530"/>
                    </a:cubicBezTo>
                    <a:cubicBezTo>
                      <a:pt x="62642" y="3540"/>
                      <a:pt x="62649" y="3552"/>
                      <a:pt x="62660" y="3555"/>
                    </a:cubicBezTo>
                    <a:lnTo>
                      <a:pt x="62667" y="3555"/>
                    </a:lnTo>
                    <a:cubicBezTo>
                      <a:pt x="62678" y="3555"/>
                      <a:pt x="62689" y="3552"/>
                      <a:pt x="62693" y="3544"/>
                    </a:cubicBezTo>
                    <a:cubicBezTo>
                      <a:pt x="62929" y="3158"/>
                      <a:pt x="63323" y="2925"/>
                      <a:pt x="63749" y="2921"/>
                    </a:cubicBezTo>
                    <a:lnTo>
                      <a:pt x="63768" y="2921"/>
                    </a:lnTo>
                    <a:cubicBezTo>
                      <a:pt x="64252" y="2921"/>
                      <a:pt x="64682" y="3154"/>
                      <a:pt x="64980" y="3584"/>
                    </a:cubicBezTo>
                    <a:cubicBezTo>
                      <a:pt x="64983" y="3591"/>
                      <a:pt x="64991" y="3595"/>
                      <a:pt x="65002" y="3595"/>
                    </a:cubicBezTo>
                    <a:lnTo>
                      <a:pt x="65010" y="3595"/>
                    </a:lnTo>
                    <a:cubicBezTo>
                      <a:pt x="65020" y="3591"/>
                      <a:pt x="65027" y="3581"/>
                      <a:pt x="65032" y="3569"/>
                    </a:cubicBezTo>
                    <a:lnTo>
                      <a:pt x="65032" y="3442"/>
                    </a:lnTo>
                    <a:cubicBezTo>
                      <a:pt x="65024" y="2940"/>
                      <a:pt x="64813" y="2338"/>
                      <a:pt x="64237" y="2164"/>
                    </a:cubicBezTo>
                    <a:cubicBezTo>
                      <a:pt x="64102" y="2120"/>
                      <a:pt x="63964" y="2101"/>
                      <a:pt x="63825" y="2101"/>
                    </a:cubicBezTo>
                    <a:close/>
                    <a:moveTo>
                      <a:pt x="68644" y="2101"/>
                    </a:moveTo>
                    <a:cubicBezTo>
                      <a:pt x="68288" y="2101"/>
                      <a:pt x="67978" y="2236"/>
                      <a:pt x="67770" y="2484"/>
                    </a:cubicBezTo>
                    <a:cubicBezTo>
                      <a:pt x="67505" y="2804"/>
                      <a:pt x="67464" y="3176"/>
                      <a:pt x="67461" y="3530"/>
                    </a:cubicBezTo>
                    <a:cubicBezTo>
                      <a:pt x="67461" y="3540"/>
                      <a:pt x="67468" y="3552"/>
                      <a:pt x="67479" y="3555"/>
                    </a:cubicBezTo>
                    <a:lnTo>
                      <a:pt x="67486" y="3555"/>
                    </a:lnTo>
                    <a:cubicBezTo>
                      <a:pt x="67497" y="3555"/>
                      <a:pt x="67505" y="3552"/>
                      <a:pt x="67512" y="3544"/>
                    </a:cubicBezTo>
                    <a:cubicBezTo>
                      <a:pt x="67748" y="3158"/>
                      <a:pt x="68142" y="2925"/>
                      <a:pt x="68568" y="2921"/>
                    </a:cubicBezTo>
                    <a:lnTo>
                      <a:pt x="68586" y="2921"/>
                    </a:lnTo>
                    <a:cubicBezTo>
                      <a:pt x="69070" y="2921"/>
                      <a:pt x="69500" y="3154"/>
                      <a:pt x="69799" y="3584"/>
                    </a:cubicBezTo>
                    <a:cubicBezTo>
                      <a:pt x="69803" y="3591"/>
                      <a:pt x="69810" y="3595"/>
                      <a:pt x="69821" y="3595"/>
                    </a:cubicBezTo>
                    <a:lnTo>
                      <a:pt x="69828" y="3595"/>
                    </a:lnTo>
                    <a:cubicBezTo>
                      <a:pt x="69839" y="3591"/>
                      <a:pt x="69846" y="3581"/>
                      <a:pt x="69846" y="3569"/>
                    </a:cubicBezTo>
                    <a:lnTo>
                      <a:pt x="69850" y="3442"/>
                    </a:lnTo>
                    <a:cubicBezTo>
                      <a:pt x="69843" y="2940"/>
                      <a:pt x="69631" y="2338"/>
                      <a:pt x="69056" y="2164"/>
                    </a:cubicBezTo>
                    <a:cubicBezTo>
                      <a:pt x="68922" y="2120"/>
                      <a:pt x="68783" y="2101"/>
                      <a:pt x="68644" y="2101"/>
                    </a:cubicBezTo>
                    <a:close/>
                    <a:moveTo>
                      <a:pt x="73463" y="2101"/>
                    </a:moveTo>
                    <a:cubicBezTo>
                      <a:pt x="73106" y="2101"/>
                      <a:pt x="72793" y="2236"/>
                      <a:pt x="72589" y="2484"/>
                    </a:cubicBezTo>
                    <a:cubicBezTo>
                      <a:pt x="72323" y="2804"/>
                      <a:pt x="72283" y="3176"/>
                      <a:pt x="72279" y="3530"/>
                    </a:cubicBezTo>
                    <a:cubicBezTo>
                      <a:pt x="72279" y="3540"/>
                      <a:pt x="72287" y="3552"/>
                      <a:pt x="72298" y="3555"/>
                    </a:cubicBezTo>
                    <a:lnTo>
                      <a:pt x="72305" y="3555"/>
                    </a:lnTo>
                    <a:cubicBezTo>
                      <a:pt x="72316" y="3555"/>
                      <a:pt x="72323" y="3552"/>
                      <a:pt x="72331" y="3544"/>
                    </a:cubicBezTo>
                    <a:cubicBezTo>
                      <a:pt x="72567" y="3158"/>
                      <a:pt x="72960" y="2925"/>
                      <a:pt x="73387" y="2921"/>
                    </a:cubicBezTo>
                    <a:lnTo>
                      <a:pt x="73405" y="2921"/>
                    </a:lnTo>
                    <a:cubicBezTo>
                      <a:pt x="73889" y="2921"/>
                      <a:pt x="74320" y="3154"/>
                      <a:pt x="74618" y="3584"/>
                    </a:cubicBezTo>
                    <a:cubicBezTo>
                      <a:pt x="74621" y="3591"/>
                      <a:pt x="74629" y="3595"/>
                      <a:pt x="74640" y="3595"/>
                    </a:cubicBezTo>
                    <a:lnTo>
                      <a:pt x="74647" y="3595"/>
                    </a:lnTo>
                    <a:cubicBezTo>
                      <a:pt x="74658" y="3591"/>
                      <a:pt x="74665" y="3581"/>
                      <a:pt x="74665" y="3569"/>
                    </a:cubicBezTo>
                    <a:lnTo>
                      <a:pt x="74669" y="3442"/>
                    </a:lnTo>
                    <a:cubicBezTo>
                      <a:pt x="74661" y="2940"/>
                      <a:pt x="74451" y="2338"/>
                      <a:pt x="73875" y="2164"/>
                    </a:cubicBezTo>
                    <a:cubicBezTo>
                      <a:pt x="73740" y="2120"/>
                      <a:pt x="73602" y="2101"/>
                      <a:pt x="73463" y="2101"/>
                    </a:cubicBezTo>
                    <a:close/>
                    <a:moveTo>
                      <a:pt x="78282" y="2101"/>
                    </a:moveTo>
                    <a:cubicBezTo>
                      <a:pt x="77926" y="2101"/>
                      <a:pt x="77612" y="2236"/>
                      <a:pt x="77408" y="2484"/>
                    </a:cubicBezTo>
                    <a:cubicBezTo>
                      <a:pt x="77142" y="2804"/>
                      <a:pt x="77102" y="3176"/>
                      <a:pt x="77099" y="3530"/>
                    </a:cubicBezTo>
                    <a:cubicBezTo>
                      <a:pt x="77099" y="3540"/>
                      <a:pt x="77106" y="3552"/>
                      <a:pt x="77117" y="3555"/>
                    </a:cubicBezTo>
                    <a:lnTo>
                      <a:pt x="77124" y="3555"/>
                    </a:lnTo>
                    <a:cubicBezTo>
                      <a:pt x="77134" y="3555"/>
                      <a:pt x="77142" y="3552"/>
                      <a:pt x="77149" y="3544"/>
                    </a:cubicBezTo>
                    <a:cubicBezTo>
                      <a:pt x="77386" y="3158"/>
                      <a:pt x="77780" y="2925"/>
                      <a:pt x="78205" y="2921"/>
                    </a:cubicBezTo>
                    <a:lnTo>
                      <a:pt x="78224" y="2921"/>
                    </a:lnTo>
                    <a:cubicBezTo>
                      <a:pt x="78704" y="2921"/>
                      <a:pt x="79134" y="3154"/>
                      <a:pt x="79433" y="3584"/>
                    </a:cubicBezTo>
                    <a:cubicBezTo>
                      <a:pt x="79440" y="3591"/>
                      <a:pt x="79447" y="3595"/>
                      <a:pt x="79459" y="3595"/>
                    </a:cubicBezTo>
                    <a:lnTo>
                      <a:pt x="79466" y="3595"/>
                    </a:lnTo>
                    <a:cubicBezTo>
                      <a:pt x="79477" y="3591"/>
                      <a:pt x="79484" y="3581"/>
                      <a:pt x="79484" y="3569"/>
                    </a:cubicBezTo>
                    <a:lnTo>
                      <a:pt x="79488" y="3442"/>
                    </a:lnTo>
                    <a:cubicBezTo>
                      <a:pt x="79481" y="2940"/>
                      <a:pt x="79269" y="2338"/>
                      <a:pt x="78694" y="2164"/>
                    </a:cubicBezTo>
                    <a:cubicBezTo>
                      <a:pt x="78559" y="2120"/>
                      <a:pt x="78420" y="2101"/>
                      <a:pt x="78282" y="2101"/>
                    </a:cubicBezTo>
                    <a:close/>
                    <a:moveTo>
                      <a:pt x="83101" y="2101"/>
                    </a:moveTo>
                    <a:cubicBezTo>
                      <a:pt x="82740" y="2101"/>
                      <a:pt x="82431" y="2236"/>
                      <a:pt x="82226" y="2484"/>
                    </a:cubicBezTo>
                    <a:cubicBezTo>
                      <a:pt x="81961" y="2804"/>
                      <a:pt x="81920" y="3176"/>
                      <a:pt x="81913" y="3530"/>
                    </a:cubicBezTo>
                    <a:cubicBezTo>
                      <a:pt x="81913" y="3540"/>
                      <a:pt x="81925" y="3552"/>
                      <a:pt x="81935" y="3555"/>
                    </a:cubicBezTo>
                    <a:lnTo>
                      <a:pt x="81942" y="3555"/>
                    </a:lnTo>
                    <a:cubicBezTo>
                      <a:pt x="81954" y="3555"/>
                      <a:pt x="81961" y="3552"/>
                      <a:pt x="81969" y="3544"/>
                    </a:cubicBezTo>
                    <a:cubicBezTo>
                      <a:pt x="82205" y="3158"/>
                      <a:pt x="82598" y="2925"/>
                      <a:pt x="83025" y="2921"/>
                    </a:cubicBezTo>
                    <a:lnTo>
                      <a:pt x="83043" y="2921"/>
                    </a:lnTo>
                    <a:cubicBezTo>
                      <a:pt x="83524" y="2921"/>
                      <a:pt x="83953" y="3154"/>
                      <a:pt x="84252" y="3584"/>
                    </a:cubicBezTo>
                    <a:cubicBezTo>
                      <a:pt x="84259" y="3591"/>
                      <a:pt x="84267" y="3595"/>
                      <a:pt x="84274" y="3595"/>
                    </a:cubicBezTo>
                    <a:lnTo>
                      <a:pt x="84285" y="3595"/>
                    </a:lnTo>
                    <a:cubicBezTo>
                      <a:pt x="84296" y="3591"/>
                      <a:pt x="84303" y="3581"/>
                      <a:pt x="84303" y="3569"/>
                    </a:cubicBezTo>
                    <a:lnTo>
                      <a:pt x="84307" y="3442"/>
                    </a:lnTo>
                    <a:cubicBezTo>
                      <a:pt x="84299" y="2940"/>
                      <a:pt x="84088" y="2338"/>
                      <a:pt x="83512" y="2164"/>
                    </a:cubicBezTo>
                    <a:cubicBezTo>
                      <a:pt x="83378" y="2120"/>
                      <a:pt x="83240" y="2101"/>
                      <a:pt x="83101" y="2101"/>
                    </a:cubicBezTo>
                    <a:close/>
                    <a:moveTo>
                      <a:pt x="87920" y="2101"/>
                    </a:moveTo>
                    <a:cubicBezTo>
                      <a:pt x="87559" y="2101"/>
                      <a:pt x="87249" y="2236"/>
                      <a:pt x="87046" y="2484"/>
                    </a:cubicBezTo>
                    <a:cubicBezTo>
                      <a:pt x="86780" y="2804"/>
                      <a:pt x="86736" y="3176"/>
                      <a:pt x="86733" y="3530"/>
                    </a:cubicBezTo>
                    <a:cubicBezTo>
                      <a:pt x="86733" y="3540"/>
                      <a:pt x="86743" y="3552"/>
                      <a:pt x="86755" y="3555"/>
                    </a:cubicBezTo>
                    <a:lnTo>
                      <a:pt x="86762" y="3555"/>
                    </a:lnTo>
                    <a:cubicBezTo>
                      <a:pt x="86772" y="3555"/>
                      <a:pt x="86780" y="3552"/>
                      <a:pt x="86783" y="3544"/>
                    </a:cubicBezTo>
                    <a:cubicBezTo>
                      <a:pt x="87020" y="3158"/>
                      <a:pt x="87417" y="2925"/>
                      <a:pt x="87843" y="2921"/>
                    </a:cubicBezTo>
                    <a:lnTo>
                      <a:pt x="87861" y="2921"/>
                    </a:lnTo>
                    <a:cubicBezTo>
                      <a:pt x="88342" y="2921"/>
                      <a:pt x="88772" y="3154"/>
                      <a:pt x="89071" y="3584"/>
                    </a:cubicBezTo>
                    <a:cubicBezTo>
                      <a:pt x="89078" y="3591"/>
                      <a:pt x="89085" y="3595"/>
                      <a:pt x="89093" y="3595"/>
                    </a:cubicBezTo>
                    <a:lnTo>
                      <a:pt x="89103" y="3595"/>
                    </a:lnTo>
                    <a:cubicBezTo>
                      <a:pt x="89115" y="3591"/>
                      <a:pt x="89122" y="3581"/>
                      <a:pt x="89122" y="3569"/>
                    </a:cubicBezTo>
                    <a:lnTo>
                      <a:pt x="89125" y="3442"/>
                    </a:lnTo>
                    <a:cubicBezTo>
                      <a:pt x="89118" y="2940"/>
                      <a:pt x="88907" y="2338"/>
                      <a:pt x="88332" y="2164"/>
                    </a:cubicBezTo>
                    <a:cubicBezTo>
                      <a:pt x="88197" y="2120"/>
                      <a:pt x="88058" y="2101"/>
                      <a:pt x="87920" y="2101"/>
                    </a:cubicBezTo>
                    <a:close/>
                    <a:moveTo>
                      <a:pt x="4721" y="3453"/>
                    </a:moveTo>
                    <a:cubicBezTo>
                      <a:pt x="4718" y="3453"/>
                      <a:pt x="4714" y="3453"/>
                      <a:pt x="4710" y="3456"/>
                    </a:cubicBezTo>
                    <a:cubicBezTo>
                      <a:pt x="4375" y="3606"/>
                      <a:pt x="3989" y="3683"/>
                      <a:pt x="3588" y="3683"/>
                    </a:cubicBezTo>
                    <a:cubicBezTo>
                      <a:pt x="3191" y="3683"/>
                      <a:pt x="2808" y="3606"/>
                      <a:pt x="2485" y="3460"/>
                    </a:cubicBezTo>
                    <a:cubicBezTo>
                      <a:pt x="2481" y="3456"/>
                      <a:pt x="2477" y="3456"/>
                      <a:pt x="2474" y="3456"/>
                    </a:cubicBezTo>
                    <a:cubicBezTo>
                      <a:pt x="2467" y="3456"/>
                      <a:pt x="2463" y="3456"/>
                      <a:pt x="2459" y="3460"/>
                    </a:cubicBezTo>
                    <a:cubicBezTo>
                      <a:pt x="2452" y="3464"/>
                      <a:pt x="2445" y="3475"/>
                      <a:pt x="2445" y="3482"/>
                    </a:cubicBezTo>
                    <a:lnTo>
                      <a:pt x="2441" y="3853"/>
                    </a:lnTo>
                    <a:cubicBezTo>
                      <a:pt x="2437" y="4033"/>
                      <a:pt x="2433" y="4211"/>
                      <a:pt x="2430" y="4389"/>
                    </a:cubicBezTo>
                    <a:cubicBezTo>
                      <a:pt x="2430" y="4473"/>
                      <a:pt x="2430" y="4561"/>
                      <a:pt x="2433" y="4644"/>
                    </a:cubicBezTo>
                    <a:cubicBezTo>
                      <a:pt x="2437" y="4811"/>
                      <a:pt x="2437" y="4979"/>
                      <a:pt x="2423" y="5143"/>
                    </a:cubicBezTo>
                    <a:cubicBezTo>
                      <a:pt x="2423" y="5154"/>
                      <a:pt x="2430" y="5169"/>
                      <a:pt x="2441" y="5172"/>
                    </a:cubicBezTo>
                    <a:cubicBezTo>
                      <a:pt x="2787" y="5300"/>
                      <a:pt x="3184" y="5369"/>
                      <a:pt x="3595" y="5369"/>
                    </a:cubicBezTo>
                    <a:cubicBezTo>
                      <a:pt x="4010" y="5369"/>
                      <a:pt x="4419" y="5296"/>
                      <a:pt x="4765" y="5165"/>
                    </a:cubicBezTo>
                    <a:cubicBezTo>
                      <a:pt x="4780" y="5161"/>
                      <a:pt x="4787" y="5147"/>
                      <a:pt x="4783" y="5136"/>
                    </a:cubicBezTo>
                    <a:cubicBezTo>
                      <a:pt x="4780" y="5099"/>
                      <a:pt x="4780" y="5060"/>
                      <a:pt x="4780" y="5023"/>
                    </a:cubicBezTo>
                    <a:cubicBezTo>
                      <a:pt x="4780" y="4811"/>
                      <a:pt x="4768" y="4593"/>
                      <a:pt x="4761" y="4386"/>
                    </a:cubicBezTo>
                    <a:cubicBezTo>
                      <a:pt x="4746" y="4087"/>
                      <a:pt x="4732" y="3777"/>
                      <a:pt x="4746" y="3482"/>
                    </a:cubicBezTo>
                    <a:cubicBezTo>
                      <a:pt x="4750" y="3471"/>
                      <a:pt x="4743" y="3464"/>
                      <a:pt x="4736" y="3456"/>
                    </a:cubicBezTo>
                    <a:cubicBezTo>
                      <a:pt x="4732" y="3453"/>
                      <a:pt x="4725" y="3453"/>
                      <a:pt x="4721" y="3453"/>
                    </a:cubicBezTo>
                    <a:close/>
                    <a:moveTo>
                      <a:pt x="9540" y="3453"/>
                    </a:moveTo>
                    <a:cubicBezTo>
                      <a:pt x="9536" y="3453"/>
                      <a:pt x="9533" y="3453"/>
                      <a:pt x="9529" y="3456"/>
                    </a:cubicBezTo>
                    <a:cubicBezTo>
                      <a:pt x="9198" y="3606"/>
                      <a:pt x="8811" y="3686"/>
                      <a:pt x="8411" y="3686"/>
                    </a:cubicBezTo>
                    <a:cubicBezTo>
                      <a:pt x="8014" y="3686"/>
                      <a:pt x="7631" y="3606"/>
                      <a:pt x="7303" y="3460"/>
                    </a:cubicBezTo>
                    <a:cubicBezTo>
                      <a:pt x="7300" y="3456"/>
                      <a:pt x="7296" y="3456"/>
                      <a:pt x="7293" y="3456"/>
                    </a:cubicBezTo>
                    <a:cubicBezTo>
                      <a:pt x="7285" y="3456"/>
                      <a:pt x="7282" y="3456"/>
                      <a:pt x="7278" y="3460"/>
                    </a:cubicBezTo>
                    <a:cubicBezTo>
                      <a:pt x="7267" y="3464"/>
                      <a:pt x="7263" y="3475"/>
                      <a:pt x="7263" y="3482"/>
                    </a:cubicBezTo>
                    <a:lnTo>
                      <a:pt x="7260" y="3846"/>
                    </a:lnTo>
                    <a:cubicBezTo>
                      <a:pt x="7256" y="4028"/>
                      <a:pt x="7253" y="4207"/>
                      <a:pt x="7249" y="4389"/>
                    </a:cubicBezTo>
                    <a:cubicBezTo>
                      <a:pt x="7249" y="4473"/>
                      <a:pt x="7249" y="4561"/>
                      <a:pt x="7253" y="4648"/>
                    </a:cubicBezTo>
                    <a:cubicBezTo>
                      <a:pt x="7256" y="4811"/>
                      <a:pt x="7256" y="4979"/>
                      <a:pt x="7241" y="5143"/>
                    </a:cubicBezTo>
                    <a:cubicBezTo>
                      <a:pt x="7241" y="5154"/>
                      <a:pt x="7249" y="5169"/>
                      <a:pt x="7260" y="5172"/>
                    </a:cubicBezTo>
                    <a:cubicBezTo>
                      <a:pt x="7606" y="5300"/>
                      <a:pt x="8003" y="5369"/>
                      <a:pt x="8411" y="5369"/>
                    </a:cubicBezTo>
                    <a:cubicBezTo>
                      <a:pt x="8830" y="5369"/>
                      <a:pt x="9238" y="5296"/>
                      <a:pt x="9583" y="5165"/>
                    </a:cubicBezTo>
                    <a:cubicBezTo>
                      <a:pt x="9598" y="5161"/>
                      <a:pt x="9605" y="5147"/>
                      <a:pt x="9602" y="5136"/>
                    </a:cubicBezTo>
                    <a:cubicBezTo>
                      <a:pt x="9598" y="5099"/>
                      <a:pt x="9598" y="5060"/>
                      <a:pt x="9598" y="5023"/>
                    </a:cubicBezTo>
                    <a:cubicBezTo>
                      <a:pt x="9598" y="4811"/>
                      <a:pt x="9588" y="4596"/>
                      <a:pt x="9580" y="4386"/>
                    </a:cubicBezTo>
                    <a:cubicBezTo>
                      <a:pt x="9566" y="4087"/>
                      <a:pt x="9551" y="3777"/>
                      <a:pt x="9566" y="3482"/>
                    </a:cubicBezTo>
                    <a:cubicBezTo>
                      <a:pt x="9566" y="3471"/>
                      <a:pt x="9561" y="3464"/>
                      <a:pt x="9554" y="3456"/>
                    </a:cubicBezTo>
                    <a:cubicBezTo>
                      <a:pt x="9551" y="3453"/>
                      <a:pt x="9544" y="3453"/>
                      <a:pt x="9540" y="3453"/>
                    </a:cubicBezTo>
                    <a:close/>
                    <a:moveTo>
                      <a:pt x="14359" y="3453"/>
                    </a:moveTo>
                    <a:cubicBezTo>
                      <a:pt x="14355" y="3453"/>
                      <a:pt x="14347" y="3453"/>
                      <a:pt x="14344" y="3456"/>
                    </a:cubicBezTo>
                    <a:cubicBezTo>
                      <a:pt x="14016" y="3606"/>
                      <a:pt x="13631" y="3686"/>
                      <a:pt x="13229" y="3686"/>
                    </a:cubicBezTo>
                    <a:cubicBezTo>
                      <a:pt x="12832" y="3686"/>
                      <a:pt x="12450" y="3606"/>
                      <a:pt x="12123" y="3460"/>
                    </a:cubicBezTo>
                    <a:cubicBezTo>
                      <a:pt x="12118" y="3456"/>
                      <a:pt x="12115" y="3456"/>
                      <a:pt x="12111" y="3456"/>
                    </a:cubicBezTo>
                    <a:cubicBezTo>
                      <a:pt x="12104" y="3456"/>
                      <a:pt x="12101" y="3456"/>
                      <a:pt x="12096" y="3460"/>
                    </a:cubicBezTo>
                    <a:cubicBezTo>
                      <a:pt x="12086" y="3464"/>
                      <a:pt x="12082" y="3475"/>
                      <a:pt x="12082" y="3482"/>
                    </a:cubicBezTo>
                    <a:lnTo>
                      <a:pt x="12075" y="3850"/>
                    </a:lnTo>
                    <a:cubicBezTo>
                      <a:pt x="12075" y="4028"/>
                      <a:pt x="12071" y="4211"/>
                      <a:pt x="12068" y="4389"/>
                    </a:cubicBezTo>
                    <a:cubicBezTo>
                      <a:pt x="12068" y="4473"/>
                      <a:pt x="12068" y="4561"/>
                      <a:pt x="12071" y="4648"/>
                    </a:cubicBezTo>
                    <a:cubicBezTo>
                      <a:pt x="12071" y="4811"/>
                      <a:pt x="12075" y="4979"/>
                      <a:pt x="12061" y="5143"/>
                    </a:cubicBezTo>
                    <a:cubicBezTo>
                      <a:pt x="12061" y="5154"/>
                      <a:pt x="12068" y="5169"/>
                      <a:pt x="12079" y="5172"/>
                    </a:cubicBezTo>
                    <a:cubicBezTo>
                      <a:pt x="12421" y="5300"/>
                      <a:pt x="12822" y="5369"/>
                      <a:pt x="13229" y="5369"/>
                    </a:cubicBezTo>
                    <a:cubicBezTo>
                      <a:pt x="13648" y="5369"/>
                      <a:pt x="14053" y="5296"/>
                      <a:pt x="14402" y="5165"/>
                    </a:cubicBezTo>
                    <a:cubicBezTo>
                      <a:pt x="14413" y="5161"/>
                      <a:pt x="14421" y="5147"/>
                      <a:pt x="14421" y="5136"/>
                    </a:cubicBezTo>
                    <a:cubicBezTo>
                      <a:pt x="14417" y="5099"/>
                      <a:pt x="14417" y="5060"/>
                      <a:pt x="14417" y="5023"/>
                    </a:cubicBezTo>
                    <a:cubicBezTo>
                      <a:pt x="14417" y="4811"/>
                      <a:pt x="14406" y="4593"/>
                      <a:pt x="14399" y="4386"/>
                    </a:cubicBezTo>
                    <a:cubicBezTo>
                      <a:pt x="14384" y="4087"/>
                      <a:pt x="14369" y="3777"/>
                      <a:pt x="14384" y="3482"/>
                    </a:cubicBezTo>
                    <a:cubicBezTo>
                      <a:pt x="14384" y="3471"/>
                      <a:pt x="14381" y="3464"/>
                      <a:pt x="14374" y="3456"/>
                    </a:cubicBezTo>
                    <a:cubicBezTo>
                      <a:pt x="14369" y="3453"/>
                      <a:pt x="14362" y="3453"/>
                      <a:pt x="14359" y="3453"/>
                    </a:cubicBezTo>
                    <a:close/>
                    <a:moveTo>
                      <a:pt x="19177" y="3453"/>
                    </a:moveTo>
                    <a:cubicBezTo>
                      <a:pt x="19170" y="3453"/>
                      <a:pt x="19167" y="3453"/>
                      <a:pt x="19163" y="3456"/>
                    </a:cubicBezTo>
                    <a:cubicBezTo>
                      <a:pt x="18835" y="3606"/>
                      <a:pt x="18449" y="3686"/>
                      <a:pt x="18049" y="3686"/>
                    </a:cubicBezTo>
                    <a:cubicBezTo>
                      <a:pt x="17652" y="3686"/>
                      <a:pt x="17269" y="3606"/>
                      <a:pt x="16941" y="3460"/>
                    </a:cubicBezTo>
                    <a:cubicBezTo>
                      <a:pt x="16938" y="3456"/>
                      <a:pt x="16934" y="3456"/>
                      <a:pt x="16931" y="3456"/>
                    </a:cubicBezTo>
                    <a:cubicBezTo>
                      <a:pt x="16923" y="3456"/>
                      <a:pt x="16919" y="3456"/>
                      <a:pt x="16916" y="3460"/>
                    </a:cubicBezTo>
                    <a:cubicBezTo>
                      <a:pt x="16904" y="3464"/>
                      <a:pt x="16901" y="3475"/>
                      <a:pt x="16901" y="3482"/>
                    </a:cubicBezTo>
                    <a:lnTo>
                      <a:pt x="16897" y="3806"/>
                    </a:lnTo>
                    <a:cubicBezTo>
                      <a:pt x="16894" y="3999"/>
                      <a:pt x="16890" y="4196"/>
                      <a:pt x="16887" y="4389"/>
                    </a:cubicBezTo>
                    <a:cubicBezTo>
                      <a:pt x="16887" y="4473"/>
                      <a:pt x="16887" y="4561"/>
                      <a:pt x="16890" y="4644"/>
                    </a:cubicBezTo>
                    <a:cubicBezTo>
                      <a:pt x="16890" y="4811"/>
                      <a:pt x="16894" y="4979"/>
                      <a:pt x="16879" y="5143"/>
                    </a:cubicBezTo>
                    <a:cubicBezTo>
                      <a:pt x="16879" y="5154"/>
                      <a:pt x="16887" y="5169"/>
                      <a:pt x="16897" y="5172"/>
                    </a:cubicBezTo>
                    <a:cubicBezTo>
                      <a:pt x="17240" y="5300"/>
                      <a:pt x="17640" y="5369"/>
                      <a:pt x="18049" y="5369"/>
                    </a:cubicBezTo>
                    <a:cubicBezTo>
                      <a:pt x="18467" y="5369"/>
                      <a:pt x="18871" y="5296"/>
                      <a:pt x="19221" y="5165"/>
                    </a:cubicBezTo>
                    <a:cubicBezTo>
                      <a:pt x="19232" y="5161"/>
                      <a:pt x="19239" y="5147"/>
                      <a:pt x="19239" y="5136"/>
                    </a:cubicBezTo>
                    <a:cubicBezTo>
                      <a:pt x="19236" y="5099"/>
                      <a:pt x="19236" y="5060"/>
                      <a:pt x="19236" y="5023"/>
                    </a:cubicBezTo>
                    <a:cubicBezTo>
                      <a:pt x="19236" y="4811"/>
                      <a:pt x="19225" y="4593"/>
                      <a:pt x="19214" y="4386"/>
                    </a:cubicBezTo>
                    <a:cubicBezTo>
                      <a:pt x="19203" y="4087"/>
                      <a:pt x="19189" y="3777"/>
                      <a:pt x="19203" y="3482"/>
                    </a:cubicBezTo>
                    <a:cubicBezTo>
                      <a:pt x="19203" y="3471"/>
                      <a:pt x="19199" y="3464"/>
                      <a:pt x="19192" y="3456"/>
                    </a:cubicBezTo>
                    <a:cubicBezTo>
                      <a:pt x="19189" y="3453"/>
                      <a:pt x="19182" y="3453"/>
                      <a:pt x="19177" y="3453"/>
                    </a:cubicBezTo>
                    <a:close/>
                    <a:moveTo>
                      <a:pt x="23993" y="3453"/>
                    </a:moveTo>
                    <a:cubicBezTo>
                      <a:pt x="23989" y="3453"/>
                      <a:pt x="23985" y="3453"/>
                      <a:pt x="23982" y="3456"/>
                    </a:cubicBezTo>
                    <a:cubicBezTo>
                      <a:pt x="23654" y="3606"/>
                      <a:pt x="23268" y="3686"/>
                      <a:pt x="22867" y="3686"/>
                    </a:cubicBezTo>
                    <a:cubicBezTo>
                      <a:pt x="22470" y="3686"/>
                      <a:pt x="22088" y="3606"/>
                      <a:pt x="21760" y="3460"/>
                    </a:cubicBezTo>
                    <a:cubicBezTo>
                      <a:pt x="21756" y="3456"/>
                      <a:pt x="21752" y="3456"/>
                      <a:pt x="21749" y="3456"/>
                    </a:cubicBezTo>
                    <a:cubicBezTo>
                      <a:pt x="21742" y="3456"/>
                      <a:pt x="21738" y="3456"/>
                      <a:pt x="21731" y="3460"/>
                    </a:cubicBezTo>
                    <a:cubicBezTo>
                      <a:pt x="21724" y="3464"/>
                      <a:pt x="21720" y="3475"/>
                      <a:pt x="21720" y="3482"/>
                    </a:cubicBezTo>
                    <a:lnTo>
                      <a:pt x="21712" y="3858"/>
                    </a:lnTo>
                    <a:cubicBezTo>
                      <a:pt x="21709" y="4036"/>
                      <a:pt x="21709" y="4211"/>
                      <a:pt x="21705" y="4389"/>
                    </a:cubicBezTo>
                    <a:cubicBezTo>
                      <a:pt x="21705" y="4473"/>
                      <a:pt x="21705" y="4561"/>
                      <a:pt x="21709" y="4644"/>
                    </a:cubicBezTo>
                    <a:cubicBezTo>
                      <a:pt x="21709" y="4811"/>
                      <a:pt x="21712" y="4979"/>
                      <a:pt x="21698" y="5143"/>
                    </a:cubicBezTo>
                    <a:cubicBezTo>
                      <a:pt x="21695" y="5154"/>
                      <a:pt x="21702" y="5169"/>
                      <a:pt x="21717" y="5172"/>
                    </a:cubicBezTo>
                    <a:cubicBezTo>
                      <a:pt x="22058" y="5300"/>
                      <a:pt x="22460" y="5369"/>
                      <a:pt x="22867" y="5369"/>
                    </a:cubicBezTo>
                    <a:cubicBezTo>
                      <a:pt x="23286" y="5369"/>
                      <a:pt x="23691" y="5296"/>
                      <a:pt x="24040" y="5165"/>
                    </a:cubicBezTo>
                    <a:cubicBezTo>
                      <a:pt x="24051" y="5161"/>
                      <a:pt x="24059" y="5147"/>
                      <a:pt x="24059" y="5136"/>
                    </a:cubicBezTo>
                    <a:cubicBezTo>
                      <a:pt x="24055" y="5099"/>
                      <a:pt x="24055" y="5060"/>
                      <a:pt x="24055" y="5023"/>
                    </a:cubicBezTo>
                    <a:cubicBezTo>
                      <a:pt x="24055" y="4811"/>
                      <a:pt x="24044" y="4593"/>
                      <a:pt x="24033" y="4386"/>
                    </a:cubicBezTo>
                    <a:cubicBezTo>
                      <a:pt x="24022" y="4087"/>
                      <a:pt x="24007" y="3777"/>
                      <a:pt x="24022" y="3482"/>
                    </a:cubicBezTo>
                    <a:cubicBezTo>
                      <a:pt x="24022" y="3471"/>
                      <a:pt x="24018" y="3464"/>
                      <a:pt x="24011" y="3456"/>
                    </a:cubicBezTo>
                    <a:cubicBezTo>
                      <a:pt x="24003" y="3453"/>
                      <a:pt x="24000" y="3453"/>
                      <a:pt x="23993" y="3453"/>
                    </a:cubicBezTo>
                    <a:close/>
                    <a:moveTo>
                      <a:pt x="28811" y="3453"/>
                    </a:moveTo>
                    <a:cubicBezTo>
                      <a:pt x="28808" y="3453"/>
                      <a:pt x="28804" y="3453"/>
                      <a:pt x="28801" y="3456"/>
                    </a:cubicBezTo>
                    <a:cubicBezTo>
                      <a:pt x="28473" y="3606"/>
                      <a:pt x="28087" y="3686"/>
                      <a:pt x="27686" y="3686"/>
                    </a:cubicBezTo>
                    <a:cubicBezTo>
                      <a:pt x="27289" y="3686"/>
                      <a:pt x="26903" y="3606"/>
                      <a:pt x="26579" y="3460"/>
                    </a:cubicBezTo>
                    <a:cubicBezTo>
                      <a:pt x="26575" y="3456"/>
                      <a:pt x="26568" y="3456"/>
                      <a:pt x="26564" y="3456"/>
                    </a:cubicBezTo>
                    <a:cubicBezTo>
                      <a:pt x="26560" y="3456"/>
                      <a:pt x="26557" y="3456"/>
                      <a:pt x="26550" y="3460"/>
                    </a:cubicBezTo>
                    <a:cubicBezTo>
                      <a:pt x="26542" y="3464"/>
                      <a:pt x="26539" y="3475"/>
                      <a:pt x="26539" y="3482"/>
                    </a:cubicBezTo>
                    <a:lnTo>
                      <a:pt x="26532" y="3872"/>
                    </a:lnTo>
                    <a:cubicBezTo>
                      <a:pt x="26528" y="4043"/>
                      <a:pt x="26528" y="4218"/>
                      <a:pt x="26525" y="4389"/>
                    </a:cubicBezTo>
                    <a:lnTo>
                      <a:pt x="26525" y="4644"/>
                    </a:lnTo>
                    <a:cubicBezTo>
                      <a:pt x="26528" y="4811"/>
                      <a:pt x="26532" y="4979"/>
                      <a:pt x="26517" y="5143"/>
                    </a:cubicBezTo>
                    <a:cubicBezTo>
                      <a:pt x="26513" y="5154"/>
                      <a:pt x="26520" y="5169"/>
                      <a:pt x="26535" y="5172"/>
                    </a:cubicBezTo>
                    <a:cubicBezTo>
                      <a:pt x="26878" y="5300"/>
                      <a:pt x="27278" y="5369"/>
                      <a:pt x="27686" y="5369"/>
                    </a:cubicBezTo>
                    <a:cubicBezTo>
                      <a:pt x="28105" y="5369"/>
                      <a:pt x="28509" y="5296"/>
                      <a:pt x="28859" y="5165"/>
                    </a:cubicBezTo>
                    <a:cubicBezTo>
                      <a:pt x="28870" y="5161"/>
                      <a:pt x="28877" y="5147"/>
                      <a:pt x="28877" y="5136"/>
                    </a:cubicBezTo>
                    <a:cubicBezTo>
                      <a:pt x="28873" y="5099"/>
                      <a:pt x="28870" y="5060"/>
                      <a:pt x="28870" y="5023"/>
                    </a:cubicBezTo>
                    <a:cubicBezTo>
                      <a:pt x="28873" y="4811"/>
                      <a:pt x="28863" y="4596"/>
                      <a:pt x="28852" y="4386"/>
                    </a:cubicBezTo>
                    <a:cubicBezTo>
                      <a:pt x="28841" y="4087"/>
                      <a:pt x="28826" y="3777"/>
                      <a:pt x="28841" y="3482"/>
                    </a:cubicBezTo>
                    <a:cubicBezTo>
                      <a:pt x="28841" y="3471"/>
                      <a:pt x="28837" y="3464"/>
                      <a:pt x="28830" y="3456"/>
                    </a:cubicBezTo>
                    <a:cubicBezTo>
                      <a:pt x="28823" y="3453"/>
                      <a:pt x="28819" y="3453"/>
                      <a:pt x="28811" y="3453"/>
                    </a:cubicBezTo>
                    <a:close/>
                    <a:moveTo>
                      <a:pt x="33631" y="3453"/>
                    </a:moveTo>
                    <a:cubicBezTo>
                      <a:pt x="33627" y="3453"/>
                      <a:pt x="33623" y="3453"/>
                      <a:pt x="33619" y="3456"/>
                    </a:cubicBezTo>
                    <a:cubicBezTo>
                      <a:pt x="33291" y="3606"/>
                      <a:pt x="32906" y="3686"/>
                      <a:pt x="32505" y="3686"/>
                    </a:cubicBezTo>
                    <a:cubicBezTo>
                      <a:pt x="32108" y="3686"/>
                      <a:pt x="31721" y="3606"/>
                      <a:pt x="31394" y="3460"/>
                    </a:cubicBezTo>
                    <a:cubicBezTo>
                      <a:pt x="31394" y="3456"/>
                      <a:pt x="31387" y="3456"/>
                      <a:pt x="31383" y="3456"/>
                    </a:cubicBezTo>
                    <a:cubicBezTo>
                      <a:pt x="31380" y="3456"/>
                      <a:pt x="31376" y="3456"/>
                      <a:pt x="31368" y="3460"/>
                    </a:cubicBezTo>
                    <a:cubicBezTo>
                      <a:pt x="31361" y="3464"/>
                      <a:pt x="31358" y="3475"/>
                      <a:pt x="31358" y="3482"/>
                    </a:cubicBezTo>
                    <a:lnTo>
                      <a:pt x="31350" y="3831"/>
                    </a:lnTo>
                    <a:cubicBezTo>
                      <a:pt x="31346" y="4018"/>
                      <a:pt x="31346" y="4203"/>
                      <a:pt x="31343" y="4389"/>
                    </a:cubicBezTo>
                    <a:lnTo>
                      <a:pt x="31343" y="4648"/>
                    </a:lnTo>
                    <a:cubicBezTo>
                      <a:pt x="31346" y="4811"/>
                      <a:pt x="31350" y="4983"/>
                      <a:pt x="31336" y="5143"/>
                    </a:cubicBezTo>
                    <a:cubicBezTo>
                      <a:pt x="31332" y="5154"/>
                      <a:pt x="31339" y="5169"/>
                      <a:pt x="31354" y="5172"/>
                    </a:cubicBezTo>
                    <a:cubicBezTo>
                      <a:pt x="31696" y="5300"/>
                      <a:pt x="32097" y="5369"/>
                      <a:pt x="32505" y="5369"/>
                    </a:cubicBezTo>
                    <a:cubicBezTo>
                      <a:pt x="32923" y="5369"/>
                      <a:pt x="33328" y="5296"/>
                      <a:pt x="33678" y="5165"/>
                    </a:cubicBezTo>
                    <a:cubicBezTo>
                      <a:pt x="33688" y="5161"/>
                      <a:pt x="33696" y="5147"/>
                      <a:pt x="33696" y="5136"/>
                    </a:cubicBezTo>
                    <a:cubicBezTo>
                      <a:pt x="33693" y="5099"/>
                      <a:pt x="33688" y="5060"/>
                      <a:pt x="33688" y="5023"/>
                    </a:cubicBezTo>
                    <a:cubicBezTo>
                      <a:pt x="33693" y="4811"/>
                      <a:pt x="33681" y="4593"/>
                      <a:pt x="33671" y="4382"/>
                    </a:cubicBezTo>
                    <a:cubicBezTo>
                      <a:pt x="33656" y="4087"/>
                      <a:pt x="33645" y="3777"/>
                      <a:pt x="33660" y="3482"/>
                    </a:cubicBezTo>
                    <a:cubicBezTo>
                      <a:pt x="33660" y="3471"/>
                      <a:pt x="33656" y="3464"/>
                      <a:pt x="33649" y="3456"/>
                    </a:cubicBezTo>
                    <a:cubicBezTo>
                      <a:pt x="33641" y="3453"/>
                      <a:pt x="33638" y="3453"/>
                      <a:pt x="33631" y="3453"/>
                    </a:cubicBezTo>
                    <a:close/>
                    <a:moveTo>
                      <a:pt x="38449" y="3453"/>
                    </a:moveTo>
                    <a:cubicBezTo>
                      <a:pt x="38446" y="3453"/>
                      <a:pt x="38442" y="3453"/>
                      <a:pt x="38439" y="3456"/>
                    </a:cubicBezTo>
                    <a:cubicBezTo>
                      <a:pt x="38111" y="3606"/>
                      <a:pt x="37724" y="3686"/>
                      <a:pt x="37324" y="3686"/>
                    </a:cubicBezTo>
                    <a:cubicBezTo>
                      <a:pt x="36927" y="3686"/>
                      <a:pt x="36541" y="3606"/>
                      <a:pt x="36213" y="3460"/>
                    </a:cubicBezTo>
                    <a:cubicBezTo>
                      <a:pt x="36209" y="3456"/>
                      <a:pt x="36206" y="3456"/>
                      <a:pt x="36202" y="3456"/>
                    </a:cubicBezTo>
                    <a:cubicBezTo>
                      <a:pt x="36198" y="3456"/>
                      <a:pt x="36191" y="3456"/>
                      <a:pt x="36188" y="3460"/>
                    </a:cubicBezTo>
                    <a:cubicBezTo>
                      <a:pt x="36180" y="3464"/>
                      <a:pt x="36176" y="3475"/>
                      <a:pt x="36176" y="3482"/>
                    </a:cubicBezTo>
                    <a:lnTo>
                      <a:pt x="36169" y="3843"/>
                    </a:lnTo>
                    <a:cubicBezTo>
                      <a:pt x="36166" y="4025"/>
                      <a:pt x="36162" y="4207"/>
                      <a:pt x="36162" y="4389"/>
                    </a:cubicBezTo>
                    <a:cubicBezTo>
                      <a:pt x="36158" y="4473"/>
                      <a:pt x="36162" y="4561"/>
                      <a:pt x="36162" y="4648"/>
                    </a:cubicBezTo>
                    <a:cubicBezTo>
                      <a:pt x="36166" y="4811"/>
                      <a:pt x="36169" y="4979"/>
                      <a:pt x="36154" y="5143"/>
                    </a:cubicBezTo>
                    <a:cubicBezTo>
                      <a:pt x="36151" y="5154"/>
                      <a:pt x="36158" y="5169"/>
                      <a:pt x="36169" y="5172"/>
                    </a:cubicBezTo>
                    <a:cubicBezTo>
                      <a:pt x="36515" y="5300"/>
                      <a:pt x="36916" y="5369"/>
                      <a:pt x="37324" y="5369"/>
                    </a:cubicBezTo>
                    <a:cubicBezTo>
                      <a:pt x="37743" y="5369"/>
                      <a:pt x="38147" y="5296"/>
                      <a:pt x="38496" y="5165"/>
                    </a:cubicBezTo>
                    <a:cubicBezTo>
                      <a:pt x="38508" y="5161"/>
                      <a:pt x="38515" y="5147"/>
                      <a:pt x="38515" y="5136"/>
                    </a:cubicBezTo>
                    <a:cubicBezTo>
                      <a:pt x="38511" y="5099"/>
                      <a:pt x="38508" y="5060"/>
                      <a:pt x="38508" y="5023"/>
                    </a:cubicBezTo>
                    <a:cubicBezTo>
                      <a:pt x="38511" y="4811"/>
                      <a:pt x="38501" y="4593"/>
                      <a:pt x="38489" y="4382"/>
                    </a:cubicBezTo>
                    <a:cubicBezTo>
                      <a:pt x="38474" y="4087"/>
                      <a:pt x="38464" y="3777"/>
                      <a:pt x="38479" y="3482"/>
                    </a:cubicBezTo>
                    <a:cubicBezTo>
                      <a:pt x="38479" y="3471"/>
                      <a:pt x="38474" y="3464"/>
                      <a:pt x="38467" y="3456"/>
                    </a:cubicBezTo>
                    <a:cubicBezTo>
                      <a:pt x="38460" y="3453"/>
                      <a:pt x="38457" y="3453"/>
                      <a:pt x="38449" y="3453"/>
                    </a:cubicBezTo>
                    <a:close/>
                    <a:moveTo>
                      <a:pt x="43268" y="3453"/>
                    </a:moveTo>
                    <a:cubicBezTo>
                      <a:pt x="43265" y="3453"/>
                      <a:pt x="43260" y="3453"/>
                      <a:pt x="43257" y="3456"/>
                    </a:cubicBezTo>
                    <a:cubicBezTo>
                      <a:pt x="42929" y="3606"/>
                      <a:pt x="42544" y="3686"/>
                      <a:pt x="42142" y="3686"/>
                    </a:cubicBezTo>
                    <a:cubicBezTo>
                      <a:pt x="41746" y="3686"/>
                      <a:pt x="41359" y="3606"/>
                      <a:pt x="41031" y="3460"/>
                    </a:cubicBezTo>
                    <a:cubicBezTo>
                      <a:pt x="41028" y="3456"/>
                      <a:pt x="41024" y="3456"/>
                      <a:pt x="41021" y="3456"/>
                    </a:cubicBezTo>
                    <a:cubicBezTo>
                      <a:pt x="41017" y="3456"/>
                      <a:pt x="41009" y="3456"/>
                      <a:pt x="41006" y="3460"/>
                    </a:cubicBezTo>
                    <a:cubicBezTo>
                      <a:pt x="40999" y="3464"/>
                      <a:pt x="40996" y="3475"/>
                      <a:pt x="40996" y="3482"/>
                    </a:cubicBezTo>
                    <a:lnTo>
                      <a:pt x="40988" y="3836"/>
                    </a:lnTo>
                    <a:cubicBezTo>
                      <a:pt x="40984" y="4021"/>
                      <a:pt x="40981" y="4203"/>
                      <a:pt x="40981" y="4389"/>
                    </a:cubicBezTo>
                    <a:cubicBezTo>
                      <a:pt x="40977" y="4473"/>
                      <a:pt x="40981" y="4561"/>
                      <a:pt x="40981" y="4644"/>
                    </a:cubicBezTo>
                    <a:cubicBezTo>
                      <a:pt x="40984" y="4811"/>
                      <a:pt x="40988" y="4979"/>
                      <a:pt x="40970" y="5143"/>
                    </a:cubicBezTo>
                    <a:cubicBezTo>
                      <a:pt x="40970" y="5154"/>
                      <a:pt x="40977" y="5169"/>
                      <a:pt x="40988" y="5172"/>
                    </a:cubicBezTo>
                    <a:cubicBezTo>
                      <a:pt x="41334" y="5300"/>
                      <a:pt x="41731" y="5369"/>
                      <a:pt x="42142" y="5369"/>
                    </a:cubicBezTo>
                    <a:cubicBezTo>
                      <a:pt x="42561" y="5369"/>
                      <a:pt x="42966" y="5296"/>
                      <a:pt x="43316" y="5165"/>
                    </a:cubicBezTo>
                    <a:cubicBezTo>
                      <a:pt x="43326" y="5161"/>
                      <a:pt x="43334" y="5147"/>
                      <a:pt x="43334" y="5136"/>
                    </a:cubicBezTo>
                    <a:cubicBezTo>
                      <a:pt x="43330" y="5099"/>
                      <a:pt x="43326" y="5060"/>
                      <a:pt x="43326" y="5023"/>
                    </a:cubicBezTo>
                    <a:cubicBezTo>
                      <a:pt x="43326" y="4811"/>
                      <a:pt x="43319" y="4593"/>
                      <a:pt x="43309" y="4382"/>
                    </a:cubicBezTo>
                    <a:cubicBezTo>
                      <a:pt x="43294" y="4087"/>
                      <a:pt x="43279" y="3777"/>
                      <a:pt x="43297" y="3482"/>
                    </a:cubicBezTo>
                    <a:cubicBezTo>
                      <a:pt x="43297" y="3471"/>
                      <a:pt x="43294" y="3464"/>
                      <a:pt x="43282" y="3456"/>
                    </a:cubicBezTo>
                    <a:cubicBezTo>
                      <a:pt x="43279" y="3453"/>
                      <a:pt x="43275" y="3453"/>
                      <a:pt x="43268" y="3453"/>
                    </a:cubicBezTo>
                    <a:close/>
                    <a:moveTo>
                      <a:pt x="48087" y="3453"/>
                    </a:moveTo>
                    <a:cubicBezTo>
                      <a:pt x="48083" y="3453"/>
                      <a:pt x="48080" y="3453"/>
                      <a:pt x="48076" y="3456"/>
                    </a:cubicBezTo>
                    <a:cubicBezTo>
                      <a:pt x="47741" y="3606"/>
                      <a:pt x="47355" y="3683"/>
                      <a:pt x="46954" y="3683"/>
                    </a:cubicBezTo>
                    <a:cubicBezTo>
                      <a:pt x="46557" y="3683"/>
                      <a:pt x="46178" y="3606"/>
                      <a:pt x="45851" y="3460"/>
                    </a:cubicBezTo>
                    <a:cubicBezTo>
                      <a:pt x="45847" y="3456"/>
                      <a:pt x="45844" y="3456"/>
                      <a:pt x="45839" y="3456"/>
                    </a:cubicBezTo>
                    <a:cubicBezTo>
                      <a:pt x="45836" y="3456"/>
                      <a:pt x="45829" y="3456"/>
                      <a:pt x="45825" y="3460"/>
                    </a:cubicBezTo>
                    <a:cubicBezTo>
                      <a:pt x="45817" y="3464"/>
                      <a:pt x="45814" y="3475"/>
                      <a:pt x="45814" y="3482"/>
                    </a:cubicBezTo>
                    <a:lnTo>
                      <a:pt x="45807" y="3734"/>
                    </a:lnTo>
                    <a:cubicBezTo>
                      <a:pt x="45803" y="3952"/>
                      <a:pt x="45800" y="4171"/>
                      <a:pt x="45800" y="4389"/>
                    </a:cubicBezTo>
                    <a:cubicBezTo>
                      <a:pt x="45796" y="4473"/>
                      <a:pt x="45800" y="4561"/>
                      <a:pt x="45800" y="4644"/>
                    </a:cubicBezTo>
                    <a:cubicBezTo>
                      <a:pt x="45803" y="4808"/>
                      <a:pt x="45807" y="4979"/>
                      <a:pt x="45789" y="5143"/>
                    </a:cubicBezTo>
                    <a:cubicBezTo>
                      <a:pt x="45789" y="5154"/>
                      <a:pt x="45796" y="5169"/>
                      <a:pt x="45807" y="5172"/>
                    </a:cubicBezTo>
                    <a:cubicBezTo>
                      <a:pt x="46153" y="5300"/>
                      <a:pt x="46550" y="5369"/>
                      <a:pt x="46962" y="5369"/>
                    </a:cubicBezTo>
                    <a:cubicBezTo>
                      <a:pt x="47380" y="5369"/>
                      <a:pt x="47784" y="5296"/>
                      <a:pt x="48134" y="5165"/>
                    </a:cubicBezTo>
                    <a:cubicBezTo>
                      <a:pt x="48145" y="5161"/>
                      <a:pt x="48152" y="5147"/>
                      <a:pt x="48152" y="5136"/>
                    </a:cubicBezTo>
                    <a:cubicBezTo>
                      <a:pt x="48149" y="5099"/>
                      <a:pt x="48145" y="5060"/>
                      <a:pt x="48145" y="5023"/>
                    </a:cubicBezTo>
                    <a:cubicBezTo>
                      <a:pt x="48145" y="4811"/>
                      <a:pt x="48138" y="4593"/>
                      <a:pt x="48127" y="4382"/>
                    </a:cubicBezTo>
                    <a:cubicBezTo>
                      <a:pt x="48112" y="4083"/>
                      <a:pt x="48098" y="3777"/>
                      <a:pt x="48116" y="3482"/>
                    </a:cubicBezTo>
                    <a:cubicBezTo>
                      <a:pt x="48116" y="3471"/>
                      <a:pt x="48112" y="3464"/>
                      <a:pt x="48102" y="3456"/>
                    </a:cubicBezTo>
                    <a:cubicBezTo>
                      <a:pt x="48098" y="3453"/>
                      <a:pt x="48095" y="3453"/>
                      <a:pt x="48087" y="3453"/>
                    </a:cubicBezTo>
                    <a:close/>
                    <a:moveTo>
                      <a:pt x="52906" y="3453"/>
                    </a:moveTo>
                    <a:cubicBezTo>
                      <a:pt x="52903" y="3453"/>
                      <a:pt x="52898" y="3453"/>
                      <a:pt x="52895" y="3456"/>
                    </a:cubicBezTo>
                    <a:cubicBezTo>
                      <a:pt x="52560" y="3606"/>
                      <a:pt x="52173" y="3683"/>
                      <a:pt x="51773" y="3683"/>
                    </a:cubicBezTo>
                    <a:cubicBezTo>
                      <a:pt x="51376" y="3683"/>
                      <a:pt x="50997" y="3606"/>
                      <a:pt x="50669" y="3460"/>
                    </a:cubicBezTo>
                    <a:cubicBezTo>
                      <a:pt x="50666" y="3456"/>
                      <a:pt x="50662" y="3456"/>
                      <a:pt x="50659" y="3456"/>
                    </a:cubicBezTo>
                    <a:cubicBezTo>
                      <a:pt x="50655" y="3456"/>
                      <a:pt x="50647" y="3456"/>
                      <a:pt x="50644" y="3460"/>
                    </a:cubicBezTo>
                    <a:cubicBezTo>
                      <a:pt x="50637" y="3464"/>
                      <a:pt x="50630" y="3475"/>
                      <a:pt x="50630" y="3482"/>
                    </a:cubicBezTo>
                    <a:lnTo>
                      <a:pt x="50625" y="3858"/>
                    </a:lnTo>
                    <a:cubicBezTo>
                      <a:pt x="50622" y="4036"/>
                      <a:pt x="50618" y="4211"/>
                      <a:pt x="50618" y="4389"/>
                    </a:cubicBezTo>
                    <a:cubicBezTo>
                      <a:pt x="50615" y="4473"/>
                      <a:pt x="50618" y="4561"/>
                      <a:pt x="50618" y="4644"/>
                    </a:cubicBezTo>
                    <a:cubicBezTo>
                      <a:pt x="50622" y="4811"/>
                      <a:pt x="50625" y="4979"/>
                      <a:pt x="50608" y="5143"/>
                    </a:cubicBezTo>
                    <a:cubicBezTo>
                      <a:pt x="50608" y="5154"/>
                      <a:pt x="50615" y="5169"/>
                      <a:pt x="50625" y="5172"/>
                    </a:cubicBezTo>
                    <a:cubicBezTo>
                      <a:pt x="50971" y="5300"/>
                      <a:pt x="51368" y="5369"/>
                      <a:pt x="51780" y="5369"/>
                    </a:cubicBezTo>
                    <a:cubicBezTo>
                      <a:pt x="52195" y="5369"/>
                      <a:pt x="52604" y="5296"/>
                      <a:pt x="52953" y="5165"/>
                    </a:cubicBezTo>
                    <a:cubicBezTo>
                      <a:pt x="52964" y="5161"/>
                      <a:pt x="52972" y="5147"/>
                      <a:pt x="52968" y="5136"/>
                    </a:cubicBezTo>
                    <a:cubicBezTo>
                      <a:pt x="52968" y="5099"/>
                      <a:pt x="52964" y="5060"/>
                      <a:pt x="52964" y="5023"/>
                    </a:cubicBezTo>
                    <a:cubicBezTo>
                      <a:pt x="52964" y="4811"/>
                      <a:pt x="52957" y="4593"/>
                      <a:pt x="52946" y="4382"/>
                    </a:cubicBezTo>
                    <a:cubicBezTo>
                      <a:pt x="52931" y="4087"/>
                      <a:pt x="52917" y="3777"/>
                      <a:pt x="52935" y="3482"/>
                    </a:cubicBezTo>
                    <a:cubicBezTo>
                      <a:pt x="52935" y="3471"/>
                      <a:pt x="52928" y="3464"/>
                      <a:pt x="52920" y="3456"/>
                    </a:cubicBezTo>
                    <a:cubicBezTo>
                      <a:pt x="52917" y="3453"/>
                      <a:pt x="52910" y="3453"/>
                      <a:pt x="52906" y="3453"/>
                    </a:cubicBezTo>
                    <a:close/>
                    <a:moveTo>
                      <a:pt x="57724" y="3453"/>
                    </a:moveTo>
                    <a:cubicBezTo>
                      <a:pt x="57721" y="3453"/>
                      <a:pt x="57717" y="3453"/>
                      <a:pt x="57714" y="3456"/>
                    </a:cubicBezTo>
                    <a:cubicBezTo>
                      <a:pt x="57378" y="3606"/>
                      <a:pt x="56993" y="3683"/>
                      <a:pt x="56591" y="3683"/>
                    </a:cubicBezTo>
                    <a:cubicBezTo>
                      <a:pt x="56195" y="3683"/>
                      <a:pt x="55813" y="3606"/>
                      <a:pt x="55488" y="3460"/>
                    </a:cubicBezTo>
                    <a:cubicBezTo>
                      <a:pt x="55485" y="3456"/>
                      <a:pt x="55481" y="3456"/>
                      <a:pt x="55477" y="3456"/>
                    </a:cubicBezTo>
                    <a:cubicBezTo>
                      <a:pt x="55473" y="3456"/>
                      <a:pt x="55466" y="3456"/>
                      <a:pt x="55463" y="3460"/>
                    </a:cubicBezTo>
                    <a:cubicBezTo>
                      <a:pt x="55455" y="3464"/>
                      <a:pt x="55448" y="3475"/>
                      <a:pt x="55448" y="3482"/>
                    </a:cubicBezTo>
                    <a:lnTo>
                      <a:pt x="55445" y="3734"/>
                    </a:lnTo>
                    <a:cubicBezTo>
                      <a:pt x="55441" y="3952"/>
                      <a:pt x="55438" y="4171"/>
                      <a:pt x="55433" y="4389"/>
                    </a:cubicBezTo>
                    <a:cubicBezTo>
                      <a:pt x="55433" y="4473"/>
                      <a:pt x="55438" y="4561"/>
                      <a:pt x="55438" y="4644"/>
                    </a:cubicBezTo>
                    <a:cubicBezTo>
                      <a:pt x="55441" y="4811"/>
                      <a:pt x="55441" y="4979"/>
                      <a:pt x="55426" y="5143"/>
                    </a:cubicBezTo>
                    <a:cubicBezTo>
                      <a:pt x="55426" y="5154"/>
                      <a:pt x="55433" y="5169"/>
                      <a:pt x="55445" y="5172"/>
                    </a:cubicBezTo>
                    <a:cubicBezTo>
                      <a:pt x="55791" y="5300"/>
                      <a:pt x="56188" y="5369"/>
                      <a:pt x="56599" y="5369"/>
                    </a:cubicBezTo>
                    <a:cubicBezTo>
                      <a:pt x="57015" y="5369"/>
                      <a:pt x="57422" y="5296"/>
                      <a:pt x="57772" y="5165"/>
                    </a:cubicBezTo>
                    <a:cubicBezTo>
                      <a:pt x="57783" y="5161"/>
                      <a:pt x="57790" y="5147"/>
                      <a:pt x="57786" y="5136"/>
                    </a:cubicBezTo>
                    <a:cubicBezTo>
                      <a:pt x="57786" y="5099"/>
                      <a:pt x="57783" y="5060"/>
                      <a:pt x="57783" y="5023"/>
                    </a:cubicBezTo>
                    <a:cubicBezTo>
                      <a:pt x="57783" y="4811"/>
                      <a:pt x="57772" y="4596"/>
                      <a:pt x="57765" y="4386"/>
                    </a:cubicBezTo>
                    <a:cubicBezTo>
                      <a:pt x="57750" y="4087"/>
                      <a:pt x="57736" y="3777"/>
                      <a:pt x="57750" y="3482"/>
                    </a:cubicBezTo>
                    <a:cubicBezTo>
                      <a:pt x="57754" y="3471"/>
                      <a:pt x="57746" y="3464"/>
                      <a:pt x="57739" y="3456"/>
                    </a:cubicBezTo>
                    <a:cubicBezTo>
                      <a:pt x="57736" y="3453"/>
                      <a:pt x="57728" y="3453"/>
                      <a:pt x="57724" y="3453"/>
                    </a:cubicBezTo>
                    <a:close/>
                    <a:moveTo>
                      <a:pt x="62544" y="3453"/>
                    </a:moveTo>
                    <a:cubicBezTo>
                      <a:pt x="62540" y="3453"/>
                      <a:pt x="62536" y="3453"/>
                      <a:pt x="62532" y="3456"/>
                    </a:cubicBezTo>
                    <a:cubicBezTo>
                      <a:pt x="62201" y="3606"/>
                      <a:pt x="61815" y="3686"/>
                      <a:pt x="61414" y="3686"/>
                    </a:cubicBezTo>
                    <a:cubicBezTo>
                      <a:pt x="61017" y="3686"/>
                      <a:pt x="60635" y="3606"/>
                      <a:pt x="60307" y="3460"/>
                    </a:cubicBezTo>
                    <a:cubicBezTo>
                      <a:pt x="60303" y="3456"/>
                      <a:pt x="60300" y="3456"/>
                      <a:pt x="60296" y="3456"/>
                    </a:cubicBezTo>
                    <a:cubicBezTo>
                      <a:pt x="60289" y="3456"/>
                      <a:pt x="60285" y="3456"/>
                      <a:pt x="60281" y="3460"/>
                    </a:cubicBezTo>
                    <a:cubicBezTo>
                      <a:pt x="60274" y="3464"/>
                      <a:pt x="60267" y="3475"/>
                      <a:pt x="60267" y="3482"/>
                    </a:cubicBezTo>
                    <a:lnTo>
                      <a:pt x="60263" y="3770"/>
                    </a:lnTo>
                    <a:cubicBezTo>
                      <a:pt x="60259" y="3977"/>
                      <a:pt x="60256" y="4186"/>
                      <a:pt x="60253" y="4389"/>
                    </a:cubicBezTo>
                    <a:cubicBezTo>
                      <a:pt x="60253" y="4473"/>
                      <a:pt x="60253" y="4561"/>
                      <a:pt x="60256" y="4644"/>
                    </a:cubicBezTo>
                    <a:cubicBezTo>
                      <a:pt x="60259" y="4808"/>
                      <a:pt x="60259" y="4979"/>
                      <a:pt x="60246" y="5143"/>
                    </a:cubicBezTo>
                    <a:cubicBezTo>
                      <a:pt x="60246" y="5154"/>
                      <a:pt x="60253" y="5169"/>
                      <a:pt x="60263" y="5172"/>
                    </a:cubicBezTo>
                    <a:cubicBezTo>
                      <a:pt x="60609" y="5300"/>
                      <a:pt x="61006" y="5369"/>
                      <a:pt x="61414" y="5369"/>
                    </a:cubicBezTo>
                    <a:cubicBezTo>
                      <a:pt x="61833" y="5369"/>
                      <a:pt x="62241" y="5296"/>
                      <a:pt x="62587" y="5165"/>
                    </a:cubicBezTo>
                    <a:cubicBezTo>
                      <a:pt x="62601" y="5161"/>
                      <a:pt x="62609" y="5147"/>
                      <a:pt x="62606" y="5136"/>
                    </a:cubicBezTo>
                    <a:cubicBezTo>
                      <a:pt x="62601" y="5099"/>
                      <a:pt x="62601" y="5060"/>
                      <a:pt x="62601" y="5023"/>
                    </a:cubicBezTo>
                    <a:cubicBezTo>
                      <a:pt x="62601" y="4811"/>
                      <a:pt x="62591" y="4593"/>
                      <a:pt x="62584" y="4386"/>
                    </a:cubicBezTo>
                    <a:cubicBezTo>
                      <a:pt x="62569" y="4087"/>
                      <a:pt x="62554" y="3777"/>
                      <a:pt x="62569" y="3482"/>
                    </a:cubicBezTo>
                    <a:cubicBezTo>
                      <a:pt x="62569" y="3471"/>
                      <a:pt x="62566" y="3464"/>
                      <a:pt x="62558" y="3456"/>
                    </a:cubicBezTo>
                    <a:cubicBezTo>
                      <a:pt x="62554" y="3453"/>
                      <a:pt x="62547" y="3453"/>
                      <a:pt x="62544" y="3453"/>
                    </a:cubicBezTo>
                    <a:close/>
                    <a:moveTo>
                      <a:pt x="67362" y="3453"/>
                    </a:moveTo>
                    <a:cubicBezTo>
                      <a:pt x="67359" y="3453"/>
                      <a:pt x="67352" y="3453"/>
                      <a:pt x="67348" y="3456"/>
                    </a:cubicBezTo>
                    <a:cubicBezTo>
                      <a:pt x="67020" y="3606"/>
                      <a:pt x="66634" y="3686"/>
                      <a:pt x="66234" y="3686"/>
                    </a:cubicBezTo>
                    <a:cubicBezTo>
                      <a:pt x="65836" y="3686"/>
                      <a:pt x="65454" y="3606"/>
                      <a:pt x="65126" y="3460"/>
                    </a:cubicBezTo>
                    <a:cubicBezTo>
                      <a:pt x="65122" y="3456"/>
                      <a:pt x="65119" y="3456"/>
                      <a:pt x="65115" y="3456"/>
                    </a:cubicBezTo>
                    <a:cubicBezTo>
                      <a:pt x="65108" y="3456"/>
                      <a:pt x="65104" y="3456"/>
                      <a:pt x="65101" y="3460"/>
                    </a:cubicBezTo>
                    <a:cubicBezTo>
                      <a:pt x="65089" y="3464"/>
                      <a:pt x="65086" y="3475"/>
                      <a:pt x="65086" y="3482"/>
                    </a:cubicBezTo>
                    <a:lnTo>
                      <a:pt x="65082" y="3784"/>
                    </a:lnTo>
                    <a:cubicBezTo>
                      <a:pt x="65079" y="3989"/>
                      <a:pt x="65075" y="4189"/>
                      <a:pt x="65071" y="4389"/>
                    </a:cubicBezTo>
                    <a:cubicBezTo>
                      <a:pt x="65071" y="4473"/>
                      <a:pt x="65071" y="4561"/>
                      <a:pt x="65075" y="4644"/>
                    </a:cubicBezTo>
                    <a:cubicBezTo>
                      <a:pt x="65075" y="4811"/>
                      <a:pt x="65079" y="4979"/>
                      <a:pt x="65064" y="5143"/>
                    </a:cubicBezTo>
                    <a:cubicBezTo>
                      <a:pt x="65064" y="5154"/>
                      <a:pt x="65071" y="5169"/>
                      <a:pt x="65082" y="5172"/>
                    </a:cubicBezTo>
                    <a:cubicBezTo>
                      <a:pt x="65428" y="5300"/>
                      <a:pt x="65825" y="5369"/>
                      <a:pt x="66234" y="5369"/>
                    </a:cubicBezTo>
                    <a:cubicBezTo>
                      <a:pt x="66652" y="5369"/>
                      <a:pt x="67056" y="5296"/>
                      <a:pt x="67406" y="5165"/>
                    </a:cubicBezTo>
                    <a:cubicBezTo>
                      <a:pt x="67417" y="5161"/>
                      <a:pt x="67424" y="5147"/>
                      <a:pt x="67424" y="5136"/>
                    </a:cubicBezTo>
                    <a:cubicBezTo>
                      <a:pt x="67421" y="5099"/>
                      <a:pt x="67421" y="5060"/>
                      <a:pt x="67421" y="5023"/>
                    </a:cubicBezTo>
                    <a:cubicBezTo>
                      <a:pt x="67421" y="4811"/>
                      <a:pt x="67409" y="4593"/>
                      <a:pt x="67402" y="4386"/>
                    </a:cubicBezTo>
                    <a:cubicBezTo>
                      <a:pt x="67387" y="4087"/>
                      <a:pt x="67373" y="3777"/>
                      <a:pt x="67387" y="3482"/>
                    </a:cubicBezTo>
                    <a:cubicBezTo>
                      <a:pt x="67387" y="3471"/>
                      <a:pt x="67384" y="3464"/>
                      <a:pt x="67377" y="3456"/>
                    </a:cubicBezTo>
                    <a:cubicBezTo>
                      <a:pt x="67373" y="3453"/>
                      <a:pt x="67366" y="3453"/>
                      <a:pt x="67362" y="3453"/>
                    </a:cubicBezTo>
                    <a:close/>
                    <a:moveTo>
                      <a:pt x="72181" y="3453"/>
                    </a:moveTo>
                    <a:cubicBezTo>
                      <a:pt x="72174" y="3453"/>
                      <a:pt x="72170" y="3453"/>
                      <a:pt x="72167" y="3456"/>
                    </a:cubicBezTo>
                    <a:cubicBezTo>
                      <a:pt x="71839" y="3606"/>
                      <a:pt x="71452" y="3686"/>
                      <a:pt x="71052" y="3686"/>
                    </a:cubicBezTo>
                    <a:cubicBezTo>
                      <a:pt x="70655" y="3686"/>
                      <a:pt x="70272" y="3606"/>
                      <a:pt x="69944" y="3460"/>
                    </a:cubicBezTo>
                    <a:cubicBezTo>
                      <a:pt x="69941" y="3456"/>
                      <a:pt x="69937" y="3456"/>
                      <a:pt x="69934" y="3456"/>
                    </a:cubicBezTo>
                    <a:cubicBezTo>
                      <a:pt x="69927" y="3456"/>
                      <a:pt x="69923" y="3456"/>
                      <a:pt x="69919" y="3460"/>
                    </a:cubicBezTo>
                    <a:cubicBezTo>
                      <a:pt x="69909" y="3464"/>
                      <a:pt x="69905" y="3475"/>
                      <a:pt x="69905" y="3482"/>
                    </a:cubicBezTo>
                    <a:lnTo>
                      <a:pt x="69901" y="3770"/>
                    </a:lnTo>
                    <a:cubicBezTo>
                      <a:pt x="69897" y="3977"/>
                      <a:pt x="69894" y="4181"/>
                      <a:pt x="69890" y="4389"/>
                    </a:cubicBezTo>
                    <a:cubicBezTo>
                      <a:pt x="69890" y="4473"/>
                      <a:pt x="69890" y="4561"/>
                      <a:pt x="69894" y="4644"/>
                    </a:cubicBezTo>
                    <a:cubicBezTo>
                      <a:pt x="69894" y="4811"/>
                      <a:pt x="69897" y="4979"/>
                      <a:pt x="69883" y="5143"/>
                    </a:cubicBezTo>
                    <a:cubicBezTo>
                      <a:pt x="69883" y="5154"/>
                      <a:pt x="69890" y="5169"/>
                      <a:pt x="69901" y="5172"/>
                    </a:cubicBezTo>
                    <a:cubicBezTo>
                      <a:pt x="70243" y="5300"/>
                      <a:pt x="70644" y="5369"/>
                      <a:pt x="71052" y="5369"/>
                    </a:cubicBezTo>
                    <a:cubicBezTo>
                      <a:pt x="71471" y="5369"/>
                      <a:pt x="71875" y="5296"/>
                      <a:pt x="72225" y="5165"/>
                    </a:cubicBezTo>
                    <a:cubicBezTo>
                      <a:pt x="72236" y="5161"/>
                      <a:pt x="72243" y="5147"/>
                      <a:pt x="72243" y="5136"/>
                    </a:cubicBezTo>
                    <a:cubicBezTo>
                      <a:pt x="72239" y="5099"/>
                      <a:pt x="72239" y="5060"/>
                      <a:pt x="72239" y="5023"/>
                    </a:cubicBezTo>
                    <a:cubicBezTo>
                      <a:pt x="72239" y="4811"/>
                      <a:pt x="72229" y="4593"/>
                      <a:pt x="72217" y="4382"/>
                    </a:cubicBezTo>
                    <a:cubicBezTo>
                      <a:pt x="72207" y="4087"/>
                      <a:pt x="72192" y="3777"/>
                      <a:pt x="72207" y="3482"/>
                    </a:cubicBezTo>
                    <a:cubicBezTo>
                      <a:pt x="72207" y="3471"/>
                      <a:pt x="72203" y="3464"/>
                      <a:pt x="72195" y="3456"/>
                    </a:cubicBezTo>
                    <a:cubicBezTo>
                      <a:pt x="72192" y="3453"/>
                      <a:pt x="72185" y="3453"/>
                      <a:pt x="72181" y="3453"/>
                    </a:cubicBezTo>
                    <a:close/>
                    <a:moveTo>
                      <a:pt x="76996" y="3453"/>
                    </a:moveTo>
                    <a:cubicBezTo>
                      <a:pt x="76993" y="3453"/>
                      <a:pt x="76989" y="3453"/>
                      <a:pt x="76986" y="3456"/>
                    </a:cubicBezTo>
                    <a:cubicBezTo>
                      <a:pt x="76658" y="3606"/>
                      <a:pt x="76272" y="3686"/>
                      <a:pt x="75871" y="3686"/>
                    </a:cubicBezTo>
                    <a:cubicBezTo>
                      <a:pt x="75473" y="3686"/>
                      <a:pt x="75091" y="3606"/>
                      <a:pt x="74764" y="3460"/>
                    </a:cubicBezTo>
                    <a:cubicBezTo>
                      <a:pt x="74760" y="3456"/>
                      <a:pt x="74757" y="3456"/>
                      <a:pt x="74752" y="3456"/>
                    </a:cubicBezTo>
                    <a:cubicBezTo>
                      <a:pt x="74745" y="3456"/>
                      <a:pt x="74742" y="3456"/>
                      <a:pt x="74735" y="3460"/>
                    </a:cubicBezTo>
                    <a:cubicBezTo>
                      <a:pt x="74727" y="3464"/>
                      <a:pt x="74723" y="3475"/>
                      <a:pt x="74723" y="3482"/>
                    </a:cubicBezTo>
                    <a:lnTo>
                      <a:pt x="74716" y="3814"/>
                    </a:lnTo>
                    <a:cubicBezTo>
                      <a:pt x="74716" y="4003"/>
                      <a:pt x="74713" y="4196"/>
                      <a:pt x="74709" y="4389"/>
                    </a:cubicBezTo>
                    <a:cubicBezTo>
                      <a:pt x="74709" y="4473"/>
                      <a:pt x="74709" y="4561"/>
                      <a:pt x="74713" y="4644"/>
                    </a:cubicBezTo>
                    <a:cubicBezTo>
                      <a:pt x="74713" y="4811"/>
                      <a:pt x="74716" y="4979"/>
                      <a:pt x="74702" y="5143"/>
                    </a:cubicBezTo>
                    <a:cubicBezTo>
                      <a:pt x="74698" y="5154"/>
                      <a:pt x="74705" y="5169"/>
                      <a:pt x="74720" y="5172"/>
                    </a:cubicBezTo>
                    <a:cubicBezTo>
                      <a:pt x="75063" y="5300"/>
                      <a:pt x="75463" y="5369"/>
                      <a:pt x="75871" y="5369"/>
                    </a:cubicBezTo>
                    <a:cubicBezTo>
                      <a:pt x="76290" y="5369"/>
                      <a:pt x="76694" y="5296"/>
                      <a:pt x="77043" y="5165"/>
                    </a:cubicBezTo>
                    <a:cubicBezTo>
                      <a:pt x="77055" y="5161"/>
                      <a:pt x="77062" y="5147"/>
                      <a:pt x="77062" y="5136"/>
                    </a:cubicBezTo>
                    <a:cubicBezTo>
                      <a:pt x="77058" y="5099"/>
                      <a:pt x="77058" y="5060"/>
                      <a:pt x="77058" y="5023"/>
                    </a:cubicBezTo>
                    <a:cubicBezTo>
                      <a:pt x="77058" y="4811"/>
                      <a:pt x="77047" y="4593"/>
                      <a:pt x="77036" y="4382"/>
                    </a:cubicBezTo>
                    <a:cubicBezTo>
                      <a:pt x="77025" y="4087"/>
                      <a:pt x="77011" y="3777"/>
                      <a:pt x="77025" y="3482"/>
                    </a:cubicBezTo>
                    <a:cubicBezTo>
                      <a:pt x="77025" y="3471"/>
                      <a:pt x="77022" y="3464"/>
                      <a:pt x="77015" y="3456"/>
                    </a:cubicBezTo>
                    <a:cubicBezTo>
                      <a:pt x="77008" y="3453"/>
                      <a:pt x="77003" y="3453"/>
                      <a:pt x="76996" y="3453"/>
                    </a:cubicBezTo>
                    <a:close/>
                    <a:moveTo>
                      <a:pt x="81816" y="3453"/>
                    </a:moveTo>
                    <a:cubicBezTo>
                      <a:pt x="81811" y="3453"/>
                      <a:pt x="81808" y="3453"/>
                      <a:pt x="81804" y="3456"/>
                    </a:cubicBezTo>
                    <a:cubicBezTo>
                      <a:pt x="81473" y="3606"/>
                      <a:pt x="81083" y="3683"/>
                      <a:pt x="80683" y="3683"/>
                    </a:cubicBezTo>
                    <a:cubicBezTo>
                      <a:pt x="80289" y="3683"/>
                      <a:pt x="79906" y="3606"/>
                      <a:pt x="79582" y="3460"/>
                    </a:cubicBezTo>
                    <a:cubicBezTo>
                      <a:pt x="79579" y="3456"/>
                      <a:pt x="79575" y="3456"/>
                      <a:pt x="79568" y="3456"/>
                    </a:cubicBezTo>
                    <a:cubicBezTo>
                      <a:pt x="79565" y="3456"/>
                      <a:pt x="79560" y="3456"/>
                      <a:pt x="79553" y="3460"/>
                    </a:cubicBezTo>
                    <a:cubicBezTo>
                      <a:pt x="79546" y="3464"/>
                      <a:pt x="79543" y="3475"/>
                      <a:pt x="79543" y="3482"/>
                    </a:cubicBezTo>
                    <a:lnTo>
                      <a:pt x="79535" y="3799"/>
                    </a:lnTo>
                    <a:cubicBezTo>
                      <a:pt x="79535" y="3996"/>
                      <a:pt x="79531" y="4193"/>
                      <a:pt x="79528" y="4389"/>
                    </a:cubicBezTo>
                    <a:lnTo>
                      <a:pt x="79528" y="4644"/>
                    </a:lnTo>
                    <a:cubicBezTo>
                      <a:pt x="79531" y="4811"/>
                      <a:pt x="79535" y="4979"/>
                      <a:pt x="79521" y="5143"/>
                    </a:cubicBezTo>
                    <a:cubicBezTo>
                      <a:pt x="79516" y="5154"/>
                      <a:pt x="79524" y="5169"/>
                      <a:pt x="79538" y="5172"/>
                    </a:cubicBezTo>
                    <a:cubicBezTo>
                      <a:pt x="79881" y="5300"/>
                      <a:pt x="80281" y="5369"/>
                      <a:pt x="80690" y="5369"/>
                    </a:cubicBezTo>
                    <a:cubicBezTo>
                      <a:pt x="81108" y="5369"/>
                      <a:pt x="81513" y="5296"/>
                      <a:pt x="81863" y="5165"/>
                    </a:cubicBezTo>
                    <a:cubicBezTo>
                      <a:pt x="81873" y="5161"/>
                      <a:pt x="81881" y="5147"/>
                      <a:pt x="81881" y="5136"/>
                    </a:cubicBezTo>
                    <a:cubicBezTo>
                      <a:pt x="81877" y="5099"/>
                      <a:pt x="81873" y="5060"/>
                      <a:pt x="81873" y="5023"/>
                    </a:cubicBezTo>
                    <a:cubicBezTo>
                      <a:pt x="81877" y="4811"/>
                      <a:pt x="81866" y="4593"/>
                      <a:pt x="81855" y="4382"/>
                    </a:cubicBezTo>
                    <a:cubicBezTo>
                      <a:pt x="81844" y="4083"/>
                      <a:pt x="81830" y="3777"/>
                      <a:pt x="81844" y="3482"/>
                    </a:cubicBezTo>
                    <a:cubicBezTo>
                      <a:pt x="81844" y="3471"/>
                      <a:pt x="81841" y="3464"/>
                      <a:pt x="81833" y="3456"/>
                    </a:cubicBezTo>
                    <a:cubicBezTo>
                      <a:pt x="81826" y="3453"/>
                      <a:pt x="81823" y="3453"/>
                      <a:pt x="81816" y="3453"/>
                    </a:cubicBezTo>
                    <a:close/>
                    <a:moveTo>
                      <a:pt x="86634" y="3453"/>
                    </a:moveTo>
                    <a:cubicBezTo>
                      <a:pt x="86630" y="3453"/>
                      <a:pt x="86627" y="3453"/>
                      <a:pt x="86623" y="3456"/>
                    </a:cubicBezTo>
                    <a:cubicBezTo>
                      <a:pt x="86296" y="3606"/>
                      <a:pt x="85909" y="3686"/>
                      <a:pt x="85509" y="3686"/>
                    </a:cubicBezTo>
                    <a:cubicBezTo>
                      <a:pt x="85111" y="3686"/>
                      <a:pt x="84726" y="3606"/>
                      <a:pt x="84398" y="3460"/>
                    </a:cubicBezTo>
                    <a:cubicBezTo>
                      <a:pt x="84394" y="3456"/>
                      <a:pt x="84390" y="3456"/>
                      <a:pt x="84386" y="3456"/>
                    </a:cubicBezTo>
                    <a:cubicBezTo>
                      <a:pt x="84383" y="3456"/>
                      <a:pt x="84376" y="3456"/>
                      <a:pt x="84372" y="3460"/>
                    </a:cubicBezTo>
                    <a:cubicBezTo>
                      <a:pt x="84365" y="3464"/>
                      <a:pt x="84361" y="3475"/>
                      <a:pt x="84361" y="3482"/>
                    </a:cubicBezTo>
                    <a:lnTo>
                      <a:pt x="84354" y="3894"/>
                    </a:lnTo>
                    <a:cubicBezTo>
                      <a:pt x="84351" y="4058"/>
                      <a:pt x="84346" y="4225"/>
                      <a:pt x="84346" y="4389"/>
                    </a:cubicBezTo>
                    <a:lnTo>
                      <a:pt x="84346" y="4644"/>
                    </a:lnTo>
                    <a:cubicBezTo>
                      <a:pt x="84351" y="4811"/>
                      <a:pt x="84354" y="4979"/>
                      <a:pt x="84339" y="5143"/>
                    </a:cubicBezTo>
                    <a:cubicBezTo>
                      <a:pt x="84336" y="5154"/>
                      <a:pt x="84343" y="5169"/>
                      <a:pt x="84354" y="5172"/>
                    </a:cubicBezTo>
                    <a:cubicBezTo>
                      <a:pt x="84700" y="5300"/>
                      <a:pt x="85101" y="5369"/>
                      <a:pt x="85509" y="5369"/>
                    </a:cubicBezTo>
                    <a:cubicBezTo>
                      <a:pt x="85928" y="5369"/>
                      <a:pt x="86331" y="5296"/>
                      <a:pt x="86681" y="5165"/>
                    </a:cubicBezTo>
                    <a:cubicBezTo>
                      <a:pt x="86693" y="5161"/>
                      <a:pt x="86700" y="5147"/>
                      <a:pt x="86700" y="5136"/>
                    </a:cubicBezTo>
                    <a:cubicBezTo>
                      <a:pt x="86696" y="5099"/>
                      <a:pt x="86693" y="5060"/>
                      <a:pt x="86693" y="5023"/>
                    </a:cubicBezTo>
                    <a:cubicBezTo>
                      <a:pt x="86696" y="4811"/>
                      <a:pt x="86685" y="4593"/>
                      <a:pt x="86674" y="4386"/>
                    </a:cubicBezTo>
                    <a:cubicBezTo>
                      <a:pt x="86659" y="4087"/>
                      <a:pt x="86649" y="3777"/>
                      <a:pt x="86663" y="3482"/>
                    </a:cubicBezTo>
                    <a:cubicBezTo>
                      <a:pt x="86663" y="3471"/>
                      <a:pt x="86659" y="3464"/>
                      <a:pt x="86652" y="3456"/>
                    </a:cubicBezTo>
                    <a:cubicBezTo>
                      <a:pt x="86645" y="3453"/>
                      <a:pt x="86641" y="3453"/>
                      <a:pt x="86634" y="3453"/>
                    </a:cubicBezTo>
                    <a:close/>
                    <a:moveTo>
                      <a:pt x="1181" y="4327"/>
                    </a:moveTo>
                    <a:cubicBezTo>
                      <a:pt x="766" y="4327"/>
                      <a:pt x="540" y="4644"/>
                      <a:pt x="467" y="4943"/>
                    </a:cubicBezTo>
                    <a:cubicBezTo>
                      <a:pt x="379" y="5300"/>
                      <a:pt x="481" y="5788"/>
                      <a:pt x="911" y="6010"/>
                    </a:cubicBezTo>
                    <a:cubicBezTo>
                      <a:pt x="1013" y="6061"/>
                      <a:pt x="1115" y="6090"/>
                      <a:pt x="1213" y="6090"/>
                    </a:cubicBezTo>
                    <a:cubicBezTo>
                      <a:pt x="1592" y="6090"/>
                      <a:pt x="1858" y="5715"/>
                      <a:pt x="1924" y="5344"/>
                    </a:cubicBezTo>
                    <a:cubicBezTo>
                      <a:pt x="1986" y="4998"/>
                      <a:pt x="1895" y="4539"/>
                      <a:pt x="1436" y="4367"/>
                    </a:cubicBezTo>
                    <a:cubicBezTo>
                      <a:pt x="1349" y="4342"/>
                      <a:pt x="1261" y="4327"/>
                      <a:pt x="1181" y="4327"/>
                    </a:cubicBezTo>
                    <a:close/>
                    <a:moveTo>
                      <a:pt x="5999" y="4327"/>
                    </a:moveTo>
                    <a:cubicBezTo>
                      <a:pt x="5580" y="4327"/>
                      <a:pt x="5355" y="4644"/>
                      <a:pt x="5286" y="4943"/>
                    </a:cubicBezTo>
                    <a:cubicBezTo>
                      <a:pt x="5198" y="5300"/>
                      <a:pt x="5300" y="5788"/>
                      <a:pt x="5730" y="6010"/>
                    </a:cubicBezTo>
                    <a:cubicBezTo>
                      <a:pt x="5832" y="6061"/>
                      <a:pt x="5934" y="6090"/>
                      <a:pt x="6032" y="6090"/>
                    </a:cubicBezTo>
                    <a:cubicBezTo>
                      <a:pt x="6411" y="6090"/>
                      <a:pt x="6677" y="5715"/>
                      <a:pt x="6742" y="5344"/>
                    </a:cubicBezTo>
                    <a:cubicBezTo>
                      <a:pt x="6804" y="4998"/>
                      <a:pt x="6713" y="4539"/>
                      <a:pt x="6254" y="4367"/>
                    </a:cubicBezTo>
                    <a:cubicBezTo>
                      <a:pt x="6167" y="4342"/>
                      <a:pt x="6080" y="4327"/>
                      <a:pt x="5999" y="4327"/>
                    </a:cubicBezTo>
                    <a:close/>
                    <a:moveTo>
                      <a:pt x="10818" y="4327"/>
                    </a:moveTo>
                    <a:cubicBezTo>
                      <a:pt x="10400" y="4327"/>
                      <a:pt x="10173" y="4644"/>
                      <a:pt x="10104" y="4943"/>
                    </a:cubicBezTo>
                    <a:cubicBezTo>
                      <a:pt x="10017" y="5300"/>
                      <a:pt x="10119" y="5788"/>
                      <a:pt x="10549" y="6010"/>
                    </a:cubicBezTo>
                    <a:cubicBezTo>
                      <a:pt x="10651" y="6061"/>
                      <a:pt x="10753" y="6090"/>
                      <a:pt x="10851" y="6090"/>
                    </a:cubicBezTo>
                    <a:cubicBezTo>
                      <a:pt x="11230" y="6090"/>
                      <a:pt x="11496" y="5715"/>
                      <a:pt x="11561" y="5344"/>
                    </a:cubicBezTo>
                    <a:cubicBezTo>
                      <a:pt x="11624" y="4998"/>
                      <a:pt x="11533" y="4539"/>
                      <a:pt x="11074" y="4367"/>
                    </a:cubicBezTo>
                    <a:cubicBezTo>
                      <a:pt x="10986" y="4342"/>
                      <a:pt x="10899" y="4327"/>
                      <a:pt x="10818" y="4327"/>
                    </a:cubicBezTo>
                    <a:close/>
                    <a:moveTo>
                      <a:pt x="15637" y="4327"/>
                    </a:moveTo>
                    <a:cubicBezTo>
                      <a:pt x="15218" y="4327"/>
                      <a:pt x="14993" y="4644"/>
                      <a:pt x="14920" y="4943"/>
                    </a:cubicBezTo>
                    <a:cubicBezTo>
                      <a:pt x="14836" y="5300"/>
                      <a:pt x="14937" y="5788"/>
                      <a:pt x="15368" y="6010"/>
                    </a:cubicBezTo>
                    <a:cubicBezTo>
                      <a:pt x="15470" y="6061"/>
                      <a:pt x="15571" y="6090"/>
                      <a:pt x="15670" y="6090"/>
                    </a:cubicBezTo>
                    <a:cubicBezTo>
                      <a:pt x="16049" y="6090"/>
                      <a:pt x="16314" y="5715"/>
                      <a:pt x="16380" y="5344"/>
                    </a:cubicBezTo>
                    <a:cubicBezTo>
                      <a:pt x="16442" y="4998"/>
                      <a:pt x="16351" y="4539"/>
                      <a:pt x="15892" y="4367"/>
                    </a:cubicBezTo>
                    <a:cubicBezTo>
                      <a:pt x="15805" y="4342"/>
                      <a:pt x="15717" y="4327"/>
                      <a:pt x="15637" y="4327"/>
                    </a:cubicBezTo>
                    <a:close/>
                    <a:moveTo>
                      <a:pt x="20456" y="4327"/>
                    </a:moveTo>
                    <a:cubicBezTo>
                      <a:pt x="20037" y="4327"/>
                      <a:pt x="19811" y="4644"/>
                      <a:pt x="19738" y="4943"/>
                    </a:cubicBezTo>
                    <a:cubicBezTo>
                      <a:pt x="19651" y="5300"/>
                      <a:pt x="19757" y="5788"/>
                      <a:pt x="20187" y="6010"/>
                    </a:cubicBezTo>
                    <a:cubicBezTo>
                      <a:pt x="20288" y="6061"/>
                      <a:pt x="20391" y="6090"/>
                      <a:pt x="20488" y="6090"/>
                    </a:cubicBezTo>
                    <a:cubicBezTo>
                      <a:pt x="20868" y="6090"/>
                      <a:pt x="21130" y="5715"/>
                      <a:pt x="21199" y="5344"/>
                    </a:cubicBezTo>
                    <a:cubicBezTo>
                      <a:pt x="21261" y="4998"/>
                      <a:pt x="21170" y="4539"/>
                      <a:pt x="20711" y="4367"/>
                    </a:cubicBezTo>
                    <a:cubicBezTo>
                      <a:pt x="20624" y="4342"/>
                      <a:pt x="20537" y="4327"/>
                      <a:pt x="20456" y="4327"/>
                    </a:cubicBezTo>
                    <a:close/>
                    <a:moveTo>
                      <a:pt x="25271" y="4327"/>
                    </a:moveTo>
                    <a:cubicBezTo>
                      <a:pt x="24856" y="4327"/>
                      <a:pt x="24630" y="4644"/>
                      <a:pt x="24558" y="4943"/>
                    </a:cubicBezTo>
                    <a:cubicBezTo>
                      <a:pt x="24470" y="5300"/>
                      <a:pt x="24575" y="5788"/>
                      <a:pt x="25005" y="6010"/>
                    </a:cubicBezTo>
                    <a:cubicBezTo>
                      <a:pt x="25108" y="6061"/>
                      <a:pt x="25209" y="6090"/>
                      <a:pt x="25308" y="6090"/>
                    </a:cubicBezTo>
                    <a:cubicBezTo>
                      <a:pt x="25686" y="6090"/>
                      <a:pt x="25948" y="5715"/>
                      <a:pt x="26018" y="5344"/>
                    </a:cubicBezTo>
                    <a:cubicBezTo>
                      <a:pt x="26080" y="4998"/>
                      <a:pt x="25989" y="4539"/>
                      <a:pt x="25530" y="4367"/>
                    </a:cubicBezTo>
                    <a:cubicBezTo>
                      <a:pt x="25442" y="4342"/>
                      <a:pt x="25355" y="4327"/>
                      <a:pt x="25271" y="4327"/>
                    </a:cubicBezTo>
                    <a:close/>
                    <a:moveTo>
                      <a:pt x="30090" y="4327"/>
                    </a:moveTo>
                    <a:cubicBezTo>
                      <a:pt x="29675" y="4327"/>
                      <a:pt x="29449" y="4644"/>
                      <a:pt x="29376" y="4943"/>
                    </a:cubicBezTo>
                    <a:cubicBezTo>
                      <a:pt x="29289" y="5300"/>
                      <a:pt x="29391" y="5788"/>
                      <a:pt x="29825" y="6010"/>
                    </a:cubicBezTo>
                    <a:cubicBezTo>
                      <a:pt x="29922" y="6061"/>
                      <a:pt x="30025" y="6090"/>
                      <a:pt x="30126" y="6090"/>
                    </a:cubicBezTo>
                    <a:cubicBezTo>
                      <a:pt x="30502" y="6090"/>
                      <a:pt x="30768" y="5715"/>
                      <a:pt x="30837" y="5344"/>
                    </a:cubicBezTo>
                    <a:cubicBezTo>
                      <a:pt x="30899" y="4998"/>
                      <a:pt x="30808" y="4539"/>
                      <a:pt x="30349" y="4367"/>
                    </a:cubicBezTo>
                    <a:cubicBezTo>
                      <a:pt x="30257" y="4342"/>
                      <a:pt x="30174" y="4327"/>
                      <a:pt x="30090" y="4327"/>
                    </a:cubicBezTo>
                    <a:close/>
                    <a:moveTo>
                      <a:pt x="34909" y="4327"/>
                    </a:moveTo>
                    <a:cubicBezTo>
                      <a:pt x="34493" y="4327"/>
                      <a:pt x="34268" y="4644"/>
                      <a:pt x="34195" y="4943"/>
                    </a:cubicBezTo>
                    <a:cubicBezTo>
                      <a:pt x="34108" y="5300"/>
                      <a:pt x="34209" y="5788"/>
                      <a:pt x="34643" y="6010"/>
                    </a:cubicBezTo>
                    <a:cubicBezTo>
                      <a:pt x="34742" y="6061"/>
                      <a:pt x="34843" y="6090"/>
                      <a:pt x="34945" y="6090"/>
                    </a:cubicBezTo>
                    <a:cubicBezTo>
                      <a:pt x="35320" y="6090"/>
                      <a:pt x="35586" y="5715"/>
                      <a:pt x="35655" y="5344"/>
                    </a:cubicBezTo>
                    <a:cubicBezTo>
                      <a:pt x="35717" y="4998"/>
                      <a:pt x="35626" y="4539"/>
                      <a:pt x="35164" y="4367"/>
                    </a:cubicBezTo>
                    <a:cubicBezTo>
                      <a:pt x="35077" y="4342"/>
                      <a:pt x="34993" y="4327"/>
                      <a:pt x="34909" y="4327"/>
                    </a:cubicBezTo>
                    <a:close/>
                    <a:moveTo>
                      <a:pt x="39728" y="4327"/>
                    </a:moveTo>
                    <a:cubicBezTo>
                      <a:pt x="39313" y="4327"/>
                      <a:pt x="39086" y="4644"/>
                      <a:pt x="39014" y="4943"/>
                    </a:cubicBezTo>
                    <a:cubicBezTo>
                      <a:pt x="38926" y="5300"/>
                      <a:pt x="39029" y="5788"/>
                      <a:pt x="39462" y="6010"/>
                    </a:cubicBezTo>
                    <a:cubicBezTo>
                      <a:pt x="39560" y="6061"/>
                      <a:pt x="39662" y="6090"/>
                      <a:pt x="39764" y="6090"/>
                    </a:cubicBezTo>
                    <a:cubicBezTo>
                      <a:pt x="40140" y="6090"/>
                      <a:pt x="40405" y="5715"/>
                      <a:pt x="40474" y="5344"/>
                    </a:cubicBezTo>
                    <a:cubicBezTo>
                      <a:pt x="40537" y="4998"/>
                      <a:pt x="40446" y="4539"/>
                      <a:pt x="39982" y="4367"/>
                    </a:cubicBezTo>
                    <a:cubicBezTo>
                      <a:pt x="39895" y="4342"/>
                      <a:pt x="39812" y="4327"/>
                      <a:pt x="39728" y="4327"/>
                    </a:cubicBezTo>
                    <a:close/>
                    <a:moveTo>
                      <a:pt x="44546" y="4327"/>
                    </a:moveTo>
                    <a:cubicBezTo>
                      <a:pt x="44131" y="4327"/>
                      <a:pt x="43906" y="4644"/>
                      <a:pt x="43833" y="4943"/>
                    </a:cubicBezTo>
                    <a:cubicBezTo>
                      <a:pt x="43746" y="5300"/>
                      <a:pt x="43847" y="5788"/>
                      <a:pt x="44277" y="6010"/>
                    </a:cubicBezTo>
                    <a:cubicBezTo>
                      <a:pt x="44379" y="6061"/>
                      <a:pt x="44481" y="6090"/>
                      <a:pt x="44583" y="6090"/>
                    </a:cubicBezTo>
                    <a:cubicBezTo>
                      <a:pt x="44958" y="6090"/>
                      <a:pt x="45224" y="5715"/>
                      <a:pt x="45293" y="5344"/>
                    </a:cubicBezTo>
                    <a:cubicBezTo>
                      <a:pt x="45355" y="4998"/>
                      <a:pt x="45264" y="4539"/>
                      <a:pt x="44802" y="4367"/>
                    </a:cubicBezTo>
                    <a:cubicBezTo>
                      <a:pt x="44714" y="4342"/>
                      <a:pt x="44630" y="4327"/>
                      <a:pt x="44546" y="4327"/>
                    </a:cubicBezTo>
                    <a:close/>
                    <a:moveTo>
                      <a:pt x="49366" y="4327"/>
                    </a:moveTo>
                    <a:cubicBezTo>
                      <a:pt x="48950" y="4327"/>
                      <a:pt x="48724" y="4644"/>
                      <a:pt x="48651" y="4943"/>
                    </a:cubicBezTo>
                    <a:cubicBezTo>
                      <a:pt x="48564" y="5304"/>
                      <a:pt x="48666" y="5788"/>
                      <a:pt x="49096" y="6010"/>
                    </a:cubicBezTo>
                    <a:cubicBezTo>
                      <a:pt x="49198" y="6061"/>
                      <a:pt x="49300" y="6090"/>
                      <a:pt x="49398" y="6090"/>
                    </a:cubicBezTo>
                    <a:cubicBezTo>
                      <a:pt x="49777" y="6090"/>
                      <a:pt x="50043" y="5715"/>
                      <a:pt x="50109" y="5344"/>
                    </a:cubicBezTo>
                    <a:cubicBezTo>
                      <a:pt x="50171" y="4998"/>
                      <a:pt x="50083" y="4539"/>
                      <a:pt x="49620" y="4367"/>
                    </a:cubicBezTo>
                    <a:cubicBezTo>
                      <a:pt x="49533" y="4342"/>
                      <a:pt x="49450" y="4327"/>
                      <a:pt x="49366" y="4327"/>
                    </a:cubicBezTo>
                    <a:close/>
                    <a:moveTo>
                      <a:pt x="54184" y="4327"/>
                    </a:moveTo>
                    <a:cubicBezTo>
                      <a:pt x="53769" y="4327"/>
                      <a:pt x="53543" y="4644"/>
                      <a:pt x="53471" y="4943"/>
                    </a:cubicBezTo>
                    <a:cubicBezTo>
                      <a:pt x="53383" y="5300"/>
                      <a:pt x="53485" y="5788"/>
                      <a:pt x="53915" y="6010"/>
                    </a:cubicBezTo>
                    <a:cubicBezTo>
                      <a:pt x="54017" y="6061"/>
                      <a:pt x="54118" y="6090"/>
                      <a:pt x="54217" y="6090"/>
                    </a:cubicBezTo>
                    <a:cubicBezTo>
                      <a:pt x="54596" y="6090"/>
                      <a:pt x="54862" y="5715"/>
                      <a:pt x="54927" y="5344"/>
                    </a:cubicBezTo>
                    <a:cubicBezTo>
                      <a:pt x="54989" y="4998"/>
                      <a:pt x="54898" y="4539"/>
                      <a:pt x="54439" y="4367"/>
                    </a:cubicBezTo>
                    <a:cubicBezTo>
                      <a:pt x="54352" y="4342"/>
                      <a:pt x="54264" y="4327"/>
                      <a:pt x="54184" y="4327"/>
                    </a:cubicBezTo>
                    <a:close/>
                    <a:moveTo>
                      <a:pt x="59003" y="4327"/>
                    </a:moveTo>
                    <a:cubicBezTo>
                      <a:pt x="58585" y="4327"/>
                      <a:pt x="58362" y="4644"/>
                      <a:pt x="58289" y="4943"/>
                    </a:cubicBezTo>
                    <a:cubicBezTo>
                      <a:pt x="58202" y="5300"/>
                      <a:pt x="58304" y="5788"/>
                      <a:pt x="58733" y="6010"/>
                    </a:cubicBezTo>
                    <a:cubicBezTo>
                      <a:pt x="58835" y="6061"/>
                      <a:pt x="58938" y="6090"/>
                      <a:pt x="59036" y="6090"/>
                    </a:cubicBezTo>
                    <a:cubicBezTo>
                      <a:pt x="59415" y="6090"/>
                      <a:pt x="59681" y="5715"/>
                      <a:pt x="59746" y="5344"/>
                    </a:cubicBezTo>
                    <a:cubicBezTo>
                      <a:pt x="59808" y="4998"/>
                      <a:pt x="59717" y="4539"/>
                      <a:pt x="59258" y="4367"/>
                    </a:cubicBezTo>
                    <a:cubicBezTo>
                      <a:pt x="59170" y="4342"/>
                      <a:pt x="59083" y="4327"/>
                      <a:pt x="59003" y="4327"/>
                    </a:cubicBezTo>
                    <a:close/>
                    <a:moveTo>
                      <a:pt x="63822" y="4327"/>
                    </a:moveTo>
                    <a:cubicBezTo>
                      <a:pt x="63403" y="4327"/>
                      <a:pt x="63177" y="4644"/>
                      <a:pt x="63108" y="4943"/>
                    </a:cubicBezTo>
                    <a:cubicBezTo>
                      <a:pt x="63021" y="5300"/>
                      <a:pt x="63122" y="5788"/>
                      <a:pt x="63552" y="6010"/>
                    </a:cubicBezTo>
                    <a:cubicBezTo>
                      <a:pt x="63655" y="6065"/>
                      <a:pt x="63756" y="6090"/>
                      <a:pt x="63855" y="6090"/>
                    </a:cubicBezTo>
                    <a:cubicBezTo>
                      <a:pt x="64233" y="6090"/>
                      <a:pt x="64499" y="5715"/>
                      <a:pt x="64565" y="5344"/>
                    </a:cubicBezTo>
                    <a:cubicBezTo>
                      <a:pt x="64627" y="4998"/>
                      <a:pt x="64536" y="4539"/>
                      <a:pt x="64077" y="4367"/>
                    </a:cubicBezTo>
                    <a:cubicBezTo>
                      <a:pt x="63990" y="4342"/>
                      <a:pt x="63902" y="4327"/>
                      <a:pt x="63822" y="4327"/>
                    </a:cubicBezTo>
                    <a:close/>
                    <a:moveTo>
                      <a:pt x="68641" y="4327"/>
                    </a:moveTo>
                    <a:cubicBezTo>
                      <a:pt x="68222" y="4327"/>
                      <a:pt x="67996" y="4644"/>
                      <a:pt x="67923" y="4943"/>
                    </a:cubicBezTo>
                    <a:cubicBezTo>
                      <a:pt x="67839" y="5300"/>
                      <a:pt x="67942" y="5788"/>
                      <a:pt x="68371" y="6010"/>
                    </a:cubicBezTo>
                    <a:cubicBezTo>
                      <a:pt x="68473" y="6061"/>
                      <a:pt x="68575" y="6090"/>
                      <a:pt x="68673" y="6090"/>
                    </a:cubicBezTo>
                    <a:cubicBezTo>
                      <a:pt x="69053" y="6090"/>
                      <a:pt x="69318" y="5715"/>
                      <a:pt x="69384" y="5344"/>
                    </a:cubicBezTo>
                    <a:cubicBezTo>
                      <a:pt x="69446" y="4998"/>
                      <a:pt x="69354" y="4539"/>
                      <a:pt x="68895" y="4367"/>
                    </a:cubicBezTo>
                    <a:cubicBezTo>
                      <a:pt x="68808" y="4342"/>
                      <a:pt x="68721" y="4327"/>
                      <a:pt x="68641" y="4327"/>
                    </a:cubicBezTo>
                    <a:close/>
                    <a:moveTo>
                      <a:pt x="73459" y="4327"/>
                    </a:moveTo>
                    <a:cubicBezTo>
                      <a:pt x="73041" y="4327"/>
                      <a:pt x="72815" y="4644"/>
                      <a:pt x="72742" y="4943"/>
                    </a:cubicBezTo>
                    <a:cubicBezTo>
                      <a:pt x="72659" y="5300"/>
                      <a:pt x="72760" y="5788"/>
                      <a:pt x="73190" y="6010"/>
                    </a:cubicBezTo>
                    <a:cubicBezTo>
                      <a:pt x="73292" y="6061"/>
                      <a:pt x="73394" y="6090"/>
                      <a:pt x="73493" y="6090"/>
                    </a:cubicBezTo>
                    <a:cubicBezTo>
                      <a:pt x="73871" y="6090"/>
                      <a:pt x="74133" y="5715"/>
                      <a:pt x="74202" y="5339"/>
                    </a:cubicBezTo>
                    <a:cubicBezTo>
                      <a:pt x="74265" y="4998"/>
                      <a:pt x="74174" y="4539"/>
                      <a:pt x="73715" y="4367"/>
                    </a:cubicBezTo>
                    <a:cubicBezTo>
                      <a:pt x="73627" y="4342"/>
                      <a:pt x="73540" y="4327"/>
                      <a:pt x="73459" y="4327"/>
                    </a:cubicBezTo>
                    <a:close/>
                    <a:moveTo>
                      <a:pt x="78275" y="4327"/>
                    </a:moveTo>
                    <a:cubicBezTo>
                      <a:pt x="77860" y="4327"/>
                      <a:pt x="77634" y="4644"/>
                      <a:pt x="77561" y="4943"/>
                    </a:cubicBezTo>
                    <a:cubicBezTo>
                      <a:pt x="77474" y="5300"/>
                      <a:pt x="77576" y="5788"/>
                      <a:pt x="78009" y="6010"/>
                    </a:cubicBezTo>
                    <a:cubicBezTo>
                      <a:pt x="78111" y="6061"/>
                      <a:pt x="78213" y="6090"/>
                      <a:pt x="78311" y="6090"/>
                    </a:cubicBezTo>
                    <a:cubicBezTo>
                      <a:pt x="78690" y="6090"/>
                      <a:pt x="78953" y="5715"/>
                      <a:pt x="79022" y="5344"/>
                    </a:cubicBezTo>
                    <a:cubicBezTo>
                      <a:pt x="79084" y="4998"/>
                      <a:pt x="78992" y="4539"/>
                      <a:pt x="78533" y="4367"/>
                    </a:cubicBezTo>
                    <a:cubicBezTo>
                      <a:pt x="78442" y="4342"/>
                      <a:pt x="78358" y="4327"/>
                      <a:pt x="78275" y="4327"/>
                    </a:cubicBezTo>
                    <a:close/>
                    <a:moveTo>
                      <a:pt x="83094" y="4327"/>
                    </a:moveTo>
                    <a:cubicBezTo>
                      <a:pt x="82678" y="4327"/>
                      <a:pt x="82453" y="4644"/>
                      <a:pt x="82379" y="4943"/>
                    </a:cubicBezTo>
                    <a:cubicBezTo>
                      <a:pt x="82292" y="5300"/>
                      <a:pt x="82394" y="5788"/>
                      <a:pt x="82828" y="6010"/>
                    </a:cubicBezTo>
                    <a:cubicBezTo>
                      <a:pt x="82926" y="6061"/>
                      <a:pt x="83028" y="6090"/>
                      <a:pt x="83130" y="6090"/>
                    </a:cubicBezTo>
                    <a:cubicBezTo>
                      <a:pt x="83505" y="6090"/>
                      <a:pt x="83771" y="5711"/>
                      <a:pt x="83840" y="5339"/>
                    </a:cubicBezTo>
                    <a:cubicBezTo>
                      <a:pt x="83902" y="4998"/>
                      <a:pt x="83811" y="4539"/>
                      <a:pt x="83352" y="4367"/>
                    </a:cubicBezTo>
                    <a:cubicBezTo>
                      <a:pt x="83261" y="4342"/>
                      <a:pt x="83178" y="4327"/>
                      <a:pt x="83094" y="4327"/>
                    </a:cubicBezTo>
                    <a:close/>
                    <a:moveTo>
                      <a:pt x="87913" y="4327"/>
                    </a:moveTo>
                    <a:cubicBezTo>
                      <a:pt x="87498" y="4327"/>
                      <a:pt x="87271" y="4644"/>
                      <a:pt x="87199" y="4943"/>
                    </a:cubicBezTo>
                    <a:cubicBezTo>
                      <a:pt x="87111" y="5304"/>
                      <a:pt x="87214" y="5788"/>
                      <a:pt x="87646" y="6010"/>
                    </a:cubicBezTo>
                    <a:cubicBezTo>
                      <a:pt x="87745" y="6061"/>
                      <a:pt x="87847" y="6090"/>
                      <a:pt x="87949" y="6090"/>
                    </a:cubicBezTo>
                    <a:cubicBezTo>
                      <a:pt x="88324" y="6090"/>
                      <a:pt x="88590" y="5715"/>
                      <a:pt x="88659" y="5344"/>
                    </a:cubicBezTo>
                    <a:cubicBezTo>
                      <a:pt x="88721" y="4998"/>
                      <a:pt x="88630" y="4539"/>
                      <a:pt x="88167" y="4367"/>
                    </a:cubicBezTo>
                    <a:cubicBezTo>
                      <a:pt x="88080" y="4342"/>
                      <a:pt x="87996" y="4327"/>
                      <a:pt x="87913" y="4327"/>
                    </a:cubicBezTo>
                    <a:close/>
                    <a:moveTo>
                      <a:pt x="9671" y="5536"/>
                    </a:moveTo>
                    <a:cubicBezTo>
                      <a:pt x="9667" y="5536"/>
                      <a:pt x="9664" y="5536"/>
                      <a:pt x="9660" y="5540"/>
                    </a:cubicBezTo>
                    <a:cubicBezTo>
                      <a:pt x="9292" y="5704"/>
                      <a:pt x="8859" y="5788"/>
                      <a:pt x="8403" y="5788"/>
                    </a:cubicBezTo>
                    <a:cubicBezTo>
                      <a:pt x="7974" y="5788"/>
                      <a:pt x="7555" y="5707"/>
                      <a:pt x="7194" y="5554"/>
                    </a:cubicBezTo>
                    <a:cubicBezTo>
                      <a:pt x="7191" y="5554"/>
                      <a:pt x="7187" y="5551"/>
                      <a:pt x="7184" y="5551"/>
                    </a:cubicBezTo>
                    <a:cubicBezTo>
                      <a:pt x="7179" y="5551"/>
                      <a:pt x="7176" y="5554"/>
                      <a:pt x="7172" y="5554"/>
                    </a:cubicBezTo>
                    <a:cubicBezTo>
                      <a:pt x="7165" y="5558"/>
                      <a:pt x="7157" y="5566"/>
                      <a:pt x="7154" y="5573"/>
                    </a:cubicBezTo>
                    <a:cubicBezTo>
                      <a:pt x="7085" y="5798"/>
                      <a:pt x="6943" y="6116"/>
                      <a:pt x="6670" y="6327"/>
                    </a:cubicBezTo>
                    <a:cubicBezTo>
                      <a:pt x="6659" y="6334"/>
                      <a:pt x="6655" y="6349"/>
                      <a:pt x="6663" y="6363"/>
                    </a:cubicBezTo>
                    <a:cubicBezTo>
                      <a:pt x="7001" y="6993"/>
                      <a:pt x="7609" y="7343"/>
                      <a:pt x="8374" y="7343"/>
                    </a:cubicBezTo>
                    <a:lnTo>
                      <a:pt x="8393" y="7343"/>
                    </a:lnTo>
                    <a:cubicBezTo>
                      <a:pt x="9234" y="7336"/>
                      <a:pt x="9853" y="6978"/>
                      <a:pt x="10192" y="6309"/>
                    </a:cubicBezTo>
                    <a:cubicBezTo>
                      <a:pt x="10203" y="6294"/>
                      <a:pt x="10200" y="6279"/>
                      <a:pt x="10188" y="6269"/>
                    </a:cubicBezTo>
                    <a:cubicBezTo>
                      <a:pt x="9977" y="6090"/>
                      <a:pt x="9802" y="5835"/>
                      <a:pt x="9700" y="5554"/>
                    </a:cubicBezTo>
                    <a:cubicBezTo>
                      <a:pt x="9697" y="5547"/>
                      <a:pt x="9689" y="5540"/>
                      <a:pt x="9682" y="5540"/>
                    </a:cubicBezTo>
                    <a:cubicBezTo>
                      <a:pt x="9679" y="5536"/>
                      <a:pt x="9675" y="5536"/>
                      <a:pt x="9671" y="5536"/>
                    </a:cubicBezTo>
                    <a:close/>
                    <a:moveTo>
                      <a:pt x="14490" y="5536"/>
                    </a:moveTo>
                    <a:cubicBezTo>
                      <a:pt x="14486" y="5536"/>
                      <a:pt x="14483" y="5536"/>
                      <a:pt x="14479" y="5540"/>
                    </a:cubicBezTo>
                    <a:cubicBezTo>
                      <a:pt x="14111" y="5704"/>
                      <a:pt x="13678" y="5788"/>
                      <a:pt x="13222" y="5788"/>
                    </a:cubicBezTo>
                    <a:cubicBezTo>
                      <a:pt x="12792" y="5788"/>
                      <a:pt x="12374" y="5707"/>
                      <a:pt x="12013" y="5554"/>
                    </a:cubicBezTo>
                    <a:cubicBezTo>
                      <a:pt x="12009" y="5554"/>
                      <a:pt x="12006" y="5551"/>
                      <a:pt x="12002" y="5551"/>
                    </a:cubicBezTo>
                    <a:cubicBezTo>
                      <a:pt x="11999" y="5551"/>
                      <a:pt x="11992" y="5554"/>
                      <a:pt x="11987" y="5554"/>
                    </a:cubicBezTo>
                    <a:cubicBezTo>
                      <a:pt x="11980" y="5558"/>
                      <a:pt x="11977" y="5566"/>
                      <a:pt x="11973" y="5573"/>
                    </a:cubicBezTo>
                    <a:cubicBezTo>
                      <a:pt x="11904" y="5798"/>
                      <a:pt x="11758" y="6116"/>
                      <a:pt x="11489" y="6327"/>
                    </a:cubicBezTo>
                    <a:cubicBezTo>
                      <a:pt x="11478" y="6334"/>
                      <a:pt x="11474" y="6349"/>
                      <a:pt x="11481" y="6363"/>
                    </a:cubicBezTo>
                    <a:cubicBezTo>
                      <a:pt x="11820" y="6993"/>
                      <a:pt x="12429" y="7343"/>
                      <a:pt x="13194" y="7343"/>
                    </a:cubicBezTo>
                    <a:lnTo>
                      <a:pt x="13211" y="7343"/>
                    </a:lnTo>
                    <a:cubicBezTo>
                      <a:pt x="14053" y="7336"/>
                      <a:pt x="14672" y="6978"/>
                      <a:pt x="15011" y="6309"/>
                    </a:cubicBezTo>
                    <a:cubicBezTo>
                      <a:pt x="15021" y="6294"/>
                      <a:pt x="15018" y="6279"/>
                      <a:pt x="15007" y="6269"/>
                    </a:cubicBezTo>
                    <a:cubicBezTo>
                      <a:pt x="14796" y="6090"/>
                      <a:pt x="14621" y="5835"/>
                      <a:pt x="14515" y="5554"/>
                    </a:cubicBezTo>
                    <a:cubicBezTo>
                      <a:pt x="14515" y="5547"/>
                      <a:pt x="14508" y="5540"/>
                      <a:pt x="14500" y="5540"/>
                    </a:cubicBezTo>
                    <a:cubicBezTo>
                      <a:pt x="14497" y="5536"/>
                      <a:pt x="14493" y="5536"/>
                      <a:pt x="14490" y="5536"/>
                    </a:cubicBezTo>
                    <a:close/>
                    <a:moveTo>
                      <a:pt x="19308" y="5536"/>
                    </a:moveTo>
                    <a:cubicBezTo>
                      <a:pt x="19305" y="5536"/>
                      <a:pt x="19301" y="5536"/>
                      <a:pt x="19298" y="5540"/>
                    </a:cubicBezTo>
                    <a:cubicBezTo>
                      <a:pt x="18930" y="5704"/>
                      <a:pt x="18496" y="5788"/>
                      <a:pt x="18041" y="5788"/>
                    </a:cubicBezTo>
                    <a:cubicBezTo>
                      <a:pt x="17612" y="5788"/>
                      <a:pt x="17193" y="5707"/>
                      <a:pt x="16832" y="5554"/>
                    </a:cubicBezTo>
                    <a:cubicBezTo>
                      <a:pt x="16828" y="5554"/>
                      <a:pt x="16825" y="5551"/>
                      <a:pt x="16821" y="5551"/>
                    </a:cubicBezTo>
                    <a:cubicBezTo>
                      <a:pt x="16813" y="5551"/>
                      <a:pt x="16810" y="5554"/>
                      <a:pt x="16806" y="5554"/>
                    </a:cubicBezTo>
                    <a:cubicBezTo>
                      <a:pt x="16799" y="5558"/>
                      <a:pt x="16795" y="5566"/>
                      <a:pt x="16792" y="5573"/>
                    </a:cubicBezTo>
                    <a:cubicBezTo>
                      <a:pt x="16723" y="5798"/>
                      <a:pt x="16577" y="6116"/>
                      <a:pt x="16307" y="6327"/>
                    </a:cubicBezTo>
                    <a:cubicBezTo>
                      <a:pt x="16297" y="6334"/>
                      <a:pt x="16292" y="6349"/>
                      <a:pt x="16300" y="6363"/>
                    </a:cubicBezTo>
                    <a:cubicBezTo>
                      <a:pt x="16639" y="6993"/>
                      <a:pt x="17247" y="7343"/>
                      <a:pt x="18012" y="7343"/>
                    </a:cubicBezTo>
                    <a:lnTo>
                      <a:pt x="18030" y="7343"/>
                    </a:lnTo>
                    <a:cubicBezTo>
                      <a:pt x="18871" y="7336"/>
                      <a:pt x="19491" y="6978"/>
                      <a:pt x="19829" y="6309"/>
                    </a:cubicBezTo>
                    <a:cubicBezTo>
                      <a:pt x="19841" y="6294"/>
                      <a:pt x="19837" y="6279"/>
                      <a:pt x="19826" y="6269"/>
                    </a:cubicBezTo>
                    <a:cubicBezTo>
                      <a:pt x="19614" y="6090"/>
                      <a:pt x="19439" y="5835"/>
                      <a:pt x="19335" y="5554"/>
                    </a:cubicBezTo>
                    <a:cubicBezTo>
                      <a:pt x="19335" y="5547"/>
                      <a:pt x="19327" y="5540"/>
                      <a:pt x="19320" y="5540"/>
                    </a:cubicBezTo>
                    <a:cubicBezTo>
                      <a:pt x="19316" y="5536"/>
                      <a:pt x="19313" y="5536"/>
                      <a:pt x="19308" y="5536"/>
                    </a:cubicBezTo>
                    <a:close/>
                    <a:moveTo>
                      <a:pt x="33765" y="5536"/>
                    </a:moveTo>
                    <a:cubicBezTo>
                      <a:pt x="33762" y="5536"/>
                      <a:pt x="33758" y="5536"/>
                      <a:pt x="33754" y="5540"/>
                    </a:cubicBezTo>
                    <a:cubicBezTo>
                      <a:pt x="33387" y="5704"/>
                      <a:pt x="32953" y="5788"/>
                      <a:pt x="32498" y="5788"/>
                    </a:cubicBezTo>
                    <a:cubicBezTo>
                      <a:pt x="32068" y="5788"/>
                      <a:pt x="31649" y="5707"/>
                      <a:pt x="31284" y="5554"/>
                    </a:cubicBezTo>
                    <a:lnTo>
                      <a:pt x="31263" y="5554"/>
                    </a:lnTo>
                    <a:cubicBezTo>
                      <a:pt x="31256" y="5558"/>
                      <a:pt x="31252" y="5566"/>
                      <a:pt x="31249" y="5573"/>
                    </a:cubicBezTo>
                    <a:cubicBezTo>
                      <a:pt x="31175" y="5798"/>
                      <a:pt x="31034" y="6116"/>
                      <a:pt x="30760" y="6327"/>
                    </a:cubicBezTo>
                    <a:cubicBezTo>
                      <a:pt x="30753" y="6334"/>
                      <a:pt x="30749" y="6349"/>
                      <a:pt x="30753" y="6363"/>
                    </a:cubicBezTo>
                    <a:cubicBezTo>
                      <a:pt x="31096" y="6993"/>
                      <a:pt x="31704" y="7343"/>
                      <a:pt x="32469" y="7343"/>
                    </a:cubicBezTo>
                    <a:lnTo>
                      <a:pt x="32486" y="7343"/>
                    </a:lnTo>
                    <a:cubicBezTo>
                      <a:pt x="33325" y="7336"/>
                      <a:pt x="33947" y="6978"/>
                      <a:pt x="34286" y="6309"/>
                    </a:cubicBezTo>
                    <a:cubicBezTo>
                      <a:pt x="34293" y="6294"/>
                      <a:pt x="34293" y="6279"/>
                      <a:pt x="34283" y="6269"/>
                    </a:cubicBezTo>
                    <a:cubicBezTo>
                      <a:pt x="34071" y="6090"/>
                      <a:pt x="33896" y="5835"/>
                      <a:pt x="33791" y="5554"/>
                    </a:cubicBezTo>
                    <a:cubicBezTo>
                      <a:pt x="33787" y="5547"/>
                      <a:pt x="33784" y="5540"/>
                      <a:pt x="33776" y="5540"/>
                    </a:cubicBezTo>
                    <a:cubicBezTo>
                      <a:pt x="33772" y="5536"/>
                      <a:pt x="33769" y="5536"/>
                      <a:pt x="33765" y="5536"/>
                    </a:cubicBezTo>
                    <a:close/>
                    <a:moveTo>
                      <a:pt x="38584" y="5536"/>
                    </a:moveTo>
                    <a:cubicBezTo>
                      <a:pt x="38580" y="5536"/>
                      <a:pt x="38577" y="5536"/>
                      <a:pt x="38573" y="5540"/>
                    </a:cubicBezTo>
                    <a:cubicBezTo>
                      <a:pt x="38202" y="5704"/>
                      <a:pt x="37772" y="5788"/>
                      <a:pt x="37316" y="5788"/>
                    </a:cubicBezTo>
                    <a:cubicBezTo>
                      <a:pt x="36887" y="5788"/>
                      <a:pt x="36464" y="5707"/>
                      <a:pt x="36104" y="5554"/>
                    </a:cubicBezTo>
                    <a:cubicBezTo>
                      <a:pt x="36100" y="5554"/>
                      <a:pt x="36097" y="5551"/>
                      <a:pt x="36092" y="5551"/>
                    </a:cubicBezTo>
                    <a:cubicBezTo>
                      <a:pt x="36089" y="5551"/>
                      <a:pt x="36085" y="5554"/>
                      <a:pt x="36082" y="5554"/>
                    </a:cubicBezTo>
                    <a:cubicBezTo>
                      <a:pt x="36075" y="5558"/>
                      <a:pt x="36070" y="5566"/>
                      <a:pt x="36067" y="5573"/>
                    </a:cubicBezTo>
                    <a:cubicBezTo>
                      <a:pt x="35994" y="5798"/>
                      <a:pt x="35852" y="6116"/>
                      <a:pt x="35579" y="6327"/>
                    </a:cubicBezTo>
                    <a:cubicBezTo>
                      <a:pt x="35568" y="6334"/>
                      <a:pt x="35568" y="6349"/>
                      <a:pt x="35572" y="6363"/>
                    </a:cubicBezTo>
                    <a:cubicBezTo>
                      <a:pt x="35914" y="6993"/>
                      <a:pt x="36522" y="7343"/>
                      <a:pt x="37287" y="7343"/>
                    </a:cubicBezTo>
                    <a:lnTo>
                      <a:pt x="37306" y="7343"/>
                    </a:lnTo>
                    <a:cubicBezTo>
                      <a:pt x="38143" y="7336"/>
                      <a:pt x="38766" y="6978"/>
                      <a:pt x="39105" y="6309"/>
                    </a:cubicBezTo>
                    <a:cubicBezTo>
                      <a:pt x="39113" y="6294"/>
                      <a:pt x="39113" y="6279"/>
                      <a:pt x="39101" y="6269"/>
                    </a:cubicBezTo>
                    <a:cubicBezTo>
                      <a:pt x="38886" y="6090"/>
                      <a:pt x="38715" y="5835"/>
                      <a:pt x="38610" y="5554"/>
                    </a:cubicBezTo>
                    <a:cubicBezTo>
                      <a:pt x="38606" y="5547"/>
                      <a:pt x="38602" y="5540"/>
                      <a:pt x="38595" y="5540"/>
                    </a:cubicBezTo>
                    <a:cubicBezTo>
                      <a:pt x="38592" y="5536"/>
                      <a:pt x="38588" y="5536"/>
                      <a:pt x="38584" y="5536"/>
                    </a:cubicBezTo>
                    <a:close/>
                    <a:moveTo>
                      <a:pt x="43403" y="5536"/>
                    </a:moveTo>
                    <a:cubicBezTo>
                      <a:pt x="43399" y="5536"/>
                      <a:pt x="43396" y="5536"/>
                      <a:pt x="43392" y="5540"/>
                    </a:cubicBezTo>
                    <a:cubicBezTo>
                      <a:pt x="43020" y="5704"/>
                      <a:pt x="42591" y="5788"/>
                      <a:pt x="42135" y="5788"/>
                    </a:cubicBezTo>
                    <a:cubicBezTo>
                      <a:pt x="41702" y="5788"/>
                      <a:pt x="41283" y="5707"/>
                      <a:pt x="40922" y="5554"/>
                    </a:cubicBezTo>
                    <a:lnTo>
                      <a:pt x="40900" y="5554"/>
                    </a:lnTo>
                    <a:cubicBezTo>
                      <a:pt x="40893" y="5558"/>
                      <a:pt x="40890" y="5566"/>
                      <a:pt x="40886" y="5573"/>
                    </a:cubicBezTo>
                    <a:cubicBezTo>
                      <a:pt x="40813" y="5798"/>
                      <a:pt x="40671" y="6116"/>
                      <a:pt x="40398" y="6327"/>
                    </a:cubicBezTo>
                    <a:cubicBezTo>
                      <a:pt x="40387" y="6334"/>
                      <a:pt x="40387" y="6349"/>
                      <a:pt x="40391" y="6363"/>
                    </a:cubicBezTo>
                    <a:cubicBezTo>
                      <a:pt x="40730" y="6993"/>
                      <a:pt x="41342" y="7343"/>
                      <a:pt x="42107" y="7343"/>
                    </a:cubicBezTo>
                    <a:lnTo>
                      <a:pt x="42124" y="7343"/>
                    </a:lnTo>
                    <a:cubicBezTo>
                      <a:pt x="42962" y="7336"/>
                      <a:pt x="43585" y="6978"/>
                      <a:pt x="43924" y="6309"/>
                    </a:cubicBezTo>
                    <a:cubicBezTo>
                      <a:pt x="43931" y="6294"/>
                      <a:pt x="43931" y="6279"/>
                      <a:pt x="43920" y="6269"/>
                    </a:cubicBezTo>
                    <a:cubicBezTo>
                      <a:pt x="43705" y="6090"/>
                      <a:pt x="43534" y="5835"/>
                      <a:pt x="43428" y="5554"/>
                    </a:cubicBezTo>
                    <a:cubicBezTo>
                      <a:pt x="43425" y="5547"/>
                      <a:pt x="43421" y="5540"/>
                      <a:pt x="43413" y="5540"/>
                    </a:cubicBezTo>
                    <a:cubicBezTo>
                      <a:pt x="43410" y="5536"/>
                      <a:pt x="43406" y="5536"/>
                      <a:pt x="43403" y="5536"/>
                    </a:cubicBezTo>
                    <a:close/>
                    <a:moveTo>
                      <a:pt x="53041" y="5536"/>
                    </a:moveTo>
                    <a:cubicBezTo>
                      <a:pt x="53037" y="5536"/>
                      <a:pt x="53029" y="5536"/>
                      <a:pt x="53026" y="5540"/>
                    </a:cubicBezTo>
                    <a:cubicBezTo>
                      <a:pt x="52658" y="5704"/>
                      <a:pt x="52229" y="5788"/>
                      <a:pt x="51770" y="5788"/>
                    </a:cubicBezTo>
                    <a:cubicBezTo>
                      <a:pt x="51340" y="5788"/>
                      <a:pt x="50921" y="5707"/>
                      <a:pt x="50560" y="5554"/>
                    </a:cubicBezTo>
                    <a:cubicBezTo>
                      <a:pt x="50556" y="5554"/>
                      <a:pt x="50553" y="5551"/>
                      <a:pt x="50549" y="5551"/>
                    </a:cubicBezTo>
                    <a:cubicBezTo>
                      <a:pt x="50546" y="5551"/>
                      <a:pt x="50542" y="5554"/>
                      <a:pt x="50538" y="5554"/>
                    </a:cubicBezTo>
                    <a:cubicBezTo>
                      <a:pt x="50531" y="5558"/>
                      <a:pt x="50524" y="5566"/>
                      <a:pt x="50524" y="5573"/>
                    </a:cubicBezTo>
                    <a:cubicBezTo>
                      <a:pt x="50450" y="5798"/>
                      <a:pt x="50309" y="6116"/>
                      <a:pt x="50035" y="6327"/>
                    </a:cubicBezTo>
                    <a:cubicBezTo>
                      <a:pt x="50025" y="6334"/>
                      <a:pt x="50021" y="6349"/>
                      <a:pt x="50028" y="6363"/>
                    </a:cubicBezTo>
                    <a:cubicBezTo>
                      <a:pt x="50367" y="6993"/>
                      <a:pt x="50975" y="7343"/>
                      <a:pt x="51744" y="7343"/>
                    </a:cubicBezTo>
                    <a:lnTo>
                      <a:pt x="51762" y="7343"/>
                    </a:lnTo>
                    <a:cubicBezTo>
                      <a:pt x="52600" y="7336"/>
                      <a:pt x="53219" y="6978"/>
                      <a:pt x="53562" y="6309"/>
                    </a:cubicBezTo>
                    <a:cubicBezTo>
                      <a:pt x="53569" y="6294"/>
                      <a:pt x="53569" y="6279"/>
                      <a:pt x="53554" y="6269"/>
                    </a:cubicBezTo>
                    <a:cubicBezTo>
                      <a:pt x="53343" y="6090"/>
                      <a:pt x="53168" y="5835"/>
                      <a:pt x="53066" y="5554"/>
                    </a:cubicBezTo>
                    <a:cubicBezTo>
                      <a:pt x="53062" y="5547"/>
                      <a:pt x="53055" y="5540"/>
                      <a:pt x="53051" y="5540"/>
                    </a:cubicBezTo>
                    <a:cubicBezTo>
                      <a:pt x="53048" y="5536"/>
                      <a:pt x="53044" y="5536"/>
                      <a:pt x="53041" y="5536"/>
                    </a:cubicBezTo>
                    <a:close/>
                    <a:moveTo>
                      <a:pt x="57856" y="5536"/>
                    </a:moveTo>
                    <a:cubicBezTo>
                      <a:pt x="57852" y="5536"/>
                      <a:pt x="57849" y="5536"/>
                      <a:pt x="57845" y="5540"/>
                    </a:cubicBezTo>
                    <a:cubicBezTo>
                      <a:pt x="57477" y="5704"/>
                      <a:pt x="57043" y="5788"/>
                      <a:pt x="56588" y="5788"/>
                    </a:cubicBezTo>
                    <a:cubicBezTo>
                      <a:pt x="56159" y="5788"/>
                      <a:pt x="55739" y="5707"/>
                      <a:pt x="55379" y="5554"/>
                    </a:cubicBezTo>
                    <a:cubicBezTo>
                      <a:pt x="55376" y="5554"/>
                      <a:pt x="55372" y="5551"/>
                      <a:pt x="55368" y="5551"/>
                    </a:cubicBezTo>
                    <a:cubicBezTo>
                      <a:pt x="55364" y="5551"/>
                      <a:pt x="55361" y="5554"/>
                      <a:pt x="55357" y="5554"/>
                    </a:cubicBezTo>
                    <a:cubicBezTo>
                      <a:pt x="55350" y="5558"/>
                      <a:pt x="55342" y="5566"/>
                      <a:pt x="55342" y="5573"/>
                    </a:cubicBezTo>
                    <a:cubicBezTo>
                      <a:pt x="55270" y="5798"/>
                      <a:pt x="55127" y="6116"/>
                      <a:pt x="54855" y="6327"/>
                    </a:cubicBezTo>
                    <a:cubicBezTo>
                      <a:pt x="54843" y="6334"/>
                      <a:pt x="54840" y="6349"/>
                      <a:pt x="54848" y="6363"/>
                    </a:cubicBezTo>
                    <a:cubicBezTo>
                      <a:pt x="55186" y="6993"/>
                      <a:pt x="55794" y="7343"/>
                      <a:pt x="56563" y="7343"/>
                    </a:cubicBezTo>
                    <a:lnTo>
                      <a:pt x="56578" y="7343"/>
                    </a:lnTo>
                    <a:cubicBezTo>
                      <a:pt x="57418" y="7336"/>
                      <a:pt x="58038" y="6978"/>
                      <a:pt x="58377" y="6309"/>
                    </a:cubicBezTo>
                    <a:cubicBezTo>
                      <a:pt x="58388" y="6294"/>
                      <a:pt x="58384" y="6279"/>
                      <a:pt x="58373" y="6269"/>
                    </a:cubicBezTo>
                    <a:cubicBezTo>
                      <a:pt x="58161" y="6090"/>
                      <a:pt x="57987" y="5835"/>
                      <a:pt x="57885" y="5554"/>
                    </a:cubicBezTo>
                    <a:cubicBezTo>
                      <a:pt x="57881" y="5547"/>
                      <a:pt x="57874" y="5540"/>
                      <a:pt x="57867" y="5540"/>
                    </a:cubicBezTo>
                    <a:cubicBezTo>
                      <a:pt x="57867" y="5536"/>
                      <a:pt x="57863" y="5536"/>
                      <a:pt x="57856" y="5536"/>
                    </a:cubicBezTo>
                    <a:close/>
                    <a:moveTo>
                      <a:pt x="62675" y="5536"/>
                    </a:moveTo>
                    <a:cubicBezTo>
                      <a:pt x="62671" y="5536"/>
                      <a:pt x="62667" y="5536"/>
                      <a:pt x="62663" y="5540"/>
                    </a:cubicBezTo>
                    <a:cubicBezTo>
                      <a:pt x="62295" y="5704"/>
                      <a:pt x="61863" y="5788"/>
                      <a:pt x="61407" y="5788"/>
                    </a:cubicBezTo>
                    <a:cubicBezTo>
                      <a:pt x="60977" y="5788"/>
                      <a:pt x="60558" y="5707"/>
                      <a:pt x="60197" y="5554"/>
                    </a:cubicBezTo>
                    <a:cubicBezTo>
                      <a:pt x="60194" y="5554"/>
                      <a:pt x="60190" y="5551"/>
                      <a:pt x="60187" y="5551"/>
                    </a:cubicBezTo>
                    <a:cubicBezTo>
                      <a:pt x="60183" y="5551"/>
                      <a:pt x="60180" y="5554"/>
                      <a:pt x="60176" y="5554"/>
                    </a:cubicBezTo>
                    <a:cubicBezTo>
                      <a:pt x="60169" y="5558"/>
                      <a:pt x="60162" y="5566"/>
                      <a:pt x="60158" y="5573"/>
                    </a:cubicBezTo>
                    <a:cubicBezTo>
                      <a:pt x="60088" y="5798"/>
                      <a:pt x="59947" y="6116"/>
                      <a:pt x="59673" y="6327"/>
                    </a:cubicBezTo>
                    <a:cubicBezTo>
                      <a:pt x="59662" y="6334"/>
                      <a:pt x="59659" y="6349"/>
                      <a:pt x="59666" y="6363"/>
                    </a:cubicBezTo>
                    <a:cubicBezTo>
                      <a:pt x="60005" y="6993"/>
                      <a:pt x="60613" y="7343"/>
                      <a:pt x="61378" y="7343"/>
                    </a:cubicBezTo>
                    <a:lnTo>
                      <a:pt x="61396" y="7343"/>
                    </a:lnTo>
                    <a:cubicBezTo>
                      <a:pt x="62238" y="7336"/>
                      <a:pt x="62857" y="6978"/>
                      <a:pt x="63196" y="6309"/>
                    </a:cubicBezTo>
                    <a:cubicBezTo>
                      <a:pt x="63206" y="6294"/>
                      <a:pt x="63203" y="6279"/>
                      <a:pt x="63191" y="6269"/>
                    </a:cubicBezTo>
                    <a:cubicBezTo>
                      <a:pt x="62981" y="6090"/>
                      <a:pt x="62806" y="5835"/>
                      <a:pt x="62704" y="5554"/>
                    </a:cubicBezTo>
                    <a:cubicBezTo>
                      <a:pt x="62700" y="5547"/>
                      <a:pt x="62693" y="5540"/>
                      <a:pt x="62685" y="5540"/>
                    </a:cubicBezTo>
                    <a:cubicBezTo>
                      <a:pt x="62682" y="5536"/>
                      <a:pt x="62678" y="5536"/>
                      <a:pt x="62675" y="5536"/>
                    </a:cubicBezTo>
                    <a:close/>
                    <a:moveTo>
                      <a:pt x="67493" y="5536"/>
                    </a:moveTo>
                    <a:cubicBezTo>
                      <a:pt x="67490" y="5536"/>
                      <a:pt x="67486" y="5536"/>
                      <a:pt x="67483" y="5540"/>
                    </a:cubicBezTo>
                    <a:cubicBezTo>
                      <a:pt x="67115" y="5704"/>
                      <a:pt x="66681" y="5791"/>
                      <a:pt x="66226" y="5791"/>
                    </a:cubicBezTo>
                    <a:cubicBezTo>
                      <a:pt x="65796" y="5791"/>
                      <a:pt x="65377" y="5707"/>
                      <a:pt x="65017" y="5554"/>
                    </a:cubicBezTo>
                    <a:cubicBezTo>
                      <a:pt x="65013" y="5554"/>
                      <a:pt x="65010" y="5551"/>
                      <a:pt x="65005" y="5551"/>
                    </a:cubicBezTo>
                    <a:cubicBezTo>
                      <a:pt x="65002" y="5551"/>
                      <a:pt x="64995" y="5554"/>
                      <a:pt x="64991" y="5554"/>
                    </a:cubicBezTo>
                    <a:cubicBezTo>
                      <a:pt x="64983" y="5558"/>
                      <a:pt x="64980" y="5566"/>
                      <a:pt x="64976" y="5573"/>
                    </a:cubicBezTo>
                    <a:cubicBezTo>
                      <a:pt x="64907" y="5798"/>
                      <a:pt x="64765" y="6112"/>
                      <a:pt x="64492" y="6327"/>
                    </a:cubicBezTo>
                    <a:cubicBezTo>
                      <a:pt x="64481" y="6334"/>
                      <a:pt x="64477" y="6349"/>
                      <a:pt x="64485" y="6363"/>
                    </a:cubicBezTo>
                    <a:cubicBezTo>
                      <a:pt x="64824" y="6993"/>
                      <a:pt x="65432" y="7343"/>
                      <a:pt x="66197" y="7343"/>
                    </a:cubicBezTo>
                    <a:lnTo>
                      <a:pt x="66215" y="7343"/>
                    </a:lnTo>
                    <a:cubicBezTo>
                      <a:pt x="67056" y="7336"/>
                      <a:pt x="67676" y="6978"/>
                      <a:pt x="68014" y="6309"/>
                    </a:cubicBezTo>
                    <a:cubicBezTo>
                      <a:pt x="68026" y="6294"/>
                      <a:pt x="68021" y="6279"/>
                      <a:pt x="68011" y="6269"/>
                    </a:cubicBezTo>
                    <a:cubicBezTo>
                      <a:pt x="67799" y="6090"/>
                      <a:pt x="67624" y="5835"/>
                      <a:pt x="67519" y="5554"/>
                    </a:cubicBezTo>
                    <a:cubicBezTo>
                      <a:pt x="67519" y="5547"/>
                      <a:pt x="67512" y="5540"/>
                      <a:pt x="67505" y="5540"/>
                    </a:cubicBezTo>
                    <a:cubicBezTo>
                      <a:pt x="67501" y="5536"/>
                      <a:pt x="67497" y="5536"/>
                      <a:pt x="67493" y="5536"/>
                    </a:cubicBezTo>
                    <a:close/>
                    <a:moveTo>
                      <a:pt x="72312" y="5536"/>
                    </a:moveTo>
                    <a:cubicBezTo>
                      <a:pt x="72309" y="5536"/>
                      <a:pt x="72305" y="5536"/>
                      <a:pt x="72301" y="5540"/>
                    </a:cubicBezTo>
                    <a:cubicBezTo>
                      <a:pt x="71933" y="5704"/>
                      <a:pt x="71500" y="5788"/>
                      <a:pt x="71045" y="5788"/>
                    </a:cubicBezTo>
                    <a:cubicBezTo>
                      <a:pt x="70615" y="5788"/>
                      <a:pt x="70196" y="5707"/>
                      <a:pt x="69835" y="5554"/>
                    </a:cubicBezTo>
                    <a:cubicBezTo>
                      <a:pt x="69832" y="5554"/>
                      <a:pt x="69828" y="5551"/>
                      <a:pt x="69825" y="5551"/>
                    </a:cubicBezTo>
                    <a:cubicBezTo>
                      <a:pt x="69818" y="5551"/>
                      <a:pt x="69813" y="5554"/>
                      <a:pt x="69810" y="5554"/>
                    </a:cubicBezTo>
                    <a:cubicBezTo>
                      <a:pt x="69803" y="5558"/>
                      <a:pt x="69799" y="5566"/>
                      <a:pt x="69796" y="5573"/>
                    </a:cubicBezTo>
                    <a:cubicBezTo>
                      <a:pt x="69726" y="5798"/>
                      <a:pt x="69581" y="6116"/>
                      <a:pt x="69311" y="6327"/>
                    </a:cubicBezTo>
                    <a:cubicBezTo>
                      <a:pt x="69300" y="6334"/>
                      <a:pt x="69297" y="6349"/>
                      <a:pt x="69304" y="6363"/>
                    </a:cubicBezTo>
                    <a:cubicBezTo>
                      <a:pt x="69643" y="6993"/>
                      <a:pt x="70250" y="7343"/>
                      <a:pt x="71015" y="7343"/>
                    </a:cubicBezTo>
                    <a:lnTo>
                      <a:pt x="71034" y="7343"/>
                    </a:lnTo>
                    <a:cubicBezTo>
                      <a:pt x="71875" y="7336"/>
                      <a:pt x="72494" y="6978"/>
                      <a:pt x="72833" y="6309"/>
                    </a:cubicBezTo>
                    <a:cubicBezTo>
                      <a:pt x="72844" y="6294"/>
                      <a:pt x="72840" y="6279"/>
                      <a:pt x="72829" y="6269"/>
                    </a:cubicBezTo>
                    <a:cubicBezTo>
                      <a:pt x="72618" y="6090"/>
                      <a:pt x="72444" y="5835"/>
                      <a:pt x="72338" y="5554"/>
                    </a:cubicBezTo>
                    <a:cubicBezTo>
                      <a:pt x="72338" y="5547"/>
                      <a:pt x="72331" y="5540"/>
                      <a:pt x="72323" y="5540"/>
                    </a:cubicBezTo>
                    <a:cubicBezTo>
                      <a:pt x="72319" y="5536"/>
                      <a:pt x="72316" y="5536"/>
                      <a:pt x="72312" y="5536"/>
                    </a:cubicBezTo>
                    <a:close/>
                    <a:moveTo>
                      <a:pt x="77131" y="5536"/>
                    </a:moveTo>
                    <a:cubicBezTo>
                      <a:pt x="77127" y="5536"/>
                      <a:pt x="77124" y="5536"/>
                      <a:pt x="77120" y="5540"/>
                    </a:cubicBezTo>
                    <a:cubicBezTo>
                      <a:pt x="76752" y="5704"/>
                      <a:pt x="76319" y="5788"/>
                      <a:pt x="75863" y="5788"/>
                    </a:cubicBezTo>
                    <a:cubicBezTo>
                      <a:pt x="75434" y="5788"/>
                      <a:pt x="75015" y="5707"/>
                      <a:pt x="74651" y="5554"/>
                    </a:cubicBezTo>
                    <a:cubicBezTo>
                      <a:pt x="74647" y="5554"/>
                      <a:pt x="74643" y="5551"/>
                      <a:pt x="74640" y="5551"/>
                    </a:cubicBezTo>
                    <a:cubicBezTo>
                      <a:pt x="74636" y="5551"/>
                      <a:pt x="74633" y="5554"/>
                      <a:pt x="74629" y="5554"/>
                    </a:cubicBezTo>
                    <a:cubicBezTo>
                      <a:pt x="74621" y="5558"/>
                      <a:pt x="74618" y="5566"/>
                      <a:pt x="74614" y="5573"/>
                    </a:cubicBezTo>
                    <a:cubicBezTo>
                      <a:pt x="74542" y="5798"/>
                      <a:pt x="74399" y="6116"/>
                      <a:pt x="74130" y="6327"/>
                    </a:cubicBezTo>
                    <a:cubicBezTo>
                      <a:pt x="74119" y="6334"/>
                      <a:pt x="74115" y="6349"/>
                      <a:pt x="74123" y="6363"/>
                    </a:cubicBezTo>
                    <a:cubicBezTo>
                      <a:pt x="74461" y="6993"/>
                      <a:pt x="75070" y="7343"/>
                      <a:pt x="75835" y="7343"/>
                    </a:cubicBezTo>
                    <a:lnTo>
                      <a:pt x="75853" y="7343"/>
                    </a:lnTo>
                    <a:cubicBezTo>
                      <a:pt x="76694" y="7336"/>
                      <a:pt x="77314" y="6978"/>
                      <a:pt x="77652" y="6309"/>
                    </a:cubicBezTo>
                    <a:cubicBezTo>
                      <a:pt x="77659" y="6294"/>
                      <a:pt x="77659" y="6279"/>
                      <a:pt x="77648" y="6269"/>
                    </a:cubicBezTo>
                    <a:cubicBezTo>
                      <a:pt x="77437" y="6090"/>
                      <a:pt x="77262" y="5835"/>
                      <a:pt x="77156" y="5554"/>
                    </a:cubicBezTo>
                    <a:cubicBezTo>
                      <a:pt x="77153" y="5547"/>
                      <a:pt x="77149" y="5540"/>
                      <a:pt x="77142" y="5540"/>
                    </a:cubicBezTo>
                    <a:cubicBezTo>
                      <a:pt x="77139" y="5536"/>
                      <a:pt x="77134" y="5536"/>
                      <a:pt x="77131" y="5536"/>
                    </a:cubicBezTo>
                    <a:close/>
                    <a:moveTo>
                      <a:pt x="81950" y="5536"/>
                    </a:moveTo>
                    <a:cubicBezTo>
                      <a:pt x="81947" y="5536"/>
                      <a:pt x="81942" y="5536"/>
                      <a:pt x="81939" y="5540"/>
                    </a:cubicBezTo>
                    <a:cubicBezTo>
                      <a:pt x="81571" y="5704"/>
                      <a:pt x="81138" y="5788"/>
                      <a:pt x="80683" y="5788"/>
                    </a:cubicBezTo>
                    <a:cubicBezTo>
                      <a:pt x="80249" y="5788"/>
                      <a:pt x="79834" y="5707"/>
                      <a:pt x="79469" y="5554"/>
                    </a:cubicBezTo>
                    <a:cubicBezTo>
                      <a:pt x="79466" y="5554"/>
                      <a:pt x="79462" y="5551"/>
                      <a:pt x="79459" y="5551"/>
                    </a:cubicBezTo>
                    <a:cubicBezTo>
                      <a:pt x="79455" y="5551"/>
                      <a:pt x="79451" y="5554"/>
                      <a:pt x="79447" y="5554"/>
                    </a:cubicBezTo>
                    <a:cubicBezTo>
                      <a:pt x="79440" y="5558"/>
                      <a:pt x="79437" y="5566"/>
                      <a:pt x="79433" y="5573"/>
                    </a:cubicBezTo>
                    <a:cubicBezTo>
                      <a:pt x="79360" y="5798"/>
                      <a:pt x="79218" y="6116"/>
                      <a:pt x="78948" y="6327"/>
                    </a:cubicBezTo>
                    <a:cubicBezTo>
                      <a:pt x="78938" y="6334"/>
                      <a:pt x="78934" y="6349"/>
                      <a:pt x="78941" y="6363"/>
                    </a:cubicBezTo>
                    <a:cubicBezTo>
                      <a:pt x="79280" y="6993"/>
                      <a:pt x="79888" y="7343"/>
                      <a:pt x="80653" y="7343"/>
                    </a:cubicBezTo>
                    <a:lnTo>
                      <a:pt x="80671" y="7343"/>
                    </a:lnTo>
                    <a:cubicBezTo>
                      <a:pt x="81510" y="7336"/>
                      <a:pt x="82132" y="6978"/>
                      <a:pt x="82471" y="6305"/>
                    </a:cubicBezTo>
                    <a:cubicBezTo>
                      <a:pt x="82478" y="6294"/>
                      <a:pt x="82478" y="6279"/>
                      <a:pt x="82467" y="6269"/>
                    </a:cubicBezTo>
                    <a:cubicBezTo>
                      <a:pt x="82256" y="6090"/>
                      <a:pt x="82081" y="5835"/>
                      <a:pt x="81976" y="5554"/>
                    </a:cubicBezTo>
                    <a:cubicBezTo>
                      <a:pt x="81972" y="5547"/>
                      <a:pt x="81969" y="5540"/>
                      <a:pt x="81961" y="5540"/>
                    </a:cubicBezTo>
                    <a:cubicBezTo>
                      <a:pt x="81957" y="5536"/>
                      <a:pt x="81954" y="5536"/>
                      <a:pt x="81950" y="5536"/>
                    </a:cubicBezTo>
                    <a:close/>
                    <a:moveTo>
                      <a:pt x="86769" y="5536"/>
                    </a:moveTo>
                    <a:cubicBezTo>
                      <a:pt x="86765" y="5536"/>
                      <a:pt x="86762" y="5536"/>
                      <a:pt x="86758" y="5540"/>
                    </a:cubicBezTo>
                    <a:cubicBezTo>
                      <a:pt x="86387" y="5704"/>
                      <a:pt x="85956" y="5788"/>
                      <a:pt x="85501" y="5788"/>
                    </a:cubicBezTo>
                    <a:cubicBezTo>
                      <a:pt x="85072" y="5788"/>
                      <a:pt x="84652" y="5707"/>
                      <a:pt x="84289" y="5554"/>
                    </a:cubicBezTo>
                    <a:cubicBezTo>
                      <a:pt x="84285" y="5554"/>
                      <a:pt x="84281" y="5551"/>
                      <a:pt x="84277" y="5551"/>
                    </a:cubicBezTo>
                    <a:cubicBezTo>
                      <a:pt x="84274" y="5551"/>
                      <a:pt x="84270" y="5554"/>
                      <a:pt x="84267" y="5554"/>
                    </a:cubicBezTo>
                    <a:cubicBezTo>
                      <a:pt x="84259" y="5558"/>
                      <a:pt x="84255" y="5566"/>
                      <a:pt x="84252" y="5573"/>
                    </a:cubicBezTo>
                    <a:cubicBezTo>
                      <a:pt x="84179" y="5798"/>
                      <a:pt x="84037" y="6116"/>
                      <a:pt x="83764" y="6327"/>
                    </a:cubicBezTo>
                    <a:cubicBezTo>
                      <a:pt x="83753" y="6334"/>
                      <a:pt x="83753" y="6349"/>
                      <a:pt x="83756" y="6363"/>
                    </a:cubicBezTo>
                    <a:cubicBezTo>
                      <a:pt x="84099" y="6993"/>
                      <a:pt x="84707" y="7343"/>
                      <a:pt x="85472" y="7343"/>
                    </a:cubicBezTo>
                    <a:lnTo>
                      <a:pt x="85491" y="7343"/>
                    </a:lnTo>
                    <a:cubicBezTo>
                      <a:pt x="86328" y="7336"/>
                      <a:pt x="86951" y="6978"/>
                      <a:pt x="87290" y="6305"/>
                    </a:cubicBezTo>
                    <a:cubicBezTo>
                      <a:pt x="87297" y="6294"/>
                      <a:pt x="87297" y="6279"/>
                      <a:pt x="87286" y="6269"/>
                    </a:cubicBezTo>
                    <a:cubicBezTo>
                      <a:pt x="87075" y="6090"/>
                      <a:pt x="86900" y="5835"/>
                      <a:pt x="86794" y="5554"/>
                    </a:cubicBezTo>
                    <a:cubicBezTo>
                      <a:pt x="86790" y="5547"/>
                      <a:pt x="86787" y="5540"/>
                      <a:pt x="86780" y="5540"/>
                    </a:cubicBezTo>
                    <a:cubicBezTo>
                      <a:pt x="86776" y="5536"/>
                      <a:pt x="86772" y="5536"/>
                      <a:pt x="86769" y="5536"/>
                    </a:cubicBezTo>
                    <a:close/>
                    <a:moveTo>
                      <a:pt x="4852" y="5536"/>
                    </a:moveTo>
                    <a:cubicBezTo>
                      <a:pt x="4849" y="5536"/>
                      <a:pt x="4845" y="5536"/>
                      <a:pt x="4841" y="5540"/>
                    </a:cubicBezTo>
                    <a:cubicBezTo>
                      <a:pt x="4474" y="5704"/>
                      <a:pt x="4040" y="5788"/>
                      <a:pt x="3585" y="5788"/>
                    </a:cubicBezTo>
                    <a:cubicBezTo>
                      <a:pt x="3155" y="5788"/>
                      <a:pt x="2736" y="5707"/>
                      <a:pt x="2376" y="5554"/>
                    </a:cubicBezTo>
                    <a:cubicBezTo>
                      <a:pt x="2371" y="5554"/>
                      <a:pt x="2368" y="5551"/>
                      <a:pt x="2364" y="5551"/>
                    </a:cubicBezTo>
                    <a:cubicBezTo>
                      <a:pt x="2361" y="5551"/>
                      <a:pt x="2357" y="5554"/>
                      <a:pt x="2354" y="5554"/>
                    </a:cubicBezTo>
                    <a:cubicBezTo>
                      <a:pt x="2346" y="5558"/>
                      <a:pt x="2339" y="5566"/>
                      <a:pt x="2339" y="5573"/>
                    </a:cubicBezTo>
                    <a:cubicBezTo>
                      <a:pt x="2266" y="5798"/>
                      <a:pt x="2124" y="6112"/>
                      <a:pt x="1851" y="6327"/>
                    </a:cubicBezTo>
                    <a:cubicBezTo>
                      <a:pt x="1840" y="6334"/>
                      <a:pt x="1836" y="6349"/>
                      <a:pt x="1843" y="6363"/>
                    </a:cubicBezTo>
                    <a:cubicBezTo>
                      <a:pt x="2175" y="6971"/>
                      <a:pt x="2845" y="7350"/>
                      <a:pt x="3595" y="7350"/>
                    </a:cubicBezTo>
                    <a:cubicBezTo>
                      <a:pt x="4368" y="7350"/>
                      <a:pt x="5049" y="6953"/>
                      <a:pt x="5373" y="6309"/>
                    </a:cubicBezTo>
                    <a:cubicBezTo>
                      <a:pt x="5384" y="6294"/>
                      <a:pt x="5380" y="6279"/>
                      <a:pt x="5370" y="6269"/>
                    </a:cubicBezTo>
                    <a:cubicBezTo>
                      <a:pt x="5158" y="6090"/>
                      <a:pt x="4983" y="5835"/>
                      <a:pt x="4881" y="5554"/>
                    </a:cubicBezTo>
                    <a:cubicBezTo>
                      <a:pt x="4878" y="5547"/>
                      <a:pt x="4871" y="5540"/>
                      <a:pt x="4863" y="5540"/>
                    </a:cubicBezTo>
                    <a:cubicBezTo>
                      <a:pt x="4859" y="5536"/>
                      <a:pt x="4856" y="5536"/>
                      <a:pt x="4852" y="5536"/>
                    </a:cubicBezTo>
                    <a:close/>
                    <a:moveTo>
                      <a:pt x="24128" y="5536"/>
                    </a:moveTo>
                    <a:cubicBezTo>
                      <a:pt x="24124" y="5536"/>
                      <a:pt x="24121" y="5536"/>
                      <a:pt x="24116" y="5540"/>
                    </a:cubicBezTo>
                    <a:cubicBezTo>
                      <a:pt x="23749" y="5704"/>
                      <a:pt x="23315" y="5788"/>
                      <a:pt x="22860" y="5788"/>
                    </a:cubicBezTo>
                    <a:cubicBezTo>
                      <a:pt x="22430" y="5788"/>
                      <a:pt x="22011" y="5707"/>
                      <a:pt x="21647" y="5554"/>
                    </a:cubicBezTo>
                    <a:lnTo>
                      <a:pt x="21625" y="5554"/>
                    </a:lnTo>
                    <a:cubicBezTo>
                      <a:pt x="21618" y="5558"/>
                      <a:pt x="21614" y="5566"/>
                      <a:pt x="21611" y="5573"/>
                    </a:cubicBezTo>
                    <a:cubicBezTo>
                      <a:pt x="21542" y="5798"/>
                      <a:pt x="21396" y="6116"/>
                      <a:pt x="21127" y="6327"/>
                    </a:cubicBezTo>
                    <a:cubicBezTo>
                      <a:pt x="21115" y="6334"/>
                      <a:pt x="21112" y="6349"/>
                      <a:pt x="21119" y="6363"/>
                    </a:cubicBezTo>
                    <a:cubicBezTo>
                      <a:pt x="21447" y="6971"/>
                      <a:pt x="22117" y="7350"/>
                      <a:pt x="22867" y="7350"/>
                    </a:cubicBezTo>
                    <a:cubicBezTo>
                      <a:pt x="23643" y="7350"/>
                      <a:pt x="24324" y="6953"/>
                      <a:pt x="24649" y="6309"/>
                    </a:cubicBezTo>
                    <a:cubicBezTo>
                      <a:pt x="24659" y="6294"/>
                      <a:pt x="24656" y="6279"/>
                      <a:pt x="24645" y="6269"/>
                    </a:cubicBezTo>
                    <a:cubicBezTo>
                      <a:pt x="24434" y="6090"/>
                      <a:pt x="24259" y="5835"/>
                      <a:pt x="24153" y="5554"/>
                    </a:cubicBezTo>
                    <a:cubicBezTo>
                      <a:pt x="24153" y="5547"/>
                      <a:pt x="24146" y="5540"/>
                      <a:pt x="24138" y="5540"/>
                    </a:cubicBezTo>
                    <a:cubicBezTo>
                      <a:pt x="24135" y="5536"/>
                      <a:pt x="24131" y="5536"/>
                      <a:pt x="24128" y="5536"/>
                    </a:cubicBezTo>
                    <a:close/>
                    <a:moveTo>
                      <a:pt x="28946" y="5536"/>
                    </a:moveTo>
                    <a:cubicBezTo>
                      <a:pt x="28943" y="5536"/>
                      <a:pt x="28939" y="5536"/>
                      <a:pt x="28936" y="5540"/>
                    </a:cubicBezTo>
                    <a:cubicBezTo>
                      <a:pt x="28567" y="5704"/>
                      <a:pt x="28134" y="5788"/>
                      <a:pt x="27678" y="5788"/>
                    </a:cubicBezTo>
                    <a:cubicBezTo>
                      <a:pt x="27249" y="5788"/>
                      <a:pt x="26831" y="5707"/>
                      <a:pt x="26466" y="5554"/>
                    </a:cubicBezTo>
                    <a:cubicBezTo>
                      <a:pt x="26462" y="5554"/>
                      <a:pt x="26459" y="5551"/>
                      <a:pt x="26455" y="5551"/>
                    </a:cubicBezTo>
                    <a:cubicBezTo>
                      <a:pt x="26451" y="5551"/>
                      <a:pt x="26448" y="5554"/>
                      <a:pt x="26444" y="5554"/>
                    </a:cubicBezTo>
                    <a:cubicBezTo>
                      <a:pt x="26437" y="5558"/>
                      <a:pt x="26433" y="5566"/>
                      <a:pt x="26429" y="5573"/>
                    </a:cubicBezTo>
                    <a:cubicBezTo>
                      <a:pt x="26357" y="5798"/>
                      <a:pt x="26214" y="6112"/>
                      <a:pt x="25945" y="6327"/>
                    </a:cubicBezTo>
                    <a:cubicBezTo>
                      <a:pt x="25934" y="6334"/>
                      <a:pt x="25930" y="6349"/>
                      <a:pt x="25938" y="6363"/>
                    </a:cubicBezTo>
                    <a:cubicBezTo>
                      <a:pt x="26266" y="6971"/>
                      <a:pt x="26935" y="7350"/>
                      <a:pt x="27686" y="7350"/>
                    </a:cubicBezTo>
                    <a:cubicBezTo>
                      <a:pt x="28462" y="7350"/>
                      <a:pt x="29143" y="6953"/>
                      <a:pt x="29467" y="6309"/>
                    </a:cubicBezTo>
                    <a:cubicBezTo>
                      <a:pt x="29475" y="6294"/>
                      <a:pt x="29475" y="6279"/>
                      <a:pt x="29464" y="6269"/>
                    </a:cubicBezTo>
                    <a:cubicBezTo>
                      <a:pt x="29252" y="6090"/>
                      <a:pt x="29077" y="5835"/>
                      <a:pt x="28972" y="5554"/>
                    </a:cubicBezTo>
                    <a:cubicBezTo>
                      <a:pt x="28968" y="5547"/>
                      <a:pt x="28964" y="5540"/>
                      <a:pt x="28957" y="5540"/>
                    </a:cubicBezTo>
                    <a:cubicBezTo>
                      <a:pt x="28954" y="5536"/>
                      <a:pt x="28950" y="5536"/>
                      <a:pt x="28946" y="5536"/>
                    </a:cubicBezTo>
                    <a:close/>
                    <a:moveTo>
                      <a:pt x="48221" y="5536"/>
                    </a:moveTo>
                    <a:cubicBezTo>
                      <a:pt x="48218" y="5536"/>
                      <a:pt x="48214" y="5536"/>
                      <a:pt x="48211" y="5540"/>
                    </a:cubicBezTo>
                    <a:cubicBezTo>
                      <a:pt x="47839" y="5704"/>
                      <a:pt x="47406" y="5788"/>
                      <a:pt x="46954" y="5788"/>
                    </a:cubicBezTo>
                    <a:cubicBezTo>
                      <a:pt x="46521" y="5788"/>
                      <a:pt x="46102" y="5707"/>
                      <a:pt x="45741" y="5554"/>
                    </a:cubicBezTo>
                    <a:cubicBezTo>
                      <a:pt x="45738" y="5554"/>
                      <a:pt x="45734" y="5551"/>
                      <a:pt x="45730" y="5551"/>
                    </a:cubicBezTo>
                    <a:cubicBezTo>
                      <a:pt x="45726" y="5551"/>
                      <a:pt x="45723" y="5554"/>
                      <a:pt x="45719" y="5554"/>
                    </a:cubicBezTo>
                    <a:cubicBezTo>
                      <a:pt x="45713" y="5558"/>
                      <a:pt x="45705" y="5566"/>
                      <a:pt x="45705" y="5573"/>
                    </a:cubicBezTo>
                    <a:cubicBezTo>
                      <a:pt x="45632" y="5798"/>
                      <a:pt x="45490" y="6116"/>
                      <a:pt x="45217" y="6327"/>
                    </a:cubicBezTo>
                    <a:cubicBezTo>
                      <a:pt x="45205" y="6334"/>
                      <a:pt x="45202" y="6349"/>
                      <a:pt x="45210" y="6363"/>
                    </a:cubicBezTo>
                    <a:cubicBezTo>
                      <a:pt x="45541" y="6971"/>
                      <a:pt x="46211" y="7350"/>
                      <a:pt x="46962" y="7350"/>
                    </a:cubicBezTo>
                    <a:cubicBezTo>
                      <a:pt x="47737" y="7350"/>
                      <a:pt x="48415" y="6953"/>
                      <a:pt x="48742" y="6309"/>
                    </a:cubicBezTo>
                    <a:cubicBezTo>
                      <a:pt x="48750" y="6294"/>
                      <a:pt x="48750" y="6279"/>
                      <a:pt x="48735" y="6269"/>
                    </a:cubicBezTo>
                    <a:cubicBezTo>
                      <a:pt x="48524" y="6090"/>
                      <a:pt x="48349" y="5835"/>
                      <a:pt x="48248" y="5554"/>
                    </a:cubicBezTo>
                    <a:cubicBezTo>
                      <a:pt x="48243" y="5547"/>
                      <a:pt x="48240" y="5540"/>
                      <a:pt x="48233" y="5540"/>
                    </a:cubicBezTo>
                    <a:cubicBezTo>
                      <a:pt x="48229" y="5536"/>
                      <a:pt x="48226" y="5536"/>
                      <a:pt x="48221" y="55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2">
  <p:cSld name="BLANK_1_1_1_1_1_1_1_1_1">
    <p:spTree>
      <p:nvGrpSpPr>
        <p:cNvPr id="1" name="Shape 8092"/>
        <p:cNvGrpSpPr/>
        <p:nvPr/>
      </p:nvGrpSpPr>
      <p:grpSpPr>
        <a:xfrm>
          <a:off x="0" y="0"/>
          <a:ext cx="0" cy="0"/>
          <a:chOff x="0" y="0"/>
          <a:chExt cx="0" cy="0"/>
        </a:xfrm>
      </p:grpSpPr>
      <p:grpSp>
        <p:nvGrpSpPr>
          <p:cNvPr id="8093" name="Google Shape;8093;p37"/>
          <p:cNvGrpSpPr/>
          <p:nvPr/>
        </p:nvGrpSpPr>
        <p:grpSpPr>
          <a:xfrm>
            <a:off x="1561775" y="3609788"/>
            <a:ext cx="1066394" cy="1448348"/>
            <a:chOff x="-1821775" y="2995138"/>
            <a:chExt cx="1066394" cy="1448348"/>
          </a:xfrm>
        </p:grpSpPr>
        <p:sp>
          <p:nvSpPr>
            <p:cNvPr id="8094" name="Google Shape;8094;p37"/>
            <p:cNvSpPr/>
            <p:nvPr/>
          </p:nvSpPr>
          <p:spPr>
            <a:xfrm>
              <a:off x="-1821775" y="2995138"/>
              <a:ext cx="1066394" cy="1448346"/>
            </a:xfrm>
            <a:custGeom>
              <a:avLst/>
              <a:gdLst/>
              <a:ahLst/>
              <a:cxnLst/>
              <a:rect l="l" t="t" r="r" b="b"/>
              <a:pathLst>
                <a:path w="14239" h="19339" extrusionOk="0">
                  <a:moveTo>
                    <a:pt x="7117" y="1"/>
                  </a:moveTo>
                  <a:cubicBezTo>
                    <a:pt x="3188" y="1"/>
                    <a:pt x="1" y="3188"/>
                    <a:pt x="1" y="7122"/>
                  </a:cubicBezTo>
                  <a:lnTo>
                    <a:pt x="1" y="19338"/>
                  </a:lnTo>
                  <a:lnTo>
                    <a:pt x="470" y="19338"/>
                  </a:lnTo>
                  <a:lnTo>
                    <a:pt x="470" y="7122"/>
                  </a:lnTo>
                  <a:cubicBezTo>
                    <a:pt x="470" y="3454"/>
                    <a:pt x="3454" y="471"/>
                    <a:pt x="7117" y="471"/>
                  </a:cubicBezTo>
                  <a:cubicBezTo>
                    <a:pt x="10785" y="471"/>
                    <a:pt x="13769" y="3454"/>
                    <a:pt x="13769" y="7122"/>
                  </a:cubicBezTo>
                  <a:lnTo>
                    <a:pt x="13769" y="19338"/>
                  </a:lnTo>
                  <a:lnTo>
                    <a:pt x="14238" y="19338"/>
                  </a:lnTo>
                  <a:lnTo>
                    <a:pt x="14238" y="7122"/>
                  </a:lnTo>
                  <a:cubicBezTo>
                    <a:pt x="14238" y="3188"/>
                    <a:pt x="11051" y="1"/>
                    <a:pt x="71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5" name="Google Shape;8095;p37"/>
            <p:cNvSpPr/>
            <p:nvPr/>
          </p:nvSpPr>
          <p:spPr>
            <a:xfrm>
              <a:off x="-1730705" y="3086282"/>
              <a:ext cx="884256" cy="1357202"/>
            </a:xfrm>
            <a:custGeom>
              <a:avLst/>
              <a:gdLst/>
              <a:ahLst/>
              <a:cxnLst/>
              <a:rect l="l" t="t" r="r" b="b"/>
              <a:pathLst>
                <a:path w="11807" h="18122" extrusionOk="0">
                  <a:moveTo>
                    <a:pt x="5901" y="1"/>
                  </a:moveTo>
                  <a:cubicBezTo>
                    <a:pt x="2649" y="1"/>
                    <a:pt x="1" y="2648"/>
                    <a:pt x="1" y="5905"/>
                  </a:cubicBezTo>
                  <a:lnTo>
                    <a:pt x="1" y="18121"/>
                  </a:lnTo>
                  <a:lnTo>
                    <a:pt x="467" y="18121"/>
                  </a:lnTo>
                  <a:lnTo>
                    <a:pt x="467" y="5905"/>
                  </a:lnTo>
                  <a:cubicBezTo>
                    <a:pt x="467" y="2907"/>
                    <a:pt x="2907" y="467"/>
                    <a:pt x="5901" y="467"/>
                  </a:cubicBezTo>
                  <a:cubicBezTo>
                    <a:pt x="8900" y="467"/>
                    <a:pt x="11339" y="2907"/>
                    <a:pt x="11339" y="5905"/>
                  </a:cubicBezTo>
                  <a:lnTo>
                    <a:pt x="11339" y="18121"/>
                  </a:lnTo>
                  <a:lnTo>
                    <a:pt x="11806" y="18121"/>
                  </a:lnTo>
                  <a:lnTo>
                    <a:pt x="11806" y="5905"/>
                  </a:lnTo>
                  <a:cubicBezTo>
                    <a:pt x="11806" y="2648"/>
                    <a:pt x="9158" y="1"/>
                    <a:pt x="59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6" name="Google Shape;8096;p37"/>
            <p:cNvSpPr/>
            <p:nvPr/>
          </p:nvSpPr>
          <p:spPr>
            <a:xfrm>
              <a:off x="-1639785" y="3177427"/>
              <a:ext cx="702417" cy="1266058"/>
            </a:xfrm>
            <a:custGeom>
              <a:avLst/>
              <a:gdLst/>
              <a:ahLst/>
              <a:cxnLst/>
              <a:rect l="l" t="t" r="r" b="b"/>
              <a:pathLst>
                <a:path w="9379" h="16905" extrusionOk="0">
                  <a:moveTo>
                    <a:pt x="4687" y="0"/>
                  </a:moveTo>
                  <a:cubicBezTo>
                    <a:pt x="2105" y="0"/>
                    <a:pt x="0" y="2102"/>
                    <a:pt x="0" y="4688"/>
                  </a:cubicBezTo>
                  <a:lnTo>
                    <a:pt x="0" y="16904"/>
                  </a:lnTo>
                  <a:lnTo>
                    <a:pt x="469" y="16904"/>
                  </a:lnTo>
                  <a:lnTo>
                    <a:pt x="469" y="4688"/>
                  </a:lnTo>
                  <a:cubicBezTo>
                    <a:pt x="469" y="2361"/>
                    <a:pt x="2364" y="466"/>
                    <a:pt x="4687" y="466"/>
                  </a:cubicBezTo>
                  <a:cubicBezTo>
                    <a:pt x="7015" y="466"/>
                    <a:pt x="8910" y="2361"/>
                    <a:pt x="8910" y="4688"/>
                  </a:cubicBezTo>
                  <a:lnTo>
                    <a:pt x="8910" y="16904"/>
                  </a:lnTo>
                  <a:lnTo>
                    <a:pt x="9379" y="16904"/>
                  </a:lnTo>
                  <a:lnTo>
                    <a:pt x="9379" y="4688"/>
                  </a:lnTo>
                  <a:cubicBezTo>
                    <a:pt x="9379" y="2102"/>
                    <a:pt x="7274" y="0"/>
                    <a:pt x="46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7" name="Google Shape;8097;p37"/>
            <p:cNvSpPr/>
            <p:nvPr/>
          </p:nvSpPr>
          <p:spPr>
            <a:xfrm>
              <a:off x="-1548715" y="3268197"/>
              <a:ext cx="520278" cy="1175288"/>
            </a:xfrm>
            <a:custGeom>
              <a:avLst/>
              <a:gdLst/>
              <a:ahLst/>
              <a:cxnLst/>
              <a:rect l="l" t="t" r="r" b="b"/>
              <a:pathLst>
                <a:path w="6947" h="15693" extrusionOk="0">
                  <a:moveTo>
                    <a:pt x="3471" y="1"/>
                  </a:moveTo>
                  <a:cubicBezTo>
                    <a:pt x="1560" y="1"/>
                    <a:pt x="1" y="1560"/>
                    <a:pt x="1" y="3476"/>
                  </a:cubicBezTo>
                  <a:lnTo>
                    <a:pt x="1" y="15692"/>
                  </a:lnTo>
                  <a:lnTo>
                    <a:pt x="467" y="15692"/>
                  </a:lnTo>
                  <a:lnTo>
                    <a:pt x="467" y="3476"/>
                  </a:lnTo>
                  <a:cubicBezTo>
                    <a:pt x="467" y="1818"/>
                    <a:pt x="1815" y="471"/>
                    <a:pt x="3471" y="471"/>
                  </a:cubicBezTo>
                  <a:cubicBezTo>
                    <a:pt x="5129" y="471"/>
                    <a:pt x="6480" y="1818"/>
                    <a:pt x="6480" y="3476"/>
                  </a:cubicBezTo>
                  <a:lnTo>
                    <a:pt x="6480" y="15692"/>
                  </a:lnTo>
                  <a:lnTo>
                    <a:pt x="6946" y="15692"/>
                  </a:lnTo>
                  <a:lnTo>
                    <a:pt x="6946" y="3476"/>
                  </a:lnTo>
                  <a:cubicBezTo>
                    <a:pt x="6946" y="1560"/>
                    <a:pt x="5387" y="1"/>
                    <a:pt x="3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8" name="Google Shape;8098;p37"/>
            <p:cNvSpPr/>
            <p:nvPr/>
          </p:nvSpPr>
          <p:spPr>
            <a:xfrm>
              <a:off x="-1457646" y="3359342"/>
              <a:ext cx="338140" cy="1084144"/>
            </a:xfrm>
            <a:custGeom>
              <a:avLst/>
              <a:gdLst/>
              <a:ahLst/>
              <a:cxnLst/>
              <a:rect l="l" t="t" r="r" b="b"/>
              <a:pathLst>
                <a:path w="4515" h="14476" extrusionOk="0">
                  <a:moveTo>
                    <a:pt x="2255" y="1"/>
                  </a:moveTo>
                  <a:cubicBezTo>
                    <a:pt x="1014" y="1"/>
                    <a:pt x="1" y="1013"/>
                    <a:pt x="1" y="2259"/>
                  </a:cubicBezTo>
                  <a:lnTo>
                    <a:pt x="1" y="14475"/>
                  </a:lnTo>
                  <a:lnTo>
                    <a:pt x="468" y="14475"/>
                  </a:lnTo>
                  <a:lnTo>
                    <a:pt x="468" y="2259"/>
                  </a:lnTo>
                  <a:cubicBezTo>
                    <a:pt x="468" y="1272"/>
                    <a:pt x="1268" y="467"/>
                    <a:pt x="2255" y="467"/>
                  </a:cubicBezTo>
                  <a:cubicBezTo>
                    <a:pt x="3247" y="467"/>
                    <a:pt x="4047" y="1272"/>
                    <a:pt x="4047" y="2259"/>
                  </a:cubicBezTo>
                  <a:lnTo>
                    <a:pt x="4047" y="14475"/>
                  </a:lnTo>
                  <a:lnTo>
                    <a:pt x="4514" y="14475"/>
                  </a:lnTo>
                  <a:lnTo>
                    <a:pt x="4514" y="2259"/>
                  </a:lnTo>
                  <a:cubicBezTo>
                    <a:pt x="4514" y="1013"/>
                    <a:pt x="3501" y="1"/>
                    <a:pt x="22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9" name="Google Shape;8099;p37"/>
            <p:cNvSpPr/>
            <p:nvPr/>
          </p:nvSpPr>
          <p:spPr>
            <a:xfrm>
              <a:off x="-1366726" y="3450187"/>
              <a:ext cx="156301" cy="993299"/>
            </a:xfrm>
            <a:custGeom>
              <a:avLst/>
              <a:gdLst/>
              <a:ahLst/>
              <a:cxnLst/>
              <a:rect l="l" t="t" r="r" b="b"/>
              <a:pathLst>
                <a:path w="2087" h="13263" extrusionOk="0">
                  <a:moveTo>
                    <a:pt x="1041" y="0"/>
                  </a:moveTo>
                  <a:cubicBezTo>
                    <a:pt x="470" y="0"/>
                    <a:pt x="0" y="471"/>
                    <a:pt x="0" y="1046"/>
                  </a:cubicBezTo>
                  <a:lnTo>
                    <a:pt x="0" y="13262"/>
                  </a:lnTo>
                  <a:lnTo>
                    <a:pt x="466" y="13262"/>
                  </a:lnTo>
                  <a:lnTo>
                    <a:pt x="466" y="1046"/>
                  </a:lnTo>
                  <a:cubicBezTo>
                    <a:pt x="466" y="729"/>
                    <a:pt x="725" y="471"/>
                    <a:pt x="1041" y="471"/>
                  </a:cubicBezTo>
                  <a:cubicBezTo>
                    <a:pt x="1362" y="471"/>
                    <a:pt x="1617" y="729"/>
                    <a:pt x="1617" y="1046"/>
                  </a:cubicBezTo>
                  <a:lnTo>
                    <a:pt x="1617" y="13262"/>
                  </a:lnTo>
                  <a:lnTo>
                    <a:pt x="2087" y="13262"/>
                  </a:lnTo>
                  <a:lnTo>
                    <a:pt x="2087" y="1046"/>
                  </a:lnTo>
                  <a:cubicBezTo>
                    <a:pt x="2087" y="471"/>
                    <a:pt x="1617" y="0"/>
                    <a:pt x="10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00" name="Google Shape;8100;p37"/>
          <p:cNvGrpSpPr/>
          <p:nvPr/>
        </p:nvGrpSpPr>
        <p:grpSpPr>
          <a:xfrm>
            <a:off x="8428912" y="4117223"/>
            <a:ext cx="723442" cy="982560"/>
            <a:chOff x="-1821775" y="2995138"/>
            <a:chExt cx="1066394" cy="1448348"/>
          </a:xfrm>
        </p:grpSpPr>
        <p:sp>
          <p:nvSpPr>
            <p:cNvPr id="8101" name="Google Shape;8101;p37"/>
            <p:cNvSpPr/>
            <p:nvPr/>
          </p:nvSpPr>
          <p:spPr>
            <a:xfrm>
              <a:off x="-1821775" y="2995138"/>
              <a:ext cx="1066394" cy="1448346"/>
            </a:xfrm>
            <a:custGeom>
              <a:avLst/>
              <a:gdLst/>
              <a:ahLst/>
              <a:cxnLst/>
              <a:rect l="l" t="t" r="r" b="b"/>
              <a:pathLst>
                <a:path w="14239" h="19339" extrusionOk="0">
                  <a:moveTo>
                    <a:pt x="7117" y="1"/>
                  </a:moveTo>
                  <a:cubicBezTo>
                    <a:pt x="3188" y="1"/>
                    <a:pt x="1" y="3188"/>
                    <a:pt x="1" y="7122"/>
                  </a:cubicBezTo>
                  <a:lnTo>
                    <a:pt x="1" y="19338"/>
                  </a:lnTo>
                  <a:lnTo>
                    <a:pt x="470" y="19338"/>
                  </a:lnTo>
                  <a:lnTo>
                    <a:pt x="470" y="7122"/>
                  </a:lnTo>
                  <a:cubicBezTo>
                    <a:pt x="470" y="3454"/>
                    <a:pt x="3454" y="471"/>
                    <a:pt x="7117" y="471"/>
                  </a:cubicBezTo>
                  <a:cubicBezTo>
                    <a:pt x="10785" y="471"/>
                    <a:pt x="13769" y="3454"/>
                    <a:pt x="13769" y="7122"/>
                  </a:cubicBezTo>
                  <a:lnTo>
                    <a:pt x="13769" y="19338"/>
                  </a:lnTo>
                  <a:lnTo>
                    <a:pt x="14238" y="19338"/>
                  </a:lnTo>
                  <a:lnTo>
                    <a:pt x="14238" y="7122"/>
                  </a:lnTo>
                  <a:cubicBezTo>
                    <a:pt x="14238" y="3188"/>
                    <a:pt x="11051" y="1"/>
                    <a:pt x="71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2" name="Google Shape;8102;p37"/>
            <p:cNvSpPr/>
            <p:nvPr/>
          </p:nvSpPr>
          <p:spPr>
            <a:xfrm>
              <a:off x="-1730705" y="3086282"/>
              <a:ext cx="884256" cy="1357202"/>
            </a:xfrm>
            <a:custGeom>
              <a:avLst/>
              <a:gdLst/>
              <a:ahLst/>
              <a:cxnLst/>
              <a:rect l="l" t="t" r="r" b="b"/>
              <a:pathLst>
                <a:path w="11807" h="18122" extrusionOk="0">
                  <a:moveTo>
                    <a:pt x="5901" y="1"/>
                  </a:moveTo>
                  <a:cubicBezTo>
                    <a:pt x="2649" y="1"/>
                    <a:pt x="1" y="2648"/>
                    <a:pt x="1" y="5905"/>
                  </a:cubicBezTo>
                  <a:lnTo>
                    <a:pt x="1" y="18121"/>
                  </a:lnTo>
                  <a:lnTo>
                    <a:pt x="467" y="18121"/>
                  </a:lnTo>
                  <a:lnTo>
                    <a:pt x="467" y="5905"/>
                  </a:lnTo>
                  <a:cubicBezTo>
                    <a:pt x="467" y="2907"/>
                    <a:pt x="2907" y="467"/>
                    <a:pt x="5901" y="467"/>
                  </a:cubicBezTo>
                  <a:cubicBezTo>
                    <a:pt x="8900" y="467"/>
                    <a:pt x="11339" y="2907"/>
                    <a:pt x="11339" y="5905"/>
                  </a:cubicBezTo>
                  <a:lnTo>
                    <a:pt x="11339" y="18121"/>
                  </a:lnTo>
                  <a:lnTo>
                    <a:pt x="11806" y="18121"/>
                  </a:lnTo>
                  <a:lnTo>
                    <a:pt x="11806" y="5905"/>
                  </a:lnTo>
                  <a:cubicBezTo>
                    <a:pt x="11806" y="2648"/>
                    <a:pt x="9158" y="1"/>
                    <a:pt x="59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3" name="Google Shape;8103;p37"/>
            <p:cNvSpPr/>
            <p:nvPr/>
          </p:nvSpPr>
          <p:spPr>
            <a:xfrm>
              <a:off x="-1639785" y="3177427"/>
              <a:ext cx="702417" cy="1266058"/>
            </a:xfrm>
            <a:custGeom>
              <a:avLst/>
              <a:gdLst/>
              <a:ahLst/>
              <a:cxnLst/>
              <a:rect l="l" t="t" r="r" b="b"/>
              <a:pathLst>
                <a:path w="9379" h="16905" extrusionOk="0">
                  <a:moveTo>
                    <a:pt x="4687" y="0"/>
                  </a:moveTo>
                  <a:cubicBezTo>
                    <a:pt x="2105" y="0"/>
                    <a:pt x="0" y="2102"/>
                    <a:pt x="0" y="4688"/>
                  </a:cubicBezTo>
                  <a:lnTo>
                    <a:pt x="0" y="16904"/>
                  </a:lnTo>
                  <a:lnTo>
                    <a:pt x="469" y="16904"/>
                  </a:lnTo>
                  <a:lnTo>
                    <a:pt x="469" y="4688"/>
                  </a:lnTo>
                  <a:cubicBezTo>
                    <a:pt x="469" y="2361"/>
                    <a:pt x="2364" y="466"/>
                    <a:pt x="4687" y="466"/>
                  </a:cubicBezTo>
                  <a:cubicBezTo>
                    <a:pt x="7015" y="466"/>
                    <a:pt x="8910" y="2361"/>
                    <a:pt x="8910" y="4688"/>
                  </a:cubicBezTo>
                  <a:lnTo>
                    <a:pt x="8910" y="16904"/>
                  </a:lnTo>
                  <a:lnTo>
                    <a:pt x="9379" y="16904"/>
                  </a:lnTo>
                  <a:lnTo>
                    <a:pt x="9379" y="4688"/>
                  </a:lnTo>
                  <a:cubicBezTo>
                    <a:pt x="9379" y="2102"/>
                    <a:pt x="7274" y="0"/>
                    <a:pt x="46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4" name="Google Shape;8104;p37"/>
            <p:cNvSpPr/>
            <p:nvPr/>
          </p:nvSpPr>
          <p:spPr>
            <a:xfrm>
              <a:off x="-1548715" y="3268197"/>
              <a:ext cx="520278" cy="1175288"/>
            </a:xfrm>
            <a:custGeom>
              <a:avLst/>
              <a:gdLst/>
              <a:ahLst/>
              <a:cxnLst/>
              <a:rect l="l" t="t" r="r" b="b"/>
              <a:pathLst>
                <a:path w="6947" h="15693" extrusionOk="0">
                  <a:moveTo>
                    <a:pt x="3471" y="1"/>
                  </a:moveTo>
                  <a:cubicBezTo>
                    <a:pt x="1560" y="1"/>
                    <a:pt x="1" y="1560"/>
                    <a:pt x="1" y="3476"/>
                  </a:cubicBezTo>
                  <a:lnTo>
                    <a:pt x="1" y="15692"/>
                  </a:lnTo>
                  <a:lnTo>
                    <a:pt x="467" y="15692"/>
                  </a:lnTo>
                  <a:lnTo>
                    <a:pt x="467" y="3476"/>
                  </a:lnTo>
                  <a:cubicBezTo>
                    <a:pt x="467" y="1818"/>
                    <a:pt x="1815" y="471"/>
                    <a:pt x="3471" y="471"/>
                  </a:cubicBezTo>
                  <a:cubicBezTo>
                    <a:pt x="5129" y="471"/>
                    <a:pt x="6480" y="1818"/>
                    <a:pt x="6480" y="3476"/>
                  </a:cubicBezTo>
                  <a:lnTo>
                    <a:pt x="6480" y="15692"/>
                  </a:lnTo>
                  <a:lnTo>
                    <a:pt x="6946" y="15692"/>
                  </a:lnTo>
                  <a:lnTo>
                    <a:pt x="6946" y="3476"/>
                  </a:lnTo>
                  <a:cubicBezTo>
                    <a:pt x="6946" y="1560"/>
                    <a:pt x="5387" y="1"/>
                    <a:pt x="3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5" name="Google Shape;8105;p37"/>
            <p:cNvSpPr/>
            <p:nvPr/>
          </p:nvSpPr>
          <p:spPr>
            <a:xfrm>
              <a:off x="-1457646" y="3359342"/>
              <a:ext cx="338140" cy="1084144"/>
            </a:xfrm>
            <a:custGeom>
              <a:avLst/>
              <a:gdLst/>
              <a:ahLst/>
              <a:cxnLst/>
              <a:rect l="l" t="t" r="r" b="b"/>
              <a:pathLst>
                <a:path w="4515" h="14476" extrusionOk="0">
                  <a:moveTo>
                    <a:pt x="2255" y="1"/>
                  </a:moveTo>
                  <a:cubicBezTo>
                    <a:pt x="1014" y="1"/>
                    <a:pt x="1" y="1013"/>
                    <a:pt x="1" y="2259"/>
                  </a:cubicBezTo>
                  <a:lnTo>
                    <a:pt x="1" y="14475"/>
                  </a:lnTo>
                  <a:lnTo>
                    <a:pt x="468" y="14475"/>
                  </a:lnTo>
                  <a:lnTo>
                    <a:pt x="468" y="2259"/>
                  </a:lnTo>
                  <a:cubicBezTo>
                    <a:pt x="468" y="1272"/>
                    <a:pt x="1268" y="467"/>
                    <a:pt x="2255" y="467"/>
                  </a:cubicBezTo>
                  <a:cubicBezTo>
                    <a:pt x="3247" y="467"/>
                    <a:pt x="4047" y="1272"/>
                    <a:pt x="4047" y="2259"/>
                  </a:cubicBezTo>
                  <a:lnTo>
                    <a:pt x="4047" y="14475"/>
                  </a:lnTo>
                  <a:lnTo>
                    <a:pt x="4514" y="14475"/>
                  </a:lnTo>
                  <a:lnTo>
                    <a:pt x="4514" y="2259"/>
                  </a:lnTo>
                  <a:cubicBezTo>
                    <a:pt x="4514" y="1013"/>
                    <a:pt x="3501" y="1"/>
                    <a:pt x="22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6" name="Google Shape;8106;p37"/>
            <p:cNvSpPr/>
            <p:nvPr/>
          </p:nvSpPr>
          <p:spPr>
            <a:xfrm>
              <a:off x="-1366726" y="3450187"/>
              <a:ext cx="156301" cy="993299"/>
            </a:xfrm>
            <a:custGeom>
              <a:avLst/>
              <a:gdLst/>
              <a:ahLst/>
              <a:cxnLst/>
              <a:rect l="l" t="t" r="r" b="b"/>
              <a:pathLst>
                <a:path w="2087" h="13263" extrusionOk="0">
                  <a:moveTo>
                    <a:pt x="1041" y="0"/>
                  </a:moveTo>
                  <a:cubicBezTo>
                    <a:pt x="470" y="0"/>
                    <a:pt x="0" y="471"/>
                    <a:pt x="0" y="1046"/>
                  </a:cubicBezTo>
                  <a:lnTo>
                    <a:pt x="0" y="13262"/>
                  </a:lnTo>
                  <a:lnTo>
                    <a:pt x="466" y="13262"/>
                  </a:lnTo>
                  <a:lnTo>
                    <a:pt x="466" y="1046"/>
                  </a:lnTo>
                  <a:cubicBezTo>
                    <a:pt x="466" y="729"/>
                    <a:pt x="725" y="471"/>
                    <a:pt x="1041" y="471"/>
                  </a:cubicBezTo>
                  <a:cubicBezTo>
                    <a:pt x="1362" y="471"/>
                    <a:pt x="1617" y="729"/>
                    <a:pt x="1617" y="1046"/>
                  </a:cubicBezTo>
                  <a:lnTo>
                    <a:pt x="1617" y="13262"/>
                  </a:lnTo>
                  <a:lnTo>
                    <a:pt x="2087" y="13262"/>
                  </a:lnTo>
                  <a:lnTo>
                    <a:pt x="2087" y="1046"/>
                  </a:lnTo>
                  <a:cubicBezTo>
                    <a:pt x="2087" y="471"/>
                    <a:pt x="1617" y="0"/>
                    <a:pt x="10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07" name="Google Shape;8107;p37"/>
          <p:cNvGrpSpPr/>
          <p:nvPr/>
        </p:nvGrpSpPr>
        <p:grpSpPr>
          <a:xfrm>
            <a:off x="7705462" y="3842686"/>
            <a:ext cx="723442" cy="982560"/>
            <a:chOff x="-1821775" y="2995138"/>
            <a:chExt cx="1066394" cy="1448348"/>
          </a:xfrm>
        </p:grpSpPr>
        <p:sp>
          <p:nvSpPr>
            <p:cNvPr id="8108" name="Google Shape;8108;p37"/>
            <p:cNvSpPr/>
            <p:nvPr/>
          </p:nvSpPr>
          <p:spPr>
            <a:xfrm>
              <a:off x="-1821775" y="2995138"/>
              <a:ext cx="1066394" cy="1448346"/>
            </a:xfrm>
            <a:custGeom>
              <a:avLst/>
              <a:gdLst/>
              <a:ahLst/>
              <a:cxnLst/>
              <a:rect l="l" t="t" r="r" b="b"/>
              <a:pathLst>
                <a:path w="14239" h="19339" extrusionOk="0">
                  <a:moveTo>
                    <a:pt x="7117" y="1"/>
                  </a:moveTo>
                  <a:cubicBezTo>
                    <a:pt x="3188" y="1"/>
                    <a:pt x="1" y="3188"/>
                    <a:pt x="1" y="7122"/>
                  </a:cubicBezTo>
                  <a:lnTo>
                    <a:pt x="1" y="19338"/>
                  </a:lnTo>
                  <a:lnTo>
                    <a:pt x="470" y="19338"/>
                  </a:lnTo>
                  <a:lnTo>
                    <a:pt x="470" y="7122"/>
                  </a:lnTo>
                  <a:cubicBezTo>
                    <a:pt x="470" y="3454"/>
                    <a:pt x="3454" y="471"/>
                    <a:pt x="7117" y="471"/>
                  </a:cubicBezTo>
                  <a:cubicBezTo>
                    <a:pt x="10785" y="471"/>
                    <a:pt x="13769" y="3454"/>
                    <a:pt x="13769" y="7122"/>
                  </a:cubicBezTo>
                  <a:lnTo>
                    <a:pt x="13769" y="19338"/>
                  </a:lnTo>
                  <a:lnTo>
                    <a:pt x="14238" y="19338"/>
                  </a:lnTo>
                  <a:lnTo>
                    <a:pt x="14238" y="7122"/>
                  </a:lnTo>
                  <a:cubicBezTo>
                    <a:pt x="14238" y="3188"/>
                    <a:pt x="11051" y="1"/>
                    <a:pt x="7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9" name="Google Shape;8109;p37"/>
            <p:cNvSpPr/>
            <p:nvPr/>
          </p:nvSpPr>
          <p:spPr>
            <a:xfrm>
              <a:off x="-1730705" y="3086282"/>
              <a:ext cx="884256" cy="1357202"/>
            </a:xfrm>
            <a:custGeom>
              <a:avLst/>
              <a:gdLst/>
              <a:ahLst/>
              <a:cxnLst/>
              <a:rect l="l" t="t" r="r" b="b"/>
              <a:pathLst>
                <a:path w="11807" h="18122" extrusionOk="0">
                  <a:moveTo>
                    <a:pt x="5901" y="1"/>
                  </a:moveTo>
                  <a:cubicBezTo>
                    <a:pt x="2649" y="1"/>
                    <a:pt x="1" y="2648"/>
                    <a:pt x="1" y="5905"/>
                  </a:cubicBezTo>
                  <a:lnTo>
                    <a:pt x="1" y="18121"/>
                  </a:lnTo>
                  <a:lnTo>
                    <a:pt x="467" y="18121"/>
                  </a:lnTo>
                  <a:lnTo>
                    <a:pt x="467" y="5905"/>
                  </a:lnTo>
                  <a:cubicBezTo>
                    <a:pt x="467" y="2907"/>
                    <a:pt x="2907" y="467"/>
                    <a:pt x="5901" y="467"/>
                  </a:cubicBezTo>
                  <a:cubicBezTo>
                    <a:pt x="8900" y="467"/>
                    <a:pt x="11339" y="2907"/>
                    <a:pt x="11339" y="5905"/>
                  </a:cubicBezTo>
                  <a:lnTo>
                    <a:pt x="11339" y="18121"/>
                  </a:lnTo>
                  <a:lnTo>
                    <a:pt x="11806" y="18121"/>
                  </a:lnTo>
                  <a:lnTo>
                    <a:pt x="11806" y="5905"/>
                  </a:lnTo>
                  <a:cubicBezTo>
                    <a:pt x="11806" y="2648"/>
                    <a:pt x="9158" y="1"/>
                    <a:pt x="59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0" name="Google Shape;8110;p37"/>
            <p:cNvSpPr/>
            <p:nvPr/>
          </p:nvSpPr>
          <p:spPr>
            <a:xfrm>
              <a:off x="-1639785" y="3177427"/>
              <a:ext cx="702417" cy="1266058"/>
            </a:xfrm>
            <a:custGeom>
              <a:avLst/>
              <a:gdLst/>
              <a:ahLst/>
              <a:cxnLst/>
              <a:rect l="l" t="t" r="r" b="b"/>
              <a:pathLst>
                <a:path w="9379" h="16905" extrusionOk="0">
                  <a:moveTo>
                    <a:pt x="4687" y="0"/>
                  </a:moveTo>
                  <a:cubicBezTo>
                    <a:pt x="2105" y="0"/>
                    <a:pt x="0" y="2102"/>
                    <a:pt x="0" y="4688"/>
                  </a:cubicBezTo>
                  <a:lnTo>
                    <a:pt x="0" y="16904"/>
                  </a:lnTo>
                  <a:lnTo>
                    <a:pt x="469" y="16904"/>
                  </a:lnTo>
                  <a:lnTo>
                    <a:pt x="469" y="4688"/>
                  </a:lnTo>
                  <a:cubicBezTo>
                    <a:pt x="469" y="2361"/>
                    <a:pt x="2364" y="466"/>
                    <a:pt x="4687" y="466"/>
                  </a:cubicBezTo>
                  <a:cubicBezTo>
                    <a:pt x="7015" y="466"/>
                    <a:pt x="8910" y="2361"/>
                    <a:pt x="8910" y="4688"/>
                  </a:cubicBezTo>
                  <a:lnTo>
                    <a:pt x="8910" y="16904"/>
                  </a:lnTo>
                  <a:lnTo>
                    <a:pt x="9379" y="16904"/>
                  </a:lnTo>
                  <a:lnTo>
                    <a:pt x="9379" y="4688"/>
                  </a:lnTo>
                  <a:cubicBezTo>
                    <a:pt x="9379" y="2102"/>
                    <a:pt x="7274" y="0"/>
                    <a:pt x="46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1" name="Google Shape;8111;p37"/>
            <p:cNvSpPr/>
            <p:nvPr/>
          </p:nvSpPr>
          <p:spPr>
            <a:xfrm>
              <a:off x="-1548715" y="3268197"/>
              <a:ext cx="520278" cy="1175288"/>
            </a:xfrm>
            <a:custGeom>
              <a:avLst/>
              <a:gdLst/>
              <a:ahLst/>
              <a:cxnLst/>
              <a:rect l="l" t="t" r="r" b="b"/>
              <a:pathLst>
                <a:path w="6947" h="15693" extrusionOk="0">
                  <a:moveTo>
                    <a:pt x="3471" y="1"/>
                  </a:moveTo>
                  <a:cubicBezTo>
                    <a:pt x="1560" y="1"/>
                    <a:pt x="1" y="1560"/>
                    <a:pt x="1" y="3476"/>
                  </a:cubicBezTo>
                  <a:lnTo>
                    <a:pt x="1" y="15692"/>
                  </a:lnTo>
                  <a:lnTo>
                    <a:pt x="467" y="15692"/>
                  </a:lnTo>
                  <a:lnTo>
                    <a:pt x="467" y="3476"/>
                  </a:lnTo>
                  <a:cubicBezTo>
                    <a:pt x="467" y="1818"/>
                    <a:pt x="1815" y="471"/>
                    <a:pt x="3471" y="471"/>
                  </a:cubicBezTo>
                  <a:cubicBezTo>
                    <a:pt x="5129" y="471"/>
                    <a:pt x="6480" y="1818"/>
                    <a:pt x="6480" y="3476"/>
                  </a:cubicBezTo>
                  <a:lnTo>
                    <a:pt x="6480" y="15692"/>
                  </a:lnTo>
                  <a:lnTo>
                    <a:pt x="6946" y="15692"/>
                  </a:lnTo>
                  <a:lnTo>
                    <a:pt x="6946" y="3476"/>
                  </a:lnTo>
                  <a:cubicBezTo>
                    <a:pt x="6946" y="1560"/>
                    <a:pt x="5387" y="1"/>
                    <a:pt x="34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2" name="Google Shape;8112;p37"/>
            <p:cNvSpPr/>
            <p:nvPr/>
          </p:nvSpPr>
          <p:spPr>
            <a:xfrm>
              <a:off x="-1457646" y="3359342"/>
              <a:ext cx="338140" cy="1084144"/>
            </a:xfrm>
            <a:custGeom>
              <a:avLst/>
              <a:gdLst/>
              <a:ahLst/>
              <a:cxnLst/>
              <a:rect l="l" t="t" r="r" b="b"/>
              <a:pathLst>
                <a:path w="4515" h="14476" extrusionOk="0">
                  <a:moveTo>
                    <a:pt x="2255" y="1"/>
                  </a:moveTo>
                  <a:cubicBezTo>
                    <a:pt x="1014" y="1"/>
                    <a:pt x="1" y="1013"/>
                    <a:pt x="1" y="2259"/>
                  </a:cubicBezTo>
                  <a:lnTo>
                    <a:pt x="1" y="14475"/>
                  </a:lnTo>
                  <a:lnTo>
                    <a:pt x="468" y="14475"/>
                  </a:lnTo>
                  <a:lnTo>
                    <a:pt x="468" y="2259"/>
                  </a:lnTo>
                  <a:cubicBezTo>
                    <a:pt x="468" y="1272"/>
                    <a:pt x="1268" y="467"/>
                    <a:pt x="2255" y="467"/>
                  </a:cubicBezTo>
                  <a:cubicBezTo>
                    <a:pt x="3247" y="467"/>
                    <a:pt x="4047" y="1272"/>
                    <a:pt x="4047" y="2259"/>
                  </a:cubicBezTo>
                  <a:lnTo>
                    <a:pt x="4047" y="14475"/>
                  </a:lnTo>
                  <a:lnTo>
                    <a:pt x="4514" y="14475"/>
                  </a:lnTo>
                  <a:lnTo>
                    <a:pt x="4514" y="2259"/>
                  </a:lnTo>
                  <a:cubicBezTo>
                    <a:pt x="4514" y="1013"/>
                    <a:pt x="3501" y="1"/>
                    <a:pt x="22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3" name="Google Shape;8113;p37"/>
            <p:cNvSpPr/>
            <p:nvPr/>
          </p:nvSpPr>
          <p:spPr>
            <a:xfrm>
              <a:off x="-1366726" y="3450187"/>
              <a:ext cx="156301" cy="993299"/>
            </a:xfrm>
            <a:custGeom>
              <a:avLst/>
              <a:gdLst/>
              <a:ahLst/>
              <a:cxnLst/>
              <a:rect l="l" t="t" r="r" b="b"/>
              <a:pathLst>
                <a:path w="2087" h="13263" extrusionOk="0">
                  <a:moveTo>
                    <a:pt x="1041" y="0"/>
                  </a:moveTo>
                  <a:cubicBezTo>
                    <a:pt x="470" y="0"/>
                    <a:pt x="0" y="471"/>
                    <a:pt x="0" y="1046"/>
                  </a:cubicBezTo>
                  <a:lnTo>
                    <a:pt x="0" y="13262"/>
                  </a:lnTo>
                  <a:lnTo>
                    <a:pt x="466" y="13262"/>
                  </a:lnTo>
                  <a:lnTo>
                    <a:pt x="466" y="1046"/>
                  </a:lnTo>
                  <a:cubicBezTo>
                    <a:pt x="466" y="729"/>
                    <a:pt x="725" y="471"/>
                    <a:pt x="1041" y="471"/>
                  </a:cubicBezTo>
                  <a:cubicBezTo>
                    <a:pt x="1362" y="471"/>
                    <a:pt x="1617" y="729"/>
                    <a:pt x="1617" y="1046"/>
                  </a:cubicBezTo>
                  <a:lnTo>
                    <a:pt x="1617" y="13262"/>
                  </a:lnTo>
                  <a:lnTo>
                    <a:pt x="2087" y="13262"/>
                  </a:lnTo>
                  <a:lnTo>
                    <a:pt x="2087" y="1046"/>
                  </a:lnTo>
                  <a:cubicBezTo>
                    <a:pt x="2087" y="471"/>
                    <a:pt x="1617" y="0"/>
                    <a:pt x="10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14" name="Google Shape;8114;p37"/>
          <p:cNvGrpSpPr/>
          <p:nvPr/>
        </p:nvGrpSpPr>
        <p:grpSpPr>
          <a:xfrm>
            <a:off x="1632820" y="4123496"/>
            <a:ext cx="423572" cy="575284"/>
            <a:chOff x="-1821775" y="2995138"/>
            <a:chExt cx="1066394" cy="1448348"/>
          </a:xfrm>
        </p:grpSpPr>
        <p:sp>
          <p:nvSpPr>
            <p:cNvPr id="8115" name="Google Shape;8115;p37"/>
            <p:cNvSpPr/>
            <p:nvPr/>
          </p:nvSpPr>
          <p:spPr>
            <a:xfrm>
              <a:off x="-1821775" y="2995138"/>
              <a:ext cx="1066394" cy="1448346"/>
            </a:xfrm>
            <a:custGeom>
              <a:avLst/>
              <a:gdLst/>
              <a:ahLst/>
              <a:cxnLst/>
              <a:rect l="l" t="t" r="r" b="b"/>
              <a:pathLst>
                <a:path w="14239" h="19339" extrusionOk="0">
                  <a:moveTo>
                    <a:pt x="7117" y="1"/>
                  </a:moveTo>
                  <a:cubicBezTo>
                    <a:pt x="3188" y="1"/>
                    <a:pt x="1" y="3188"/>
                    <a:pt x="1" y="7122"/>
                  </a:cubicBezTo>
                  <a:lnTo>
                    <a:pt x="1" y="19338"/>
                  </a:lnTo>
                  <a:lnTo>
                    <a:pt x="470" y="19338"/>
                  </a:lnTo>
                  <a:lnTo>
                    <a:pt x="470" y="7122"/>
                  </a:lnTo>
                  <a:cubicBezTo>
                    <a:pt x="470" y="3454"/>
                    <a:pt x="3454" y="471"/>
                    <a:pt x="7117" y="471"/>
                  </a:cubicBezTo>
                  <a:cubicBezTo>
                    <a:pt x="10785" y="471"/>
                    <a:pt x="13769" y="3454"/>
                    <a:pt x="13769" y="7122"/>
                  </a:cubicBezTo>
                  <a:lnTo>
                    <a:pt x="13769" y="19338"/>
                  </a:lnTo>
                  <a:lnTo>
                    <a:pt x="14238" y="19338"/>
                  </a:lnTo>
                  <a:lnTo>
                    <a:pt x="14238" y="7122"/>
                  </a:lnTo>
                  <a:cubicBezTo>
                    <a:pt x="14238" y="3188"/>
                    <a:pt x="11051" y="1"/>
                    <a:pt x="71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6" name="Google Shape;8116;p37"/>
            <p:cNvSpPr/>
            <p:nvPr/>
          </p:nvSpPr>
          <p:spPr>
            <a:xfrm>
              <a:off x="-1730705" y="3086282"/>
              <a:ext cx="884256" cy="1357202"/>
            </a:xfrm>
            <a:custGeom>
              <a:avLst/>
              <a:gdLst/>
              <a:ahLst/>
              <a:cxnLst/>
              <a:rect l="l" t="t" r="r" b="b"/>
              <a:pathLst>
                <a:path w="11807" h="18122" extrusionOk="0">
                  <a:moveTo>
                    <a:pt x="5901" y="1"/>
                  </a:moveTo>
                  <a:cubicBezTo>
                    <a:pt x="2649" y="1"/>
                    <a:pt x="1" y="2648"/>
                    <a:pt x="1" y="5905"/>
                  </a:cubicBezTo>
                  <a:lnTo>
                    <a:pt x="1" y="18121"/>
                  </a:lnTo>
                  <a:lnTo>
                    <a:pt x="467" y="18121"/>
                  </a:lnTo>
                  <a:lnTo>
                    <a:pt x="467" y="5905"/>
                  </a:lnTo>
                  <a:cubicBezTo>
                    <a:pt x="467" y="2907"/>
                    <a:pt x="2907" y="467"/>
                    <a:pt x="5901" y="467"/>
                  </a:cubicBezTo>
                  <a:cubicBezTo>
                    <a:pt x="8900" y="467"/>
                    <a:pt x="11339" y="2907"/>
                    <a:pt x="11339" y="5905"/>
                  </a:cubicBezTo>
                  <a:lnTo>
                    <a:pt x="11339" y="18121"/>
                  </a:lnTo>
                  <a:lnTo>
                    <a:pt x="11806" y="18121"/>
                  </a:lnTo>
                  <a:lnTo>
                    <a:pt x="11806" y="5905"/>
                  </a:lnTo>
                  <a:cubicBezTo>
                    <a:pt x="11806" y="2648"/>
                    <a:pt x="9158" y="1"/>
                    <a:pt x="59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7" name="Google Shape;8117;p37"/>
            <p:cNvSpPr/>
            <p:nvPr/>
          </p:nvSpPr>
          <p:spPr>
            <a:xfrm>
              <a:off x="-1639785" y="3177427"/>
              <a:ext cx="702417" cy="1266058"/>
            </a:xfrm>
            <a:custGeom>
              <a:avLst/>
              <a:gdLst/>
              <a:ahLst/>
              <a:cxnLst/>
              <a:rect l="l" t="t" r="r" b="b"/>
              <a:pathLst>
                <a:path w="9379" h="16905" extrusionOk="0">
                  <a:moveTo>
                    <a:pt x="4687" y="0"/>
                  </a:moveTo>
                  <a:cubicBezTo>
                    <a:pt x="2105" y="0"/>
                    <a:pt x="0" y="2102"/>
                    <a:pt x="0" y="4688"/>
                  </a:cubicBezTo>
                  <a:lnTo>
                    <a:pt x="0" y="16904"/>
                  </a:lnTo>
                  <a:lnTo>
                    <a:pt x="469" y="16904"/>
                  </a:lnTo>
                  <a:lnTo>
                    <a:pt x="469" y="4688"/>
                  </a:lnTo>
                  <a:cubicBezTo>
                    <a:pt x="469" y="2361"/>
                    <a:pt x="2364" y="466"/>
                    <a:pt x="4687" y="466"/>
                  </a:cubicBezTo>
                  <a:cubicBezTo>
                    <a:pt x="7015" y="466"/>
                    <a:pt x="8910" y="2361"/>
                    <a:pt x="8910" y="4688"/>
                  </a:cubicBezTo>
                  <a:lnTo>
                    <a:pt x="8910" y="16904"/>
                  </a:lnTo>
                  <a:lnTo>
                    <a:pt x="9379" y="16904"/>
                  </a:lnTo>
                  <a:lnTo>
                    <a:pt x="9379" y="4688"/>
                  </a:lnTo>
                  <a:cubicBezTo>
                    <a:pt x="9379" y="2102"/>
                    <a:pt x="7274" y="0"/>
                    <a:pt x="46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8" name="Google Shape;8118;p37"/>
            <p:cNvSpPr/>
            <p:nvPr/>
          </p:nvSpPr>
          <p:spPr>
            <a:xfrm>
              <a:off x="-1548715" y="3268197"/>
              <a:ext cx="520278" cy="1175288"/>
            </a:xfrm>
            <a:custGeom>
              <a:avLst/>
              <a:gdLst/>
              <a:ahLst/>
              <a:cxnLst/>
              <a:rect l="l" t="t" r="r" b="b"/>
              <a:pathLst>
                <a:path w="6947" h="15693" extrusionOk="0">
                  <a:moveTo>
                    <a:pt x="3471" y="1"/>
                  </a:moveTo>
                  <a:cubicBezTo>
                    <a:pt x="1560" y="1"/>
                    <a:pt x="1" y="1560"/>
                    <a:pt x="1" y="3476"/>
                  </a:cubicBezTo>
                  <a:lnTo>
                    <a:pt x="1" y="15692"/>
                  </a:lnTo>
                  <a:lnTo>
                    <a:pt x="467" y="15692"/>
                  </a:lnTo>
                  <a:lnTo>
                    <a:pt x="467" y="3476"/>
                  </a:lnTo>
                  <a:cubicBezTo>
                    <a:pt x="467" y="1818"/>
                    <a:pt x="1815" y="471"/>
                    <a:pt x="3471" y="471"/>
                  </a:cubicBezTo>
                  <a:cubicBezTo>
                    <a:pt x="5129" y="471"/>
                    <a:pt x="6480" y="1818"/>
                    <a:pt x="6480" y="3476"/>
                  </a:cubicBezTo>
                  <a:lnTo>
                    <a:pt x="6480" y="15692"/>
                  </a:lnTo>
                  <a:lnTo>
                    <a:pt x="6946" y="15692"/>
                  </a:lnTo>
                  <a:lnTo>
                    <a:pt x="6946" y="3476"/>
                  </a:lnTo>
                  <a:cubicBezTo>
                    <a:pt x="6946" y="1560"/>
                    <a:pt x="5387" y="1"/>
                    <a:pt x="3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9" name="Google Shape;8119;p37"/>
            <p:cNvSpPr/>
            <p:nvPr/>
          </p:nvSpPr>
          <p:spPr>
            <a:xfrm>
              <a:off x="-1457646" y="3359342"/>
              <a:ext cx="338140" cy="1084144"/>
            </a:xfrm>
            <a:custGeom>
              <a:avLst/>
              <a:gdLst/>
              <a:ahLst/>
              <a:cxnLst/>
              <a:rect l="l" t="t" r="r" b="b"/>
              <a:pathLst>
                <a:path w="4515" h="14476" extrusionOk="0">
                  <a:moveTo>
                    <a:pt x="2255" y="1"/>
                  </a:moveTo>
                  <a:cubicBezTo>
                    <a:pt x="1014" y="1"/>
                    <a:pt x="1" y="1013"/>
                    <a:pt x="1" y="2259"/>
                  </a:cubicBezTo>
                  <a:lnTo>
                    <a:pt x="1" y="14475"/>
                  </a:lnTo>
                  <a:lnTo>
                    <a:pt x="468" y="14475"/>
                  </a:lnTo>
                  <a:lnTo>
                    <a:pt x="468" y="2259"/>
                  </a:lnTo>
                  <a:cubicBezTo>
                    <a:pt x="468" y="1272"/>
                    <a:pt x="1268" y="467"/>
                    <a:pt x="2255" y="467"/>
                  </a:cubicBezTo>
                  <a:cubicBezTo>
                    <a:pt x="3247" y="467"/>
                    <a:pt x="4047" y="1272"/>
                    <a:pt x="4047" y="2259"/>
                  </a:cubicBezTo>
                  <a:lnTo>
                    <a:pt x="4047" y="14475"/>
                  </a:lnTo>
                  <a:lnTo>
                    <a:pt x="4514" y="14475"/>
                  </a:lnTo>
                  <a:lnTo>
                    <a:pt x="4514" y="2259"/>
                  </a:lnTo>
                  <a:cubicBezTo>
                    <a:pt x="4514" y="1013"/>
                    <a:pt x="3501" y="1"/>
                    <a:pt x="22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0" name="Google Shape;8120;p37"/>
            <p:cNvSpPr/>
            <p:nvPr/>
          </p:nvSpPr>
          <p:spPr>
            <a:xfrm>
              <a:off x="-1366726" y="3450187"/>
              <a:ext cx="156301" cy="993299"/>
            </a:xfrm>
            <a:custGeom>
              <a:avLst/>
              <a:gdLst/>
              <a:ahLst/>
              <a:cxnLst/>
              <a:rect l="l" t="t" r="r" b="b"/>
              <a:pathLst>
                <a:path w="2087" h="13263" extrusionOk="0">
                  <a:moveTo>
                    <a:pt x="1041" y="0"/>
                  </a:moveTo>
                  <a:cubicBezTo>
                    <a:pt x="470" y="0"/>
                    <a:pt x="0" y="471"/>
                    <a:pt x="0" y="1046"/>
                  </a:cubicBezTo>
                  <a:lnTo>
                    <a:pt x="0" y="13262"/>
                  </a:lnTo>
                  <a:lnTo>
                    <a:pt x="466" y="13262"/>
                  </a:lnTo>
                  <a:lnTo>
                    <a:pt x="466" y="1046"/>
                  </a:lnTo>
                  <a:cubicBezTo>
                    <a:pt x="466" y="729"/>
                    <a:pt x="725" y="471"/>
                    <a:pt x="1041" y="471"/>
                  </a:cubicBezTo>
                  <a:cubicBezTo>
                    <a:pt x="1362" y="471"/>
                    <a:pt x="1617" y="729"/>
                    <a:pt x="1617" y="1046"/>
                  </a:cubicBezTo>
                  <a:lnTo>
                    <a:pt x="1617" y="13262"/>
                  </a:lnTo>
                  <a:lnTo>
                    <a:pt x="2087" y="13262"/>
                  </a:lnTo>
                  <a:lnTo>
                    <a:pt x="2087" y="1046"/>
                  </a:lnTo>
                  <a:cubicBezTo>
                    <a:pt x="2087" y="471"/>
                    <a:pt x="1617" y="0"/>
                    <a:pt x="10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21" name="Google Shape;8121;p37"/>
          <p:cNvGrpSpPr/>
          <p:nvPr/>
        </p:nvGrpSpPr>
        <p:grpSpPr>
          <a:xfrm>
            <a:off x="1751767" y="106406"/>
            <a:ext cx="1969166" cy="1968955"/>
            <a:chOff x="5654150" y="4241150"/>
            <a:chExt cx="699700" cy="699625"/>
          </a:xfrm>
        </p:grpSpPr>
        <p:sp>
          <p:nvSpPr>
            <p:cNvPr id="8122" name="Google Shape;8122;p37"/>
            <p:cNvSpPr/>
            <p:nvPr/>
          </p:nvSpPr>
          <p:spPr>
            <a:xfrm>
              <a:off x="5654150" y="4241150"/>
              <a:ext cx="401025" cy="650375"/>
            </a:xfrm>
            <a:custGeom>
              <a:avLst/>
              <a:gdLst/>
              <a:ahLst/>
              <a:cxnLst/>
              <a:rect l="l" t="t" r="r" b="b"/>
              <a:pathLst>
                <a:path w="16041" h="26015" extrusionOk="0">
                  <a:moveTo>
                    <a:pt x="13994" y="1"/>
                  </a:moveTo>
                  <a:cubicBezTo>
                    <a:pt x="6264" y="1"/>
                    <a:pt x="0" y="6266"/>
                    <a:pt x="0" y="13991"/>
                  </a:cubicBezTo>
                  <a:cubicBezTo>
                    <a:pt x="0" y="19102"/>
                    <a:pt x="2742" y="23570"/>
                    <a:pt x="6829" y="26014"/>
                  </a:cubicBezTo>
                  <a:cubicBezTo>
                    <a:pt x="3507" y="23352"/>
                    <a:pt x="1380" y="19262"/>
                    <a:pt x="1380" y="14672"/>
                  </a:cubicBezTo>
                  <a:cubicBezTo>
                    <a:pt x="1380" y="6652"/>
                    <a:pt x="7882" y="147"/>
                    <a:pt x="15902" y="147"/>
                  </a:cubicBezTo>
                  <a:cubicBezTo>
                    <a:pt x="15949" y="147"/>
                    <a:pt x="15993" y="150"/>
                    <a:pt x="16041" y="150"/>
                  </a:cubicBezTo>
                  <a:cubicBezTo>
                    <a:pt x="15371" y="52"/>
                    <a:pt x="14690" y="1"/>
                    <a:pt x="139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3" name="Google Shape;8123;p37"/>
            <p:cNvSpPr/>
            <p:nvPr/>
          </p:nvSpPr>
          <p:spPr>
            <a:xfrm>
              <a:off x="5688650" y="4244800"/>
              <a:ext cx="665200" cy="695975"/>
            </a:xfrm>
            <a:custGeom>
              <a:avLst/>
              <a:gdLst/>
              <a:ahLst/>
              <a:cxnLst/>
              <a:rect l="l" t="t" r="r" b="b"/>
              <a:pathLst>
                <a:path w="26608" h="27839" extrusionOk="0">
                  <a:moveTo>
                    <a:pt x="14522" y="1"/>
                  </a:moveTo>
                  <a:cubicBezTo>
                    <a:pt x="6502" y="1"/>
                    <a:pt x="0" y="6506"/>
                    <a:pt x="0" y="14526"/>
                  </a:cubicBezTo>
                  <a:cubicBezTo>
                    <a:pt x="0" y="19116"/>
                    <a:pt x="2127" y="23206"/>
                    <a:pt x="5449" y="25868"/>
                  </a:cubicBezTo>
                  <a:cubicBezTo>
                    <a:pt x="7547" y="27118"/>
                    <a:pt x="9995" y="27839"/>
                    <a:pt x="12614" y="27839"/>
                  </a:cubicBezTo>
                  <a:cubicBezTo>
                    <a:pt x="20343" y="27839"/>
                    <a:pt x="26607" y="21575"/>
                    <a:pt x="26607" y="13845"/>
                  </a:cubicBezTo>
                  <a:cubicBezTo>
                    <a:pt x="26607" y="6812"/>
                    <a:pt x="21417" y="995"/>
                    <a:pt x="14661" y="4"/>
                  </a:cubicBezTo>
                  <a:cubicBezTo>
                    <a:pt x="14613" y="4"/>
                    <a:pt x="14569" y="1"/>
                    <a:pt x="14522" y="1"/>
                  </a:cubicBezTo>
                  <a:close/>
                </a:path>
              </a:pathLst>
            </a:custGeom>
            <a:solidFill>
              <a:srgbClr val="F9F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4" name="Google Shape;8124;p37"/>
            <p:cNvSpPr/>
            <p:nvPr/>
          </p:nvSpPr>
          <p:spPr>
            <a:xfrm>
              <a:off x="5688650" y="4244800"/>
              <a:ext cx="665200" cy="695975"/>
            </a:xfrm>
            <a:custGeom>
              <a:avLst/>
              <a:gdLst/>
              <a:ahLst/>
              <a:cxnLst/>
              <a:rect l="l" t="t" r="r" b="b"/>
              <a:pathLst>
                <a:path w="26608" h="27839" extrusionOk="0">
                  <a:moveTo>
                    <a:pt x="14522" y="1"/>
                  </a:moveTo>
                  <a:cubicBezTo>
                    <a:pt x="6502" y="1"/>
                    <a:pt x="0" y="6506"/>
                    <a:pt x="0" y="14526"/>
                  </a:cubicBezTo>
                  <a:cubicBezTo>
                    <a:pt x="0" y="19116"/>
                    <a:pt x="2127" y="23206"/>
                    <a:pt x="5449" y="25868"/>
                  </a:cubicBezTo>
                  <a:cubicBezTo>
                    <a:pt x="7547" y="27118"/>
                    <a:pt x="9995" y="27839"/>
                    <a:pt x="12614" y="27839"/>
                  </a:cubicBezTo>
                  <a:cubicBezTo>
                    <a:pt x="20343" y="27839"/>
                    <a:pt x="26607" y="21575"/>
                    <a:pt x="26607" y="13845"/>
                  </a:cubicBezTo>
                  <a:cubicBezTo>
                    <a:pt x="26607" y="6812"/>
                    <a:pt x="21417" y="995"/>
                    <a:pt x="14661" y="4"/>
                  </a:cubicBezTo>
                  <a:cubicBezTo>
                    <a:pt x="14613" y="4"/>
                    <a:pt x="14569" y="1"/>
                    <a:pt x="145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5" name="Google Shape;8125;p37"/>
            <p:cNvSpPr/>
            <p:nvPr/>
          </p:nvSpPr>
          <p:spPr>
            <a:xfrm>
              <a:off x="5746375" y="4395425"/>
              <a:ext cx="99900" cy="139075"/>
            </a:xfrm>
            <a:custGeom>
              <a:avLst/>
              <a:gdLst/>
              <a:ahLst/>
              <a:cxnLst/>
              <a:rect l="l" t="t" r="r" b="b"/>
              <a:pathLst>
                <a:path w="3996" h="5563" extrusionOk="0">
                  <a:moveTo>
                    <a:pt x="3048" y="0"/>
                  </a:moveTo>
                  <a:cubicBezTo>
                    <a:pt x="1950" y="0"/>
                    <a:pt x="886" y="800"/>
                    <a:pt x="485" y="2029"/>
                  </a:cubicBezTo>
                  <a:cubicBezTo>
                    <a:pt x="0" y="3515"/>
                    <a:pt x="671" y="5067"/>
                    <a:pt x="1982" y="5493"/>
                  </a:cubicBezTo>
                  <a:cubicBezTo>
                    <a:pt x="2073" y="5522"/>
                    <a:pt x="2164" y="5547"/>
                    <a:pt x="2255" y="5562"/>
                  </a:cubicBezTo>
                  <a:cubicBezTo>
                    <a:pt x="1119" y="5026"/>
                    <a:pt x="573" y="3587"/>
                    <a:pt x="1020" y="2204"/>
                  </a:cubicBezTo>
                  <a:cubicBezTo>
                    <a:pt x="1421" y="976"/>
                    <a:pt x="2484" y="175"/>
                    <a:pt x="3578" y="175"/>
                  </a:cubicBezTo>
                  <a:cubicBezTo>
                    <a:pt x="3717" y="175"/>
                    <a:pt x="3857" y="188"/>
                    <a:pt x="3996" y="215"/>
                  </a:cubicBezTo>
                  <a:cubicBezTo>
                    <a:pt x="3912" y="175"/>
                    <a:pt x="3825" y="139"/>
                    <a:pt x="3737" y="109"/>
                  </a:cubicBezTo>
                  <a:cubicBezTo>
                    <a:pt x="3510" y="35"/>
                    <a:pt x="3278" y="0"/>
                    <a:pt x="30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6" name="Google Shape;8126;p37"/>
            <p:cNvSpPr/>
            <p:nvPr/>
          </p:nvSpPr>
          <p:spPr>
            <a:xfrm>
              <a:off x="5760675" y="4399800"/>
              <a:ext cx="127775" cy="135675"/>
            </a:xfrm>
            <a:custGeom>
              <a:avLst/>
              <a:gdLst/>
              <a:ahLst/>
              <a:cxnLst/>
              <a:rect l="l" t="t" r="r" b="b"/>
              <a:pathLst>
                <a:path w="5111" h="5427" extrusionOk="0">
                  <a:moveTo>
                    <a:pt x="3006" y="0"/>
                  </a:moveTo>
                  <a:cubicBezTo>
                    <a:pt x="1912" y="0"/>
                    <a:pt x="849" y="801"/>
                    <a:pt x="448" y="2029"/>
                  </a:cubicBezTo>
                  <a:cubicBezTo>
                    <a:pt x="1" y="3412"/>
                    <a:pt x="547" y="4851"/>
                    <a:pt x="1683" y="5387"/>
                  </a:cubicBezTo>
                  <a:cubicBezTo>
                    <a:pt x="1823" y="5414"/>
                    <a:pt x="1963" y="5427"/>
                    <a:pt x="2103" y="5427"/>
                  </a:cubicBezTo>
                  <a:cubicBezTo>
                    <a:pt x="3198" y="5427"/>
                    <a:pt x="4258" y="4626"/>
                    <a:pt x="4659" y="3398"/>
                  </a:cubicBezTo>
                  <a:cubicBezTo>
                    <a:pt x="5110" y="2014"/>
                    <a:pt x="4560" y="576"/>
                    <a:pt x="3424" y="40"/>
                  </a:cubicBezTo>
                  <a:cubicBezTo>
                    <a:pt x="3285" y="13"/>
                    <a:pt x="3145" y="0"/>
                    <a:pt x="30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7" name="Google Shape;8127;p37"/>
            <p:cNvSpPr/>
            <p:nvPr/>
          </p:nvSpPr>
          <p:spPr>
            <a:xfrm>
              <a:off x="6212950" y="4399275"/>
              <a:ext cx="72250" cy="72300"/>
            </a:xfrm>
            <a:custGeom>
              <a:avLst/>
              <a:gdLst/>
              <a:ahLst/>
              <a:cxnLst/>
              <a:rect l="l" t="t" r="r" b="b"/>
              <a:pathLst>
                <a:path w="2890" h="2892" extrusionOk="0">
                  <a:moveTo>
                    <a:pt x="851" y="1"/>
                  </a:moveTo>
                  <a:cubicBezTo>
                    <a:pt x="691" y="1"/>
                    <a:pt x="540" y="40"/>
                    <a:pt x="409" y="123"/>
                  </a:cubicBezTo>
                  <a:cubicBezTo>
                    <a:pt x="172" y="272"/>
                    <a:pt x="34" y="542"/>
                    <a:pt x="0" y="870"/>
                  </a:cubicBezTo>
                  <a:cubicBezTo>
                    <a:pt x="70" y="728"/>
                    <a:pt x="168" y="611"/>
                    <a:pt x="296" y="531"/>
                  </a:cubicBezTo>
                  <a:cubicBezTo>
                    <a:pt x="428" y="448"/>
                    <a:pt x="578" y="409"/>
                    <a:pt x="739" y="409"/>
                  </a:cubicBezTo>
                  <a:cubicBezTo>
                    <a:pt x="1250" y="409"/>
                    <a:pt x="1860" y="805"/>
                    <a:pt x="2270" y="1456"/>
                  </a:cubicBezTo>
                  <a:cubicBezTo>
                    <a:pt x="2576" y="1944"/>
                    <a:pt x="2707" y="2465"/>
                    <a:pt x="2663" y="2891"/>
                  </a:cubicBezTo>
                  <a:cubicBezTo>
                    <a:pt x="2890" y="2433"/>
                    <a:pt x="2794" y="1707"/>
                    <a:pt x="2383" y="1051"/>
                  </a:cubicBezTo>
                  <a:cubicBezTo>
                    <a:pt x="1970" y="398"/>
                    <a:pt x="1361" y="1"/>
                    <a:pt x="8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8" name="Google Shape;8128;p37"/>
            <p:cNvSpPr/>
            <p:nvPr/>
          </p:nvSpPr>
          <p:spPr>
            <a:xfrm>
              <a:off x="6211850" y="4409500"/>
              <a:ext cx="68775" cy="73575"/>
            </a:xfrm>
            <a:custGeom>
              <a:avLst/>
              <a:gdLst/>
              <a:ahLst/>
              <a:cxnLst/>
              <a:rect l="l" t="t" r="r" b="b"/>
              <a:pathLst>
                <a:path w="2751" h="2943" extrusionOk="0">
                  <a:moveTo>
                    <a:pt x="783" y="0"/>
                  </a:moveTo>
                  <a:cubicBezTo>
                    <a:pt x="622" y="0"/>
                    <a:pt x="472" y="39"/>
                    <a:pt x="340" y="122"/>
                  </a:cubicBezTo>
                  <a:cubicBezTo>
                    <a:pt x="212" y="202"/>
                    <a:pt x="114" y="319"/>
                    <a:pt x="44" y="461"/>
                  </a:cubicBezTo>
                  <a:cubicBezTo>
                    <a:pt x="1" y="887"/>
                    <a:pt x="132" y="1407"/>
                    <a:pt x="438" y="1896"/>
                  </a:cubicBezTo>
                  <a:cubicBezTo>
                    <a:pt x="848" y="2547"/>
                    <a:pt x="1459" y="2943"/>
                    <a:pt x="1968" y="2943"/>
                  </a:cubicBezTo>
                  <a:cubicBezTo>
                    <a:pt x="2128" y="2943"/>
                    <a:pt x="2278" y="2904"/>
                    <a:pt x="2409" y="2821"/>
                  </a:cubicBezTo>
                  <a:cubicBezTo>
                    <a:pt x="2540" y="2740"/>
                    <a:pt x="2638" y="2624"/>
                    <a:pt x="2707" y="2482"/>
                  </a:cubicBezTo>
                  <a:cubicBezTo>
                    <a:pt x="2751" y="2056"/>
                    <a:pt x="2620" y="1535"/>
                    <a:pt x="2314" y="1047"/>
                  </a:cubicBezTo>
                  <a:cubicBezTo>
                    <a:pt x="1904" y="396"/>
                    <a:pt x="1294" y="0"/>
                    <a:pt x="7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9" name="Google Shape;8129;p37"/>
            <p:cNvSpPr/>
            <p:nvPr/>
          </p:nvSpPr>
          <p:spPr>
            <a:xfrm>
              <a:off x="5901800" y="4407400"/>
              <a:ext cx="47825" cy="66525"/>
            </a:xfrm>
            <a:custGeom>
              <a:avLst/>
              <a:gdLst/>
              <a:ahLst/>
              <a:cxnLst/>
              <a:rect l="l" t="t" r="r" b="b"/>
              <a:pathLst>
                <a:path w="1913" h="2661" extrusionOk="0">
                  <a:moveTo>
                    <a:pt x="1458" y="0"/>
                  </a:moveTo>
                  <a:cubicBezTo>
                    <a:pt x="933" y="0"/>
                    <a:pt x="423" y="382"/>
                    <a:pt x="234" y="971"/>
                  </a:cubicBezTo>
                  <a:cubicBezTo>
                    <a:pt x="1" y="1681"/>
                    <a:pt x="322" y="2424"/>
                    <a:pt x="948" y="2628"/>
                  </a:cubicBezTo>
                  <a:cubicBezTo>
                    <a:pt x="991" y="2643"/>
                    <a:pt x="1035" y="2654"/>
                    <a:pt x="1079" y="2661"/>
                  </a:cubicBezTo>
                  <a:cubicBezTo>
                    <a:pt x="536" y="2402"/>
                    <a:pt x="274" y="1714"/>
                    <a:pt x="489" y="1054"/>
                  </a:cubicBezTo>
                  <a:cubicBezTo>
                    <a:pt x="680" y="465"/>
                    <a:pt x="1191" y="83"/>
                    <a:pt x="1717" y="83"/>
                  </a:cubicBezTo>
                  <a:cubicBezTo>
                    <a:pt x="1782" y="83"/>
                    <a:pt x="1848" y="88"/>
                    <a:pt x="1913" y="100"/>
                  </a:cubicBezTo>
                  <a:cubicBezTo>
                    <a:pt x="1873" y="82"/>
                    <a:pt x="1833" y="67"/>
                    <a:pt x="1790" y="53"/>
                  </a:cubicBezTo>
                  <a:cubicBezTo>
                    <a:pt x="1680" y="18"/>
                    <a:pt x="1569" y="0"/>
                    <a:pt x="14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0" name="Google Shape;8130;p37"/>
            <p:cNvSpPr/>
            <p:nvPr/>
          </p:nvSpPr>
          <p:spPr>
            <a:xfrm>
              <a:off x="5908625" y="4409450"/>
              <a:ext cx="61125" cy="64950"/>
            </a:xfrm>
            <a:custGeom>
              <a:avLst/>
              <a:gdLst/>
              <a:ahLst/>
              <a:cxnLst/>
              <a:rect l="l" t="t" r="r" b="b"/>
              <a:pathLst>
                <a:path w="2445" h="2598" extrusionOk="0">
                  <a:moveTo>
                    <a:pt x="1444" y="1"/>
                  </a:moveTo>
                  <a:cubicBezTo>
                    <a:pt x="918" y="1"/>
                    <a:pt x="407" y="383"/>
                    <a:pt x="216" y="972"/>
                  </a:cubicBezTo>
                  <a:cubicBezTo>
                    <a:pt x="1" y="1632"/>
                    <a:pt x="263" y="2320"/>
                    <a:pt x="806" y="2579"/>
                  </a:cubicBezTo>
                  <a:cubicBezTo>
                    <a:pt x="872" y="2592"/>
                    <a:pt x="940" y="2598"/>
                    <a:pt x="1006" y="2598"/>
                  </a:cubicBezTo>
                  <a:cubicBezTo>
                    <a:pt x="1531" y="2598"/>
                    <a:pt x="2040" y="2216"/>
                    <a:pt x="2230" y="1628"/>
                  </a:cubicBezTo>
                  <a:cubicBezTo>
                    <a:pt x="2445" y="965"/>
                    <a:pt x="2183" y="277"/>
                    <a:pt x="1640" y="18"/>
                  </a:cubicBezTo>
                  <a:cubicBezTo>
                    <a:pt x="1575" y="6"/>
                    <a:pt x="1509" y="1"/>
                    <a:pt x="14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1" name="Google Shape;8131;p37"/>
            <p:cNvSpPr/>
            <p:nvPr/>
          </p:nvSpPr>
          <p:spPr>
            <a:xfrm>
              <a:off x="5996875" y="4758300"/>
              <a:ext cx="39550" cy="51550"/>
            </a:xfrm>
            <a:custGeom>
              <a:avLst/>
              <a:gdLst/>
              <a:ahLst/>
              <a:cxnLst/>
              <a:rect l="l" t="t" r="r" b="b"/>
              <a:pathLst>
                <a:path w="1582" h="2062" extrusionOk="0">
                  <a:moveTo>
                    <a:pt x="296" y="1"/>
                  </a:moveTo>
                  <a:cubicBezTo>
                    <a:pt x="247" y="1"/>
                    <a:pt x="197" y="3"/>
                    <a:pt x="147" y="7"/>
                  </a:cubicBezTo>
                  <a:cubicBezTo>
                    <a:pt x="95" y="11"/>
                    <a:pt x="48" y="18"/>
                    <a:pt x="1" y="26"/>
                  </a:cubicBezTo>
                  <a:cubicBezTo>
                    <a:pt x="653" y="26"/>
                    <a:pt x="1191" y="415"/>
                    <a:pt x="1239" y="944"/>
                  </a:cubicBezTo>
                  <a:cubicBezTo>
                    <a:pt x="1286" y="1468"/>
                    <a:pt x="820" y="1945"/>
                    <a:pt x="179" y="2062"/>
                  </a:cubicBezTo>
                  <a:cubicBezTo>
                    <a:pt x="226" y="2062"/>
                    <a:pt x="273" y="2058"/>
                    <a:pt x="325" y="2054"/>
                  </a:cubicBezTo>
                  <a:cubicBezTo>
                    <a:pt x="1038" y="1993"/>
                    <a:pt x="1581" y="1482"/>
                    <a:pt x="1530" y="917"/>
                  </a:cubicBezTo>
                  <a:cubicBezTo>
                    <a:pt x="1487" y="393"/>
                    <a:pt x="948" y="1"/>
                    <a:pt x="2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2" name="Google Shape;8132;p37"/>
            <p:cNvSpPr/>
            <p:nvPr/>
          </p:nvSpPr>
          <p:spPr>
            <a:xfrm>
              <a:off x="5969200" y="4758925"/>
              <a:ext cx="59850" cy="50925"/>
            </a:xfrm>
            <a:custGeom>
              <a:avLst/>
              <a:gdLst/>
              <a:ahLst/>
              <a:cxnLst/>
              <a:rect l="l" t="t" r="r" b="b"/>
              <a:pathLst>
                <a:path w="2394" h="2037" extrusionOk="0">
                  <a:moveTo>
                    <a:pt x="1108" y="1"/>
                  </a:moveTo>
                  <a:cubicBezTo>
                    <a:pt x="467" y="114"/>
                    <a:pt x="0" y="591"/>
                    <a:pt x="47" y="1119"/>
                  </a:cubicBezTo>
                  <a:cubicBezTo>
                    <a:pt x="91" y="1643"/>
                    <a:pt x="634" y="2033"/>
                    <a:pt x="1286" y="2037"/>
                  </a:cubicBezTo>
                  <a:cubicBezTo>
                    <a:pt x="1927" y="1920"/>
                    <a:pt x="2393" y="1443"/>
                    <a:pt x="2346" y="919"/>
                  </a:cubicBezTo>
                  <a:cubicBezTo>
                    <a:pt x="2298" y="390"/>
                    <a:pt x="1760" y="1"/>
                    <a:pt x="11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3" name="Google Shape;8133;p37"/>
            <p:cNvSpPr/>
            <p:nvPr/>
          </p:nvSpPr>
          <p:spPr>
            <a:xfrm>
              <a:off x="5672725" y="4533875"/>
              <a:ext cx="46075" cy="55425"/>
            </a:xfrm>
            <a:custGeom>
              <a:avLst/>
              <a:gdLst/>
              <a:ahLst/>
              <a:cxnLst/>
              <a:rect l="l" t="t" r="r" b="b"/>
              <a:pathLst>
                <a:path w="1843" h="2217" extrusionOk="0">
                  <a:moveTo>
                    <a:pt x="1025" y="1"/>
                  </a:moveTo>
                  <a:cubicBezTo>
                    <a:pt x="509" y="1"/>
                    <a:pt x="65" y="547"/>
                    <a:pt x="25" y="1240"/>
                  </a:cubicBezTo>
                  <a:cubicBezTo>
                    <a:pt x="0" y="1623"/>
                    <a:pt x="102" y="1969"/>
                    <a:pt x="284" y="2217"/>
                  </a:cubicBezTo>
                  <a:cubicBezTo>
                    <a:pt x="189" y="2005"/>
                    <a:pt x="142" y="1751"/>
                    <a:pt x="160" y="1481"/>
                  </a:cubicBezTo>
                  <a:cubicBezTo>
                    <a:pt x="203" y="784"/>
                    <a:pt x="647" y="241"/>
                    <a:pt x="1163" y="241"/>
                  </a:cubicBezTo>
                  <a:cubicBezTo>
                    <a:pt x="1179" y="241"/>
                    <a:pt x="1194" y="242"/>
                    <a:pt x="1209" y="243"/>
                  </a:cubicBezTo>
                  <a:cubicBezTo>
                    <a:pt x="1460" y="257"/>
                    <a:pt x="1683" y="399"/>
                    <a:pt x="1843" y="621"/>
                  </a:cubicBezTo>
                  <a:cubicBezTo>
                    <a:pt x="1686" y="268"/>
                    <a:pt x="1406" y="24"/>
                    <a:pt x="1071" y="2"/>
                  </a:cubicBezTo>
                  <a:cubicBezTo>
                    <a:pt x="1056" y="1"/>
                    <a:pt x="1041" y="1"/>
                    <a:pt x="10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4" name="Google Shape;8134;p37"/>
            <p:cNvSpPr/>
            <p:nvPr/>
          </p:nvSpPr>
          <p:spPr>
            <a:xfrm>
              <a:off x="5676250" y="4539900"/>
              <a:ext cx="46000" cy="59000"/>
            </a:xfrm>
            <a:custGeom>
              <a:avLst/>
              <a:gdLst/>
              <a:ahLst/>
              <a:cxnLst/>
              <a:rect l="l" t="t" r="r" b="b"/>
              <a:pathLst>
                <a:path w="1840" h="2360" extrusionOk="0">
                  <a:moveTo>
                    <a:pt x="1022" y="0"/>
                  </a:moveTo>
                  <a:cubicBezTo>
                    <a:pt x="506" y="0"/>
                    <a:pt x="62" y="543"/>
                    <a:pt x="19" y="1240"/>
                  </a:cubicBezTo>
                  <a:cubicBezTo>
                    <a:pt x="1" y="1510"/>
                    <a:pt x="48" y="1764"/>
                    <a:pt x="143" y="1976"/>
                  </a:cubicBezTo>
                  <a:cubicBezTo>
                    <a:pt x="300" y="2198"/>
                    <a:pt x="522" y="2344"/>
                    <a:pt x="773" y="2358"/>
                  </a:cubicBezTo>
                  <a:cubicBezTo>
                    <a:pt x="788" y="2359"/>
                    <a:pt x="802" y="2360"/>
                    <a:pt x="817" y="2360"/>
                  </a:cubicBezTo>
                  <a:cubicBezTo>
                    <a:pt x="1337" y="2360"/>
                    <a:pt x="1779" y="1814"/>
                    <a:pt x="1822" y="1120"/>
                  </a:cubicBezTo>
                  <a:cubicBezTo>
                    <a:pt x="1840" y="846"/>
                    <a:pt x="1793" y="595"/>
                    <a:pt x="1702" y="380"/>
                  </a:cubicBezTo>
                  <a:cubicBezTo>
                    <a:pt x="1542" y="158"/>
                    <a:pt x="1319" y="16"/>
                    <a:pt x="1068" y="2"/>
                  </a:cubicBezTo>
                  <a:cubicBezTo>
                    <a:pt x="1053" y="1"/>
                    <a:pt x="1038" y="0"/>
                    <a:pt x="10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5" name="Google Shape;8135;p37"/>
            <p:cNvSpPr/>
            <p:nvPr/>
          </p:nvSpPr>
          <p:spPr>
            <a:xfrm>
              <a:off x="6043225" y="4738750"/>
              <a:ext cx="30800" cy="26750"/>
            </a:xfrm>
            <a:custGeom>
              <a:avLst/>
              <a:gdLst/>
              <a:ahLst/>
              <a:cxnLst/>
              <a:rect l="l" t="t" r="r" b="b"/>
              <a:pathLst>
                <a:path w="1232" h="1070" extrusionOk="0">
                  <a:moveTo>
                    <a:pt x="517" y="0"/>
                  </a:moveTo>
                  <a:cubicBezTo>
                    <a:pt x="494" y="0"/>
                    <a:pt x="471" y="1"/>
                    <a:pt x="448" y="3"/>
                  </a:cubicBezTo>
                  <a:cubicBezTo>
                    <a:pt x="273" y="17"/>
                    <a:pt x="117" y="75"/>
                    <a:pt x="1" y="166"/>
                  </a:cubicBezTo>
                  <a:cubicBezTo>
                    <a:pt x="85" y="130"/>
                    <a:pt x="183" y="104"/>
                    <a:pt x="285" y="97"/>
                  </a:cubicBezTo>
                  <a:cubicBezTo>
                    <a:pt x="308" y="95"/>
                    <a:pt x="330" y="95"/>
                    <a:pt x="353" y="95"/>
                  </a:cubicBezTo>
                  <a:cubicBezTo>
                    <a:pt x="723" y="95"/>
                    <a:pt x="1029" y="315"/>
                    <a:pt x="1050" y="611"/>
                  </a:cubicBezTo>
                  <a:cubicBezTo>
                    <a:pt x="1064" y="789"/>
                    <a:pt x="969" y="953"/>
                    <a:pt x="816" y="1070"/>
                  </a:cubicBezTo>
                  <a:cubicBezTo>
                    <a:pt x="1064" y="964"/>
                    <a:pt x="1232" y="749"/>
                    <a:pt x="1213" y="516"/>
                  </a:cubicBezTo>
                  <a:cubicBezTo>
                    <a:pt x="1193" y="221"/>
                    <a:pt x="884" y="0"/>
                    <a:pt x="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6" name="Google Shape;8136;p37"/>
            <p:cNvSpPr/>
            <p:nvPr/>
          </p:nvSpPr>
          <p:spPr>
            <a:xfrm>
              <a:off x="6037025" y="4741100"/>
              <a:ext cx="32800" cy="26200"/>
            </a:xfrm>
            <a:custGeom>
              <a:avLst/>
              <a:gdLst/>
              <a:ahLst/>
              <a:cxnLst/>
              <a:rect l="l" t="t" r="r" b="b"/>
              <a:pathLst>
                <a:path w="1312" h="1048" extrusionOk="0">
                  <a:moveTo>
                    <a:pt x="601" y="1"/>
                  </a:moveTo>
                  <a:cubicBezTo>
                    <a:pt x="578" y="1"/>
                    <a:pt x="556" y="1"/>
                    <a:pt x="533" y="3"/>
                  </a:cubicBezTo>
                  <a:cubicBezTo>
                    <a:pt x="431" y="10"/>
                    <a:pt x="333" y="36"/>
                    <a:pt x="249" y="72"/>
                  </a:cubicBezTo>
                  <a:cubicBezTo>
                    <a:pt x="92" y="185"/>
                    <a:pt x="0" y="353"/>
                    <a:pt x="15" y="531"/>
                  </a:cubicBezTo>
                  <a:cubicBezTo>
                    <a:pt x="36" y="827"/>
                    <a:pt x="342" y="1048"/>
                    <a:pt x="712" y="1048"/>
                  </a:cubicBezTo>
                  <a:cubicBezTo>
                    <a:pt x="735" y="1048"/>
                    <a:pt x="757" y="1047"/>
                    <a:pt x="780" y="1045"/>
                  </a:cubicBezTo>
                  <a:cubicBezTo>
                    <a:pt x="882" y="1037"/>
                    <a:pt x="977" y="1012"/>
                    <a:pt x="1064" y="976"/>
                  </a:cubicBezTo>
                  <a:cubicBezTo>
                    <a:pt x="1217" y="859"/>
                    <a:pt x="1312" y="695"/>
                    <a:pt x="1298" y="517"/>
                  </a:cubicBezTo>
                  <a:cubicBezTo>
                    <a:pt x="1277" y="221"/>
                    <a:pt x="971" y="1"/>
                    <a:pt x="6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7" name="Google Shape;8137;p37"/>
            <p:cNvSpPr/>
            <p:nvPr/>
          </p:nvSpPr>
          <p:spPr>
            <a:xfrm>
              <a:off x="6221425" y="4666025"/>
              <a:ext cx="34075" cy="39775"/>
            </a:xfrm>
            <a:custGeom>
              <a:avLst/>
              <a:gdLst/>
              <a:ahLst/>
              <a:cxnLst/>
              <a:rect l="l" t="t" r="r" b="b"/>
              <a:pathLst>
                <a:path w="1363" h="1591" extrusionOk="0">
                  <a:moveTo>
                    <a:pt x="762" y="0"/>
                  </a:moveTo>
                  <a:cubicBezTo>
                    <a:pt x="501" y="0"/>
                    <a:pt x="215" y="196"/>
                    <a:pt x="51" y="515"/>
                  </a:cubicBezTo>
                  <a:cubicBezTo>
                    <a:pt x="33" y="551"/>
                    <a:pt x="16" y="587"/>
                    <a:pt x="1" y="627"/>
                  </a:cubicBezTo>
                  <a:cubicBezTo>
                    <a:pt x="84" y="568"/>
                    <a:pt x="175" y="534"/>
                    <a:pt x="263" y="534"/>
                  </a:cubicBezTo>
                  <a:cubicBezTo>
                    <a:pt x="314" y="534"/>
                    <a:pt x="363" y="546"/>
                    <a:pt x="409" y="570"/>
                  </a:cubicBezTo>
                  <a:cubicBezTo>
                    <a:pt x="613" y="671"/>
                    <a:pt x="663" y="977"/>
                    <a:pt x="522" y="1251"/>
                  </a:cubicBezTo>
                  <a:cubicBezTo>
                    <a:pt x="453" y="1385"/>
                    <a:pt x="347" y="1491"/>
                    <a:pt x="234" y="1545"/>
                  </a:cubicBezTo>
                  <a:cubicBezTo>
                    <a:pt x="298" y="1576"/>
                    <a:pt x="368" y="1590"/>
                    <a:pt x="439" y="1590"/>
                  </a:cubicBezTo>
                  <a:cubicBezTo>
                    <a:pt x="701" y="1590"/>
                    <a:pt x="988" y="1394"/>
                    <a:pt x="1152" y="1076"/>
                  </a:cubicBezTo>
                  <a:cubicBezTo>
                    <a:pt x="1363" y="664"/>
                    <a:pt x="1287" y="205"/>
                    <a:pt x="981" y="52"/>
                  </a:cubicBezTo>
                  <a:cubicBezTo>
                    <a:pt x="912" y="17"/>
                    <a:pt x="838" y="0"/>
                    <a:pt x="7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8" name="Google Shape;8138;p37"/>
            <p:cNvSpPr/>
            <p:nvPr/>
          </p:nvSpPr>
          <p:spPr>
            <a:xfrm>
              <a:off x="6217875" y="4679375"/>
              <a:ext cx="20150" cy="25300"/>
            </a:xfrm>
            <a:custGeom>
              <a:avLst/>
              <a:gdLst/>
              <a:ahLst/>
              <a:cxnLst/>
              <a:rect l="l" t="t" r="r" b="b"/>
              <a:pathLst>
                <a:path w="806" h="1012" extrusionOk="0">
                  <a:moveTo>
                    <a:pt x="405" y="0"/>
                  </a:moveTo>
                  <a:cubicBezTo>
                    <a:pt x="317" y="0"/>
                    <a:pt x="226" y="34"/>
                    <a:pt x="143" y="93"/>
                  </a:cubicBezTo>
                  <a:cubicBezTo>
                    <a:pt x="0" y="473"/>
                    <a:pt x="88" y="862"/>
                    <a:pt x="361" y="1004"/>
                  </a:cubicBezTo>
                  <a:cubicBezTo>
                    <a:pt x="368" y="1008"/>
                    <a:pt x="372" y="1008"/>
                    <a:pt x="376" y="1011"/>
                  </a:cubicBezTo>
                  <a:cubicBezTo>
                    <a:pt x="489" y="957"/>
                    <a:pt x="595" y="851"/>
                    <a:pt x="664" y="717"/>
                  </a:cubicBezTo>
                  <a:cubicBezTo>
                    <a:pt x="805" y="443"/>
                    <a:pt x="755" y="137"/>
                    <a:pt x="551" y="36"/>
                  </a:cubicBezTo>
                  <a:cubicBezTo>
                    <a:pt x="505" y="12"/>
                    <a:pt x="456" y="0"/>
                    <a:pt x="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9" name="Google Shape;8139;p37"/>
            <p:cNvSpPr/>
            <p:nvPr/>
          </p:nvSpPr>
          <p:spPr>
            <a:xfrm>
              <a:off x="6267875" y="4573075"/>
              <a:ext cx="54750" cy="69775"/>
            </a:xfrm>
            <a:custGeom>
              <a:avLst/>
              <a:gdLst/>
              <a:ahLst/>
              <a:cxnLst/>
              <a:rect l="l" t="t" r="r" b="b"/>
              <a:pathLst>
                <a:path w="2190" h="2791" extrusionOk="0">
                  <a:moveTo>
                    <a:pt x="1134" y="0"/>
                  </a:moveTo>
                  <a:cubicBezTo>
                    <a:pt x="731" y="0"/>
                    <a:pt x="295" y="265"/>
                    <a:pt x="0" y="707"/>
                  </a:cubicBezTo>
                  <a:cubicBezTo>
                    <a:pt x="222" y="515"/>
                    <a:pt x="480" y="407"/>
                    <a:pt x="723" y="407"/>
                  </a:cubicBezTo>
                  <a:cubicBezTo>
                    <a:pt x="844" y="407"/>
                    <a:pt x="960" y="433"/>
                    <a:pt x="1068" y="489"/>
                  </a:cubicBezTo>
                  <a:cubicBezTo>
                    <a:pt x="1548" y="733"/>
                    <a:pt x="1668" y="1457"/>
                    <a:pt x="1337" y="2106"/>
                  </a:cubicBezTo>
                  <a:cubicBezTo>
                    <a:pt x="1177" y="2419"/>
                    <a:pt x="940" y="2656"/>
                    <a:pt x="685" y="2790"/>
                  </a:cubicBezTo>
                  <a:cubicBezTo>
                    <a:pt x="1111" y="2740"/>
                    <a:pt x="1555" y="2408"/>
                    <a:pt x="1818" y="1894"/>
                  </a:cubicBezTo>
                  <a:cubicBezTo>
                    <a:pt x="2189" y="1173"/>
                    <a:pt x="2055" y="364"/>
                    <a:pt x="1519" y="92"/>
                  </a:cubicBezTo>
                  <a:cubicBezTo>
                    <a:pt x="1398" y="30"/>
                    <a:pt x="1268" y="0"/>
                    <a:pt x="11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0" name="Google Shape;8140;p37"/>
            <p:cNvSpPr/>
            <p:nvPr/>
          </p:nvSpPr>
          <p:spPr>
            <a:xfrm>
              <a:off x="6255675" y="4583225"/>
              <a:ext cx="53925" cy="59825"/>
            </a:xfrm>
            <a:custGeom>
              <a:avLst/>
              <a:gdLst/>
              <a:ahLst/>
              <a:cxnLst/>
              <a:rect l="l" t="t" r="r" b="b"/>
              <a:pathLst>
                <a:path w="2157" h="2393" extrusionOk="0">
                  <a:moveTo>
                    <a:pt x="1211" y="1"/>
                  </a:moveTo>
                  <a:cubicBezTo>
                    <a:pt x="968" y="1"/>
                    <a:pt x="710" y="109"/>
                    <a:pt x="488" y="301"/>
                  </a:cubicBezTo>
                  <a:cubicBezTo>
                    <a:pt x="445" y="363"/>
                    <a:pt x="404" y="429"/>
                    <a:pt x="368" y="498"/>
                  </a:cubicBezTo>
                  <a:cubicBezTo>
                    <a:pt x="0" y="1223"/>
                    <a:pt x="135" y="2031"/>
                    <a:pt x="667" y="2304"/>
                  </a:cubicBezTo>
                  <a:cubicBezTo>
                    <a:pt x="785" y="2365"/>
                    <a:pt x="915" y="2392"/>
                    <a:pt x="1047" y="2392"/>
                  </a:cubicBezTo>
                  <a:cubicBezTo>
                    <a:pt x="1089" y="2392"/>
                    <a:pt x="1131" y="2390"/>
                    <a:pt x="1173" y="2384"/>
                  </a:cubicBezTo>
                  <a:cubicBezTo>
                    <a:pt x="1428" y="2250"/>
                    <a:pt x="1665" y="2013"/>
                    <a:pt x="1825" y="1700"/>
                  </a:cubicBezTo>
                  <a:cubicBezTo>
                    <a:pt x="2156" y="1051"/>
                    <a:pt x="2036" y="327"/>
                    <a:pt x="1556" y="83"/>
                  </a:cubicBezTo>
                  <a:cubicBezTo>
                    <a:pt x="1448" y="27"/>
                    <a:pt x="1332" y="1"/>
                    <a:pt x="12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1" name="Google Shape;8141;p37"/>
            <p:cNvSpPr/>
            <p:nvPr/>
          </p:nvSpPr>
          <p:spPr>
            <a:xfrm>
              <a:off x="5853275" y="4848600"/>
              <a:ext cx="27175" cy="16775"/>
            </a:xfrm>
            <a:custGeom>
              <a:avLst/>
              <a:gdLst/>
              <a:ahLst/>
              <a:cxnLst/>
              <a:rect l="l" t="t" r="r" b="b"/>
              <a:pathLst>
                <a:path w="1087" h="671" extrusionOk="0">
                  <a:moveTo>
                    <a:pt x="410" y="0"/>
                  </a:moveTo>
                  <a:cubicBezTo>
                    <a:pt x="239" y="0"/>
                    <a:pt x="99" y="68"/>
                    <a:pt x="59" y="187"/>
                  </a:cubicBezTo>
                  <a:cubicBezTo>
                    <a:pt x="0" y="355"/>
                    <a:pt x="172" y="570"/>
                    <a:pt x="441" y="657"/>
                  </a:cubicBezTo>
                  <a:cubicBezTo>
                    <a:pt x="456" y="664"/>
                    <a:pt x="474" y="667"/>
                    <a:pt x="493" y="671"/>
                  </a:cubicBezTo>
                  <a:cubicBezTo>
                    <a:pt x="409" y="605"/>
                    <a:pt x="365" y="518"/>
                    <a:pt x="390" y="442"/>
                  </a:cubicBezTo>
                  <a:cubicBezTo>
                    <a:pt x="418" y="364"/>
                    <a:pt x="510" y="319"/>
                    <a:pt x="623" y="319"/>
                  </a:cubicBezTo>
                  <a:cubicBezTo>
                    <a:pt x="673" y="319"/>
                    <a:pt x="728" y="328"/>
                    <a:pt x="784" y="348"/>
                  </a:cubicBezTo>
                  <a:cubicBezTo>
                    <a:pt x="896" y="383"/>
                    <a:pt x="984" y="452"/>
                    <a:pt x="1021" y="529"/>
                  </a:cubicBezTo>
                  <a:cubicBezTo>
                    <a:pt x="1024" y="526"/>
                    <a:pt x="1028" y="518"/>
                    <a:pt x="1031" y="514"/>
                  </a:cubicBezTo>
                  <a:cubicBezTo>
                    <a:pt x="1086" y="343"/>
                    <a:pt x="918" y="132"/>
                    <a:pt x="649" y="42"/>
                  </a:cubicBezTo>
                  <a:cubicBezTo>
                    <a:pt x="567" y="13"/>
                    <a:pt x="486" y="0"/>
                    <a:pt x="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2" name="Google Shape;8142;p37"/>
            <p:cNvSpPr/>
            <p:nvPr/>
          </p:nvSpPr>
          <p:spPr>
            <a:xfrm>
              <a:off x="5862375" y="4856575"/>
              <a:ext cx="16425" cy="9475"/>
            </a:xfrm>
            <a:custGeom>
              <a:avLst/>
              <a:gdLst/>
              <a:ahLst/>
              <a:cxnLst/>
              <a:rect l="l" t="t" r="r" b="b"/>
              <a:pathLst>
                <a:path w="657" h="379" extrusionOk="0">
                  <a:moveTo>
                    <a:pt x="259" y="0"/>
                  </a:moveTo>
                  <a:cubicBezTo>
                    <a:pt x="146" y="0"/>
                    <a:pt x="54" y="45"/>
                    <a:pt x="26" y="123"/>
                  </a:cubicBezTo>
                  <a:cubicBezTo>
                    <a:pt x="1" y="199"/>
                    <a:pt x="45" y="286"/>
                    <a:pt x="129" y="352"/>
                  </a:cubicBezTo>
                  <a:cubicBezTo>
                    <a:pt x="195" y="370"/>
                    <a:pt x="260" y="379"/>
                    <a:pt x="320" y="379"/>
                  </a:cubicBezTo>
                  <a:cubicBezTo>
                    <a:pt x="480" y="379"/>
                    <a:pt x="609" y="319"/>
                    <a:pt x="657" y="210"/>
                  </a:cubicBezTo>
                  <a:cubicBezTo>
                    <a:pt x="620" y="133"/>
                    <a:pt x="532" y="64"/>
                    <a:pt x="420" y="29"/>
                  </a:cubicBezTo>
                  <a:cubicBezTo>
                    <a:pt x="364" y="9"/>
                    <a:pt x="309" y="0"/>
                    <a:pt x="2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3" name="Google Shape;8143;p37"/>
            <p:cNvSpPr/>
            <p:nvPr/>
          </p:nvSpPr>
          <p:spPr>
            <a:xfrm>
              <a:off x="5937700" y="4890975"/>
              <a:ext cx="42525" cy="18125"/>
            </a:xfrm>
            <a:custGeom>
              <a:avLst/>
              <a:gdLst/>
              <a:ahLst/>
              <a:cxnLst/>
              <a:rect l="l" t="t" r="r" b="b"/>
              <a:pathLst>
                <a:path w="1701" h="725" extrusionOk="0">
                  <a:moveTo>
                    <a:pt x="716" y="0"/>
                  </a:moveTo>
                  <a:cubicBezTo>
                    <a:pt x="332" y="0"/>
                    <a:pt x="34" y="119"/>
                    <a:pt x="18" y="287"/>
                  </a:cubicBezTo>
                  <a:cubicBezTo>
                    <a:pt x="0" y="484"/>
                    <a:pt x="361" y="677"/>
                    <a:pt x="819" y="717"/>
                  </a:cubicBezTo>
                  <a:cubicBezTo>
                    <a:pt x="853" y="721"/>
                    <a:pt x="882" y="724"/>
                    <a:pt x="914" y="724"/>
                  </a:cubicBezTo>
                  <a:cubicBezTo>
                    <a:pt x="750" y="670"/>
                    <a:pt x="641" y="583"/>
                    <a:pt x="652" y="495"/>
                  </a:cubicBezTo>
                  <a:cubicBezTo>
                    <a:pt x="661" y="382"/>
                    <a:pt x="855" y="303"/>
                    <a:pt x="1105" y="303"/>
                  </a:cubicBezTo>
                  <a:cubicBezTo>
                    <a:pt x="1144" y="303"/>
                    <a:pt x="1183" y="305"/>
                    <a:pt x="1224" y="309"/>
                  </a:cubicBezTo>
                  <a:cubicBezTo>
                    <a:pt x="1421" y="327"/>
                    <a:pt x="1588" y="386"/>
                    <a:pt x="1679" y="459"/>
                  </a:cubicBezTo>
                  <a:cubicBezTo>
                    <a:pt x="1679" y="452"/>
                    <a:pt x="1683" y="445"/>
                    <a:pt x="1683" y="437"/>
                  </a:cubicBezTo>
                  <a:cubicBezTo>
                    <a:pt x="1701" y="243"/>
                    <a:pt x="1344" y="51"/>
                    <a:pt x="885" y="7"/>
                  </a:cubicBezTo>
                  <a:cubicBezTo>
                    <a:pt x="827" y="2"/>
                    <a:pt x="771"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4" name="Google Shape;8144;p37"/>
            <p:cNvSpPr/>
            <p:nvPr/>
          </p:nvSpPr>
          <p:spPr>
            <a:xfrm>
              <a:off x="5953725" y="4898550"/>
              <a:ext cx="25950" cy="10600"/>
            </a:xfrm>
            <a:custGeom>
              <a:avLst/>
              <a:gdLst/>
              <a:ahLst/>
              <a:cxnLst/>
              <a:rect l="l" t="t" r="r" b="b"/>
              <a:pathLst>
                <a:path w="1038" h="424" extrusionOk="0">
                  <a:moveTo>
                    <a:pt x="464" y="0"/>
                  </a:moveTo>
                  <a:cubicBezTo>
                    <a:pt x="214" y="0"/>
                    <a:pt x="20" y="79"/>
                    <a:pt x="11" y="192"/>
                  </a:cubicBezTo>
                  <a:cubicBezTo>
                    <a:pt x="0" y="280"/>
                    <a:pt x="109" y="367"/>
                    <a:pt x="273" y="421"/>
                  </a:cubicBezTo>
                  <a:cubicBezTo>
                    <a:pt x="302" y="423"/>
                    <a:pt x="330" y="423"/>
                    <a:pt x="358" y="423"/>
                  </a:cubicBezTo>
                  <a:cubicBezTo>
                    <a:pt x="719" y="423"/>
                    <a:pt x="1001" y="315"/>
                    <a:pt x="1038" y="156"/>
                  </a:cubicBezTo>
                  <a:cubicBezTo>
                    <a:pt x="947" y="83"/>
                    <a:pt x="780" y="24"/>
                    <a:pt x="583" y="6"/>
                  </a:cubicBezTo>
                  <a:cubicBezTo>
                    <a:pt x="542" y="2"/>
                    <a:pt x="503" y="0"/>
                    <a:pt x="4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5" name="Google Shape;8145;p37"/>
            <p:cNvSpPr/>
            <p:nvPr/>
          </p:nvSpPr>
          <p:spPr>
            <a:xfrm>
              <a:off x="5778875" y="4807200"/>
              <a:ext cx="63575" cy="43900"/>
            </a:xfrm>
            <a:custGeom>
              <a:avLst/>
              <a:gdLst/>
              <a:ahLst/>
              <a:cxnLst/>
              <a:rect l="l" t="t" r="r" b="b"/>
              <a:pathLst>
                <a:path w="2543" h="1756" extrusionOk="0">
                  <a:moveTo>
                    <a:pt x="501" y="0"/>
                  </a:moveTo>
                  <a:cubicBezTo>
                    <a:pt x="363" y="0"/>
                    <a:pt x="255" y="39"/>
                    <a:pt x="194" y="120"/>
                  </a:cubicBezTo>
                  <a:cubicBezTo>
                    <a:pt x="1" y="375"/>
                    <a:pt x="329" y="947"/>
                    <a:pt x="926" y="1395"/>
                  </a:cubicBezTo>
                  <a:cubicBezTo>
                    <a:pt x="962" y="1424"/>
                    <a:pt x="1003" y="1453"/>
                    <a:pt x="1043" y="1479"/>
                  </a:cubicBezTo>
                  <a:cubicBezTo>
                    <a:pt x="907" y="1289"/>
                    <a:pt x="860" y="1114"/>
                    <a:pt x="937" y="1016"/>
                  </a:cubicBezTo>
                  <a:cubicBezTo>
                    <a:pt x="979" y="960"/>
                    <a:pt x="1051" y="934"/>
                    <a:pt x="1144" y="934"/>
                  </a:cubicBezTo>
                  <a:cubicBezTo>
                    <a:pt x="1337" y="934"/>
                    <a:pt x="1616" y="1047"/>
                    <a:pt x="1884" y="1249"/>
                  </a:cubicBezTo>
                  <a:cubicBezTo>
                    <a:pt x="2095" y="1409"/>
                    <a:pt x="2259" y="1595"/>
                    <a:pt x="2339" y="1755"/>
                  </a:cubicBezTo>
                  <a:cubicBezTo>
                    <a:pt x="2343" y="1755"/>
                    <a:pt x="2346" y="1752"/>
                    <a:pt x="2350" y="1748"/>
                  </a:cubicBezTo>
                  <a:cubicBezTo>
                    <a:pt x="2543" y="1493"/>
                    <a:pt x="2215" y="925"/>
                    <a:pt x="1618" y="474"/>
                  </a:cubicBezTo>
                  <a:cubicBezTo>
                    <a:pt x="1216" y="170"/>
                    <a:pt x="792" y="0"/>
                    <a:pt x="5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6" name="Google Shape;8146;p37"/>
            <p:cNvSpPr/>
            <p:nvPr/>
          </p:nvSpPr>
          <p:spPr>
            <a:xfrm>
              <a:off x="5800375" y="4830525"/>
              <a:ext cx="37000" cy="23400"/>
            </a:xfrm>
            <a:custGeom>
              <a:avLst/>
              <a:gdLst/>
              <a:ahLst/>
              <a:cxnLst/>
              <a:rect l="l" t="t" r="r" b="b"/>
              <a:pathLst>
                <a:path w="1480" h="936" extrusionOk="0">
                  <a:moveTo>
                    <a:pt x="284" y="1"/>
                  </a:moveTo>
                  <a:cubicBezTo>
                    <a:pt x="191" y="1"/>
                    <a:pt x="119" y="27"/>
                    <a:pt x="77" y="83"/>
                  </a:cubicBezTo>
                  <a:cubicBezTo>
                    <a:pt x="0" y="181"/>
                    <a:pt x="47" y="356"/>
                    <a:pt x="183" y="546"/>
                  </a:cubicBezTo>
                  <a:cubicBezTo>
                    <a:pt x="546" y="796"/>
                    <a:pt x="915" y="935"/>
                    <a:pt x="1176" y="935"/>
                  </a:cubicBezTo>
                  <a:cubicBezTo>
                    <a:pt x="1310" y="935"/>
                    <a:pt x="1416" y="899"/>
                    <a:pt x="1479" y="822"/>
                  </a:cubicBezTo>
                  <a:cubicBezTo>
                    <a:pt x="1399" y="662"/>
                    <a:pt x="1235" y="476"/>
                    <a:pt x="1024" y="316"/>
                  </a:cubicBezTo>
                  <a:cubicBezTo>
                    <a:pt x="756" y="114"/>
                    <a:pt x="477" y="1"/>
                    <a:pt x="2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47" name="Google Shape;8147;p37"/>
          <p:cNvGrpSpPr/>
          <p:nvPr/>
        </p:nvGrpSpPr>
        <p:grpSpPr>
          <a:xfrm>
            <a:off x="-4000279" y="4609850"/>
            <a:ext cx="17268767" cy="575775"/>
            <a:chOff x="-4000279" y="4609850"/>
            <a:chExt cx="17268767" cy="575775"/>
          </a:xfrm>
        </p:grpSpPr>
        <p:sp>
          <p:nvSpPr>
            <p:cNvPr id="8148" name="Google Shape;8148;p37"/>
            <p:cNvSpPr/>
            <p:nvPr/>
          </p:nvSpPr>
          <p:spPr>
            <a:xfrm>
              <a:off x="62113" y="4609850"/>
              <a:ext cx="9144000" cy="575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9" name="Google Shape;8149;p37"/>
            <p:cNvSpPr/>
            <p:nvPr/>
          </p:nvSpPr>
          <p:spPr>
            <a:xfrm>
              <a:off x="0" y="4610225"/>
              <a:ext cx="9144000" cy="575400"/>
            </a:xfrm>
            <a:prstGeom prst="rect">
              <a:avLst/>
            </a:prstGeom>
            <a:solidFill>
              <a:srgbClr val="775345">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50" name="Google Shape;8150;p37"/>
            <p:cNvGrpSpPr/>
            <p:nvPr/>
          </p:nvGrpSpPr>
          <p:grpSpPr>
            <a:xfrm rot="10800000">
              <a:off x="-4000279" y="4609893"/>
              <a:ext cx="17268767" cy="575308"/>
              <a:chOff x="1037725" y="-494375"/>
              <a:chExt cx="5314775" cy="5401950"/>
            </a:xfrm>
          </p:grpSpPr>
          <p:sp>
            <p:nvSpPr>
              <p:cNvPr id="8151" name="Google Shape;8151;p37"/>
              <p:cNvSpPr/>
              <p:nvPr/>
            </p:nvSpPr>
            <p:spPr>
              <a:xfrm>
                <a:off x="1037725" y="-494375"/>
                <a:ext cx="1221950" cy="5401950"/>
              </a:xfrm>
              <a:custGeom>
                <a:avLst/>
                <a:gdLst/>
                <a:ahLst/>
                <a:cxnLst/>
                <a:rect l="l" t="t" r="r" b="b"/>
                <a:pathLst>
                  <a:path w="48878" h="216078" extrusionOk="0">
                    <a:moveTo>
                      <a:pt x="0" y="1"/>
                    </a:moveTo>
                    <a:lnTo>
                      <a:pt x="48542" y="216077"/>
                    </a:lnTo>
                    <a:lnTo>
                      <a:pt x="48877" y="216077"/>
                    </a:lnTo>
                    <a:lnTo>
                      <a:pt x="59" y="128"/>
                    </a:lnTo>
                    <a:lnTo>
                      <a:pt x="0"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2" name="Google Shape;8152;p37"/>
              <p:cNvSpPr/>
              <p:nvPr/>
            </p:nvSpPr>
            <p:spPr>
              <a:xfrm>
                <a:off x="1234475" y="-494375"/>
                <a:ext cx="1131525" cy="5401950"/>
              </a:xfrm>
              <a:custGeom>
                <a:avLst/>
                <a:gdLst/>
                <a:ahLst/>
                <a:cxnLst/>
                <a:rect l="l" t="t" r="r" b="b"/>
                <a:pathLst>
                  <a:path w="45261" h="216078" extrusionOk="0">
                    <a:moveTo>
                      <a:pt x="1" y="1"/>
                    </a:moveTo>
                    <a:lnTo>
                      <a:pt x="44948" y="216077"/>
                    </a:lnTo>
                    <a:lnTo>
                      <a:pt x="45261" y="216077"/>
                    </a:lnTo>
                    <a:lnTo>
                      <a:pt x="63" y="128"/>
                    </a:lnTo>
                    <a:lnTo>
                      <a:pt x="1"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3" name="Google Shape;8153;p37"/>
              <p:cNvSpPr/>
              <p:nvPr/>
            </p:nvSpPr>
            <p:spPr>
              <a:xfrm>
                <a:off x="1431175" y="-494375"/>
                <a:ext cx="1041275" cy="5401950"/>
              </a:xfrm>
              <a:custGeom>
                <a:avLst/>
                <a:gdLst/>
                <a:ahLst/>
                <a:cxnLst/>
                <a:rect l="l" t="t" r="r" b="b"/>
                <a:pathLst>
                  <a:path w="41651" h="216078" extrusionOk="0">
                    <a:moveTo>
                      <a:pt x="0" y="1"/>
                    </a:moveTo>
                    <a:lnTo>
                      <a:pt x="41356" y="216077"/>
                    </a:lnTo>
                    <a:lnTo>
                      <a:pt x="41651" y="216077"/>
                    </a:lnTo>
                    <a:lnTo>
                      <a:pt x="70" y="125"/>
                    </a:lnTo>
                    <a:lnTo>
                      <a:pt x="0"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4" name="Google Shape;8154;p37"/>
              <p:cNvSpPr/>
              <p:nvPr/>
            </p:nvSpPr>
            <p:spPr>
              <a:xfrm>
                <a:off x="1627850" y="-494275"/>
                <a:ext cx="950975" cy="5401850"/>
              </a:xfrm>
              <a:custGeom>
                <a:avLst/>
                <a:gdLst/>
                <a:ahLst/>
                <a:cxnLst/>
                <a:rect l="l" t="t" r="r" b="b"/>
                <a:pathLst>
                  <a:path w="38039" h="216074" extrusionOk="0">
                    <a:moveTo>
                      <a:pt x="1" y="0"/>
                    </a:moveTo>
                    <a:lnTo>
                      <a:pt x="37761" y="216073"/>
                    </a:lnTo>
                    <a:lnTo>
                      <a:pt x="38039" y="216073"/>
                    </a:lnTo>
                    <a:lnTo>
                      <a:pt x="74" y="121"/>
                    </a:lnTo>
                    <a:lnTo>
                      <a:pt x="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5" name="Google Shape;8155;p37"/>
              <p:cNvSpPr/>
              <p:nvPr/>
            </p:nvSpPr>
            <p:spPr>
              <a:xfrm>
                <a:off x="1824625" y="-494275"/>
                <a:ext cx="860650" cy="5401850"/>
              </a:xfrm>
              <a:custGeom>
                <a:avLst/>
                <a:gdLst/>
                <a:ahLst/>
                <a:cxnLst/>
                <a:rect l="l" t="t" r="r" b="b"/>
                <a:pathLst>
                  <a:path w="34426" h="216074" extrusionOk="0">
                    <a:moveTo>
                      <a:pt x="1" y="0"/>
                    </a:moveTo>
                    <a:lnTo>
                      <a:pt x="34167" y="216073"/>
                    </a:lnTo>
                    <a:lnTo>
                      <a:pt x="34426" y="216073"/>
                    </a:lnTo>
                    <a:lnTo>
                      <a:pt x="78" y="117"/>
                    </a:lnTo>
                    <a:lnTo>
                      <a:pt x="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6" name="Google Shape;8156;p37"/>
              <p:cNvSpPr/>
              <p:nvPr/>
            </p:nvSpPr>
            <p:spPr>
              <a:xfrm>
                <a:off x="2021325" y="-494175"/>
                <a:ext cx="770300" cy="5401750"/>
              </a:xfrm>
              <a:custGeom>
                <a:avLst/>
                <a:gdLst/>
                <a:ahLst/>
                <a:cxnLst/>
                <a:rect l="l" t="t" r="r" b="b"/>
                <a:pathLst>
                  <a:path w="30812" h="216070" extrusionOk="0">
                    <a:moveTo>
                      <a:pt x="0" y="0"/>
                    </a:moveTo>
                    <a:lnTo>
                      <a:pt x="30574" y="216069"/>
                    </a:lnTo>
                    <a:lnTo>
                      <a:pt x="30811" y="216069"/>
                    </a:lnTo>
                    <a:lnTo>
                      <a:pt x="84" y="113"/>
                    </a:lnTo>
                    <a:lnTo>
                      <a:pt x="0"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7" name="Google Shape;8157;p37"/>
              <p:cNvSpPr/>
              <p:nvPr/>
            </p:nvSpPr>
            <p:spPr>
              <a:xfrm>
                <a:off x="2218000" y="-494175"/>
                <a:ext cx="680075" cy="5401750"/>
              </a:xfrm>
              <a:custGeom>
                <a:avLst/>
                <a:gdLst/>
                <a:ahLst/>
                <a:cxnLst/>
                <a:rect l="l" t="t" r="r" b="b"/>
                <a:pathLst>
                  <a:path w="27203" h="216070" extrusionOk="0">
                    <a:moveTo>
                      <a:pt x="1" y="0"/>
                    </a:moveTo>
                    <a:lnTo>
                      <a:pt x="26980" y="216069"/>
                    </a:lnTo>
                    <a:lnTo>
                      <a:pt x="27202" y="216069"/>
                    </a:lnTo>
                    <a:lnTo>
                      <a:pt x="93" y="110"/>
                    </a:lnTo>
                    <a:lnTo>
                      <a:pt x="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8" name="Google Shape;8158;p37"/>
              <p:cNvSpPr/>
              <p:nvPr/>
            </p:nvSpPr>
            <p:spPr>
              <a:xfrm>
                <a:off x="2414700" y="-494100"/>
                <a:ext cx="589825" cy="5401675"/>
              </a:xfrm>
              <a:custGeom>
                <a:avLst/>
                <a:gdLst/>
                <a:ahLst/>
                <a:cxnLst/>
                <a:rect l="l" t="t" r="r" b="b"/>
                <a:pathLst>
                  <a:path w="23593" h="216067" extrusionOk="0">
                    <a:moveTo>
                      <a:pt x="0" y="1"/>
                    </a:moveTo>
                    <a:lnTo>
                      <a:pt x="23389" y="216066"/>
                    </a:lnTo>
                    <a:lnTo>
                      <a:pt x="23592" y="216066"/>
                    </a:lnTo>
                    <a:lnTo>
                      <a:pt x="99" y="102"/>
                    </a:lnTo>
                    <a:lnTo>
                      <a:pt x="0"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9" name="Google Shape;8159;p37"/>
              <p:cNvSpPr/>
              <p:nvPr/>
            </p:nvSpPr>
            <p:spPr>
              <a:xfrm>
                <a:off x="2611375" y="-494000"/>
                <a:ext cx="499600" cy="5401575"/>
              </a:xfrm>
              <a:custGeom>
                <a:avLst/>
                <a:gdLst/>
                <a:ahLst/>
                <a:cxnLst/>
                <a:rect l="l" t="t" r="r" b="b"/>
                <a:pathLst>
                  <a:path w="19984" h="216063" extrusionOk="0">
                    <a:moveTo>
                      <a:pt x="1" y="0"/>
                    </a:moveTo>
                    <a:lnTo>
                      <a:pt x="19794" y="216062"/>
                    </a:lnTo>
                    <a:lnTo>
                      <a:pt x="19983" y="216062"/>
                    </a:lnTo>
                    <a:lnTo>
                      <a:pt x="110" y="95"/>
                    </a:lnTo>
                    <a:lnTo>
                      <a:pt x="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0" name="Google Shape;8160;p37"/>
              <p:cNvSpPr/>
              <p:nvPr/>
            </p:nvSpPr>
            <p:spPr>
              <a:xfrm>
                <a:off x="2808075" y="-493825"/>
                <a:ext cx="409350" cy="5401400"/>
              </a:xfrm>
              <a:custGeom>
                <a:avLst/>
                <a:gdLst/>
                <a:ahLst/>
                <a:cxnLst/>
                <a:rect l="l" t="t" r="r" b="b"/>
                <a:pathLst>
                  <a:path w="16374" h="216056" extrusionOk="0">
                    <a:moveTo>
                      <a:pt x="0" y="0"/>
                    </a:moveTo>
                    <a:lnTo>
                      <a:pt x="16199" y="216055"/>
                    </a:lnTo>
                    <a:lnTo>
                      <a:pt x="16374" y="216055"/>
                    </a:lnTo>
                    <a:lnTo>
                      <a:pt x="118" y="84"/>
                    </a:lnTo>
                    <a:lnTo>
                      <a:pt x="0"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1" name="Google Shape;8161;p37"/>
              <p:cNvSpPr/>
              <p:nvPr/>
            </p:nvSpPr>
            <p:spPr>
              <a:xfrm>
                <a:off x="3004750" y="-493625"/>
                <a:ext cx="319100" cy="5401200"/>
              </a:xfrm>
              <a:custGeom>
                <a:avLst/>
                <a:gdLst/>
                <a:ahLst/>
                <a:cxnLst/>
                <a:rect l="l" t="t" r="r" b="b"/>
                <a:pathLst>
                  <a:path w="12764" h="216048" extrusionOk="0">
                    <a:moveTo>
                      <a:pt x="1" y="0"/>
                    </a:moveTo>
                    <a:lnTo>
                      <a:pt x="12604" y="216047"/>
                    </a:lnTo>
                    <a:lnTo>
                      <a:pt x="12764" y="216047"/>
                    </a:lnTo>
                    <a:lnTo>
                      <a:pt x="125" y="69"/>
                    </a:lnTo>
                    <a:lnTo>
                      <a:pt x="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2" name="Google Shape;8162;p37"/>
              <p:cNvSpPr/>
              <p:nvPr/>
            </p:nvSpPr>
            <p:spPr>
              <a:xfrm>
                <a:off x="3201450" y="-493450"/>
                <a:ext cx="228950" cy="5401025"/>
              </a:xfrm>
              <a:custGeom>
                <a:avLst/>
                <a:gdLst/>
                <a:ahLst/>
                <a:cxnLst/>
                <a:rect l="l" t="t" r="r" b="b"/>
                <a:pathLst>
                  <a:path w="9158" h="216041" extrusionOk="0">
                    <a:moveTo>
                      <a:pt x="0" y="0"/>
                    </a:moveTo>
                    <a:lnTo>
                      <a:pt x="9004" y="216040"/>
                    </a:lnTo>
                    <a:lnTo>
                      <a:pt x="9157" y="216040"/>
                    </a:lnTo>
                    <a:lnTo>
                      <a:pt x="132" y="51"/>
                    </a:lnTo>
                    <a:lnTo>
                      <a:pt x="0"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3" name="Google Shape;8163;p37"/>
              <p:cNvSpPr/>
              <p:nvPr/>
            </p:nvSpPr>
            <p:spPr>
              <a:xfrm>
                <a:off x="3398125" y="-493200"/>
                <a:ext cx="138800" cy="5400775"/>
              </a:xfrm>
              <a:custGeom>
                <a:avLst/>
                <a:gdLst/>
                <a:ahLst/>
                <a:cxnLst/>
                <a:rect l="l" t="t" r="r" b="b"/>
                <a:pathLst>
                  <a:path w="5552" h="216031" extrusionOk="0">
                    <a:moveTo>
                      <a:pt x="1" y="1"/>
                    </a:moveTo>
                    <a:lnTo>
                      <a:pt x="5407" y="216030"/>
                    </a:lnTo>
                    <a:lnTo>
                      <a:pt x="5552" y="216030"/>
                    </a:lnTo>
                    <a:lnTo>
                      <a:pt x="140" y="34"/>
                    </a:lnTo>
                    <a:lnTo>
                      <a:pt x="1"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4" name="Google Shape;8164;p37"/>
              <p:cNvSpPr/>
              <p:nvPr/>
            </p:nvSpPr>
            <p:spPr>
              <a:xfrm>
                <a:off x="3594925" y="-492900"/>
                <a:ext cx="48650" cy="5400475"/>
              </a:xfrm>
              <a:custGeom>
                <a:avLst/>
                <a:gdLst/>
                <a:ahLst/>
                <a:cxnLst/>
                <a:rect l="l" t="t" r="r" b="b"/>
                <a:pathLst>
                  <a:path w="1946" h="216019" extrusionOk="0">
                    <a:moveTo>
                      <a:pt x="1" y="0"/>
                    </a:moveTo>
                    <a:lnTo>
                      <a:pt x="1803" y="216018"/>
                    </a:lnTo>
                    <a:lnTo>
                      <a:pt x="1946" y="216018"/>
                    </a:lnTo>
                    <a:lnTo>
                      <a:pt x="142" y="11"/>
                    </a:lnTo>
                    <a:lnTo>
                      <a:pt x="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5" name="Google Shape;8165;p37"/>
              <p:cNvSpPr/>
              <p:nvPr/>
            </p:nvSpPr>
            <p:spPr>
              <a:xfrm>
                <a:off x="3746625" y="-492900"/>
                <a:ext cx="48650" cy="5400475"/>
              </a:xfrm>
              <a:custGeom>
                <a:avLst/>
                <a:gdLst/>
                <a:ahLst/>
                <a:cxnLst/>
                <a:rect l="l" t="t" r="r" b="b"/>
                <a:pathLst>
                  <a:path w="1946" h="216019" extrusionOk="0">
                    <a:moveTo>
                      <a:pt x="1945" y="0"/>
                    </a:moveTo>
                    <a:lnTo>
                      <a:pt x="1804" y="11"/>
                    </a:lnTo>
                    <a:lnTo>
                      <a:pt x="0" y="216018"/>
                    </a:lnTo>
                    <a:lnTo>
                      <a:pt x="143" y="216018"/>
                    </a:lnTo>
                    <a:lnTo>
                      <a:pt x="1945"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6" name="Google Shape;8166;p37"/>
              <p:cNvSpPr/>
              <p:nvPr/>
            </p:nvSpPr>
            <p:spPr>
              <a:xfrm>
                <a:off x="3853250" y="-493200"/>
                <a:ext cx="138700" cy="5400775"/>
              </a:xfrm>
              <a:custGeom>
                <a:avLst/>
                <a:gdLst/>
                <a:ahLst/>
                <a:cxnLst/>
                <a:rect l="l" t="t" r="r" b="b"/>
                <a:pathLst>
                  <a:path w="5548" h="216031" extrusionOk="0">
                    <a:moveTo>
                      <a:pt x="5548" y="1"/>
                    </a:moveTo>
                    <a:lnTo>
                      <a:pt x="5413" y="34"/>
                    </a:lnTo>
                    <a:lnTo>
                      <a:pt x="0" y="216030"/>
                    </a:lnTo>
                    <a:lnTo>
                      <a:pt x="146" y="216030"/>
                    </a:lnTo>
                    <a:lnTo>
                      <a:pt x="554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7" name="Google Shape;8167;p37"/>
              <p:cNvSpPr/>
              <p:nvPr/>
            </p:nvSpPr>
            <p:spPr>
              <a:xfrm>
                <a:off x="3959775" y="-493450"/>
                <a:ext cx="228950" cy="5401025"/>
              </a:xfrm>
              <a:custGeom>
                <a:avLst/>
                <a:gdLst/>
                <a:ahLst/>
                <a:cxnLst/>
                <a:rect l="l" t="t" r="r" b="b"/>
                <a:pathLst>
                  <a:path w="9158" h="216041" extrusionOk="0">
                    <a:moveTo>
                      <a:pt x="9158" y="0"/>
                    </a:moveTo>
                    <a:lnTo>
                      <a:pt x="9027" y="51"/>
                    </a:lnTo>
                    <a:lnTo>
                      <a:pt x="1" y="216040"/>
                    </a:lnTo>
                    <a:lnTo>
                      <a:pt x="154" y="216040"/>
                    </a:lnTo>
                    <a:lnTo>
                      <a:pt x="9158"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8" name="Google Shape;8168;p37"/>
              <p:cNvSpPr/>
              <p:nvPr/>
            </p:nvSpPr>
            <p:spPr>
              <a:xfrm>
                <a:off x="4066325" y="-493625"/>
                <a:ext cx="319100" cy="5401200"/>
              </a:xfrm>
              <a:custGeom>
                <a:avLst/>
                <a:gdLst/>
                <a:ahLst/>
                <a:cxnLst/>
                <a:rect l="l" t="t" r="r" b="b"/>
                <a:pathLst>
                  <a:path w="12764" h="216048" extrusionOk="0">
                    <a:moveTo>
                      <a:pt x="12763" y="0"/>
                    </a:moveTo>
                    <a:lnTo>
                      <a:pt x="12640" y="69"/>
                    </a:lnTo>
                    <a:lnTo>
                      <a:pt x="1" y="216047"/>
                    </a:lnTo>
                    <a:lnTo>
                      <a:pt x="161" y="216047"/>
                    </a:lnTo>
                    <a:lnTo>
                      <a:pt x="12763"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9" name="Google Shape;8169;p37"/>
              <p:cNvSpPr/>
              <p:nvPr/>
            </p:nvSpPr>
            <p:spPr>
              <a:xfrm>
                <a:off x="4172775" y="-493825"/>
                <a:ext cx="409325" cy="5401400"/>
              </a:xfrm>
              <a:custGeom>
                <a:avLst/>
                <a:gdLst/>
                <a:ahLst/>
                <a:cxnLst/>
                <a:rect l="l" t="t" r="r" b="b"/>
                <a:pathLst>
                  <a:path w="16373" h="216056" extrusionOk="0">
                    <a:moveTo>
                      <a:pt x="16373" y="0"/>
                    </a:moveTo>
                    <a:lnTo>
                      <a:pt x="16257" y="84"/>
                    </a:lnTo>
                    <a:lnTo>
                      <a:pt x="1" y="216055"/>
                    </a:lnTo>
                    <a:lnTo>
                      <a:pt x="175" y="216055"/>
                    </a:lnTo>
                    <a:lnTo>
                      <a:pt x="16373"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0" name="Google Shape;8170;p37"/>
              <p:cNvSpPr/>
              <p:nvPr/>
            </p:nvSpPr>
            <p:spPr>
              <a:xfrm>
                <a:off x="4279225" y="-494000"/>
                <a:ext cx="499575" cy="5401575"/>
              </a:xfrm>
              <a:custGeom>
                <a:avLst/>
                <a:gdLst/>
                <a:ahLst/>
                <a:cxnLst/>
                <a:rect l="l" t="t" r="r" b="b"/>
                <a:pathLst>
                  <a:path w="19983" h="216063" extrusionOk="0">
                    <a:moveTo>
                      <a:pt x="19982" y="0"/>
                    </a:moveTo>
                    <a:lnTo>
                      <a:pt x="19873" y="95"/>
                    </a:lnTo>
                    <a:lnTo>
                      <a:pt x="1" y="216062"/>
                    </a:lnTo>
                    <a:lnTo>
                      <a:pt x="190" y="216062"/>
                    </a:lnTo>
                    <a:lnTo>
                      <a:pt x="19982"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1" name="Google Shape;8171;p37"/>
              <p:cNvSpPr/>
              <p:nvPr/>
            </p:nvSpPr>
            <p:spPr>
              <a:xfrm>
                <a:off x="4385675" y="-494100"/>
                <a:ext cx="589800" cy="5401675"/>
              </a:xfrm>
              <a:custGeom>
                <a:avLst/>
                <a:gdLst/>
                <a:ahLst/>
                <a:cxnLst/>
                <a:rect l="l" t="t" r="r" b="b"/>
                <a:pathLst>
                  <a:path w="23592" h="216067" extrusionOk="0">
                    <a:moveTo>
                      <a:pt x="23592" y="1"/>
                    </a:moveTo>
                    <a:lnTo>
                      <a:pt x="23490" y="102"/>
                    </a:lnTo>
                    <a:lnTo>
                      <a:pt x="1" y="216066"/>
                    </a:lnTo>
                    <a:lnTo>
                      <a:pt x="204" y="216066"/>
                    </a:lnTo>
                    <a:lnTo>
                      <a:pt x="23592"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2" name="Google Shape;8172;p37"/>
              <p:cNvSpPr/>
              <p:nvPr/>
            </p:nvSpPr>
            <p:spPr>
              <a:xfrm>
                <a:off x="4492125" y="-494175"/>
                <a:ext cx="680050" cy="5401750"/>
              </a:xfrm>
              <a:custGeom>
                <a:avLst/>
                <a:gdLst/>
                <a:ahLst/>
                <a:cxnLst/>
                <a:rect l="l" t="t" r="r" b="b"/>
                <a:pathLst>
                  <a:path w="27202" h="216070" extrusionOk="0">
                    <a:moveTo>
                      <a:pt x="27201" y="0"/>
                    </a:moveTo>
                    <a:lnTo>
                      <a:pt x="27110" y="110"/>
                    </a:lnTo>
                    <a:lnTo>
                      <a:pt x="1" y="216069"/>
                    </a:lnTo>
                    <a:lnTo>
                      <a:pt x="223" y="216069"/>
                    </a:lnTo>
                    <a:lnTo>
                      <a:pt x="2720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3" name="Google Shape;8173;p37"/>
              <p:cNvSpPr/>
              <p:nvPr/>
            </p:nvSpPr>
            <p:spPr>
              <a:xfrm>
                <a:off x="4598575" y="-494175"/>
                <a:ext cx="770275" cy="5401750"/>
              </a:xfrm>
              <a:custGeom>
                <a:avLst/>
                <a:gdLst/>
                <a:ahLst/>
                <a:cxnLst/>
                <a:rect l="l" t="t" r="r" b="b"/>
                <a:pathLst>
                  <a:path w="30811" h="216070" extrusionOk="0">
                    <a:moveTo>
                      <a:pt x="30811" y="0"/>
                    </a:moveTo>
                    <a:lnTo>
                      <a:pt x="30728" y="113"/>
                    </a:lnTo>
                    <a:lnTo>
                      <a:pt x="1" y="216069"/>
                    </a:lnTo>
                    <a:lnTo>
                      <a:pt x="237" y="216069"/>
                    </a:lnTo>
                    <a:lnTo>
                      <a:pt x="3081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4" name="Google Shape;8174;p37"/>
              <p:cNvSpPr/>
              <p:nvPr/>
            </p:nvSpPr>
            <p:spPr>
              <a:xfrm>
                <a:off x="4704925" y="-494275"/>
                <a:ext cx="860625" cy="5401850"/>
              </a:xfrm>
              <a:custGeom>
                <a:avLst/>
                <a:gdLst/>
                <a:ahLst/>
                <a:cxnLst/>
                <a:rect l="l" t="t" r="r" b="b"/>
                <a:pathLst>
                  <a:path w="34425" h="216074" extrusionOk="0">
                    <a:moveTo>
                      <a:pt x="34424" y="0"/>
                    </a:moveTo>
                    <a:lnTo>
                      <a:pt x="34348" y="117"/>
                    </a:lnTo>
                    <a:lnTo>
                      <a:pt x="1" y="216073"/>
                    </a:lnTo>
                    <a:lnTo>
                      <a:pt x="259" y="216073"/>
                    </a:lnTo>
                    <a:lnTo>
                      <a:pt x="34424"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5" name="Google Shape;8175;p37"/>
              <p:cNvSpPr/>
              <p:nvPr/>
            </p:nvSpPr>
            <p:spPr>
              <a:xfrm>
                <a:off x="4811375" y="-494275"/>
                <a:ext cx="950850" cy="5401850"/>
              </a:xfrm>
              <a:custGeom>
                <a:avLst/>
                <a:gdLst/>
                <a:ahLst/>
                <a:cxnLst/>
                <a:rect l="l" t="t" r="r" b="b"/>
                <a:pathLst>
                  <a:path w="38034" h="216074" extrusionOk="0">
                    <a:moveTo>
                      <a:pt x="38034" y="0"/>
                    </a:moveTo>
                    <a:lnTo>
                      <a:pt x="37961" y="121"/>
                    </a:lnTo>
                    <a:lnTo>
                      <a:pt x="1" y="216073"/>
                    </a:lnTo>
                    <a:lnTo>
                      <a:pt x="274" y="216073"/>
                    </a:lnTo>
                    <a:lnTo>
                      <a:pt x="38034"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6" name="Google Shape;8176;p37"/>
              <p:cNvSpPr/>
              <p:nvPr/>
            </p:nvSpPr>
            <p:spPr>
              <a:xfrm>
                <a:off x="4917750" y="-494375"/>
                <a:ext cx="1041275" cy="5401950"/>
              </a:xfrm>
              <a:custGeom>
                <a:avLst/>
                <a:gdLst/>
                <a:ahLst/>
                <a:cxnLst/>
                <a:rect l="l" t="t" r="r" b="b"/>
                <a:pathLst>
                  <a:path w="41651" h="216078" extrusionOk="0">
                    <a:moveTo>
                      <a:pt x="41651" y="1"/>
                    </a:moveTo>
                    <a:lnTo>
                      <a:pt x="41581" y="125"/>
                    </a:lnTo>
                    <a:lnTo>
                      <a:pt x="0" y="216077"/>
                    </a:lnTo>
                    <a:lnTo>
                      <a:pt x="295" y="216077"/>
                    </a:lnTo>
                    <a:lnTo>
                      <a:pt x="41651"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7" name="Google Shape;8177;p37"/>
              <p:cNvSpPr/>
              <p:nvPr/>
            </p:nvSpPr>
            <p:spPr>
              <a:xfrm>
                <a:off x="5024200" y="-494375"/>
                <a:ext cx="1131525" cy="5401950"/>
              </a:xfrm>
              <a:custGeom>
                <a:avLst/>
                <a:gdLst/>
                <a:ahLst/>
                <a:cxnLst/>
                <a:rect l="l" t="t" r="r" b="b"/>
                <a:pathLst>
                  <a:path w="45261" h="216078" extrusionOk="0">
                    <a:moveTo>
                      <a:pt x="45260" y="1"/>
                    </a:moveTo>
                    <a:lnTo>
                      <a:pt x="45198" y="128"/>
                    </a:lnTo>
                    <a:lnTo>
                      <a:pt x="0" y="216077"/>
                    </a:lnTo>
                    <a:lnTo>
                      <a:pt x="313" y="216077"/>
                    </a:lnTo>
                    <a:lnTo>
                      <a:pt x="45260"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8" name="Google Shape;8178;p37"/>
              <p:cNvSpPr/>
              <p:nvPr/>
            </p:nvSpPr>
            <p:spPr>
              <a:xfrm>
                <a:off x="5130525" y="-494375"/>
                <a:ext cx="1221975" cy="5401950"/>
              </a:xfrm>
              <a:custGeom>
                <a:avLst/>
                <a:gdLst/>
                <a:ahLst/>
                <a:cxnLst/>
                <a:rect l="l" t="t" r="r" b="b"/>
                <a:pathLst>
                  <a:path w="48879" h="216078" extrusionOk="0">
                    <a:moveTo>
                      <a:pt x="48878" y="1"/>
                    </a:moveTo>
                    <a:lnTo>
                      <a:pt x="48816" y="128"/>
                    </a:lnTo>
                    <a:lnTo>
                      <a:pt x="1" y="216077"/>
                    </a:lnTo>
                    <a:lnTo>
                      <a:pt x="337" y="216077"/>
                    </a:lnTo>
                    <a:lnTo>
                      <a:pt x="4887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179" name="Google Shape;8179;p37"/>
          <p:cNvSpPr/>
          <p:nvPr/>
        </p:nvSpPr>
        <p:spPr>
          <a:xfrm>
            <a:off x="3951650" y="1205573"/>
            <a:ext cx="1969138" cy="626352"/>
          </a:xfrm>
          <a:custGeom>
            <a:avLst/>
            <a:gdLst/>
            <a:ahLst/>
            <a:cxnLst/>
            <a:rect l="l" t="t" r="r" b="b"/>
            <a:pathLst>
              <a:path w="17772" h="5653" extrusionOk="0">
                <a:moveTo>
                  <a:pt x="3749" y="0"/>
                </a:moveTo>
                <a:cubicBezTo>
                  <a:pt x="3435" y="0"/>
                  <a:pt x="3181" y="255"/>
                  <a:pt x="3181" y="569"/>
                </a:cubicBezTo>
                <a:cubicBezTo>
                  <a:pt x="3181" y="881"/>
                  <a:pt x="3435" y="1137"/>
                  <a:pt x="3749" y="1137"/>
                </a:cubicBezTo>
                <a:lnTo>
                  <a:pt x="3909" y="1137"/>
                </a:lnTo>
                <a:cubicBezTo>
                  <a:pt x="4222" y="1137"/>
                  <a:pt x="4474" y="1391"/>
                  <a:pt x="4474" y="1705"/>
                </a:cubicBezTo>
                <a:cubicBezTo>
                  <a:pt x="4474" y="2018"/>
                  <a:pt x="4222" y="2273"/>
                  <a:pt x="3909" y="2273"/>
                </a:cubicBezTo>
                <a:lnTo>
                  <a:pt x="569" y="2273"/>
                </a:lnTo>
                <a:cubicBezTo>
                  <a:pt x="256" y="2273"/>
                  <a:pt x="1" y="2528"/>
                  <a:pt x="1" y="2841"/>
                </a:cubicBezTo>
                <a:cubicBezTo>
                  <a:pt x="1" y="3154"/>
                  <a:pt x="256" y="3410"/>
                  <a:pt x="569" y="3410"/>
                </a:cubicBezTo>
                <a:lnTo>
                  <a:pt x="7337" y="3410"/>
                </a:lnTo>
                <a:cubicBezTo>
                  <a:pt x="7569" y="3479"/>
                  <a:pt x="7744" y="3694"/>
                  <a:pt x="7744" y="3948"/>
                </a:cubicBezTo>
                <a:cubicBezTo>
                  <a:pt x="7744" y="4265"/>
                  <a:pt x="7490" y="4516"/>
                  <a:pt x="7176" y="4516"/>
                </a:cubicBezTo>
                <a:lnTo>
                  <a:pt x="3840" y="4516"/>
                </a:lnTo>
                <a:cubicBezTo>
                  <a:pt x="3526" y="4516"/>
                  <a:pt x="3272" y="4772"/>
                  <a:pt x="3272" y="5084"/>
                </a:cubicBezTo>
                <a:cubicBezTo>
                  <a:pt x="3272" y="5398"/>
                  <a:pt x="3526" y="5653"/>
                  <a:pt x="3840" y="5653"/>
                </a:cubicBezTo>
                <a:lnTo>
                  <a:pt x="14027" y="5653"/>
                </a:lnTo>
                <a:cubicBezTo>
                  <a:pt x="14340" y="5653"/>
                  <a:pt x="14596" y="5398"/>
                  <a:pt x="14596" y="5084"/>
                </a:cubicBezTo>
                <a:cubicBezTo>
                  <a:pt x="14596" y="4772"/>
                  <a:pt x="14340" y="4516"/>
                  <a:pt x="14027" y="4516"/>
                </a:cubicBezTo>
                <a:lnTo>
                  <a:pt x="13867" y="4516"/>
                </a:lnTo>
                <a:cubicBezTo>
                  <a:pt x="13554" y="4516"/>
                  <a:pt x="13299" y="4265"/>
                  <a:pt x="13299" y="3948"/>
                </a:cubicBezTo>
                <a:cubicBezTo>
                  <a:pt x="13299" y="3635"/>
                  <a:pt x="13554" y="3383"/>
                  <a:pt x="13867" y="3383"/>
                </a:cubicBezTo>
                <a:lnTo>
                  <a:pt x="17203" y="3383"/>
                </a:lnTo>
                <a:cubicBezTo>
                  <a:pt x="17521" y="3383"/>
                  <a:pt x="17771" y="3129"/>
                  <a:pt x="17771" y="2815"/>
                </a:cubicBezTo>
                <a:cubicBezTo>
                  <a:pt x="17771" y="2502"/>
                  <a:pt x="17521" y="2247"/>
                  <a:pt x="17203" y="2247"/>
                </a:cubicBezTo>
                <a:lnTo>
                  <a:pt x="10440" y="2247"/>
                </a:lnTo>
                <a:cubicBezTo>
                  <a:pt x="10203" y="2178"/>
                  <a:pt x="10032" y="1963"/>
                  <a:pt x="10032" y="1705"/>
                </a:cubicBezTo>
                <a:cubicBezTo>
                  <a:pt x="10032" y="1391"/>
                  <a:pt x="10287" y="1137"/>
                  <a:pt x="10600" y="1137"/>
                </a:cubicBezTo>
                <a:lnTo>
                  <a:pt x="13937" y="1137"/>
                </a:lnTo>
                <a:cubicBezTo>
                  <a:pt x="14249" y="1137"/>
                  <a:pt x="14505" y="881"/>
                  <a:pt x="14505" y="569"/>
                </a:cubicBezTo>
                <a:cubicBezTo>
                  <a:pt x="14505" y="255"/>
                  <a:pt x="14249" y="0"/>
                  <a:pt x="139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0" name="Google Shape;8180;p37"/>
          <p:cNvSpPr/>
          <p:nvPr/>
        </p:nvSpPr>
        <p:spPr>
          <a:xfrm>
            <a:off x="7705459" y="2461563"/>
            <a:ext cx="1270544" cy="357330"/>
          </a:xfrm>
          <a:custGeom>
            <a:avLst/>
            <a:gdLst/>
            <a:ahLst/>
            <a:cxnLst/>
            <a:rect l="l" t="t" r="r" b="b"/>
            <a:pathLst>
              <a:path w="11467" h="3225" extrusionOk="0">
                <a:moveTo>
                  <a:pt x="536" y="0"/>
                </a:moveTo>
                <a:cubicBezTo>
                  <a:pt x="241" y="0"/>
                  <a:pt x="1" y="241"/>
                  <a:pt x="1" y="540"/>
                </a:cubicBezTo>
                <a:cubicBezTo>
                  <a:pt x="1" y="835"/>
                  <a:pt x="241" y="1076"/>
                  <a:pt x="536" y="1076"/>
                </a:cubicBezTo>
                <a:lnTo>
                  <a:pt x="3694" y="1076"/>
                </a:lnTo>
                <a:cubicBezTo>
                  <a:pt x="3989" y="1076"/>
                  <a:pt x="4230" y="1316"/>
                  <a:pt x="4230" y="1614"/>
                </a:cubicBezTo>
                <a:cubicBezTo>
                  <a:pt x="4230" y="1910"/>
                  <a:pt x="3989" y="2150"/>
                  <a:pt x="3694" y="2150"/>
                </a:cubicBezTo>
                <a:lnTo>
                  <a:pt x="3544" y="2150"/>
                </a:lnTo>
                <a:cubicBezTo>
                  <a:pt x="3246" y="2150"/>
                  <a:pt x="3006" y="2390"/>
                  <a:pt x="3006" y="2685"/>
                </a:cubicBezTo>
                <a:cubicBezTo>
                  <a:pt x="3006" y="2984"/>
                  <a:pt x="3246" y="3224"/>
                  <a:pt x="3544" y="3224"/>
                </a:cubicBezTo>
                <a:lnTo>
                  <a:pt x="10928" y="3224"/>
                </a:lnTo>
                <a:cubicBezTo>
                  <a:pt x="11227" y="3224"/>
                  <a:pt x="11467" y="2984"/>
                  <a:pt x="11467" y="2685"/>
                </a:cubicBezTo>
                <a:cubicBezTo>
                  <a:pt x="11467" y="2390"/>
                  <a:pt x="11227" y="2150"/>
                  <a:pt x="10928" y="2150"/>
                </a:cubicBezTo>
                <a:lnTo>
                  <a:pt x="7774" y="2150"/>
                </a:lnTo>
                <a:cubicBezTo>
                  <a:pt x="7475" y="2150"/>
                  <a:pt x="7234" y="1910"/>
                  <a:pt x="7234" y="1614"/>
                </a:cubicBezTo>
                <a:cubicBezTo>
                  <a:pt x="7234" y="1316"/>
                  <a:pt x="7475" y="1076"/>
                  <a:pt x="7774" y="1076"/>
                </a:cubicBezTo>
                <a:lnTo>
                  <a:pt x="7923" y="1076"/>
                </a:lnTo>
                <a:cubicBezTo>
                  <a:pt x="8221" y="1076"/>
                  <a:pt x="8462" y="835"/>
                  <a:pt x="8462" y="540"/>
                </a:cubicBezTo>
                <a:cubicBezTo>
                  <a:pt x="8462" y="241"/>
                  <a:pt x="8221" y="0"/>
                  <a:pt x="79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1" name="Google Shape;8181;p37"/>
          <p:cNvSpPr/>
          <p:nvPr/>
        </p:nvSpPr>
        <p:spPr>
          <a:xfrm>
            <a:off x="875071" y="2864257"/>
            <a:ext cx="1267330" cy="311680"/>
          </a:xfrm>
          <a:custGeom>
            <a:avLst/>
            <a:gdLst/>
            <a:ahLst/>
            <a:cxnLst/>
            <a:rect l="l" t="t" r="r" b="b"/>
            <a:pathLst>
              <a:path w="11438" h="2813" extrusionOk="0">
                <a:moveTo>
                  <a:pt x="3092" y="1"/>
                </a:moveTo>
                <a:cubicBezTo>
                  <a:pt x="2834" y="1"/>
                  <a:pt x="2626" y="208"/>
                  <a:pt x="2626" y="467"/>
                </a:cubicBezTo>
                <a:cubicBezTo>
                  <a:pt x="2626" y="725"/>
                  <a:pt x="2834" y="937"/>
                  <a:pt x="3092" y="937"/>
                </a:cubicBezTo>
                <a:lnTo>
                  <a:pt x="3223" y="937"/>
                </a:lnTo>
                <a:cubicBezTo>
                  <a:pt x="3486" y="937"/>
                  <a:pt x="3694" y="1148"/>
                  <a:pt x="3694" y="1406"/>
                </a:cubicBezTo>
                <a:cubicBezTo>
                  <a:pt x="3694" y="1665"/>
                  <a:pt x="3486" y="1877"/>
                  <a:pt x="3223" y="1877"/>
                </a:cubicBezTo>
                <a:lnTo>
                  <a:pt x="466" y="1877"/>
                </a:lnTo>
                <a:cubicBezTo>
                  <a:pt x="208" y="1877"/>
                  <a:pt x="0" y="2084"/>
                  <a:pt x="0" y="2343"/>
                </a:cubicBezTo>
                <a:cubicBezTo>
                  <a:pt x="0" y="2605"/>
                  <a:pt x="208" y="2812"/>
                  <a:pt x="466" y="2812"/>
                </a:cubicBezTo>
                <a:lnTo>
                  <a:pt x="8342" y="2812"/>
                </a:lnTo>
                <a:cubicBezTo>
                  <a:pt x="8604" y="2812"/>
                  <a:pt x="8811" y="2605"/>
                  <a:pt x="8811" y="2343"/>
                </a:cubicBezTo>
                <a:cubicBezTo>
                  <a:pt x="8811" y="2084"/>
                  <a:pt x="8604" y="1877"/>
                  <a:pt x="8342" y="1877"/>
                </a:cubicBezTo>
                <a:lnTo>
                  <a:pt x="8211" y="1877"/>
                </a:lnTo>
                <a:cubicBezTo>
                  <a:pt x="7952" y="1877"/>
                  <a:pt x="7744" y="1665"/>
                  <a:pt x="7744" y="1406"/>
                </a:cubicBezTo>
                <a:cubicBezTo>
                  <a:pt x="7744" y="1148"/>
                  <a:pt x="7952" y="937"/>
                  <a:pt x="8211" y="937"/>
                </a:cubicBezTo>
                <a:lnTo>
                  <a:pt x="10968" y="937"/>
                </a:lnTo>
                <a:cubicBezTo>
                  <a:pt x="11230" y="937"/>
                  <a:pt x="11437" y="725"/>
                  <a:pt x="11437" y="467"/>
                </a:cubicBezTo>
                <a:cubicBezTo>
                  <a:pt x="11437" y="208"/>
                  <a:pt x="11230" y="1"/>
                  <a:pt x="109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82" name="Google Shape;8182;p37"/>
          <p:cNvGrpSpPr/>
          <p:nvPr/>
        </p:nvGrpSpPr>
        <p:grpSpPr>
          <a:xfrm flipH="1">
            <a:off x="7177311" y="794690"/>
            <a:ext cx="2136440" cy="1280656"/>
            <a:chOff x="1907161" y="3517190"/>
            <a:chExt cx="2136440" cy="1280656"/>
          </a:xfrm>
        </p:grpSpPr>
        <p:sp>
          <p:nvSpPr>
            <p:cNvPr id="8183" name="Google Shape;8183;p37"/>
            <p:cNvSpPr/>
            <p:nvPr/>
          </p:nvSpPr>
          <p:spPr>
            <a:xfrm>
              <a:off x="1907161" y="3702681"/>
              <a:ext cx="2037653" cy="876058"/>
            </a:xfrm>
            <a:custGeom>
              <a:avLst/>
              <a:gdLst/>
              <a:ahLst/>
              <a:cxnLst/>
              <a:rect l="l" t="t" r="r" b="b"/>
              <a:pathLst>
                <a:path w="22843" h="9821" extrusionOk="0">
                  <a:moveTo>
                    <a:pt x="11539" y="1"/>
                  </a:moveTo>
                  <a:cubicBezTo>
                    <a:pt x="11539" y="1"/>
                    <a:pt x="10130" y="668"/>
                    <a:pt x="8844" y="1057"/>
                  </a:cubicBezTo>
                  <a:cubicBezTo>
                    <a:pt x="7558" y="1446"/>
                    <a:pt x="5144" y="1738"/>
                    <a:pt x="5144" y="1738"/>
                  </a:cubicBezTo>
                  <a:cubicBezTo>
                    <a:pt x="5144" y="1738"/>
                    <a:pt x="3555" y="856"/>
                    <a:pt x="2707" y="686"/>
                  </a:cubicBezTo>
                  <a:cubicBezTo>
                    <a:pt x="1862" y="515"/>
                    <a:pt x="0" y="441"/>
                    <a:pt x="0" y="441"/>
                  </a:cubicBezTo>
                  <a:lnTo>
                    <a:pt x="0" y="441"/>
                  </a:lnTo>
                  <a:lnTo>
                    <a:pt x="1595" y="3643"/>
                  </a:lnTo>
                  <a:cubicBezTo>
                    <a:pt x="1595" y="3643"/>
                    <a:pt x="1923" y="3238"/>
                    <a:pt x="2710" y="3188"/>
                  </a:cubicBezTo>
                  <a:cubicBezTo>
                    <a:pt x="2782" y="3183"/>
                    <a:pt x="2861" y="3181"/>
                    <a:pt x="2947" y="3181"/>
                  </a:cubicBezTo>
                  <a:cubicBezTo>
                    <a:pt x="3807" y="3181"/>
                    <a:pt x="5306" y="3414"/>
                    <a:pt x="6243" y="3924"/>
                  </a:cubicBezTo>
                  <a:cubicBezTo>
                    <a:pt x="7274" y="4489"/>
                    <a:pt x="10075" y="6320"/>
                    <a:pt x="10075" y="6320"/>
                  </a:cubicBezTo>
                  <a:cubicBezTo>
                    <a:pt x="10997" y="6211"/>
                    <a:pt x="11552" y="6203"/>
                    <a:pt x="11691" y="6203"/>
                  </a:cubicBezTo>
                  <a:cubicBezTo>
                    <a:pt x="11714" y="6203"/>
                    <a:pt x="11725" y="6204"/>
                    <a:pt x="11725" y="6204"/>
                  </a:cubicBezTo>
                  <a:cubicBezTo>
                    <a:pt x="11725" y="6204"/>
                    <a:pt x="13524" y="7027"/>
                    <a:pt x="14169" y="7413"/>
                  </a:cubicBezTo>
                  <a:cubicBezTo>
                    <a:pt x="14810" y="7799"/>
                    <a:pt x="17658" y="9525"/>
                    <a:pt x="18489" y="9598"/>
                  </a:cubicBezTo>
                  <a:cubicBezTo>
                    <a:pt x="19324" y="9671"/>
                    <a:pt x="21108" y="9821"/>
                    <a:pt x="21108" y="9821"/>
                  </a:cubicBezTo>
                  <a:lnTo>
                    <a:pt x="20995" y="9463"/>
                  </a:lnTo>
                  <a:cubicBezTo>
                    <a:pt x="20995" y="9463"/>
                    <a:pt x="19622" y="9310"/>
                    <a:pt x="19083" y="9161"/>
                  </a:cubicBezTo>
                  <a:cubicBezTo>
                    <a:pt x="18547" y="9008"/>
                    <a:pt x="17287" y="8483"/>
                    <a:pt x="16373" y="7777"/>
                  </a:cubicBezTo>
                  <a:cubicBezTo>
                    <a:pt x="15459" y="7074"/>
                    <a:pt x="13736" y="6120"/>
                    <a:pt x="13736" y="6120"/>
                  </a:cubicBezTo>
                  <a:cubicBezTo>
                    <a:pt x="16733" y="5107"/>
                    <a:pt x="19199" y="5057"/>
                    <a:pt x="19199" y="5057"/>
                  </a:cubicBezTo>
                  <a:cubicBezTo>
                    <a:pt x="20864" y="4623"/>
                    <a:pt x="22678" y="3803"/>
                    <a:pt x="22678" y="3803"/>
                  </a:cubicBezTo>
                  <a:lnTo>
                    <a:pt x="22842" y="3348"/>
                  </a:lnTo>
                  <a:lnTo>
                    <a:pt x="22842" y="3348"/>
                  </a:lnTo>
                  <a:cubicBezTo>
                    <a:pt x="21665" y="3934"/>
                    <a:pt x="19367" y="4222"/>
                    <a:pt x="19367" y="4222"/>
                  </a:cubicBezTo>
                  <a:cubicBezTo>
                    <a:pt x="19367" y="4222"/>
                    <a:pt x="17426" y="4677"/>
                    <a:pt x="15659" y="4940"/>
                  </a:cubicBezTo>
                  <a:cubicBezTo>
                    <a:pt x="15239" y="5002"/>
                    <a:pt x="14761" y="5026"/>
                    <a:pt x="14277" y="5026"/>
                  </a:cubicBezTo>
                  <a:cubicBezTo>
                    <a:pt x="12731" y="5026"/>
                    <a:pt x="11124" y="4783"/>
                    <a:pt x="11124" y="4783"/>
                  </a:cubicBezTo>
                  <a:cubicBezTo>
                    <a:pt x="8528" y="3818"/>
                    <a:pt x="6568" y="2565"/>
                    <a:pt x="6568" y="2565"/>
                  </a:cubicBezTo>
                  <a:cubicBezTo>
                    <a:pt x="6568" y="2565"/>
                    <a:pt x="8389" y="2036"/>
                    <a:pt x="9146" y="1774"/>
                  </a:cubicBezTo>
                  <a:cubicBezTo>
                    <a:pt x="9900" y="1512"/>
                    <a:pt x="11485" y="918"/>
                    <a:pt x="11485" y="918"/>
                  </a:cubicBezTo>
                  <a:cubicBezTo>
                    <a:pt x="11485" y="918"/>
                    <a:pt x="13955" y="738"/>
                    <a:pt x="15100" y="738"/>
                  </a:cubicBezTo>
                  <a:cubicBezTo>
                    <a:pt x="15245" y="738"/>
                    <a:pt x="15368" y="741"/>
                    <a:pt x="15462" y="747"/>
                  </a:cubicBezTo>
                  <a:cubicBezTo>
                    <a:pt x="16311" y="802"/>
                    <a:pt x="18245" y="1239"/>
                    <a:pt x="18245" y="1239"/>
                  </a:cubicBezTo>
                  <a:lnTo>
                    <a:pt x="18559" y="1017"/>
                  </a:lnTo>
                  <a:cubicBezTo>
                    <a:pt x="18559" y="1017"/>
                    <a:pt x="16671" y="318"/>
                    <a:pt x="15510" y="266"/>
                  </a:cubicBezTo>
                  <a:cubicBezTo>
                    <a:pt x="14348" y="219"/>
                    <a:pt x="11539" y="1"/>
                    <a:pt x="11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84" name="Google Shape;8184;p37"/>
            <p:cNvGrpSpPr/>
            <p:nvPr/>
          </p:nvGrpSpPr>
          <p:grpSpPr>
            <a:xfrm>
              <a:off x="3490104" y="4298815"/>
              <a:ext cx="512053" cy="499031"/>
              <a:chOff x="6440004" y="192590"/>
              <a:chExt cx="512053" cy="499031"/>
            </a:xfrm>
          </p:grpSpPr>
          <p:sp>
            <p:nvSpPr>
              <p:cNvPr id="8185" name="Google Shape;8185;p37"/>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6" name="Google Shape;8186;p37"/>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7" name="Google Shape;8187;p37"/>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8" name="Google Shape;8188;p37"/>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9" name="Google Shape;8189;p37"/>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0" name="Google Shape;8190;p37"/>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1" name="Google Shape;8191;p37"/>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2" name="Google Shape;8192;p37"/>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3" name="Google Shape;8193;p37"/>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4" name="Google Shape;8194;p37"/>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5" name="Google Shape;8195;p37"/>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96" name="Google Shape;8196;p37"/>
              <p:cNvGrpSpPr/>
              <p:nvPr/>
            </p:nvGrpSpPr>
            <p:grpSpPr>
              <a:xfrm>
                <a:off x="6576208" y="332260"/>
                <a:ext cx="239697" cy="245945"/>
                <a:chOff x="6109825" y="244875"/>
                <a:chExt cx="114125" cy="117100"/>
              </a:xfrm>
            </p:grpSpPr>
            <p:sp>
              <p:nvSpPr>
                <p:cNvPr id="8197" name="Google Shape;8197;p37"/>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8" name="Google Shape;8198;p37"/>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9" name="Google Shape;8199;p37"/>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0" name="Google Shape;8200;p37"/>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1" name="Google Shape;8201;p37"/>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2" name="Google Shape;8202;p37"/>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3" name="Google Shape;8203;p37"/>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4" name="Google Shape;8204;p37"/>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5" name="Google Shape;8205;p37"/>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6" name="Google Shape;8206;p37"/>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7" name="Google Shape;8207;p37"/>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8" name="Google Shape;8208;p37"/>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9" name="Google Shape;8209;p37"/>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0" name="Google Shape;8210;p37"/>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1" name="Google Shape;8211;p37"/>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2" name="Google Shape;8212;p37"/>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3" name="Google Shape;8213;p37"/>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4" name="Google Shape;8214;p37"/>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5" name="Google Shape;8215;p37"/>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6" name="Google Shape;8216;p37"/>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7" name="Google Shape;8217;p37"/>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218" name="Google Shape;8218;p37"/>
            <p:cNvGrpSpPr/>
            <p:nvPr/>
          </p:nvGrpSpPr>
          <p:grpSpPr>
            <a:xfrm>
              <a:off x="3170154" y="3517190"/>
              <a:ext cx="512053" cy="499031"/>
              <a:chOff x="6440004" y="192590"/>
              <a:chExt cx="512053" cy="499031"/>
            </a:xfrm>
          </p:grpSpPr>
          <p:sp>
            <p:nvSpPr>
              <p:cNvPr id="8219" name="Google Shape;8219;p37"/>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0" name="Google Shape;8220;p37"/>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1" name="Google Shape;8221;p37"/>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2" name="Google Shape;8222;p37"/>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3" name="Google Shape;8223;p37"/>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4" name="Google Shape;8224;p37"/>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5" name="Google Shape;8225;p37"/>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6" name="Google Shape;8226;p37"/>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7" name="Google Shape;8227;p37"/>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8" name="Google Shape;8228;p37"/>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9" name="Google Shape;8229;p37"/>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30" name="Google Shape;8230;p37"/>
              <p:cNvGrpSpPr/>
              <p:nvPr/>
            </p:nvGrpSpPr>
            <p:grpSpPr>
              <a:xfrm>
                <a:off x="6576208" y="332260"/>
                <a:ext cx="239697" cy="245945"/>
                <a:chOff x="6109825" y="244875"/>
                <a:chExt cx="114125" cy="117100"/>
              </a:xfrm>
            </p:grpSpPr>
            <p:sp>
              <p:nvSpPr>
                <p:cNvPr id="8231" name="Google Shape;8231;p37"/>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2" name="Google Shape;8232;p37"/>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3" name="Google Shape;8233;p37"/>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4" name="Google Shape;8234;p37"/>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5" name="Google Shape;8235;p37"/>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6" name="Google Shape;8236;p37"/>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7" name="Google Shape;8237;p37"/>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8" name="Google Shape;8238;p37"/>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9" name="Google Shape;8239;p37"/>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0" name="Google Shape;8240;p37"/>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1" name="Google Shape;8241;p37"/>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2" name="Google Shape;8242;p37"/>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3" name="Google Shape;8243;p37"/>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4" name="Google Shape;8244;p37"/>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5" name="Google Shape;8245;p37"/>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6" name="Google Shape;8246;p37"/>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7" name="Google Shape;8247;p37"/>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8" name="Google Shape;8248;p37"/>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9" name="Google Shape;8249;p37"/>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0" name="Google Shape;8250;p37"/>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1" name="Google Shape;8251;p37"/>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252" name="Google Shape;8252;p37"/>
            <p:cNvGrpSpPr/>
            <p:nvPr/>
          </p:nvGrpSpPr>
          <p:grpSpPr>
            <a:xfrm>
              <a:off x="3643534" y="3852943"/>
              <a:ext cx="400067" cy="389893"/>
              <a:chOff x="6440004" y="192590"/>
              <a:chExt cx="512053" cy="499031"/>
            </a:xfrm>
          </p:grpSpPr>
          <p:sp>
            <p:nvSpPr>
              <p:cNvPr id="8253" name="Google Shape;8253;p37"/>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4" name="Google Shape;8254;p37"/>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5" name="Google Shape;8255;p37"/>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6" name="Google Shape;8256;p37"/>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7" name="Google Shape;8257;p37"/>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8" name="Google Shape;8258;p37"/>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9" name="Google Shape;8259;p37"/>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0" name="Google Shape;8260;p37"/>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1" name="Google Shape;8261;p37"/>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2" name="Google Shape;8262;p37"/>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3" name="Google Shape;8263;p37"/>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64" name="Google Shape;8264;p37"/>
              <p:cNvGrpSpPr/>
              <p:nvPr/>
            </p:nvGrpSpPr>
            <p:grpSpPr>
              <a:xfrm>
                <a:off x="6576208" y="332260"/>
                <a:ext cx="239697" cy="245945"/>
                <a:chOff x="6109825" y="244875"/>
                <a:chExt cx="114125" cy="117100"/>
              </a:xfrm>
            </p:grpSpPr>
            <p:sp>
              <p:nvSpPr>
                <p:cNvPr id="8265" name="Google Shape;8265;p37"/>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6" name="Google Shape;8266;p37"/>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7" name="Google Shape;8267;p37"/>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8" name="Google Shape;8268;p37"/>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9" name="Google Shape;8269;p37"/>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0" name="Google Shape;8270;p37"/>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1" name="Google Shape;8271;p37"/>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2" name="Google Shape;8272;p37"/>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3" name="Google Shape;8273;p37"/>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4" name="Google Shape;8274;p37"/>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5" name="Google Shape;8275;p37"/>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6" name="Google Shape;8276;p37"/>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7" name="Google Shape;8277;p37"/>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8" name="Google Shape;8278;p37"/>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9" name="Google Shape;8279;p37"/>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0" name="Google Shape;8280;p37"/>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1" name="Google Shape;8281;p37"/>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2" name="Google Shape;8282;p37"/>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3" name="Google Shape;8283;p37"/>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4" name="Google Shape;8284;p37"/>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5" name="Google Shape;8285;p37"/>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286" name="Google Shape;8286;p37"/>
            <p:cNvGrpSpPr/>
            <p:nvPr/>
          </p:nvGrpSpPr>
          <p:grpSpPr>
            <a:xfrm>
              <a:off x="2639439" y="4098375"/>
              <a:ext cx="271644" cy="264736"/>
              <a:chOff x="6440004" y="192590"/>
              <a:chExt cx="512053" cy="499031"/>
            </a:xfrm>
          </p:grpSpPr>
          <p:sp>
            <p:nvSpPr>
              <p:cNvPr id="8287" name="Google Shape;8287;p37"/>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8" name="Google Shape;8288;p37"/>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9" name="Google Shape;8289;p37"/>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0" name="Google Shape;8290;p37"/>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1" name="Google Shape;8291;p37"/>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2" name="Google Shape;8292;p37"/>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3" name="Google Shape;8293;p37"/>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4" name="Google Shape;8294;p37"/>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5" name="Google Shape;8295;p37"/>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6" name="Google Shape;8296;p37"/>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7" name="Google Shape;8297;p37"/>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98" name="Google Shape;8298;p37"/>
              <p:cNvGrpSpPr/>
              <p:nvPr/>
            </p:nvGrpSpPr>
            <p:grpSpPr>
              <a:xfrm>
                <a:off x="6576208" y="332260"/>
                <a:ext cx="239697" cy="245945"/>
                <a:chOff x="6109825" y="244875"/>
                <a:chExt cx="114125" cy="117100"/>
              </a:xfrm>
            </p:grpSpPr>
            <p:sp>
              <p:nvSpPr>
                <p:cNvPr id="8299" name="Google Shape;8299;p37"/>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0" name="Google Shape;8300;p37"/>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1" name="Google Shape;8301;p37"/>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2" name="Google Shape;8302;p37"/>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3" name="Google Shape;8303;p37"/>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4" name="Google Shape;8304;p37"/>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5" name="Google Shape;8305;p37"/>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6" name="Google Shape;8306;p37"/>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7" name="Google Shape;8307;p37"/>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8" name="Google Shape;8308;p37"/>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9" name="Google Shape;8309;p37"/>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0" name="Google Shape;8310;p37"/>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1" name="Google Shape;8311;p37"/>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2" name="Google Shape;8312;p37"/>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3" name="Google Shape;8313;p37"/>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4" name="Google Shape;8314;p37"/>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5" name="Google Shape;8315;p37"/>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6" name="Google Shape;8316;p37"/>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7" name="Google Shape;8317;p37"/>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8" name="Google Shape;8318;p37"/>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9" name="Google Shape;8319;p37"/>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320" name="Google Shape;8320;p37"/>
            <p:cNvGrpSpPr/>
            <p:nvPr/>
          </p:nvGrpSpPr>
          <p:grpSpPr>
            <a:xfrm>
              <a:off x="2242789" y="3884725"/>
              <a:ext cx="271644" cy="264736"/>
              <a:chOff x="6440004" y="192590"/>
              <a:chExt cx="512053" cy="499031"/>
            </a:xfrm>
          </p:grpSpPr>
          <p:sp>
            <p:nvSpPr>
              <p:cNvPr id="8321" name="Google Shape;8321;p37"/>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2" name="Google Shape;8322;p37"/>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3" name="Google Shape;8323;p37"/>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4" name="Google Shape;8324;p37"/>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5" name="Google Shape;8325;p37"/>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6" name="Google Shape;8326;p37"/>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7" name="Google Shape;8327;p37"/>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8" name="Google Shape;8328;p37"/>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9" name="Google Shape;8329;p37"/>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0" name="Google Shape;8330;p37"/>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1" name="Google Shape;8331;p37"/>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32" name="Google Shape;8332;p37"/>
              <p:cNvGrpSpPr/>
              <p:nvPr/>
            </p:nvGrpSpPr>
            <p:grpSpPr>
              <a:xfrm>
                <a:off x="6576208" y="332260"/>
                <a:ext cx="239697" cy="245945"/>
                <a:chOff x="6109825" y="244875"/>
                <a:chExt cx="114125" cy="117100"/>
              </a:xfrm>
            </p:grpSpPr>
            <p:sp>
              <p:nvSpPr>
                <p:cNvPr id="8333" name="Google Shape;8333;p37"/>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4" name="Google Shape;8334;p37"/>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5" name="Google Shape;8335;p37"/>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6" name="Google Shape;8336;p37"/>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7" name="Google Shape;8337;p37"/>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8" name="Google Shape;8338;p37"/>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9" name="Google Shape;8339;p37"/>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0" name="Google Shape;8340;p37"/>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1" name="Google Shape;8341;p37"/>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2" name="Google Shape;8342;p37"/>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3" name="Google Shape;8343;p37"/>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4" name="Google Shape;8344;p37"/>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5" name="Google Shape;8345;p37"/>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6" name="Google Shape;8346;p37"/>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7" name="Google Shape;8347;p37"/>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8" name="Google Shape;8348;p37"/>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9" name="Google Shape;8349;p37"/>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0" name="Google Shape;8350;p37"/>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1" name="Google Shape;8351;p37"/>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2" name="Google Shape;8352;p37"/>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3" name="Google Shape;8353;p37"/>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8354" name="Google Shape;8354;p37"/>
          <p:cNvGrpSpPr/>
          <p:nvPr/>
        </p:nvGrpSpPr>
        <p:grpSpPr>
          <a:xfrm flipH="1">
            <a:off x="1" y="13075"/>
            <a:ext cx="2140442" cy="5143438"/>
            <a:chOff x="9819750" y="-943275"/>
            <a:chExt cx="1915041" cy="4601805"/>
          </a:xfrm>
        </p:grpSpPr>
        <p:sp>
          <p:nvSpPr>
            <p:cNvPr id="8355" name="Google Shape;8355;p37"/>
            <p:cNvSpPr/>
            <p:nvPr/>
          </p:nvSpPr>
          <p:spPr>
            <a:xfrm>
              <a:off x="9819750" y="-943275"/>
              <a:ext cx="1885472" cy="4601805"/>
            </a:xfrm>
            <a:custGeom>
              <a:avLst/>
              <a:gdLst/>
              <a:ahLst/>
              <a:cxnLst/>
              <a:rect l="l" t="t" r="r" b="b"/>
              <a:pathLst>
                <a:path w="20022" h="48867" extrusionOk="0">
                  <a:moveTo>
                    <a:pt x="8" y="0"/>
                  </a:moveTo>
                  <a:lnTo>
                    <a:pt x="8" y="24419"/>
                  </a:lnTo>
                  <a:cubicBezTo>
                    <a:pt x="8" y="31215"/>
                    <a:pt x="0" y="48866"/>
                    <a:pt x="0" y="48866"/>
                  </a:cubicBezTo>
                  <a:lnTo>
                    <a:pt x="20022" y="48866"/>
                  </a:lnTo>
                  <a:lnTo>
                    <a:pt x="200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6" name="Google Shape;8356;p37"/>
            <p:cNvSpPr/>
            <p:nvPr/>
          </p:nvSpPr>
          <p:spPr>
            <a:xfrm>
              <a:off x="9959311" y="-809176"/>
              <a:ext cx="1637899" cy="4344250"/>
            </a:xfrm>
            <a:custGeom>
              <a:avLst/>
              <a:gdLst/>
              <a:ahLst/>
              <a:cxnLst/>
              <a:rect l="l" t="t" r="r" b="b"/>
              <a:pathLst>
                <a:path w="17393" h="46132" extrusionOk="0">
                  <a:moveTo>
                    <a:pt x="1" y="0"/>
                  </a:moveTo>
                  <a:lnTo>
                    <a:pt x="1" y="19167"/>
                  </a:lnTo>
                  <a:cubicBezTo>
                    <a:pt x="1" y="31991"/>
                    <a:pt x="1567" y="46131"/>
                    <a:pt x="1567" y="46131"/>
                  </a:cubicBezTo>
                  <a:lnTo>
                    <a:pt x="17393" y="46131"/>
                  </a:lnTo>
                  <a:lnTo>
                    <a:pt x="173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7" name="Google Shape;8357;p37"/>
            <p:cNvSpPr/>
            <p:nvPr/>
          </p:nvSpPr>
          <p:spPr>
            <a:xfrm>
              <a:off x="9849225" y="-943275"/>
              <a:ext cx="1885566" cy="4601805"/>
            </a:xfrm>
            <a:custGeom>
              <a:avLst/>
              <a:gdLst/>
              <a:ahLst/>
              <a:cxnLst/>
              <a:rect l="l" t="t" r="r" b="b"/>
              <a:pathLst>
                <a:path w="20023" h="48867" extrusionOk="0">
                  <a:moveTo>
                    <a:pt x="5500" y="2335"/>
                  </a:moveTo>
                  <a:cubicBezTo>
                    <a:pt x="5471" y="4113"/>
                    <a:pt x="5446" y="5894"/>
                    <a:pt x="5475" y="7675"/>
                  </a:cubicBezTo>
                  <a:cubicBezTo>
                    <a:pt x="5154" y="7671"/>
                    <a:pt x="4834" y="7671"/>
                    <a:pt x="4510" y="7671"/>
                  </a:cubicBezTo>
                  <a:cubicBezTo>
                    <a:pt x="3745" y="7668"/>
                    <a:pt x="2980" y="7668"/>
                    <a:pt x="2215" y="7664"/>
                  </a:cubicBezTo>
                  <a:lnTo>
                    <a:pt x="2215" y="2335"/>
                  </a:lnTo>
                  <a:close/>
                  <a:moveTo>
                    <a:pt x="10669" y="2335"/>
                  </a:moveTo>
                  <a:cubicBezTo>
                    <a:pt x="10669" y="4703"/>
                    <a:pt x="10669" y="7070"/>
                    <a:pt x="10666" y="9438"/>
                  </a:cubicBezTo>
                  <a:cubicBezTo>
                    <a:pt x="10355" y="9438"/>
                    <a:pt x="10042" y="9438"/>
                    <a:pt x="9729" y="9434"/>
                  </a:cubicBezTo>
                  <a:cubicBezTo>
                    <a:pt x="9729" y="8851"/>
                    <a:pt x="9726" y="8268"/>
                    <a:pt x="9726" y="7686"/>
                  </a:cubicBezTo>
                  <a:cubicBezTo>
                    <a:pt x="8447" y="7682"/>
                    <a:pt x="7169" y="7678"/>
                    <a:pt x="5890" y="7675"/>
                  </a:cubicBezTo>
                  <a:cubicBezTo>
                    <a:pt x="5872" y="5894"/>
                    <a:pt x="5894" y="4113"/>
                    <a:pt x="5923" y="2335"/>
                  </a:cubicBezTo>
                  <a:close/>
                  <a:moveTo>
                    <a:pt x="11980" y="2335"/>
                  </a:moveTo>
                  <a:lnTo>
                    <a:pt x="11980" y="9445"/>
                  </a:lnTo>
                  <a:cubicBezTo>
                    <a:pt x="11678" y="9445"/>
                    <a:pt x="11379" y="9441"/>
                    <a:pt x="11077" y="9441"/>
                  </a:cubicBezTo>
                  <a:cubicBezTo>
                    <a:pt x="11081" y="7070"/>
                    <a:pt x="11081" y="4703"/>
                    <a:pt x="11084" y="2335"/>
                  </a:cubicBezTo>
                  <a:close/>
                  <a:moveTo>
                    <a:pt x="13273" y="2335"/>
                  </a:moveTo>
                  <a:cubicBezTo>
                    <a:pt x="13273" y="4706"/>
                    <a:pt x="13270" y="7078"/>
                    <a:pt x="13270" y="9448"/>
                  </a:cubicBezTo>
                  <a:cubicBezTo>
                    <a:pt x="12978" y="9448"/>
                    <a:pt x="12687" y="9448"/>
                    <a:pt x="12396" y="9445"/>
                  </a:cubicBezTo>
                  <a:lnTo>
                    <a:pt x="12396" y="2335"/>
                  </a:lnTo>
                  <a:close/>
                  <a:moveTo>
                    <a:pt x="17812" y="2335"/>
                  </a:moveTo>
                  <a:lnTo>
                    <a:pt x="17812" y="7718"/>
                  </a:lnTo>
                  <a:cubicBezTo>
                    <a:pt x="16748" y="7718"/>
                    <a:pt x="15684" y="7718"/>
                    <a:pt x="14621" y="7715"/>
                  </a:cubicBezTo>
                  <a:lnTo>
                    <a:pt x="14621" y="9456"/>
                  </a:lnTo>
                  <a:cubicBezTo>
                    <a:pt x="14311" y="9456"/>
                    <a:pt x="14001" y="9452"/>
                    <a:pt x="13689" y="9452"/>
                  </a:cubicBezTo>
                  <a:lnTo>
                    <a:pt x="13689" y="2335"/>
                  </a:lnTo>
                  <a:close/>
                  <a:moveTo>
                    <a:pt x="15036" y="8152"/>
                  </a:moveTo>
                  <a:cubicBezTo>
                    <a:pt x="15961" y="8156"/>
                    <a:pt x="16886" y="8156"/>
                    <a:pt x="17812" y="8156"/>
                  </a:cubicBezTo>
                  <a:lnTo>
                    <a:pt x="17812" y="9463"/>
                  </a:lnTo>
                  <a:cubicBezTo>
                    <a:pt x="16886" y="9463"/>
                    <a:pt x="15961" y="9460"/>
                    <a:pt x="15036" y="9456"/>
                  </a:cubicBezTo>
                  <a:lnTo>
                    <a:pt x="15036" y="8152"/>
                  </a:lnTo>
                  <a:close/>
                  <a:moveTo>
                    <a:pt x="9729" y="9886"/>
                  </a:moveTo>
                  <a:cubicBezTo>
                    <a:pt x="10042" y="9886"/>
                    <a:pt x="10355" y="9886"/>
                    <a:pt x="10666" y="9889"/>
                  </a:cubicBezTo>
                  <a:cubicBezTo>
                    <a:pt x="10666" y="11310"/>
                    <a:pt x="10661" y="12730"/>
                    <a:pt x="10661" y="14151"/>
                  </a:cubicBezTo>
                  <a:cubicBezTo>
                    <a:pt x="10352" y="14151"/>
                    <a:pt x="10039" y="14151"/>
                    <a:pt x="9729" y="14147"/>
                  </a:cubicBezTo>
                  <a:cubicBezTo>
                    <a:pt x="9736" y="12727"/>
                    <a:pt x="9733" y="11306"/>
                    <a:pt x="9729" y="9886"/>
                  </a:cubicBezTo>
                  <a:close/>
                  <a:moveTo>
                    <a:pt x="11077" y="9889"/>
                  </a:moveTo>
                  <a:cubicBezTo>
                    <a:pt x="11809" y="9893"/>
                    <a:pt x="12541" y="9897"/>
                    <a:pt x="13270" y="9897"/>
                  </a:cubicBezTo>
                  <a:cubicBezTo>
                    <a:pt x="13270" y="11317"/>
                    <a:pt x="13273" y="12738"/>
                    <a:pt x="13273" y="14158"/>
                  </a:cubicBezTo>
                  <a:cubicBezTo>
                    <a:pt x="12541" y="14158"/>
                    <a:pt x="11809" y="14155"/>
                    <a:pt x="11077" y="14151"/>
                  </a:cubicBezTo>
                  <a:lnTo>
                    <a:pt x="11077" y="9889"/>
                  </a:lnTo>
                  <a:close/>
                  <a:moveTo>
                    <a:pt x="13689" y="9897"/>
                  </a:moveTo>
                  <a:cubicBezTo>
                    <a:pt x="14001" y="9900"/>
                    <a:pt x="14311" y="9900"/>
                    <a:pt x="14621" y="9900"/>
                  </a:cubicBezTo>
                  <a:cubicBezTo>
                    <a:pt x="14617" y="11321"/>
                    <a:pt x="14617" y="12741"/>
                    <a:pt x="14617" y="14162"/>
                  </a:cubicBezTo>
                  <a:lnTo>
                    <a:pt x="13689" y="14162"/>
                  </a:lnTo>
                  <a:lnTo>
                    <a:pt x="13689" y="9897"/>
                  </a:lnTo>
                  <a:close/>
                  <a:moveTo>
                    <a:pt x="15032" y="9900"/>
                  </a:moveTo>
                  <a:cubicBezTo>
                    <a:pt x="15961" y="9904"/>
                    <a:pt x="16886" y="9904"/>
                    <a:pt x="17812" y="9904"/>
                  </a:cubicBezTo>
                  <a:lnTo>
                    <a:pt x="17812" y="14169"/>
                  </a:lnTo>
                  <a:cubicBezTo>
                    <a:pt x="16886" y="14165"/>
                    <a:pt x="15958" y="14165"/>
                    <a:pt x="15029" y="14162"/>
                  </a:cubicBezTo>
                  <a:cubicBezTo>
                    <a:pt x="15032" y="12741"/>
                    <a:pt x="15032" y="11321"/>
                    <a:pt x="15032" y="9900"/>
                  </a:cubicBezTo>
                  <a:close/>
                  <a:moveTo>
                    <a:pt x="2215" y="8101"/>
                  </a:moveTo>
                  <a:cubicBezTo>
                    <a:pt x="4579" y="8108"/>
                    <a:pt x="6946" y="8115"/>
                    <a:pt x="9311" y="8123"/>
                  </a:cubicBezTo>
                  <a:cubicBezTo>
                    <a:pt x="9314" y="8560"/>
                    <a:pt x="9314" y="8997"/>
                    <a:pt x="9318" y="9434"/>
                  </a:cubicBezTo>
                  <a:cubicBezTo>
                    <a:pt x="7427" y="9427"/>
                    <a:pt x="5537" y="9420"/>
                    <a:pt x="3646" y="9413"/>
                  </a:cubicBezTo>
                  <a:lnTo>
                    <a:pt x="3646" y="9413"/>
                  </a:lnTo>
                  <a:cubicBezTo>
                    <a:pt x="3705" y="11514"/>
                    <a:pt x="3716" y="13616"/>
                    <a:pt x="3708" y="15717"/>
                  </a:cubicBezTo>
                  <a:cubicBezTo>
                    <a:pt x="3209" y="15717"/>
                    <a:pt x="2714" y="15714"/>
                    <a:pt x="2215" y="15710"/>
                  </a:cubicBezTo>
                  <a:lnTo>
                    <a:pt x="2215" y="8101"/>
                  </a:lnTo>
                  <a:close/>
                  <a:moveTo>
                    <a:pt x="4058" y="9850"/>
                  </a:moveTo>
                  <a:cubicBezTo>
                    <a:pt x="5810" y="9867"/>
                    <a:pt x="7566" y="9875"/>
                    <a:pt x="9318" y="9882"/>
                  </a:cubicBezTo>
                  <a:cubicBezTo>
                    <a:pt x="9325" y="11306"/>
                    <a:pt x="9328" y="12727"/>
                    <a:pt x="9318" y="14147"/>
                  </a:cubicBezTo>
                  <a:cubicBezTo>
                    <a:pt x="8826" y="14147"/>
                    <a:pt x="8334" y="14144"/>
                    <a:pt x="7842" y="14144"/>
                  </a:cubicBezTo>
                  <a:cubicBezTo>
                    <a:pt x="7839" y="14675"/>
                    <a:pt x="7842" y="15207"/>
                    <a:pt x="7842" y="15739"/>
                  </a:cubicBezTo>
                  <a:cubicBezTo>
                    <a:pt x="6568" y="15732"/>
                    <a:pt x="5293" y="15724"/>
                    <a:pt x="4018" y="15721"/>
                  </a:cubicBezTo>
                  <a:cubicBezTo>
                    <a:pt x="4025" y="13765"/>
                    <a:pt x="4039" y="11809"/>
                    <a:pt x="4058" y="9850"/>
                  </a:cubicBezTo>
                  <a:close/>
                  <a:moveTo>
                    <a:pt x="8254" y="14581"/>
                  </a:moveTo>
                  <a:cubicBezTo>
                    <a:pt x="8607" y="14584"/>
                    <a:pt x="8961" y="14584"/>
                    <a:pt x="9314" y="14588"/>
                  </a:cubicBezTo>
                  <a:cubicBezTo>
                    <a:pt x="9311" y="14974"/>
                    <a:pt x="9311" y="15360"/>
                    <a:pt x="9303" y="15746"/>
                  </a:cubicBezTo>
                  <a:cubicBezTo>
                    <a:pt x="8950" y="15742"/>
                    <a:pt x="8593" y="15742"/>
                    <a:pt x="8235" y="15739"/>
                  </a:cubicBezTo>
                  <a:cubicBezTo>
                    <a:pt x="8240" y="15353"/>
                    <a:pt x="8247" y="14967"/>
                    <a:pt x="8254" y="14581"/>
                  </a:cubicBezTo>
                  <a:close/>
                  <a:moveTo>
                    <a:pt x="15029" y="14603"/>
                  </a:moveTo>
                  <a:cubicBezTo>
                    <a:pt x="15958" y="14606"/>
                    <a:pt x="16886" y="14606"/>
                    <a:pt x="17812" y="14606"/>
                  </a:cubicBezTo>
                  <a:lnTo>
                    <a:pt x="17812" y="15761"/>
                  </a:lnTo>
                  <a:cubicBezTo>
                    <a:pt x="16886" y="15757"/>
                    <a:pt x="15958" y="15757"/>
                    <a:pt x="15029" y="15757"/>
                  </a:cubicBezTo>
                  <a:lnTo>
                    <a:pt x="15029" y="14603"/>
                  </a:lnTo>
                  <a:close/>
                  <a:moveTo>
                    <a:pt x="2215" y="16151"/>
                  </a:moveTo>
                  <a:cubicBezTo>
                    <a:pt x="2714" y="16151"/>
                    <a:pt x="3209" y="16154"/>
                    <a:pt x="3708" y="16158"/>
                  </a:cubicBezTo>
                  <a:cubicBezTo>
                    <a:pt x="3705" y="16522"/>
                    <a:pt x="3705" y="16887"/>
                    <a:pt x="3701" y="17250"/>
                  </a:cubicBezTo>
                  <a:cubicBezTo>
                    <a:pt x="3206" y="17254"/>
                    <a:pt x="2711" y="17254"/>
                    <a:pt x="2215" y="17254"/>
                  </a:cubicBezTo>
                  <a:lnTo>
                    <a:pt x="2215" y="16151"/>
                  </a:lnTo>
                  <a:close/>
                  <a:moveTo>
                    <a:pt x="4018" y="16158"/>
                  </a:moveTo>
                  <a:cubicBezTo>
                    <a:pt x="5293" y="16166"/>
                    <a:pt x="6568" y="16169"/>
                    <a:pt x="7842" y="16176"/>
                  </a:cubicBezTo>
                  <a:cubicBezTo>
                    <a:pt x="7842" y="16541"/>
                    <a:pt x="7842" y="16901"/>
                    <a:pt x="7846" y="17265"/>
                  </a:cubicBezTo>
                  <a:cubicBezTo>
                    <a:pt x="6568" y="17258"/>
                    <a:pt x="5293" y="17254"/>
                    <a:pt x="4014" y="17250"/>
                  </a:cubicBezTo>
                  <a:cubicBezTo>
                    <a:pt x="4018" y="16887"/>
                    <a:pt x="4018" y="16522"/>
                    <a:pt x="4018" y="16158"/>
                  </a:cubicBezTo>
                  <a:close/>
                  <a:moveTo>
                    <a:pt x="9726" y="14588"/>
                  </a:moveTo>
                  <a:cubicBezTo>
                    <a:pt x="10039" y="14592"/>
                    <a:pt x="10348" y="14592"/>
                    <a:pt x="10658" y="14592"/>
                  </a:cubicBezTo>
                  <a:cubicBezTo>
                    <a:pt x="10658" y="15492"/>
                    <a:pt x="10658" y="16388"/>
                    <a:pt x="10654" y="17284"/>
                  </a:cubicBezTo>
                  <a:cubicBezTo>
                    <a:pt x="9846" y="17276"/>
                    <a:pt x="9037" y="17272"/>
                    <a:pt x="8228" y="17265"/>
                  </a:cubicBezTo>
                  <a:cubicBezTo>
                    <a:pt x="8228" y="16904"/>
                    <a:pt x="8232" y="16541"/>
                    <a:pt x="8232" y="16180"/>
                  </a:cubicBezTo>
                  <a:cubicBezTo>
                    <a:pt x="8728" y="16180"/>
                    <a:pt x="9223" y="16183"/>
                    <a:pt x="9718" y="16183"/>
                  </a:cubicBezTo>
                  <a:cubicBezTo>
                    <a:pt x="9722" y="15652"/>
                    <a:pt x="9726" y="15120"/>
                    <a:pt x="9726" y="14588"/>
                  </a:cubicBezTo>
                  <a:close/>
                  <a:moveTo>
                    <a:pt x="14617" y="14603"/>
                  </a:moveTo>
                  <a:cubicBezTo>
                    <a:pt x="14613" y="15134"/>
                    <a:pt x="14613" y="15663"/>
                    <a:pt x="14613" y="16194"/>
                  </a:cubicBezTo>
                  <a:cubicBezTo>
                    <a:pt x="15681" y="16194"/>
                    <a:pt x="16748" y="16194"/>
                    <a:pt x="17812" y="16198"/>
                  </a:cubicBezTo>
                  <a:lnTo>
                    <a:pt x="17812" y="17294"/>
                  </a:lnTo>
                  <a:lnTo>
                    <a:pt x="13689" y="17294"/>
                  </a:lnTo>
                  <a:lnTo>
                    <a:pt x="13689" y="14603"/>
                  </a:lnTo>
                  <a:close/>
                  <a:moveTo>
                    <a:pt x="11077" y="14596"/>
                  </a:moveTo>
                  <a:cubicBezTo>
                    <a:pt x="11375" y="14596"/>
                    <a:pt x="11678" y="14596"/>
                    <a:pt x="11977" y="14599"/>
                  </a:cubicBezTo>
                  <a:cubicBezTo>
                    <a:pt x="11977" y="15798"/>
                    <a:pt x="11980" y="17000"/>
                    <a:pt x="11980" y="18202"/>
                  </a:cubicBezTo>
                  <a:cubicBezTo>
                    <a:pt x="10731" y="18198"/>
                    <a:pt x="9481" y="18194"/>
                    <a:pt x="8228" y="18187"/>
                  </a:cubicBezTo>
                  <a:lnTo>
                    <a:pt x="8228" y="17702"/>
                  </a:lnTo>
                  <a:cubicBezTo>
                    <a:pt x="9175" y="17709"/>
                    <a:pt x="10126" y="17717"/>
                    <a:pt x="11073" y="17724"/>
                  </a:cubicBezTo>
                  <a:cubicBezTo>
                    <a:pt x="11073" y="16682"/>
                    <a:pt x="11077" y="15637"/>
                    <a:pt x="11077" y="14596"/>
                  </a:cubicBezTo>
                  <a:close/>
                  <a:moveTo>
                    <a:pt x="13273" y="14599"/>
                  </a:moveTo>
                  <a:cubicBezTo>
                    <a:pt x="13273" y="15645"/>
                    <a:pt x="13273" y="16690"/>
                    <a:pt x="13277" y="17731"/>
                  </a:cubicBezTo>
                  <a:lnTo>
                    <a:pt x="17812" y="17731"/>
                  </a:lnTo>
                  <a:lnTo>
                    <a:pt x="17812" y="18212"/>
                  </a:lnTo>
                  <a:cubicBezTo>
                    <a:pt x="16009" y="18212"/>
                    <a:pt x="14202" y="18208"/>
                    <a:pt x="12396" y="18202"/>
                  </a:cubicBezTo>
                  <a:cubicBezTo>
                    <a:pt x="12396" y="17000"/>
                    <a:pt x="12392" y="15801"/>
                    <a:pt x="12392" y="14599"/>
                  </a:cubicBezTo>
                  <a:close/>
                  <a:moveTo>
                    <a:pt x="3698" y="17691"/>
                  </a:moveTo>
                  <a:cubicBezTo>
                    <a:pt x="3694" y="18154"/>
                    <a:pt x="3690" y="18613"/>
                    <a:pt x="3686" y="19076"/>
                  </a:cubicBezTo>
                  <a:cubicBezTo>
                    <a:pt x="3195" y="19079"/>
                    <a:pt x="2706" y="19083"/>
                    <a:pt x="2215" y="19083"/>
                  </a:cubicBezTo>
                  <a:lnTo>
                    <a:pt x="2215" y="17691"/>
                  </a:lnTo>
                  <a:close/>
                  <a:moveTo>
                    <a:pt x="4014" y="17691"/>
                  </a:moveTo>
                  <a:cubicBezTo>
                    <a:pt x="5293" y="17691"/>
                    <a:pt x="6571" y="17695"/>
                    <a:pt x="7846" y="17702"/>
                  </a:cubicBezTo>
                  <a:cubicBezTo>
                    <a:pt x="7850" y="18161"/>
                    <a:pt x="7850" y="18620"/>
                    <a:pt x="7853" y="19083"/>
                  </a:cubicBezTo>
                  <a:cubicBezTo>
                    <a:pt x="6917" y="19078"/>
                    <a:pt x="5981" y="19074"/>
                    <a:pt x="5046" y="19074"/>
                  </a:cubicBezTo>
                  <a:cubicBezTo>
                    <a:pt x="4703" y="19074"/>
                    <a:pt x="4360" y="19075"/>
                    <a:pt x="4018" y="19076"/>
                  </a:cubicBezTo>
                  <a:cubicBezTo>
                    <a:pt x="4014" y="18613"/>
                    <a:pt x="4014" y="18150"/>
                    <a:pt x="4014" y="17691"/>
                  </a:cubicBezTo>
                  <a:close/>
                  <a:moveTo>
                    <a:pt x="3683" y="19513"/>
                  </a:moveTo>
                  <a:lnTo>
                    <a:pt x="3683" y="19513"/>
                  </a:lnTo>
                  <a:cubicBezTo>
                    <a:pt x="3679" y="19837"/>
                    <a:pt x="3679" y="20157"/>
                    <a:pt x="3676" y="20481"/>
                  </a:cubicBezTo>
                  <a:lnTo>
                    <a:pt x="2215" y="20481"/>
                  </a:lnTo>
                  <a:lnTo>
                    <a:pt x="2215" y="19523"/>
                  </a:lnTo>
                  <a:cubicBezTo>
                    <a:pt x="2703" y="19520"/>
                    <a:pt x="3195" y="19516"/>
                    <a:pt x="3683" y="19513"/>
                  </a:cubicBezTo>
                  <a:close/>
                  <a:moveTo>
                    <a:pt x="5607" y="19510"/>
                  </a:moveTo>
                  <a:cubicBezTo>
                    <a:pt x="6356" y="19510"/>
                    <a:pt x="7106" y="19512"/>
                    <a:pt x="7857" y="19516"/>
                  </a:cubicBezTo>
                  <a:cubicBezTo>
                    <a:pt x="7857" y="19841"/>
                    <a:pt x="7860" y="20165"/>
                    <a:pt x="7860" y="20488"/>
                  </a:cubicBezTo>
                  <a:cubicBezTo>
                    <a:pt x="6582" y="20485"/>
                    <a:pt x="5300" y="20481"/>
                    <a:pt x="4022" y="20481"/>
                  </a:cubicBezTo>
                  <a:cubicBezTo>
                    <a:pt x="4018" y="20157"/>
                    <a:pt x="4018" y="19833"/>
                    <a:pt x="4018" y="19513"/>
                  </a:cubicBezTo>
                  <a:cubicBezTo>
                    <a:pt x="4547" y="19511"/>
                    <a:pt x="5077" y="19510"/>
                    <a:pt x="5607" y="19510"/>
                  </a:cubicBezTo>
                  <a:close/>
                  <a:moveTo>
                    <a:pt x="8250" y="20925"/>
                  </a:moveTo>
                  <a:cubicBezTo>
                    <a:pt x="8604" y="20930"/>
                    <a:pt x="8957" y="20930"/>
                    <a:pt x="9311" y="20930"/>
                  </a:cubicBezTo>
                  <a:cubicBezTo>
                    <a:pt x="9325" y="21680"/>
                    <a:pt x="9336" y="22426"/>
                    <a:pt x="9347" y="23176"/>
                  </a:cubicBezTo>
                  <a:cubicBezTo>
                    <a:pt x="8990" y="23176"/>
                    <a:pt x="8633" y="23173"/>
                    <a:pt x="8279" y="23173"/>
                  </a:cubicBezTo>
                  <a:cubicBezTo>
                    <a:pt x="8269" y="22423"/>
                    <a:pt x="8262" y="21676"/>
                    <a:pt x="8250" y="20925"/>
                  </a:cubicBezTo>
                  <a:close/>
                  <a:moveTo>
                    <a:pt x="8240" y="19520"/>
                  </a:moveTo>
                  <a:lnTo>
                    <a:pt x="8240" y="19520"/>
                  </a:lnTo>
                  <a:cubicBezTo>
                    <a:pt x="9044" y="19523"/>
                    <a:pt x="9849" y="19531"/>
                    <a:pt x="10658" y="19538"/>
                  </a:cubicBezTo>
                  <a:cubicBezTo>
                    <a:pt x="10666" y="20751"/>
                    <a:pt x="10669" y="21967"/>
                    <a:pt x="10673" y="23181"/>
                  </a:cubicBezTo>
                  <a:cubicBezTo>
                    <a:pt x="10367" y="23181"/>
                    <a:pt x="10061" y="23176"/>
                    <a:pt x="9755" y="23176"/>
                  </a:cubicBezTo>
                  <a:cubicBezTo>
                    <a:pt x="9743" y="22285"/>
                    <a:pt x="9736" y="21392"/>
                    <a:pt x="9722" y="20496"/>
                  </a:cubicBezTo>
                  <a:cubicBezTo>
                    <a:pt x="9230" y="20493"/>
                    <a:pt x="8738" y="20493"/>
                    <a:pt x="8247" y="20493"/>
                  </a:cubicBezTo>
                  <a:cubicBezTo>
                    <a:pt x="8243" y="20168"/>
                    <a:pt x="8240" y="19844"/>
                    <a:pt x="8240" y="19520"/>
                  </a:cubicBezTo>
                  <a:close/>
                  <a:moveTo>
                    <a:pt x="8232" y="18624"/>
                  </a:moveTo>
                  <a:lnTo>
                    <a:pt x="8232" y="18624"/>
                  </a:lnTo>
                  <a:cubicBezTo>
                    <a:pt x="9481" y="18627"/>
                    <a:pt x="10731" y="18631"/>
                    <a:pt x="11984" y="18635"/>
                  </a:cubicBezTo>
                  <a:cubicBezTo>
                    <a:pt x="11984" y="20154"/>
                    <a:pt x="11987" y="21668"/>
                    <a:pt x="11984" y="23184"/>
                  </a:cubicBezTo>
                  <a:cubicBezTo>
                    <a:pt x="11685" y="23184"/>
                    <a:pt x="11387" y="23184"/>
                    <a:pt x="11088" y="23181"/>
                  </a:cubicBezTo>
                  <a:cubicBezTo>
                    <a:pt x="11084" y="21821"/>
                    <a:pt x="11081" y="20463"/>
                    <a:pt x="11077" y="19108"/>
                  </a:cubicBezTo>
                  <a:cubicBezTo>
                    <a:pt x="10130" y="19098"/>
                    <a:pt x="9183" y="19090"/>
                    <a:pt x="8235" y="19083"/>
                  </a:cubicBezTo>
                  <a:cubicBezTo>
                    <a:pt x="8232" y="18930"/>
                    <a:pt x="8232" y="18777"/>
                    <a:pt x="8232" y="18624"/>
                  </a:cubicBezTo>
                  <a:close/>
                  <a:moveTo>
                    <a:pt x="12396" y="18639"/>
                  </a:moveTo>
                  <a:lnTo>
                    <a:pt x="12396" y="18639"/>
                  </a:lnTo>
                  <a:cubicBezTo>
                    <a:pt x="14202" y="18646"/>
                    <a:pt x="16009" y="18649"/>
                    <a:pt x="17812" y="18649"/>
                  </a:cubicBezTo>
                  <a:lnTo>
                    <a:pt x="17812" y="19116"/>
                  </a:lnTo>
                  <a:lnTo>
                    <a:pt x="13277" y="19116"/>
                  </a:lnTo>
                  <a:cubicBezTo>
                    <a:pt x="13280" y="20474"/>
                    <a:pt x="13280" y="21833"/>
                    <a:pt x="13280" y="23188"/>
                  </a:cubicBezTo>
                  <a:cubicBezTo>
                    <a:pt x="12986" y="23188"/>
                    <a:pt x="12690" y="23188"/>
                    <a:pt x="12399" y="23184"/>
                  </a:cubicBezTo>
                  <a:cubicBezTo>
                    <a:pt x="12399" y="21668"/>
                    <a:pt x="12399" y="20154"/>
                    <a:pt x="12396" y="18639"/>
                  </a:cubicBezTo>
                  <a:close/>
                  <a:moveTo>
                    <a:pt x="17812" y="19553"/>
                  </a:moveTo>
                  <a:lnTo>
                    <a:pt x="17812" y="20515"/>
                  </a:lnTo>
                  <a:lnTo>
                    <a:pt x="14628" y="20515"/>
                  </a:lnTo>
                  <a:cubicBezTo>
                    <a:pt x="14625" y="21406"/>
                    <a:pt x="14625" y="22299"/>
                    <a:pt x="14625" y="23191"/>
                  </a:cubicBezTo>
                  <a:lnTo>
                    <a:pt x="13692" y="23191"/>
                  </a:lnTo>
                  <a:lnTo>
                    <a:pt x="13692" y="19553"/>
                  </a:lnTo>
                  <a:close/>
                  <a:moveTo>
                    <a:pt x="15040" y="20952"/>
                  </a:moveTo>
                  <a:cubicBezTo>
                    <a:pt x="15965" y="20952"/>
                    <a:pt x="16890" y="20952"/>
                    <a:pt x="17812" y="20955"/>
                  </a:cubicBezTo>
                  <a:lnTo>
                    <a:pt x="17812" y="23198"/>
                  </a:lnTo>
                  <a:cubicBezTo>
                    <a:pt x="16890" y="23198"/>
                    <a:pt x="15965" y="23195"/>
                    <a:pt x="15040" y="23195"/>
                  </a:cubicBezTo>
                  <a:lnTo>
                    <a:pt x="15040" y="20952"/>
                  </a:lnTo>
                  <a:close/>
                  <a:moveTo>
                    <a:pt x="4022" y="20918"/>
                  </a:moveTo>
                  <a:cubicBezTo>
                    <a:pt x="5304" y="20918"/>
                    <a:pt x="6582" y="20922"/>
                    <a:pt x="7864" y="20925"/>
                  </a:cubicBezTo>
                  <a:cubicBezTo>
                    <a:pt x="7868" y="21818"/>
                    <a:pt x="7868" y="22714"/>
                    <a:pt x="7864" y="23606"/>
                  </a:cubicBezTo>
                  <a:cubicBezTo>
                    <a:pt x="8360" y="23610"/>
                    <a:pt x="8859" y="23610"/>
                    <a:pt x="9354" y="23613"/>
                  </a:cubicBezTo>
                  <a:cubicBezTo>
                    <a:pt x="9368" y="24736"/>
                    <a:pt x="9383" y="25854"/>
                    <a:pt x="9390" y="26979"/>
                  </a:cubicBezTo>
                  <a:cubicBezTo>
                    <a:pt x="8421" y="26975"/>
                    <a:pt x="7453" y="26972"/>
                    <a:pt x="6485" y="26972"/>
                  </a:cubicBezTo>
                  <a:cubicBezTo>
                    <a:pt x="5689" y="26972"/>
                    <a:pt x="4892" y="26974"/>
                    <a:pt x="4095" y="26979"/>
                  </a:cubicBezTo>
                  <a:cubicBezTo>
                    <a:pt x="4054" y="24958"/>
                    <a:pt x="4032" y="22936"/>
                    <a:pt x="4022" y="20918"/>
                  </a:cubicBezTo>
                  <a:close/>
                  <a:moveTo>
                    <a:pt x="9758" y="23613"/>
                  </a:moveTo>
                  <a:lnTo>
                    <a:pt x="9758" y="23613"/>
                  </a:lnTo>
                  <a:cubicBezTo>
                    <a:pt x="10064" y="23618"/>
                    <a:pt x="10370" y="23618"/>
                    <a:pt x="10676" y="23618"/>
                  </a:cubicBezTo>
                  <a:cubicBezTo>
                    <a:pt x="10680" y="24739"/>
                    <a:pt x="10683" y="25861"/>
                    <a:pt x="10688" y="26983"/>
                  </a:cubicBezTo>
                  <a:cubicBezTo>
                    <a:pt x="10385" y="26983"/>
                    <a:pt x="10086" y="26979"/>
                    <a:pt x="9784" y="26979"/>
                  </a:cubicBezTo>
                  <a:cubicBezTo>
                    <a:pt x="9777" y="25857"/>
                    <a:pt x="9770" y="24736"/>
                    <a:pt x="9758" y="23613"/>
                  </a:cubicBezTo>
                  <a:close/>
                  <a:moveTo>
                    <a:pt x="11088" y="23621"/>
                  </a:moveTo>
                  <a:cubicBezTo>
                    <a:pt x="11820" y="23621"/>
                    <a:pt x="12549" y="23628"/>
                    <a:pt x="13280" y="23628"/>
                  </a:cubicBezTo>
                  <a:cubicBezTo>
                    <a:pt x="13280" y="24750"/>
                    <a:pt x="13284" y="25876"/>
                    <a:pt x="13284" y="26997"/>
                  </a:cubicBezTo>
                  <a:cubicBezTo>
                    <a:pt x="12552" y="26994"/>
                    <a:pt x="11824" y="26990"/>
                    <a:pt x="11095" y="26987"/>
                  </a:cubicBezTo>
                  <a:cubicBezTo>
                    <a:pt x="11091" y="25864"/>
                    <a:pt x="11091" y="24743"/>
                    <a:pt x="11088" y="23621"/>
                  </a:cubicBezTo>
                  <a:close/>
                  <a:moveTo>
                    <a:pt x="14625" y="23632"/>
                  </a:moveTo>
                  <a:cubicBezTo>
                    <a:pt x="14621" y="24758"/>
                    <a:pt x="14621" y="25879"/>
                    <a:pt x="14621" y="27005"/>
                  </a:cubicBezTo>
                  <a:cubicBezTo>
                    <a:pt x="14311" y="27005"/>
                    <a:pt x="14005" y="27001"/>
                    <a:pt x="13696" y="27001"/>
                  </a:cubicBezTo>
                  <a:cubicBezTo>
                    <a:pt x="13696" y="25876"/>
                    <a:pt x="13696" y="24754"/>
                    <a:pt x="13692" y="23632"/>
                  </a:cubicBezTo>
                  <a:close/>
                  <a:moveTo>
                    <a:pt x="15040" y="23632"/>
                  </a:moveTo>
                  <a:cubicBezTo>
                    <a:pt x="15965" y="23635"/>
                    <a:pt x="16890" y="23635"/>
                    <a:pt x="17812" y="23640"/>
                  </a:cubicBezTo>
                  <a:lnTo>
                    <a:pt x="17812" y="27023"/>
                  </a:lnTo>
                  <a:cubicBezTo>
                    <a:pt x="16886" y="27019"/>
                    <a:pt x="15961" y="27012"/>
                    <a:pt x="15036" y="27009"/>
                  </a:cubicBezTo>
                  <a:cubicBezTo>
                    <a:pt x="15036" y="25883"/>
                    <a:pt x="15036" y="24758"/>
                    <a:pt x="15040" y="23632"/>
                  </a:cubicBezTo>
                  <a:close/>
                  <a:moveTo>
                    <a:pt x="3672" y="20918"/>
                  </a:moveTo>
                  <a:cubicBezTo>
                    <a:pt x="3657" y="23085"/>
                    <a:pt x="3654" y="25253"/>
                    <a:pt x="3694" y="27416"/>
                  </a:cubicBezTo>
                  <a:cubicBezTo>
                    <a:pt x="4741" y="27410"/>
                    <a:pt x="5786" y="27408"/>
                    <a:pt x="6832" y="27408"/>
                  </a:cubicBezTo>
                  <a:cubicBezTo>
                    <a:pt x="7685" y="27408"/>
                    <a:pt x="8539" y="27409"/>
                    <a:pt x="9394" y="27413"/>
                  </a:cubicBezTo>
                  <a:cubicBezTo>
                    <a:pt x="9398" y="27752"/>
                    <a:pt x="9398" y="28094"/>
                    <a:pt x="9402" y="28433"/>
                  </a:cubicBezTo>
                  <a:cubicBezTo>
                    <a:pt x="8268" y="28426"/>
                    <a:pt x="7135" y="28421"/>
                    <a:pt x="6003" y="28421"/>
                  </a:cubicBezTo>
                  <a:cubicBezTo>
                    <a:pt x="4767" y="28421"/>
                    <a:pt x="3531" y="28427"/>
                    <a:pt x="2296" y="28440"/>
                  </a:cubicBezTo>
                  <a:cubicBezTo>
                    <a:pt x="2244" y="26892"/>
                    <a:pt x="2215" y="25508"/>
                    <a:pt x="2215" y="24419"/>
                  </a:cubicBezTo>
                  <a:lnTo>
                    <a:pt x="2215" y="20918"/>
                  </a:lnTo>
                  <a:close/>
                  <a:moveTo>
                    <a:pt x="15036" y="27446"/>
                  </a:moveTo>
                  <a:cubicBezTo>
                    <a:pt x="15961" y="27449"/>
                    <a:pt x="16886" y="27456"/>
                    <a:pt x="17812" y="27460"/>
                  </a:cubicBezTo>
                  <a:lnTo>
                    <a:pt x="17812" y="28483"/>
                  </a:lnTo>
                  <a:cubicBezTo>
                    <a:pt x="16886" y="28483"/>
                    <a:pt x="15961" y="28480"/>
                    <a:pt x="15036" y="28480"/>
                  </a:cubicBezTo>
                  <a:lnTo>
                    <a:pt x="15036" y="27446"/>
                  </a:lnTo>
                  <a:close/>
                  <a:moveTo>
                    <a:pt x="5325" y="28863"/>
                  </a:moveTo>
                  <a:cubicBezTo>
                    <a:pt x="5424" y="34759"/>
                    <a:pt x="5635" y="40646"/>
                    <a:pt x="5853" y="46535"/>
                  </a:cubicBezTo>
                  <a:lnTo>
                    <a:pt x="2247" y="46535"/>
                  </a:lnTo>
                  <a:cubicBezTo>
                    <a:pt x="2022" y="42732"/>
                    <a:pt x="2503" y="34734"/>
                    <a:pt x="2306" y="28877"/>
                  </a:cubicBezTo>
                  <a:cubicBezTo>
                    <a:pt x="3315" y="28866"/>
                    <a:pt x="4320" y="28863"/>
                    <a:pt x="5325" y="28863"/>
                  </a:cubicBezTo>
                  <a:close/>
                  <a:moveTo>
                    <a:pt x="5744" y="28863"/>
                  </a:moveTo>
                  <a:cubicBezTo>
                    <a:pt x="6964" y="28863"/>
                    <a:pt x="8185" y="28866"/>
                    <a:pt x="9402" y="28866"/>
                  </a:cubicBezTo>
                  <a:cubicBezTo>
                    <a:pt x="9434" y="34752"/>
                    <a:pt x="9398" y="40653"/>
                    <a:pt x="9423" y="46535"/>
                  </a:cubicBezTo>
                  <a:lnTo>
                    <a:pt x="6269" y="46535"/>
                  </a:lnTo>
                  <a:cubicBezTo>
                    <a:pt x="6040" y="40646"/>
                    <a:pt x="5792" y="34759"/>
                    <a:pt x="5744" y="28863"/>
                  </a:cubicBezTo>
                  <a:close/>
                  <a:moveTo>
                    <a:pt x="9787" y="27413"/>
                  </a:moveTo>
                  <a:lnTo>
                    <a:pt x="9787" y="27413"/>
                  </a:lnTo>
                  <a:cubicBezTo>
                    <a:pt x="10086" y="27416"/>
                    <a:pt x="10389" y="27416"/>
                    <a:pt x="10688" y="27416"/>
                  </a:cubicBezTo>
                  <a:cubicBezTo>
                    <a:pt x="10705" y="33791"/>
                    <a:pt x="10709" y="40161"/>
                    <a:pt x="10745" y="46535"/>
                  </a:cubicBezTo>
                  <a:lnTo>
                    <a:pt x="9835" y="46535"/>
                  </a:lnTo>
                  <a:cubicBezTo>
                    <a:pt x="9798" y="40161"/>
                    <a:pt x="9824" y="33787"/>
                    <a:pt x="9787" y="27413"/>
                  </a:cubicBezTo>
                  <a:close/>
                  <a:moveTo>
                    <a:pt x="11095" y="27420"/>
                  </a:moveTo>
                  <a:lnTo>
                    <a:pt x="11095" y="27420"/>
                  </a:lnTo>
                  <a:cubicBezTo>
                    <a:pt x="11824" y="27424"/>
                    <a:pt x="12552" y="27427"/>
                    <a:pt x="13284" y="27434"/>
                  </a:cubicBezTo>
                  <a:cubicBezTo>
                    <a:pt x="13280" y="33802"/>
                    <a:pt x="13273" y="40168"/>
                    <a:pt x="13277" y="46535"/>
                  </a:cubicBezTo>
                  <a:lnTo>
                    <a:pt x="11160" y="46535"/>
                  </a:lnTo>
                  <a:cubicBezTo>
                    <a:pt x="11125" y="40161"/>
                    <a:pt x="11110" y="33791"/>
                    <a:pt x="11095" y="27420"/>
                  </a:cubicBezTo>
                  <a:close/>
                  <a:moveTo>
                    <a:pt x="13696" y="27434"/>
                  </a:moveTo>
                  <a:cubicBezTo>
                    <a:pt x="14005" y="27438"/>
                    <a:pt x="14311" y="27438"/>
                    <a:pt x="14621" y="27442"/>
                  </a:cubicBezTo>
                  <a:cubicBezTo>
                    <a:pt x="14613" y="33805"/>
                    <a:pt x="14617" y="40168"/>
                    <a:pt x="14621" y="46535"/>
                  </a:cubicBezTo>
                  <a:lnTo>
                    <a:pt x="13692" y="46535"/>
                  </a:lnTo>
                  <a:cubicBezTo>
                    <a:pt x="13692" y="40168"/>
                    <a:pt x="13696" y="33802"/>
                    <a:pt x="13696" y="27434"/>
                  </a:cubicBezTo>
                  <a:close/>
                  <a:moveTo>
                    <a:pt x="15032" y="28917"/>
                  </a:moveTo>
                  <a:lnTo>
                    <a:pt x="15032" y="28917"/>
                  </a:lnTo>
                  <a:cubicBezTo>
                    <a:pt x="15961" y="28921"/>
                    <a:pt x="16886" y="28921"/>
                    <a:pt x="17812" y="28921"/>
                  </a:cubicBezTo>
                  <a:lnTo>
                    <a:pt x="17812" y="46535"/>
                  </a:lnTo>
                  <a:lnTo>
                    <a:pt x="15036" y="46535"/>
                  </a:lnTo>
                  <a:cubicBezTo>
                    <a:pt x="15032" y="40664"/>
                    <a:pt x="15029" y="34789"/>
                    <a:pt x="15032" y="28917"/>
                  </a:cubicBezTo>
                  <a:close/>
                  <a:moveTo>
                    <a:pt x="8" y="0"/>
                  </a:moveTo>
                  <a:lnTo>
                    <a:pt x="8" y="24419"/>
                  </a:lnTo>
                  <a:cubicBezTo>
                    <a:pt x="8" y="31215"/>
                    <a:pt x="1" y="48866"/>
                    <a:pt x="1" y="48866"/>
                  </a:cubicBezTo>
                  <a:lnTo>
                    <a:pt x="20023" y="48866"/>
                  </a:lnTo>
                  <a:lnTo>
                    <a:pt x="200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8" name="Google Shape;8358;p37"/>
            <p:cNvSpPr/>
            <p:nvPr/>
          </p:nvSpPr>
          <p:spPr>
            <a:xfrm>
              <a:off x="10016001" y="2270290"/>
              <a:ext cx="1617652" cy="1242479"/>
            </a:xfrm>
            <a:custGeom>
              <a:avLst/>
              <a:gdLst/>
              <a:ahLst/>
              <a:cxnLst/>
              <a:rect l="l" t="t" r="r" b="b"/>
              <a:pathLst>
                <a:path w="17178" h="13194" extrusionOk="0">
                  <a:moveTo>
                    <a:pt x="0" y="0"/>
                  </a:moveTo>
                  <a:lnTo>
                    <a:pt x="192" y="13193"/>
                  </a:lnTo>
                  <a:lnTo>
                    <a:pt x="17177" y="13193"/>
                  </a:lnTo>
                  <a:lnTo>
                    <a:pt x="17177" y="106"/>
                  </a:lnTo>
                  <a:cubicBezTo>
                    <a:pt x="17177" y="106"/>
                    <a:pt x="11368" y="208"/>
                    <a:pt x="8497" y="208"/>
                  </a:cubicBezTo>
                  <a:cubicBezTo>
                    <a:pt x="5624" y="208"/>
                    <a:pt x="0" y="0"/>
                    <a:pt x="0" y="0"/>
                  </a:cubicBezTo>
                  <a:close/>
                </a:path>
              </a:pathLst>
            </a:custGeom>
            <a:solidFill>
              <a:srgbClr val="D99E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9" name="Google Shape;8359;p37"/>
            <p:cNvSpPr/>
            <p:nvPr/>
          </p:nvSpPr>
          <p:spPr>
            <a:xfrm>
              <a:off x="9944418" y="2215313"/>
              <a:ext cx="1760788" cy="1352451"/>
            </a:xfrm>
            <a:custGeom>
              <a:avLst/>
              <a:gdLst/>
              <a:ahLst/>
              <a:cxnLst/>
              <a:rect l="l" t="t" r="r" b="b"/>
              <a:pathLst>
                <a:path w="17178" h="13194" extrusionOk="0">
                  <a:moveTo>
                    <a:pt x="0" y="0"/>
                  </a:moveTo>
                  <a:lnTo>
                    <a:pt x="192" y="13193"/>
                  </a:lnTo>
                  <a:lnTo>
                    <a:pt x="17177" y="13193"/>
                  </a:lnTo>
                  <a:lnTo>
                    <a:pt x="17177" y="106"/>
                  </a:lnTo>
                  <a:cubicBezTo>
                    <a:pt x="17177" y="106"/>
                    <a:pt x="11368" y="208"/>
                    <a:pt x="8497" y="208"/>
                  </a:cubicBezTo>
                  <a:cubicBezTo>
                    <a:pt x="5624" y="208"/>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0" name="Google Shape;8360;p37"/>
            <p:cNvSpPr/>
            <p:nvPr/>
          </p:nvSpPr>
          <p:spPr>
            <a:xfrm>
              <a:off x="10056683" y="2500066"/>
              <a:ext cx="1469900" cy="67049"/>
            </a:xfrm>
            <a:custGeom>
              <a:avLst/>
              <a:gdLst/>
              <a:ahLst/>
              <a:cxnLst/>
              <a:rect l="l" t="t" r="r" b="b"/>
              <a:pathLst>
                <a:path w="15609" h="712" extrusionOk="0">
                  <a:moveTo>
                    <a:pt x="15609" y="1"/>
                  </a:moveTo>
                  <a:cubicBezTo>
                    <a:pt x="15609" y="1"/>
                    <a:pt x="11635" y="216"/>
                    <a:pt x="8029" y="216"/>
                  </a:cubicBezTo>
                  <a:cubicBezTo>
                    <a:pt x="4423" y="216"/>
                    <a:pt x="1" y="1"/>
                    <a:pt x="1" y="1"/>
                  </a:cubicBezTo>
                  <a:lnTo>
                    <a:pt x="1" y="1"/>
                  </a:lnTo>
                  <a:lnTo>
                    <a:pt x="27" y="504"/>
                  </a:lnTo>
                  <a:cubicBezTo>
                    <a:pt x="759" y="540"/>
                    <a:pt x="4765" y="712"/>
                    <a:pt x="8029" y="712"/>
                  </a:cubicBezTo>
                  <a:cubicBezTo>
                    <a:pt x="11333" y="712"/>
                    <a:pt x="14945" y="537"/>
                    <a:pt x="15609" y="504"/>
                  </a:cubicBezTo>
                  <a:lnTo>
                    <a:pt x="156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1" name="Google Shape;8361;p37"/>
            <p:cNvSpPr/>
            <p:nvPr/>
          </p:nvSpPr>
          <p:spPr>
            <a:xfrm>
              <a:off x="10050185" y="2547433"/>
              <a:ext cx="1476397" cy="891507"/>
            </a:xfrm>
            <a:custGeom>
              <a:avLst/>
              <a:gdLst/>
              <a:ahLst/>
              <a:cxnLst/>
              <a:rect l="l" t="t" r="r" b="b"/>
              <a:pathLst>
                <a:path w="15678" h="9467" extrusionOk="0">
                  <a:moveTo>
                    <a:pt x="113" y="1"/>
                  </a:moveTo>
                  <a:lnTo>
                    <a:pt x="1" y="9467"/>
                  </a:lnTo>
                  <a:lnTo>
                    <a:pt x="15678" y="9467"/>
                  </a:lnTo>
                  <a:lnTo>
                    <a:pt x="15678" y="1"/>
                  </a:lnTo>
                  <a:cubicBezTo>
                    <a:pt x="15014" y="34"/>
                    <a:pt x="11402" y="209"/>
                    <a:pt x="8098" y="209"/>
                  </a:cubicBezTo>
                  <a:cubicBezTo>
                    <a:pt x="4834" y="209"/>
                    <a:pt x="843" y="37"/>
                    <a:pt x="1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2" name="Google Shape;8362;p37"/>
            <p:cNvSpPr/>
            <p:nvPr/>
          </p:nvSpPr>
          <p:spPr>
            <a:xfrm>
              <a:off x="9897535" y="1255510"/>
              <a:ext cx="145304" cy="112816"/>
            </a:xfrm>
            <a:custGeom>
              <a:avLst/>
              <a:gdLst/>
              <a:ahLst/>
              <a:cxnLst/>
              <a:rect l="l" t="t" r="r" b="b"/>
              <a:pathLst>
                <a:path w="1543" h="1198" extrusionOk="0">
                  <a:moveTo>
                    <a:pt x="678" y="1"/>
                  </a:moveTo>
                  <a:cubicBezTo>
                    <a:pt x="429" y="1"/>
                    <a:pt x="183" y="217"/>
                    <a:pt x="107" y="535"/>
                  </a:cubicBezTo>
                  <a:cubicBezTo>
                    <a:pt x="0" y="971"/>
                    <a:pt x="369" y="1198"/>
                    <a:pt x="671" y="1198"/>
                  </a:cubicBezTo>
                  <a:cubicBezTo>
                    <a:pt x="679" y="1198"/>
                    <a:pt x="686" y="1197"/>
                    <a:pt x="693" y="1197"/>
                  </a:cubicBezTo>
                  <a:cubicBezTo>
                    <a:pt x="999" y="1182"/>
                    <a:pt x="1542" y="636"/>
                    <a:pt x="984" y="126"/>
                  </a:cubicBezTo>
                  <a:cubicBezTo>
                    <a:pt x="890" y="40"/>
                    <a:pt x="784" y="1"/>
                    <a:pt x="6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3" name="Google Shape;8363;p37"/>
            <p:cNvSpPr/>
            <p:nvPr/>
          </p:nvSpPr>
          <p:spPr>
            <a:xfrm>
              <a:off x="9897535" y="1232909"/>
              <a:ext cx="145304" cy="112816"/>
            </a:xfrm>
            <a:custGeom>
              <a:avLst/>
              <a:gdLst/>
              <a:ahLst/>
              <a:cxnLst/>
              <a:rect l="l" t="t" r="r" b="b"/>
              <a:pathLst>
                <a:path w="1543" h="1198" extrusionOk="0">
                  <a:moveTo>
                    <a:pt x="678" y="0"/>
                  </a:moveTo>
                  <a:cubicBezTo>
                    <a:pt x="429" y="0"/>
                    <a:pt x="183" y="217"/>
                    <a:pt x="107" y="534"/>
                  </a:cubicBezTo>
                  <a:cubicBezTo>
                    <a:pt x="0" y="971"/>
                    <a:pt x="369" y="1197"/>
                    <a:pt x="671" y="1197"/>
                  </a:cubicBezTo>
                  <a:cubicBezTo>
                    <a:pt x="679" y="1197"/>
                    <a:pt x="686" y="1197"/>
                    <a:pt x="693" y="1197"/>
                  </a:cubicBezTo>
                  <a:cubicBezTo>
                    <a:pt x="999" y="1182"/>
                    <a:pt x="1542" y="636"/>
                    <a:pt x="984" y="126"/>
                  </a:cubicBezTo>
                  <a:cubicBezTo>
                    <a:pt x="890" y="39"/>
                    <a:pt x="784" y="0"/>
                    <a:pt x="6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64" name="Google Shape;8364;p37"/>
          <p:cNvGrpSpPr/>
          <p:nvPr/>
        </p:nvGrpSpPr>
        <p:grpSpPr>
          <a:xfrm>
            <a:off x="-292732" y="-274885"/>
            <a:ext cx="9729464" cy="809882"/>
            <a:chOff x="-884182" y="-1143000"/>
            <a:chExt cx="10912365" cy="908346"/>
          </a:xfrm>
        </p:grpSpPr>
        <p:sp>
          <p:nvSpPr>
            <p:cNvPr id="8365" name="Google Shape;8365;p37"/>
            <p:cNvSpPr/>
            <p:nvPr/>
          </p:nvSpPr>
          <p:spPr>
            <a:xfrm>
              <a:off x="-742950" y="-1143000"/>
              <a:ext cx="10629900" cy="7716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66" name="Google Shape;8366;p37"/>
            <p:cNvGrpSpPr/>
            <p:nvPr/>
          </p:nvGrpSpPr>
          <p:grpSpPr>
            <a:xfrm>
              <a:off x="-884182" y="-1134569"/>
              <a:ext cx="10912365" cy="899916"/>
              <a:chOff x="2659200" y="238125"/>
              <a:chExt cx="2228150" cy="183750"/>
            </a:xfrm>
          </p:grpSpPr>
          <p:sp>
            <p:nvSpPr>
              <p:cNvPr id="8367" name="Google Shape;8367;p37"/>
              <p:cNvSpPr/>
              <p:nvPr/>
            </p:nvSpPr>
            <p:spPr>
              <a:xfrm>
                <a:off x="2718300" y="257775"/>
                <a:ext cx="2110050" cy="123800"/>
              </a:xfrm>
              <a:custGeom>
                <a:avLst/>
                <a:gdLst/>
                <a:ahLst/>
                <a:cxnLst/>
                <a:rect l="l" t="t" r="r" b="b"/>
                <a:pathLst>
                  <a:path w="84402" h="4952" extrusionOk="0">
                    <a:moveTo>
                      <a:pt x="20569" y="30"/>
                    </a:moveTo>
                    <a:cubicBezTo>
                      <a:pt x="20562" y="30"/>
                      <a:pt x="20555" y="34"/>
                      <a:pt x="20550" y="41"/>
                    </a:cubicBezTo>
                    <a:cubicBezTo>
                      <a:pt x="20543" y="44"/>
                      <a:pt x="20540" y="51"/>
                      <a:pt x="20540" y="59"/>
                    </a:cubicBezTo>
                    <a:lnTo>
                      <a:pt x="20540" y="678"/>
                    </a:lnTo>
                    <a:cubicBezTo>
                      <a:pt x="20540" y="685"/>
                      <a:pt x="20543" y="693"/>
                      <a:pt x="20550" y="697"/>
                    </a:cubicBezTo>
                    <a:cubicBezTo>
                      <a:pt x="20555" y="700"/>
                      <a:pt x="20562" y="704"/>
                      <a:pt x="20569" y="704"/>
                    </a:cubicBezTo>
                    <a:lnTo>
                      <a:pt x="25275" y="704"/>
                    </a:lnTo>
                    <a:cubicBezTo>
                      <a:pt x="25293" y="704"/>
                      <a:pt x="25304" y="693"/>
                      <a:pt x="25304" y="675"/>
                    </a:cubicBezTo>
                    <a:lnTo>
                      <a:pt x="25304" y="59"/>
                    </a:lnTo>
                    <a:cubicBezTo>
                      <a:pt x="25304" y="51"/>
                      <a:pt x="25300" y="44"/>
                      <a:pt x="25297" y="41"/>
                    </a:cubicBezTo>
                    <a:cubicBezTo>
                      <a:pt x="25289" y="34"/>
                      <a:pt x="25282" y="30"/>
                      <a:pt x="25275" y="30"/>
                    </a:cubicBezTo>
                    <a:close/>
                    <a:moveTo>
                      <a:pt x="30206" y="30"/>
                    </a:moveTo>
                    <a:cubicBezTo>
                      <a:pt x="30192" y="30"/>
                      <a:pt x="30177" y="44"/>
                      <a:pt x="30177" y="59"/>
                    </a:cubicBezTo>
                    <a:lnTo>
                      <a:pt x="30177" y="675"/>
                    </a:lnTo>
                    <a:cubicBezTo>
                      <a:pt x="30177" y="682"/>
                      <a:pt x="30181" y="690"/>
                      <a:pt x="30184" y="697"/>
                    </a:cubicBezTo>
                    <a:cubicBezTo>
                      <a:pt x="30192" y="700"/>
                      <a:pt x="30199" y="704"/>
                      <a:pt x="30206" y="704"/>
                    </a:cubicBezTo>
                    <a:lnTo>
                      <a:pt x="34913" y="704"/>
                    </a:lnTo>
                    <a:cubicBezTo>
                      <a:pt x="34927" y="704"/>
                      <a:pt x="34942" y="690"/>
                      <a:pt x="34942" y="675"/>
                    </a:cubicBezTo>
                    <a:lnTo>
                      <a:pt x="34942" y="59"/>
                    </a:lnTo>
                    <a:cubicBezTo>
                      <a:pt x="34942" y="51"/>
                      <a:pt x="34938" y="44"/>
                      <a:pt x="34935" y="37"/>
                    </a:cubicBezTo>
                    <a:cubicBezTo>
                      <a:pt x="34927" y="34"/>
                      <a:pt x="34920" y="30"/>
                      <a:pt x="34913" y="30"/>
                    </a:cubicBezTo>
                    <a:close/>
                    <a:moveTo>
                      <a:pt x="39844" y="26"/>
                    </a:moveTo>
                    <a:cubicBezTo>
                      <a:pt x="39826" y="26"/>
                      <a:pt x="39815" y="41"/>
                      <a:pt x="39815" y="56"/>
                    </a:cubicBezTo>
                    <a:lnTo>
                      <a:pt x="39815" y="675"/>
                    </a:lnTo>
                    <a:cubicBezTo>
                      <a:pt x="39815" y="690"/>
                      <a:pt x="39826" y="704"/>
                      <a:pt x="39844" y="704"/>
                    </a:cubicBezTo>
                    <a:lnTo>
                      <a:pt x="44550" y="704"/>
                    </a:lnTo>
                    <a:cubicBezTo>
                      <a:pt x="44564" y="704"/>
                      <a:pt x="44579" y="690"/>
                      <a:pt x="44579" y="675"/>
                    </a:cubicBezTo>
                    <a:lnTo>
                      <a:pt x="44579" y="51"/>
                    </a:lnTo>
                    <a:cubicBezTo>
                      <a:pt x="44579" y="44"/>
                      <a:pt x="44576" y="41"/>
                      <a:pt x="44568" y="34"/>
                    </a:cubicBezTo>
                    <a:cubicBezTo>
                      <a:pt x="44564" y="30"/>
                      <a:pt x="44557" y="26"/>
                      <a:pt x="44550" y="26"/>
                    </a:cubicBezTo>
                    <a:close/>
                    <a:moveTo>
                      <a:pt x="54188" y="19"/>
                    </a:moveTo>
                    <a:lnTo>
                      <a:pt x="49478" y="23"/>
                    </a:lnTo>
                    <a:cubicBezTo>
                      <a:pt x="49463" y="23"/>
                      <a:pt x="49453" y="37"/>
                      <a:pt x="49453" y="51"/>
                    </a:cubicBezTo>
                    <a:lnTo>
                      <a:pt x="49453" y="675"/>
                    </a:lnTo>
                    <a:cubicBezTo>
                      <a:pt x="49453" y="690"/>
                      <a:pt x="49463" y="704"/>
                      <a:pt x="49478" y="704"/>
                    </a:cubicBezTo>
                    <a:lnTo>
                      <a:pt x="54188" y="704"/>
                    </a:lnTo>
                    <a:cubicBezTo>
                      <a:pt x="54195" y="704"/>
                      <a:pt x="54202" y="700"/>
                      <a:pt x="54206" y="697"/>
                    </a:cubicBezTo>
                    <a:cubicBezTo>
                      <a:pt x="54214" y="690"/>
                      <a:pt x="54214" y="682"/>
                      <a:pt x="54214" y="675"/>
                    </a:cubicBezTo>
                    <a:lnTo>
                      <a:pt x="54214" y="48"/>
                    </a:lnTo>
                    <a:cubicBezTo>
                      <a:pt x="54214" y="41"/>
                      <a:pt x="54214" y="34"/>
                      <a:pt x="54206" y="30"/>
                    </a:cubicBezTo>
                    <a:cubicBezTo>
                      <a:pt x="54202" y="23"/>
                      <a:pt x="54195" y="19"/>
                      <a:pt x="54188" y="19"/>
                    </a:cubicBezTo>
                    <a:close/>
                    <a:moveTo>
                      <a:pt x="63826" y="16"/>
                    </a:moveTo>
                    <a:lnTo>
                      <a:pt x="59116" y="19"/>
                    </a:lnTo>
                    <a:cubicBezTo>
                      <a:pt x="59101" y="19"/>
                      <a:pt x="59090" y="30"/>
                      <a:pt x="59090" y="44"/>
                    </a:cubicBezTo>
                    <a:lnTo>
                      <a:pt x="59090" y="675"/>
                    </a:lnTo>
                    <a:cubicBezTo>
                      <a:pt x="59090" y="693"/>
                      <a:pt x="59101" y="704"/>
                      <a:pt x="59116" y="704"/>
                    </a:cubicBezTo>
                    <a:lnTo>
                      <a:pt x="63826" y="704"/>
                    </a:lnTo>
                    <a:cubicBezTo>
                      <a:pt x="63833" y="704"/>
                      <a:pt x="63840" y="700"/>
                      <a:pt x="63843" y="697"/>
                    </a:cubicBezTo>
                    <a:cubicBezTo>
                      <a:pt x="63848" y="690"/>
                      <a:pt x="63851" y="682"/>
                      <a:pt x="63851" y="675"/>
                    </a:cubicBezTo>
                    <a:lnTo>
                      <a:pt x="63851" y="44"/>
                    </a:lnTo>
                    <a:cubicBezTo>
                      <a:pt x="63851" y="34"/>
                      <a:pt x="63848" y="30"/>
                      <a:pt x="63843" y="23"/>
                    </a:cubicBezTo>
                    <a:cubicBezTo>
                      <a:pt x="63840" y="19"/>
                      <a:pt x="63833" y="16"/>
                      <a:pt x="63826" y="16"/>
                    </a:cubicBezTo>
                    <a:close/>
                    <a:moveTo>
                      <a:pt x="10931" y="30"/>
                    </a:moveTo>
                    <a:cubicBezTo>
                      <a:pt x="10924" y="30"/>
                      <a:pt x="10917" y="34"/>
                      <a:pt x="10913" y="37"/>
                    </a:cubicBezTo>
                    <a:cubicBezTo>
                      <a:pt x="10906" y="44"/>
                      <a:pt x="10902" y="51"/>
                      <a:pt x="10902" y="59"/>
                    </a:cubicBezTo>
                    <a:lnTo>
                      <a:pt x="10902" y="678"/>
                    </a:lnTo>
                    <a:cubicBezTo>
                      <a:pt x="10902" y="685"/>
                      <a:pt x="10906" y="693"/>
                      <a:pt x="10913" y="700"/>
                    </a:cubicBezTo>
                    <a:cubicBezTo>
                      <a:pt x="10917" y="704"/>
                      <a:pt x="10924" y="707"/>
                      <a:pt x="10931" y="707"/>
                    </a:cubicBezTo>
                    <a:lnTo>
                      <a:pt x="15641" y="704"/>
                    </a:lnTo>
                    <a:cubicBezTo>
                      <a:pt x="15655" y="704"/>
                      <a:pt x="15666" y="693"/>
                      <a:pt x="15666" y="678"/>
                    </a:cubicBezTo>
                    <a:lnTo>
                      <a:pt x="15666" y="59"/>
                    </a:lnTo>
                    <a:cubicBezTo>
                      <a:pt x="15666" y="44"/>
                      <a:pt x="15655" y="30"/>
                      <a:pt x="15641" y="30"/>
                    </a:cubicBezTo>
                    <a:close/>
                    <a:moveTo>
                      <a:pt x="73459" y="8"/>
                    </a:moveTo>
                    <a:lnTo>
                      <a:pt x="68754" y="12"/>
                    </a:lnTo>
                    <a:cubicBezTo>
                      <a:pt x="68739" y="12"/>
                      <a:pt x="68725" y="23"/>
                      <a:pt x="68725" y="41"/>
                    </a:cubicBezTo>
                    <a:lnTo>
                      <a:pt x="68725" y="678"/>
                    </a:lnTo>
                    <a:cubicBezTo>
                      <a:pt x="68725" y="693"/>
                      <a:pt x="68739" y="704"/>
                      <a:pt x="68754" y="704"/>
                    </a:cubicBezTo>
                    <a:lnTo>
                      <a:pt x="73459" y="707"/>
                    </a:lnTo>
                    <a:cubicBezTo>
                      <a:pt x="73467" y="707"/>
                      <a:pt x="73474" y="704"/>
                      <a:pt x="73481" y="700"/>
                    </a:cubicBezTo>
                    <a:cubicBezTo>
                      <a:pt x="73485" y="693"/>
                      <a:pt x="73489" y="685"/>
                      <a:pt x="73489" y="678"/>
                    </a:cubicBezTo>
                    <a:lnTo>
                      <a:pt x="73489" y="37"/>
                    </a:lnTo>
                    <a:cubicBezTo>
                      <a:pt x="73489" y="30"/>
                      <a:pt x="73485" y="23"/>
                      <a:pt x="73481" y="16"/>
                    </a:cubicBezTo>
                    <a:cubicBezTo>
                      <a:pt x="73474" y="12"/>
                      <a:pt x="73467" y="8"/>
                      <a:pt x="73459" y="8"/>
                    </a:cubicBezTo>
                    <a:close/>
                    <a:moveTo>
                      <a:pt x="3435" y="23"/>
                    </a:moveTo>
                    <a:cubicBezTo>
                      <a:pt x="2973" y="23"/>
                      <a:pt x="2495" y="30"/>
                      <a:pt x="2033" y="37"/>
                    </a:cubicBezTo>
                    <a:cubicBezTo>
                      <a:pt x="1789" y="41"/>
                      <a:pt x="1542" y="44"/>
                      <a:pt x="1293" y="48"/>
                    </a:cubicBezTo>
                    <a:cubicBezTo>
                      <a:pt x="1279" y="48"/>
                      <a:pt x="1268" y="59"/>
                      <a:pt x="1268" y="73"/>
                    </a:cubicBezTo>
                    <a:lnTo>
                      <a:pt x="1268" y="682"/>
                    </a:lnTo>
                    <a:cubicBezTo>
                      <a:pt x="1268" y="690"/>
                      <a:pt x="1268" y="697"/>
                      <a:pt x="1275" y="704"/>
                    </a:cubicBezTo>
                    <a:cubicBezTo>
                      <a:pt x="1279" y="707"/>
                      <a:pt x="1286" y="711"/>
                      <a:pt x="1293" y="711"/>
                    </a:cubicBezTo>
                    <a:lnTo>
                      <a:pt x="6003" y="707"/>
                    </a:lnTo>
                    <a:cubicBezTo>
                      <a:pt x="6017" y="707"/>
                      <a:pt x="6029" y="697"/>
                      <a:pt x="6029" y="682"/>
                    </a:cubicBezTo>
                    <a:lnTo>
                      <a:pt x="6029" y="51"/>
                    </a:lnTo>
                    <a:cubicBezTo>
                      <a:pt x="6029" y="37"/>
                      <a:pt x="6017" y="26"/>
                      <a:pt x="6003" y="26"/>
                    </a:cubicBezTo>
                    <a:lnTo>
                      <a:pt x="3435" y="23"/>
                    </a:lnTo>
                    <a:close/>
                    <a:moveTo>
                      <a:pt x="83097" y="1"/>
                    </a:moveTo>
                    <a:lnTo>
                      <a:pt x="78391" y="4"/>
                    </a:lnTo>
                    <a:cubicBezTo>
                      <a:pt x="78376" y="4"/>
                      <a:pt x="78362" y="16"/>
                      <a:pt x="78362" y="34"/>
                    </a:cubicBezTo>
                    <a:lnTo>
                      <a:pt x="78362" y="682"/>
                    </a:lnTo>
                    <a:cubicBezTo>
                      <a:pt x="78362" y="697"/>
                      <a:pt x="78376" y="707"/>
                      <a:pt x="78391" y="707"/>
                    </a:cubicBezTo>
                    <a:lnTo>
                      <a:pt x="80274" y="707"/>
                    </a:lnTo>
                    <a:cubicBezTo>
                      <a:pt x="81217" y="711"/>
                      <a:pt x="82157" y="711"/>
                      <a:pt x="83097" y="711"/>
                    </a:cubicBezTo>
                    <a:cubicBezTo>
                      <a:pt x="83105" y="711"/>
                      <a:pt x="83112" y="707"/>
                      <a:pt x="83119" y="704"/>
                    </a:cubicBezTo>
                    <a:cubicBezTo>
                      <a:pt x="83123" y="697"/>
                      <a:pt x="83127" y="690"/>
                      <a:pt x="83127" y="682"/>
                    </a:cubicBezTo>
                    <a:lnTo>
                      <a:pt x="83127" y="30"/>
                    </a:lnTo>
                    <a:cubicBezTo>
                      <a:pt x="83127" y="23"/>
                      <a:pt x="83123" y="16"/>
                      <a:pt x="83119" y="8"/>
                    </a:cubicBezTo>
                    <a:cubicBezTo>
                      <a:pt x="83112" y="4"/>
                      <a:pt x="83105" y="1"/>
                      <a:pt x="83097" y="1"/>
                    </a:cubicBezTo>
                    <a:close/>
                    <a:moveTo>
                      <a:pt x="60220" y="4437"/>
                    </a:moveTo>
                    <a:cubicBezTo>
                      <a:pt x="59870" y="4568"/>
                      <a:pt x="59465" y="4637"/>
                      <a:pt x="59050" y="4637"/>
                    </a:cubicBezTo>
                    <a:cubicBezTo>
                      <a:pt x="58646" y="4637"/>
                      <a:pt x="58249" y="4572"/>
                      <a:pt x="57907" y="4449"/>
                    </a:cubicBezTo>
                    <a:cubicBezTo>
                      <a:pt x="57903" y="4444"/>
                      <a:pt x="57899" y="4444"/>
                      <a:pt x="57895" y="4444"/>
                    </a:cubicBezTo>
                    <a:cubicBezTo>
                      <a:pt x="57892" y="4444"/>
                      <a:pt x="57889" y="4449"/>
                      <a:pt x="57882" y="4449"/>
                    </a:cubicBezTo>
                    <a:cubicBezTo>
                      <a:pt x="57874" y="4452"/>
                      <a:pt x="57870" y="4459"/>
                      <a:pt x="57870" y="4470"/>
                    </a:cubicBezTo>
                    <a:cubicBezTo>
                      <a:pt x="57860" y="4539"/>
                      <a:pt x="57845" y="4612"/>
                      <a:pt x="57826" y="4678"/>
                    </a:cubicBezTo>
                    <a:cubicBezTo>
                      <a:pt x="57823" y="4692"/>
                      <a:pt x="57830" y="4706"/>
                      <a:pt x="57841" y="4711"/>
                    </a:cubicBezTo>
                    <a:cubicBezTo>
                      <a:pt x="58198" y="4867"/>
                      <a:pt x="58613" y="4947"/>
                      <a:pt x="59050" y="4947"/>
                    </a:cubicBezTo>
                    <a:cubicBezTo>
                      <a:pt x="59499" y="4947"/>
                      <a:pt x="59924" y="4859"/>
                      <a:pt x="60285" y="4699"/>
                    </a:cubicBezTo>
                    <a:cubicBezTo>
                      <a:pt x="60299" y="4692"/>
                      <a:pt x="60307" y="4678"/>
                      <a:pt x="60303" y="4663"/>
                    </a:cubicBezTo>
                    <a:cubicBezTo>
                      <a:pt x="60281" y="4594"/>
                      <a:pt x="60267" y="4528"/>
                      <a:pt x="60256" y="4459"/>
                    </a:cubicBezTo>
                    <a:cubicBezTo>
                      <a:pt x="60256" y="4452"/>
                      <a:pt x="60249" y="4444"/>
                      <a:pt x="60242" y="4441"/>
                    </a:cubicBezTo>
                    <a:cubicBezTo>
                      <a:pt x="60237" y="4437"/>
                      <a:pt x="60234" y="4437"/>
                      <a:pt x="60227" y="4437"/>
                    </a:cubicBezTo>
                    <a:close/>
                    <a:moveTo>
                      <a:pt x="2397" y="4437"/>
                    </a:moveTo>
                    <a:cubicBezTo>
                      <a:pt x="2048" y="4568"/>
                      <a:pt x="1646" y="4637"/>
                      <a:pt x="1231" y="4637"/>
                    </a:cubicBezTo>
                    <a:cubicBezTo>
                      <a:pt x="824" y="4637"/>
                      <a:pt x="427" y="4572"/>
                      <a:pt x="84" y="4449"/>
                    </a:cubicBezTo>
                    <a:cubicBezTo>
                      <a:pt x="81" y="4444"/>
                      <a:pt x="77" y="4444"/>
                      <a:pt x="73" y="4444"/>
                    </a:cubicBezTo>
                    <a:cubicBezTo>
                      <a:pt x="69" y="4444"/>
                      <a:pt x="66" y="4449"/>
                      <a:pt x="59" y="4449"/>
                    </a:cubicBezTo>
                    <a:cubicBezTo>
                      <a:pt x="51" y="4452"/>
                      <a:pt x="48" y="4459"/>
                      <a:pt x="48" y="4470"/>
                    </a:cubicBezTo>
                    <a:cubicBezTo>
                      <a:pt x="37" y="4539"/>
                      <a:pt x="22" y="4612"/>
                      <a:pt x="4" y="4678"/>
                    </a:cubicBezTo>
                    <a:cubicBezTo>
                      <a:pt x="0" y="4692"/>
                      <a:pt x="7" y="4706"/>
                      <a:pt x="19" y="4711"/>
                    </a:cubicBezTo>
                    <a:cubicBezTo>
                      <a:pt x="372" y="4867"/>
                      <a:pt x="791" y="4947"/>
                      <a:pt x="1224" y="4951"/>
                    </a:cubicBezTo>
                    <a:cubicBezTo>
                      <a:pt x="1676" y="4947"/>
                      <a:pt x="2102" y="4864"/>
                      <a:pt x="2463" y="4699"/>
                    </a:cubicBezTo>
                    <a:cubicBezTo>
                      <a:pt x="2477" y="4692"/>
                      <a:pt x="2485" y="4678"/>
                      <a:pt x="2481" y="4663"/>
                    </a:cubicBezTo>
                    <a:cubicBezTo>
                      <a:pt x="2459" y="4594"/>
                      <a:pt x="2445" y="4528"/>
                      <a:pt x="2433" y="4459"/>
                    </a:cubicBezTo>
                    <a:cubicBezTo>
                      <a:pt x="2433" y="4452"/>
                      <a:pt x="2426" y="4444"/>
                      <a:pt x="2419" y="4441"/>
                    </a:cubicBezTo>
                    <a:cubicBezTo>
                      <a:pt x="2416" y="4437"/>
                      <a:pt x="2411" y="4437"/>
                      <a:pt x="2404" y="4437"/>
                    </a:cubicBezTo>
                    <a:close/>
                    <a:moveTo>
                      <a:pt x="7216" y="4437"/>
                    </a:moveTo>
                    <a:cubicBezTo>
                      <a:pt x="6866" y="4568"/>
                      <a:pt x="6462" y="4637"/>
                      <a:pt x="6047" y="4637"/>
                    </a:cubicBezTo>
                    <a:cubicBezTo>
                      <a:pt x="5642" y="4637"/>
                      <a:pt x="5245" y="4572"/>
                      <a:pt x="4903" y="4449"/>
                    </a:cubicBezTo>
                    <a:cubicBezTo>
                      <a:pt x="4899" y="4444"/>
                      <a:pt x="4896" y="4444"/>
                      <a:pt x="4892" y="4444"/>
                    </a:cubicBezTo>
                    <a:cubicBezTo>
                      <a:pt x="4889" y="4444"/>
                      <a:pt x="4885" y="4449"/>
                      <a:pt x="4877" y="4449"/>
                    </a:cubicBezTo>
                    <a:cubicBezTo>
                      <a:pt x="4870" y="4452"/>
                      <a:pt x="4867" y="4459"/>
                      <a:pt x="4867" y="4470"/>
                    </a:cubicBezTo>
                    <a:cubicBezTo>
                      <a:pt x="4855" y="4539"/>
                      <a:pt x="4841" y="4612"/>
                      <a:pt x="4823" y="4678"/>
                    </a:cubicBezTo>
                    <a:cubicBezTo>
                      <a:pt x="4820" y="4692"/>
                      <a:pt x="4827" y="4706"/>
                      <a:pt x="4837" y="4711"/>
                    </a:cubicBezTo>
                    <a:cubicBezTo>
                      <a:pt x="5195" y="4867"/>
                      <a:pt x="5610" y="4947"/>
                      <a:pt x="6047" y="4951"/>
                    </a:cubicBezTo>
                    <a:cubicBezTo>
                      <a:pt x="6495" y="4947"/>
                      <a:pt x="6921" y="4859"/>
                      <a:pt x="7281" y="4699"/>
                    </a:cubicBezTo>
                    <a:cubicBezTo>
                      <a:pt x="7296" y="4692"/>
                      <a:pt x="7303" y="4678"/>
                      <a:pt x="7300" y="4663"/>
                    </a:cubicBezTo>
                    <a:cubicBezTo>
                      <a:pt x="7278" y="4594"/>
                      <a:pt x="7263" y="4528"/>
                      <a:pt x="7252" y="4459"/>
                    </a:cubicBezTo>
                    <a:cubicBezTo>
                      <a:pt x="7252" y="4452"/>
                      <a:pt x="7245" y="4444"/>
                      <a:pt x="7238" y="4441"/>
                    </a:cubicBezTo>
                    <a:cubicBezTo>
                      <a:pt x="7234" y="4437"/>
                      <a:pt x="7231" y="4437"/>
                      <a:pt x="7224" y="4437"/>
                    </a:cubicBezTo>
                    <a:close/>
                    <a:moveTo>
                      <a:pt x="12035" y="4437"/>
                    </a:moveTo>
                    <a:cubicBezTo>
                      <a:pt x="11685" y="4568"/>
                      <a:pt x="11281" y="4637"/>
                      <a:pt x="10865" y="4637"/>
                    </a:cubicBezTo>
                    <a:cubicBezTo>
                      <a:pt x="10462" y="4637"/>
                      <a:pt x="10065" y="4572"/>
                      <a:pt x="9722" y="4449"/>
                    </a:cubicBezTo>
                    <a:cubicBezTo>
                      <a:pt x="9718" y="4444"/>
                      <a:pt x="9715" y="4444"/>
                      <a:pt x="9711" y="4444"/>
                    </a:cubicBezTo>
                    <a:cubicBezTo>
                      <a:pt x="9707" y="4444"/>
                      <a:pt x="9700" y="4449"/>
                      <a:pt x="9697" y="4449"/>
                    </a:cubicBezTo>
                    <a:cubicBezTo>
                      <a:pt x="9689" y="4452"/>
                      <a:pt x="9685" y="4459"/>
                      <a:pt x="9685" y="4470"/>
                    </a:cubicBezTo>
                    <a:cubicBezTo>
                      <a:pt x="9675" y="4539"/>
                      <a:pt x="9660" y="4612"/>
                      <a:pt x="9642" y="4678"/>
                    </a:cubicBezTo>
                    <a:cubicBezTo>
                      <a:pt x="9638" y="4692"/>
                      <a:pt x="9645" y="4706"/>
                      <a:pt x="9656" y="4711"/>
                    </a:cubicBezTo>
                    <a:cubicBezTo>
                      <a:pt x="10010" y="4867"/>
                      <a:pt x="10428" y="4947"/>
                      <a:pt x="10865" y="4951"/>
                    </a:cubicBezTo>
                    <a:cubicBezTo>
                      <a:pt x="11314" y="4947"/>
                      <a:pt x="11740" y="4859"/>
                      <a:pt x="12101" y="4696"/>
                    </a:cubicBezTo>
                    <a:cubicBezTo>
                      <a:pt x="12115" y="4692"/>
                      <a:pt x="12122" y="4678"/>
                      <a:pt x="12119" y="4663"/>
                    </a:cubicBezTo>
                    <a:cubicBezTo>
                      <a:pt x="12097" y="4594"/>
                      <a:pt x="12082" y="4528"/>
                      <a:pt x="12071" y="4459"/>
                    </a:cubicBezTo>
                    <a:cubicBezTo>
                      <a:pt x="12067" y="4452"/>
                      <a:pt x="12064" y="4444"/>
                      <a:pt x="12057" y="4441"/>
                    </a:cubicBezTo>
                    <a:cubicBezTo>
                      <a:pt x="12053" y="4437"/>
                      <a:pt x="12049" y="4437"/>
                      <a:pt x="12042" y="4437"/>
                    </a:cubicBezTo>
                    <a:close/>
                    <a:moveTo>
                      <a:pt x="16853" y="4437"/>
                    </a:moveTo>
                    <a:cubicBezTo>
                      <a:pt x="16504" y="4568"/>
                      <a:pt x="16100" y="4637"/>
                      <a:pt x="15685" y="4637"/>
                    </a:cubicBezTo>
                    <a:cubicBezTo>
                      <a:pt x="15280" y="4637"/>
                      <a:pt x="14883" y="4572"/>
                      <a:pt x="14540" y="4449"/>
                    </a:cubicBezTo>
                    <a:cubicBezTo>
                      <a:pt x="14537" y="4444"/>
                      <a:pt x="14533" y="4444"/>
                      <a:pt x="14530" y="4444"/>
                    </a:cubicBezTo>
                    <a:cubicBezTo>
                      <a:pt x="14526" y="4444"/>
                      <a:pt x="14519" y="4449"/>
                      <a:pt x="14515" y="4449"/>
                    </a:cubicBezTo>
                    <a:cubicBezTo>
                      <a:pt x="14508" y="4452"/>
                      <a:pt x="14505" y="4459"/>
                      <a:pt x="14505" y="4470"/>
                    </a:cubicBezTo>
                    <a:cubicBezTo>
                      <a:pt x="14490" y="4539"/>
                      <a:pt x="14479" y="4612"/>
                      <a:pt x="14461" y="4678"/>
                    </a:cubicBezTo>
                    <a:cubicBezTo>
                      <a:pt x="14457" y="4692"/>
                      <a:pt x="14464" y="4706"/>
                      <a:pt x="14475" y="4711"/>
                    </a:cubicBezTo>
                    <a:cubicBezTo>
                      <a:pt x="14829" y="4867"/>
                      <a:pt x="15248" y="4947"/>
                      <a:pt x="15681" y="4951"/>
                    </a:cubicBezTo>
                    <a:cubicBezTo>
                      <a:pt x="16129" y="4947"/>
                      <a:pt x="16559" y="4864"/>
                      <a:pt x="16919" y="4696"/>
                    </a:cubicBezTo>
                    <a:cubicBezTo>
                      <a:pt x="16934" y="4692"/>
                      <a:pt x="16941" y="4678"/>
                      <a:pt x="16937" y="4663"/>
                    </a:cubicBezTo>
                    <a:cubicBezTo>
                      <a:pt x="16915" y="4594"/>
                      <a:pt x="16901" y="4528"/>
                      <a:pt x="16890" y="4459"/>
                    </a:cubicBezTo>
                    <a:cubicBezTo>
                      <a:pt x="16887" y="4452"/>
                      <a:pt x="16883" y="4444"/>
                      <a:pt x="16875" y="4441"/>
                    </a:cubicBezTo>
                    <a:cubicBezTo>
                      <a:pt x="16872" y="4437"/>
                      <a:pt x="16868" y="4437"/>
                      <a:pt x="16861" y="4437"/>
                    </a:cubicBezTo>
                    <a:close/>
                    <a:moveTo>
                      <a:pt x="21669" y="4437"/>
                    </a:moveTo>
                    <a:cubicBezTo>
                      <a:pt x="21323" y="4568"/>
                      <a:pt x="20918" y="4637"/>
                      <a:pt x="20503" y="4637"/>
                    </a:cubicBezTo>
                    <a:cubicBezTo>
                      <a:pt x="20099" y="4637"/>
                      <a:pt x="19702" y="4572"/>
                      <a:pt x="19360" y="4449"/>
                    </a:cubicBezTo>
                    <a:cubicBezTo>
                      <a:pt x="19356" y="4444"/>
                      <a:pt x="19353" y="4444"/>
                      <a:pt x="19348" y="4444"/>
                    </a:cubicBezTo>
                    <a:cubicBezTo>
                      <a:pt x="19345" y="4444"/>
                      <a:pt x="19338" y="4449"/>
                      <a:pt x="19334" y="4449"/>
                    </a:cubicBezTo>
                    <a:cubicBezTo>
                      <a:pt x="19326" y="4452"/>
                      <a:pt x="19323" y="4459"/>
                      <a:pt x="19319" y="4470"/>
                    </a:cubicBezTo>
                    <a:cubicBezTo>
                      <a:pt x="19309" y="4539"/>
                      <a:pt x="19294" y="4612"/>
                      <a:pt x="19279" y="4678"/>
                    </a:cubicBezTo>
                    <a:cubicBezTo>
                      <a:pt x="19276" y="4692"/>
                      <a:pt x="19283" y="4706"/>
                      <a:pt x="19294" y="4711"/>
                    </a:cubicBezTo>
                    <a:cubicBezTo>
                      <a:pt x="19647" y="4867"/>
                      <a:pt x="20066" y="4947"/>
                      <a:pt x="20500" y="4951"/>
                    </a:cubicBezTo>
                    <a:cubicBezTo>
                      <a:pt x="20951" y="4947"/>
                      <a:pt x="21377" y="4859"/>
                      <a:pt x="21738" y="4699"/>
                    </a:cubicBezTo>
                    <a:cubicBezTo>
                      <a:pt x="21752" y="4692"/>
                      <a:pt x="21760" y="4678"/>
                      <a:pt x="21757" y="4663"/>
                    </a:cubicBezTo>
                    <a:cubicBezTo>
                      <a:pt x="21735" y="4594"/>
                      <a:pt x="21720" y="4528"/>
                      <a:pt x="21709" y="4459"/>
                    </a:cubicBezTo>
                    <a:cubicBezTo>
                      <a:pt x="21705" y="4452"/>
                      <a:pt x="21702" y="4444"/>
                      <a:pt x="21695" y="4441"/>
                    </a:cubicBezTo>
                    <a:cubicBezTo>
                      <a:pt x="21691" y="4437"/>
                      <a:pt x="21683" y="4437"/>
                      <a:pt x="21680" y="4437"/>
                    </a:cubicBezTo>
                    <a:close/>
                    <a:moveTo>
                      <a:pt x="26488" y="4437"/>
                    </a:moveTo>
                    <a:cubicBezTo>
                      <a:pt x="26141" y="4568"/>
                      <a:pt x="25738" y="4637"/>
                      <a:pt x="25322" y="4637"/>
                    </a:cubicBezTo>
                    <a:cubicBezTo>
                      <a:pt x="24914" y="4637"/>
                      <a:pt x="24521" y="4572"/>
                      <a:pt x="24175" y="4449"/>
                    </a:cubicBezTo>
                    <a:cubicBezTo>
                      <a:pt x="24175" y="4444"/>
                      <a:pt x="24171" y="4444"/>
                      <a:pt x="24168" y="4444"/>
                    </a:cubicBezTo>
                    <a:cubicBezTo>
                      <a:pt x="24164" y="4444"/>
                      <a:pt x="24156" y="4449"/>
                      <a:pt x="24153" y="4449"/>
                    </a:cubicBezTo>
                    <a:cubicBezTo>
                      <a:pt x="24146" y="4452"/>
                      <a:pt x="24142" y="4459"/>
                      <a:pt x="24139" y="4470"/>
                    </a:cubicBezTo>
                    <a:cubicBezTo>
                      <a:pt x="24127" y="4539"/>
                      <a:pt x="24112" y="4612"/>
                      <a:pt x="24098" y="4678"/>
                    </a:cubicBezTo>
                    <a:cubicBezTo>
                      <a:pt x="24095" y="4692"/>
                      <a:pt x="24098" y="4706"/>
                      <a:pt x="24112" y="4711"/>
                    </a:cubicBezTo>
                    <a:cubicBezTo>
                      <a:pt x="24467" y="4867"/>
                      <a:pt x="24882" y="4947"/>
                      <a:pt x="25314" y="4951"/>
                    </a:cubicBezTo>
                    <a:cubicBezTo>
                      <a:pt x="25766" y="4947"/>
                      <a:pt x="26193" y="4864"/>
                      <a:pt x="26557" y="4699"/>
                    </a:cubicBezTo>
                    <a:cubicBezTo>
                      <a:pt x="26572" y="4692"/>
                      <a:pt x="26579" y="4678"/>
                      <a:pt x="26575" y="4663"/>
                    </a:cubicBezTo>
                    <a:cubicBezTo>
                      <a:pt x="26553" y="4594"/>
                      <a:pt x="26538" y="4528"/>
                      <a:pt x="26528" y="4459"/>
                    </a:cubicBezTo>
                    <a:cubicBezTo>
                      <a:pt x="26524" y="4452"/>
                      <a:pt x="26521" y="4444"/>
                      <a:pt x="26513" y="4441"/>
                    </a:cubicBezTo>
                    <a:cubicBezTo>
                      <a:pt x="26509" y="4437"/>
                      <a:pt x="26502" y="4437"/>
                      <a:pt x="26499" y="4437"/>
                    </a:cubicBezTo>
                    <a:close/>
                    <a:moveTo>
                      <a:pt x="31307" y="4437"/>
                    </a:moveTo>
                    <a:cubicBezTo>
                      <a:pt x="30961" y="4568"/>
                      <a:pt x="30556" y="4637"/>
                      <a:pt x="30141" y="4637"/>
                    </a:cubicBezTo>
                    <a:cubicBezTo>
                      <a:pt x="29737" y="4637"/>
                      <a:pt x="29340" y="4572"/>
                      <a:pt x="28994" y="4449"/>
                    </a:cubicBezTo>
                    <a:cubicBezTo>
                      <a:pt x="28994" y="4444"/>
                      <a:pt x="28990" y="4444"/>
                      <a:pt x="28986" y="4444"/>
                    </a:cubicBezTo>
                    <a:cubicBezTo>
                      <a:pt x="28979" y="4444"/>
                      <a:pt x="28975" y="4449"/>
                      <a:pt x="28972" y="4449"/>
                    </a:cubicBezTo>
                    <a:cubicBezTo>
                      <a:pt x="28964" y="4452"/>
                      <a:pt x="28961" y="4459"/>
                      <a:pt x="28957" y="4470"/>
                    </a:cubicBezTo>
                    <a:cubicBezTo>
                      <a:pt x="28947" y="4539"/>
                      <a:pt x="28932" y="4612"/>
                      <a:pt x="28913" y="4678"/>
                    </a:cubicBezTo>
                    <a:cubicBezTo>
                      <a:pt x="28913" y="4692"/>
                      <a:pt x="28917" y="4706"/>
                      <a:pt x="28932" y="4711"/>
                    </a:cubicBezTo>
                    <a:cubicBezTo>
                      <a:pt x="29285" y="4867"/>
                      <a:pt x="29700" y="4947"/>
                      <a:pt x="30134" y="4951"/>
                    </a:cubicBezTo>
                    <a:cubicBezTo>
                      <a:pt x="30586" y="4947"/>
                      <a:pt x="31011" y="4864"/>
                      <a:pt x="31376" y="4696"/>
                    </a:cubicBezTo>
                    <a:cubicBezTo>
                      <a:pt x="31390" y="4692"/>
                      <a:pt x="31398" y="4678"/>
                      <a:pt x="31390" y="4663"/>
                    </a:cubicBezTo>
                    <a:cubicBezTo>
                      <a:pt x="31372" y="4594"/>
                      <a:pt x="31354" y="4528"/>
                      <a:pt x="31343" y="4459"/>
                    </a:cubicBezTo>
                    <a:cubicBezTo>
                      <a:pt x="31343" y="4452"/>
                      <a:pt x="31339" y="4444"/>
                      <a:pt x="31332" y="4441"/>
                    </a:cubicBezTo>
                    <a:cubicBezTo>
                      <a:pt x="31329" y="4437"/>
                      <a:pt x="31321" y="4437"/>
                      <a:pt x="31317" y="4437"/>
                    </a:cubicBezTo>
                    <a:close/>
                    <a:moveTo>
                      <a:pt x="36125" y="4437"/>
                    </a:moveTo>
                    <a:cubicBezTo>
                      <a:pt x="35779" y="4568"/>
                      <a:pt x="35375" y="4637"/>
                      <a:pt x="34960" y="4637"/>
                    </a:cubicBezTo>
                    <a:cubicBezTo>
                      <a:pt x="34552" y="4637"/>
                      <a:pt x="34158" y="4572"/>
                      <a:pt x="33812" y="4449"/>
                    </a:cubicBezTo>
                    <a:cubicBezTo>
                      <a:pt x="33809" y="4444"/>
                      <a:pt x="33809" y="4444"/>
                      <a:pt x="33805" y="4444"/>
                    </a:cubicBezTo>
                    <a:cubicBezTo>
                      <a:pt x="33798" y="4444"/>
                      <a:pt x="33794" y="4449"/>
                      <a:pt x="33790" y="4449"/>
                    </a:cubicBezTo>
                    <a:cubicBezTo>
                      <a:pt x="33783" y="4452"/>
                      <a:pt x="33780" y="4459"/>
                      <a:pt x="33776" y="4470"/>
                    </a:cubicBezTo>
                    <a:cubicBezTo>
                      <a:pt x="33765" y="4539"/>
                      <a:pt x="33750" y="4612"/>
                      <a:pt x="33733" y="4678"/>
                    </a:cubicBezTo>
                    <a:cubicBezTo>
                      <a:pt x="33728" y="4692"/>
                      <a:pt x="33736" y="4706"/>
                      <a:pt x="33750" y="4711"/>
                    </a:cubicBezTo>
                    <a:cubicBezTo>
                      <a:pt x="34104" y="4867"/>
                      <a:pt x="34519" y="4947"/>
                      <a:pt x="34957" y="4951"/>
                    </a:cubicBezTo>
                    <a:cubicBezTo>
                      <a:pt x="35404" y="4947"/>
                      <a:pt x="35831" y="4864"/>
                      <a:pt x="36194" y="4696"/>
                    </a:cubicBezTo>
                    <a:cubicBezTo>
                      <a:pt x="36206" y="4692"/>
                      <a:pt x="36213" y="4678"/>
                      <a:pt x="36209" y="4663"/>
                    </a:cubicBezTo>
                    <a:cubicBezTo>
                      <a:pt x="36191" y="4594"/>
                      <a:pt x="36172" y="4528"/>
                      <a:pt x="36162" y="4459"/>
                    </a:cubicBezTo>
                    <a:cubicBezTo>
                      <a:pt x="36162" y="4452"/>
                      <a:pt x="36158" y="4444"/>
                      <a:pt x="36151" y="4441"/>
                    </a:cubicBezTo>
                    <a:cubicBezTo>
                      <a:pt x="36147" y="4437"/>
                      <a:pt x="36140" y="4437"/>
                      <a:pt x="36137" y="4437"/>
                    </a:cubicBezTo>
                    <a:close/>
                    <a:moveTo>
                      <a:pt x="40945" y="4437"/>
                    </a:moveTo>
                    <a:cubicBezTo>
                      <a:pt x="40595" y="4568"/>
                      <a:pt x="40194" y="4637"/>
                      <a:pt x="39778" y="4637"/>
                    </a:cubicBezTo>
                    <a:cubicBezTo>
                      <a:pt x="39371" y="4637"/>
                      <a:pt x="38978" y="4572"/>
                      <a:pt x="38632" y="4449"/>
                    </a:cubicBezTo>
                    <a:cubicBezTo>
                      <a:pt x="38628" y="4444"/>
                      <a:pt x="38628" y="4444"/>
                      <a:pt x="38624" y="4444"/>
                    </a:cubicBezTo>
                    <a:cubicBezTo>
                      <a:pt x="38617" y="4444"/>
                      <a:pt x="38613" y="4449"/>
                      <a:pt x="38610" y="4449"/>
                    </a:cubicBezTo>
                    <a:cubicBezTo>
                      <a:pt x="38602" y="4452"/>
                      <a:pt x="38595" y="4459"/>
                      <a:pt x="38595" y="4470"/>
                    </a:cubicBezTo>
                    <a:cubicBezTo>
                      <a:pt x="38584" y="4539"/>
                      <a:pt x="38569" y="4612"/>
                      <a:pt x="38551" y="4678"/>
                    </a:cubicBezTo>
                    <a:cubicBezTo>
                      <a:pt x="38548" y="4692"/>
                      <a:pt x="38555" y="4706"/>
                      <a:pt x="38569" y="4711"/>
                    </a:cubicBezTo>
                    <a:cubicBezTo>
                      <a:pt x="38923" y="4867"/>
                      <a:pt x="39338" y="4947"/>
                      <a:pt x="39771" y="4951"/>
                    </a:cubicBezTo>
                    <a:cubicBezTo>
                      <a:pt x="40223" y="4947"/>
                      <a:pt x="40649" y="4864"/>
                      <a:pt x="41014" y="4696"/>
                    </a:cubicBezTo>
                    <a:cubicBezTo>
                      <a:pt x="41024" y="4692"/>
                      <a:pt x="41032" y="4678"/>
                      <a:pt x="41028" y="4663"/>
                    </a:cubicBezTo>
                    <a:cubicBezTo>
                      <a:pt x="41010" y="4594"/>
                      <a:pt x="40992" y="4528"/>
                      <a:pt x="40980" y="4459"/>
                    </a:cubicBezTo>
                    <a:cubicBezTo>
                      <a:pt x="40980" y="4452"/>
                      <a:pt x="40977" y="4444"/>
                      <a:pt x="40970" y="4441"/>
                    </a:cubicBezTo>
                    <a:cubicBezTo>
                      <a:pt x="40962" y="4437"/>
                      <a:pt x="40959" y="4437"/>
                      <a:pt x="40955" y="4437"/>
                    </a:cubicBezTo>
                    <a:close/>
                    <a:moveTo>
                      <a:pt x="45763" y="4437"/>
                    </a:moveTo>
                    <a:cubicBezTo>
                      <a:pt x="45413" y="4568"/>
                      <a:pt x="45013" y="4637"/>
                      <a:pt x="44598" y="4637"/>
                    </a:cubicBezTo>
                    <a:cubicBezTo>
                      <a:pt x="44189" y="4637"/>
                      <a:pt x="43793" y="4572"/>
                      <a:pt x="43450" y="4449"/>
                    </a:cubicBezTo>
                    <a:cubicBezTo>
                      <a:pt x="43446" y="4444"/>
                      <a:pt x="43443" y="4444"/>
                      <a:pt x="43443" y="4444"/>
                    </a:cubicBezTo>
                    <a:cubicBezTo>
                      <a:pt x="43436" y="4444"/>
                      <a:pt x="43432" y="4449"/>
                      <a:pt x="43428" y="4449"/>
                    </a:cubicBezTo>
                    <a:cubicBezTo>
                      <a:pt x="43421" y="4452"/>
                      <a:pt x="43414" y="4459"/>
                      <a:pt x="43414" y="4470"/>
                    </a:cubicBezTo>
                    <a:cubicBezTo>
                      <a:pt x="43403" y="4539"/>
                      <a:pt x="43388" y="4612"/>
                      <a:pt x="43370" y="4678"/>
                    </a:cubicBezTo>
                    <a:cubicBezTo>
                      <a:pt x="43366" y="4692"/>
                      <a:pt x="43374" y="4706"/>
                      <a:pt x="43388" y="4711"/>
                    </a:cubicBezTo>
                    <a:cubicBezTo>
                      <a:pt x="43742" y="4867"/>
                      <a:pt x="44161" y="4947"/>
                      <a:pt x="44594" y="4951"/>
                    </a:cubicBezTo>
                    <a:cubicBezTo>
                      <a:pt x="45042" y="4947"/>
                      <a:pt x="45468" y="4859"/>
                      <a:pt x="45829" y="4699"/>
                    </a:cubicBezTo>
                    <a:cubicBezTo>
                      <a:pt x="45843" y="4692"/>
                      <a:pt x="45850" y="4678"/>
                      <a:pt x="45847" y="4663"/>
                    </a:cubicBezTo>
                    <a:cubicBezTo>
                      <a:pt x="45825" y="4594"/>
                      <a:pt x="45810" y="4528"/>
                      <a:pt x="45800" y="4459"/>
                    </a:cubicBezTo>
                    <a:cubicBezTo>
                      <a:pt x="45800" y="4452"/>
                      <a:pt x="45792" y="4444"/>
                      <a:pt x="45785" y="4441"/>
                    </a:cubicBezTo>
                    <a:cubicBezTo>
                      <a:pt x="45781" y="4437"/>
                      <a:pt x="45778" y="4437"/>
                      <a:pt x="45774" y="4437"/>
                    </a:cubicBezTo>
                    <a:close/>
                    <a:moveTo>
                      <a:pt x="50582" y="4437"/>
                    </a:moveTo>
                    <a:cubicBezTo>
                      <a:pt x="50233" y="4568"/>
                      <a:pt x="49831" y="4637"/>
                      <a:pt x="49416" y="4637"/>
                    </a:cubicBezTo>
                    <a:cubicBezTo>
                      <a:pt x="49009" y="4637"/>
                      <a:pt x="48611" y="4572"/>
                      <a:pt x="48269" y="4449"/>
                    </a:cubicBezTo>
                    <a:cubicBezTo>
                      <a:pt x="48266" y="4444"/>
                      <a:pt x="48261" y="4444"/>
                      <a:pt x="48258" y="4444"/>
                    </a:cubicBezTo>
                    <a:cubicBezTo>
                      <a:pt x="48254" y="4444"/>
                      <a:pt x="48251" y="4449"/>
                      <a:pt x="48247" y="4449"/>
                    </a:cubicBezTo>
                    <a:cubicBezTo>
                      <a:pt x="48239" y="4452"/>
                      <a:pt x="48232" y="4459"/>
                      <a:pt x="48232" y="4470"/>
                    </a:cubicBezTo>
                    <a:cubicBezTo>
                      <a:pt x="48222" y="4539"/>
                      <a:pt x="48207" y="4612"/>
                      <a:pt x="48189" y="4678"/>
                    </a:cubicBezTo>
                    <a:cubicBezTo>
                      <a:pt x="48185" y="4692"/>
                      <a:pt x="48192" y="4706"/>
                      <a:pt x="48204" y="4711"/>
                    </a:cubicBezTo>
                    <a:cubicBezTo>
                      <a:pt x="48560" y="4867"/>
                      <a:pt x="48976" y="4947"/>
                      <a:pt x="49409" y="4951"/>
                    </a:cubicBezTo>
                    <a:cubicBezTo>
                      <a:pt x="49861" y="4947"/>
                      <a:pt x="50287" y="4864"/>
                      <a:pt x="50648" y="4696"/>
                    </a:cubicBezTo>
                    <a:cubicBezTo>
                      <a:pt x="50662" y="4692"/>
                      <a:pt x="50670" y="4678"/>
                      <a:pt x="50665" y="4663"/>
                    </a:cubicBezTo>
                    <a:cubicBezTo>
                      <a:pt x="50643" y="4594"/>
                      <a:pt x="50629" y="4525"/>
                      <a:pt x="50618" y="4459"/>
                    </a:cubicBezTo>
                    <a:cubicBezTo>
                      <a:pt x="50618" y="4452"/>
                      <a:pt x="50611" y="4444"/>
                      <a:pt x="50604" y="4441"/>
                    </a:cubicBezTo>
                    <a:cubicBezTo>
                      <a:pt x="50600" y="4437"/>
                      <a:pt x="50596" y="4437"/>
                      <a:pt x="50593" y="4437"/>
                    </a:cubicBezTo>
                    <a:close/>
                    <a:moveTo>
                      <a:pt x="55401" y="4437"/>
                    </a:moveTo>
                    <a:cubicBezTo>
                      <a:pt x="55051" y="4568"/>
                      <a:pt x="54647" y="4637"/>
                      <a:pt x="54232" y="4637"/>
                    </a:cubicBezTo>
                    <a:cubicBezTo>
                      <a:pt x="53827" y="4637"/>
                      <a:pt x="53430" y="4572"/>
                      <a:pt x="53088" y="4449"/>
                    </a:cubicBezTo>
                    <a:cubicBezTo>
                      <a:pt x="53084" y="4444"/>
                      <a:pt x="53081" y="4444"/>
                      <a:pt x="53077" y="4444"/>
                    </a:cubicBezTo>
                    <a:cubicBezTo>
                      <a:pt x="53074" y="4444"/>
                      <a:pt x="53069" y="4449"/>
                      <a:pt x="53062" y="4449"/>
                    </a:cubicBezTo>
                    <a:cubicBezTo>
                      <a:pt x="53055" y="4452"/>
                      <a:pt x="53052" y="4459"/>
                      <a:pt x="53052" y="4470"/>
                    </a:cubicBezTo>
                    <a:cubicBezTo>
                      <a:pt x="53040" y="4539"/>
                      <a:pt x="53026" y="4612"/>
                      <a:pt x="53008" y="4678"/>
                    </a:cubicBezTo>
                    <a:cubicBezTo>
                      <a:pt x="53004" y="4692"/>
                      <a:pt x="53012" y="4706"/>
                      <a:pt x="53022" y="4711"/>
                    </a:cubicBezTo>
                    <a:cubicBezTo>
                      <a:pt x="53380" y="4867"/>
                      <a:pt x="53795" y="4947"/>
                      <a:pt x="54232" y="4951"/>
                    </a:cubicBezTo>
                    <a:cubicBezTo>
                      <a:pt x="54679" y="4947"/>
                      <a:pt x="55106" y="4864"/>
                      <a:pt x="55466" y="4696"/>
                    </a:cubicBezTo>
                    <a:cubicBezTo>
                      <a:pt x="55481" y="4692"/>
                      <a:pt x="55488" y="4678"/>
                      <a:pt x="55485" y="4663"/>
                    </a:cubicBezTo>
                    <a:cubicBezTo>
                      <a:pt x="55463" y="4594"/>
                      <a:pt x="55448" y="4528"/>
                      <a:pt x="55437" y="4459"/>
                    </a:cubicBezTo>
                    <a:cubicBezTo>
                      <a:pt x="55437" y="4452"/>
                      <a:pt x="55429" y="4444"/>
                      <a:pt x="55422" y="4441"/>
                    </a:cubicBezTo>
                    <a:cubicBezTo>
                      <a:pt x="55419" y="4437"/>
                      <a:pt x="55415" y="4437"/>
                      <a:pt x="55412" y="4437"/>
                    </a:cubicBezTo>
                    <a:close/>
                    <a:moveTo>
                      <a:pt x="65038" y="4437"/>
                    </a:moveTo>
                    <a:cubicBezTo>
                      <a:pt x="64689" y="4568"/>
                      <a:pt x="64285" y="4637"/>
                      <a:pt x="63870" y="4637"/>
                    </a:cubicBezTo>
                    <a:cubicBezTo>
                      <a:pt x="63465" y="4637"/>
                      <a:pt x="63068" y="4572"/>
                      <a:pt x="62725" y="4449"/>
                    </a:cubicBezTo>
                    <a:cubicBezTo>
                      <a:pt x="62722" y="4444"/>
                      <a:pt x="62718" y="4444"/>
                      <a:pt x="62715" y="4444"/>
                    </a:cubicBezTo>
                    <a:cubicBezTo>
                      <a:pt x="62711" y="4444"/>
                      <a:pt x="62703" y="4449"/>
                      <a:pt x="62700" y="4449"/>
                    </a:cubicBezTo>
                    <a:cubicBezTo>
                      <a:pt x="62693" y="4452"/>
                      <a:pt x="62689" y="4459"/>
                      <a:pt x="62689" y="4470"/>
                    </a:cubicBezTo>
                    <a:cubicBezTo>
                      <a:pt x="62678" y="4539"/>
                      <a:pt x="62663" y="4608"/>
                      <a:pt x="62646" y="4678"/>
                    </a:cubicBezTo>
                    <a:cubicBezTo>
                      <a:pt x="62641" y="4692"/>
                      <a:pt x="62649" y="4706"/>
                      <a:pt x="62660" y="4711"/>
                    </a:cubicBezTo>
                    <a:cubicBezTo>
                      <a:pt x="63017" y="4867"/>
                      <a:pt x="63432" y="4947"/>
                      <a:pt x="63870" y="4951"/>
                    </a:cubicBezTo>
                    <a:cubicBezTo>
                      <a:pt x="64317" y="4947"/>
                      <a:pt x="64744" y="4859"/>
                      <a:pt x="65104" y="4699"/>
                    </a:cubicBezTo>
                    <a:cubicBezTo>
                      <a:pt x="65119" y="4692"/>
                      <a:pt x="65126" y="4678"/>
                      <a:pt x="65122" y="4663"/>
                    </a:cubicBezTo>
                    <a:cubicBezTo>
                      <a:pt x="65100" y="4594"/>
                      <a:pt x="65086" y="4528"/>
                      <a:pt x="65075" y="4459"/>
                    </a:cubicBezTo>
                    <a:cubicBezTo>
                      <a:pt x="65072" y="4452"/>
                      <a:pt x="65067" y="4444"/>
                      <a:pt x="65060" y="4441"/>
                    </a:cubicBezTo>
                    <a:cubicBezTo>
                      <a:pt x="65057" y="4437"/>
                      <a:pt x="65053" y="4437"/>
                      <a:pt x="65045" y="4437"/>
                    </a:cubicBezTo>
                    <a:close/>
                    <a:moveTo>
                      <a:pt x="69858" y="4437"/>
                    </a:moveTo>
                    <a:cubicBezTo>
                      <a:pt x="69508" y="4568"/>
                      <a:pt x="69103" y="4637"/>
                      <a:pt x="68688" y="4637"/>
                    </a:cubicBezTo>
                    <a:cubicBezTo>
                      <a:pt x="68284" y="4637"/>
                      <a:pt x="67886" y="4572"/>
                      <a:pt x="67545" y="4449"/>
                    </a:cubicBezTo>
                    <a:cubicBezTo>
                      <a:pt x="67541" y="4444"/>
                      <a:pt x="67537" y="4444"/>
                      <a:pt x="67533" y="4444"/>
                    </a:cubicBezTo>
                    <a:cubicBezTo>
                      <a:pt x="67530" y="4444"/>
                      <a:pt x="67523" y="4449"/>
                      <a:pt x="67519" y="4449"/>
                    </a:cubicBezTo>
                    <a:cubicBezTo>
                      <a:pt x="67511" y="4452"/>
                      <a:pt x="67508" y="4459"/>
                      <a:pt x="67508" y="4470"/>
                    </a:cubicBezTo>
                    <a:cubicBezTo>
                      <a:pt x="67493" y="4539"/>
                      <a:pt x="67482" y="4612"/>
                      <a:pt x="67464" y="4678"/>
                    </a:cubicBezTo>
                    <a:cubicBezTo>
                      <a:pt x="67461" y="4692"/>
                      <a:pt x="67468" y="4706"/>
                      <a:pt x="67479" y="4711"/>
                    </a:cubicBezTo>
                    <a:cubicBezTo>
                      <a:pt x="67832" y="4867"/>
                      <a:pt x="68251" y="4947"/>
                      <a:pt x="68688" y="4951"/>
                    </a:cubicBezTo>
                    <a:cubicBezTo>
                      <a:pt x="69136" y="4947"/>
                      <a:pt x="69562" y="4859"/>
                      <a:pt x="69923" y="4696"/>
                    </a:cubicBezTo>
                    <a:cubicBezTo>
                      <a:pt x="69937" y="4692"/>
                      <a:pt x="69945" y="4678"/>
                      <a:pt x="69941" y="4663"/>
                    </a:cubicBezTo>
                    <a:cubicBezTo>
                      <a:pt x="69919" y="4594"/>
                      <a:pt x="69905" y="4525"/>
                      <a:pt x="69893" y="4459"/>
                    </a:cubicBezTo>
                    <a:cubicBezTo>
                      <a:pt x="69890" y="4452"/>
                      <a:pt x="69886" y="4444"/>
                      <a:pt x="69879" y="4441"/>
                    </a:cubicBezTo>
                    <a:cubicBezTo>
                      <a:pt x="69875" y="4437"/>
                      <a:pt x="69872" y="4437"/>
                      <a:pt x="69865" y="4437"/>
                    </a:cubicBezTo>
                    <a:close/>
                    <a:moveTo>
                      <a:pt x="74672" y="4437"/>
                    </a:moveTo>
                    <a:cubicBezTo>
                      <a:pt x="74326" y="4568"/>
                      <a:pt x="73922" y="4637"/>
                      <a:pt x="73507" y="4637"/>
                    </a:cubicBezTo>
                    <a:cubicBezTo>
                      <a:pt x="73102" y="4637"/>
                      <a:pt x="72706" y="4572"/>
                      <a:pt x="72363" y="4449"/>
                    </a:cubicBezTo>
                    <a:cubicBezTo>
                      <a:pt x="72359" y="4444"/>
                      <a:pt x="72356" y="4444"/>
                      <a:pt x="72352" y="4444"/>
                    </a:cubicBezTo>
                    <a:cubicBezTo>
                      <a:pt x="72349" y="4444"/>
                      <a:pt x="72341" y="4449"/>
                      <a:pt x="72338" y="4449"/>
                    </a:cubicBezTo>
                    <a:cubicBezTo>
                      <a:pt x="72331" y="4452"/>
                      <a:pt x="72327" y="4459"/>
                      <a:pt x="72323" y="4470"/>
                    </a:cubicBezTo>
                    <a:cubicBezTo>
                      <a:pt x="72312" y="4539"/>
                      <a:pt x="72301" y="4608"/>
                      <a:pt x="72283" y="4678"/>
                    </a:cubicBezTo>
                    <a:cubicBezTo>
                      <a:pt x="72279" y="4692"/>
                      <a:pt x="72287" y="4706"/>
                      <a:pt x="72297" y="4711"/>
                    </a:cubicBezTo>
                    <a:cubicBezTo>
                      <a:pt x="72651" y="4867"/>
                      <a:pt x="73066" y="4947"/>
                      <a:pt x="73503" y="4951"/>
                    </a:cubicBezTo>
                    <a:cubicBezTo>
                      <a:pt x="73951" y="4947"/>
                      <a:pt x="74381" y="4864"/>
                      <a:pt x="74742" y="4696"/>
                    </a:cubicBezTo>
                    <a:cubicBezTo>
                      <a:pt x="74756" y="4692"/>
                      <a:pt x="74763" y="4678"/>
                      <a:pt x="74760" y="4663"/>
                    </a:cubicBezTo>
                    <a:cubicBezTo>
                      <a:pt x="74738" y="4594"/>
                      <a:pt x="74723" y="4525"/>
                      <a:pt x="74713" y="4459"/>
                    </a:cubicBezTo>
                    <a:cubicBezTo>
                      <a:pt x="74709" y="4452"/>
                      <a:pt x="74705" y="4444"/>
                      <a:pt x="74698" y="4441"/>
                    </a:cubicBezTo>
                    <a:cubicBezTo>
                      <a:pt x="74694" y="4437"/>
                      <a:pt x="74687" y="4437"/>
                      <a:pt x="74683" y="4437"/>
                    </a:cubicBezTo>
                    <a:close/>
                    <a:moveTo>
                      <a:pt x="79502" y="4437"/>
                    </a:moveTo>
                    <a:cubicBezTo>
                      <a:pt x="79499" y="4437"/>
                      <a:pt x="79495" y="4437"/>
                      <a:pt x="79491" y="4441"/>
                    </a:cubicBezTo>
                    <a:cubicBezTo>
                      <a:pt x="79146" y="4568"/>
                      <a:pt x="78741" y="4637"/>
                      <a:pt x="78326" y="4637"/>
                    </a:cubicBezTo>
                    <a:cubicBezTo>
                      <a:pt x="77917" y="4637"/>
                      <a:pt x="77524" y="4572"/>
                      <a:pt x="77179" y="4449"/>
                    </a:cubicBezTo>
                    <a:cubicBezTo>
                      <a:pt x="77179" y="4444"/>
                      <a:pt x="77174" y="4444"/>
                      <a:pt x="77171" y="4444"/>
                    </a:cubicBezTo>
                    <a:cubicBezTo>
                      <a:pt x="77164" y="4444"/>
                      <a:pt x="77160" y="4449"/>
                      <a:pt x="77157" y="4449"/>
                    </a:cubicBezTo>
                    <a:cubicBezTo>
                      <a:pt x="77149" y="4452"/>
                      <a:pt x="77146" y="4459"/>
                      <a:pt x="77142" y="4470"/>
                    </a:cubicBezTo>
                    <a:cubicBezTo>
                      <a:pt x="77131" y="4539"/>
                      <a:pt x="77117" y="4608"/>
                      <a:pt x="77102" y="4678"/>
                    </a:cubicBezTo>
                    <a:cubicBezTo>
                      <a:pt x="77098" y="4692"/>
                      <a:pt x="77102" y="4706"/>
                      <a:pt x="77117" y="4711"/>
                    </a:cubicBezTo>
                    <a:cubicBezTo>
                      <a:pt x="77470" y="4867"/>
                      <a:pt x="77885" y="4947"/>
                      <a:pt x="78322" y="4951"/>
                    </a:cubicBezTo>
                    <a:cubicBezTo>
                      <a:pt x="78770" y="4947"/>
                      <a:pt x="79196" y="4864"/>
                      <a:pt x="79561" y="4696"/>
                    </a:cubicBezTo>
                    <a:cubicBezTo>
                      <a:pt x="79575" y="4692"/>
                      <a:pt x="79583" y="4678"/>
                      <a:pt x="79575" y="4663"/>
                    </a:cubicBezTo>
                    <a:cubicBezTo>
                      <a:pt x="79556" y="4594"/>
                      <a:pt x="79539" y="4528"/>
                      <a:pt x="79531" y="4459"/>
                    </a:cubicBezTo>
                    <a:cubicBezTo>
                      <a:pt x="79528" y="4452"/>
                      <a:pt x="79524" y="4444"/>
                      <a:pt x="79517" y="4441"/>
                    </a:cubicBezTo>
                    <a:cubicBezTo>
                      <a:pt x="79513" y="4437"/>
                      <a:pt x="79506" y="4437"/>
                      <a:pt x="79502" y="4437"/>
                    </a:cubicBezTo>
                    <a:close/>
                    <a:moveTo>
                      <a:pt x="84310" y="4437"/>
                    </a:moveTo>
                    <a:cubicBezTo>
                      <a:pt x="83964" y="4568"/>
                      <a:pt x="83560" y="4637"/>
                      <a:pt x="83145" y="4637"/>
                    </a:cubicBezTo>
                    <a:cubicBezTo>
                      <a:pt x="82737" y="4637"/>
                      <a:pt x="82343" y="4572"/>
                      <a:pt x="81997" y="4449"/>
                    </a:cubicBezTo>
                    <a:cubicBezTo>
                      <a:pt x="81997" y="4444"/>
                      <a:pt x="81994" y="4444"/>
                      <a:pt x="81990" y="4444"/>
                    </a:cubicBezTo>
                    <a:cubicBezTo>
                      <a:pt x="81982" y="4444"/>
                      <a:pt x="81979" y="4449"/>
                      <a:pt x="81975" y="4449"/>
                    </a:cubicBezTo>
                    <a:cubicBezTo>
                      <a:pt x="81968" y="4452"/>
                      <a:pt x="81965" y="4459"/>
                      <a:pt x="81960" y="4470"/>
                    </a:cubicBezTo>
                    <a:cubicBezTo>
                      <a:pt x="81950" y="4539"/>
                      <a:pt x="81935" y="4608"/>
                      <a:pt x="81917" y="4678"/>
                    </a:cubicBezTo>
                    <a:cubicBezTo>
                      <a:pt x="81917" y="4692"/>
                      <a:pt x="81921" y="4706"/>
                      <a:pt x="81935" y="4711"/>
                    </a:cubicBezTo>
                    <a:cubicBezTo>
                      <a:pt x="82288" y="4867"/>
                      <a:pt x="82703" y="4947"/>
                      <a:pt x="83137" y="4951"/>
                    </a:cubicBezTo>
                    <a:cubicBezTo>
                      <a:pt x="83589" y="4947"/>
                      <a:pt x="84015" y="4864"/>
                      <a:pt x="84379" y="4699"/>
                    </a:cubicBezTo>
                    <a:cubicBezTo>
                      <a:pt x="84394" y="4692"/>
                      <a:pt x="84401" y="4678"/>
                      <a:pt x="84394" y="4663"/>
                    </a:cubicBezTo>
                    <a:cubicBezTo>
                      <a:pt x="84376" y="4594"/>
                      <a:pt x="84357" y="4528"/>
                      <a:pt x="84350" y="4459"/>
                    </a:cubicBezTo>
                    <a:cubicBezTo>
                      <a:pt x="84347" y="4452"/>
                      <a:pt x="84343" y="4444"/>
                      <a:pt x="84336" y="4441"/>
                    </a:cubicBezTo>
                    <a:cubicBezTo>
                      <a:pt x="84332" y="4437"/>
                      <a:pt x="84325" y="4437"/>
                      <a:pt x="84321" y="443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8" name="Google Shape;8368;p37"/>
              <p:cNvSpPr/>
              <p:nvPr/>
            </p:nvSpPr>
            <p:spPr>
              <a:xfrm>
                <a:off x="2659200" y="238200"/>
                <a:ext cx="2227975" cy="162025"/>
              </a:xfrm>
              <a:custGeom>
                <a:avLst/>
                <a:gdLst/>
                <a:ahLst/>
                <a:cxnLst/>
                <a:rect l="l" t="t" r="r" b="b"/>
                <a:pathLst>
                  <a:path w="89119" h="6481" extrusionOk="0">
                    <a:moveTo>
                      <a:pt x="83053" y="0"/>
                    </a:moveTo>
                    <a:lnTo>
                      <a:pt x="78344" y="4"/>
                    </a:lnTo>
                    <a:cubicBezTo>
                      <a:pt x="78329" y="4"/>
                      <a:pt x="78319" y="19"/>
                      <a:pt x="78319" y="34"/>
                    </a:cubicBezTo>
                    <a:lnTo>
                      <a:pt x="78319" y="708"/>
                    </a:lnTo>
                    <a:cubicBezTo>
                      <a:pt x="78319" y="715"/>
                      <a:pt x="78322" y="722"/>
                      <a:pt x="78326" y="725"/>
                    </a:cubicBezTo>
                    <a:cubicBezTo>
                      <a:pt x="78329" y="730"/>
                      <a:pt x="78336" y="733"/>
                      <a:pt x="78344" y="733"/>
                    </a:cubicBezTo>
                    <a:lnTo>
                      <a:pt x="83053" y="730"/>
                    </a:lnTo>
                    <a:cubicBezTo>
                      <a:pt x="83068" y="730"/>
                      <a:pt x="83079" y="718"/>
                      <a:pt x="83079" y="703"/>
                    </a:cubicBezTo>
                    <a:lnTo>
                      <a:pt x="83079" y="30"/>
                    </a:lnTo>
                    <a:cubicBezTo>
                      <a:pt x="83079" y="22"/>
                      <a:pt x="83079" y="15"/>
                      <a:pt x="83072" y="12"/>
                    </a:cubicBezTo>
                    <a:cubicBezTo>
                      <a:pt x="83068" y="4"/>
                      <a:pt x="83061" y="0"/>
                      <a:pt x="83053" y="0"/>
                    </a:cubicBezTo>
                    <a:close/>
                    <a:moveTo>
                      <a:pt x="73416" y="8"/>
                    </a:moveTo>
                    <a:lnTo>
                      <a:pt x="68710" y="12"/>
                    </a:lnTo>
                    <a:cubicBezTo>
                      <a:pt x="68692" y="12"/>
                      <a:pt x="68681" y="26"/>
                      <a:pt x="68681" y="41"/>
                    </a:cubicBezTo>
                    <a:lnTo>
                      <a:pt x="68681" y="715"/>
                    </a:lnTo>
                    <a:cubicBezTo>
                      <a:pt x="68681" y="722"/>
                      <a:pt x="68685" y="725"/>
                      <a:pt x="68688" y="733"/>
                    </a:cubicBezTo>
                    <a:cubicBezTo>
                      <a:pt x="68695" y="737"/>
                      <a:pt x="68703" y="740"/>
                      <a:pt x="68710" y="740"/>
                    </a:cubicBezTo>
                    <a:lnTo>
                      <a:pt x="73416" y="737"/>
                    </a:lnTo>
                    <a:cubicBezTo>
                      <a:pt x="73431" y="737"/>
                      <a:pt x="73445" y="725"/>
                      <a:pt x="73445" y="711"/>
                    </a:cubicBezTo>
                    <a:lnTo>
                      <a:pt x="73445" y="37"/>
                    </a:lnTo>
                    <a:cubicBezTo>
                      <a:pt x="73445" y="30"/>
                      <a:pt x="73441" y="22"/>
                      <a:pt x="73434" y="15"/>
                    </a:cubicBezTo>
                    <a:cubicBezTo>
                      <a:pt x="73431" y="12"/>
                      <a:pt x="73424" y="8"/>
                      <a:pt x="73416" y="8"/>
                    </a:cubicBezTo>
                    <a:close/>
                    <a:moveTo>
                      <a:pt x="63778" y="15"/>
                    </a:moveTo>
                    <a:lnTo>
                      <a:pt x="59072" y="19"/>
                    </a:lnTo>
                    <a:cubicBezTo>
                      <a:pt x="59058" y="19"/>
                      <a:pt x="59044" y="30"/>
                      <a:pt x="59044" y="44"/>
                    </a:cubicBezTo>
                    <a:lnTo>
                      <a:pt x="59044" y="718"/>
                    </a:lnTo>
                    <a:cubicBezTo>
                      <a:pt x="59044" y="725"/>
                      <a:pt x="59047" y="733"/>
                      <a:pt x="59051" y="740"/>
                    </a:cubicBezTo>
                    <a:cubicBezTo>
                      <a:pt x="59058" y="744"/>
                      <a:pt x="59065" y="747"/>
                      <a:pt x="59072" y="747"/>
                    </a:cubicBezTo>
                    <a:lnTo>
                      <a:pt x="63778" y="744"/>
                    </a:lnTo>
                    <a:cubicBezTo>
                      <a:pt x="63793" y="744"/>
                      <a:pt x="63808" y="733"/>
                      <a:pt x="63808" y="715"/>
                    </a:cubicBezTo>
                    <a:lnTo>
                      <a:pt x="63808" y="44"/>
                    </a:lnTo>
                    <a:cubicBezTo>
                      <a:pt x="63808" y="37"/>
                      <a:pt x="63803" y="30"/>
                      <a:pt x="63800" y="22"/>
                    </a:cubicBezTo>
                    <a:cubicBezTo>
                      <a:pt x="63793" y="19"/>
                      <a:pt x="63786" y="15"/>
                      <a:pt x="63778" y="15"/>
                    </a:cubicBezTo>
                    <a:close/>
                    <a:moveTo>
                      <a:pt x="1250" y="0"/>
                    </a:moveTo>
                    <a:cubicBezTo>
                      <a:pt x="1243" y="0"/>
                      <a:pt x="1235" y="4"/>
                      <a:pt x="1231" y="8"/>
                    </a:cubicBezTo>
                    <a:cubicBezTo>
                      <a:pt x="1224" y="15"/>
                      <a:pt x="1221" y="22"/>
                      <a:pt x="1221" y="30"/>
                    </a:cubicBezTo>
                    <a:lnTo>
                      <a:pt x="1221" y="700"/>
                    </a:lnTo>
                    <a:cubicBezTo>
                      <a:pt x="1221" y="715"/>
                      <a:pt x="1231" y="730"/>
                      <a:pt x="1246" y="730"/>
                    </a:cubicBezTo>
                    <a:cubicBezTo>
                      <a:pt x="1363" y="737"/>
                      <a:pt x="1480" y="737"/>
                      <a:pt x="1578" y="737"/>
                    </a:cubicBezTo>
                    <a:lnTo>
                      <a:pt x="1796" y="737"/>
                    </a:lnTo>
                    <a:cubicBezTo>
                      <a:pt x="3250" y="747"/>
                      <a:pt x="4714" y="751"/>
                      <a:pt x="5955" y="751"/>
                    </a:cubicBezTo>
                    <a:cubicBezTo>
                      <a:pt x="5963" y="751"/>
                      <a:pt x="5970" y="747"/>
                      <a:pt x="5977" y="744"/>
                    </a:cubicBezTo>
                    <a:cubicBezTo>
                      <a:pt x="5982" y="737"/>
                      <a:pt x="5985" y="730"/>
                      <a:pt x="5985" y="722"/>
                    </a:cubicBezTo>
                    <a:lnTo>
                      <a:pt x="5985" y="48"/>
                    </a:lnTo>
                    <a:cubicBezTo>
                      <a:pt x="5985" y="34"/>
                      <a:pt x="5970" y="22"/>
                      <a:pt x="5955" y="22"/>
                    </a:cubicBezTo>
                    <a:lnTo>
                      <a:pt x="5799" y="22"/>
                    </a:lnTo>
                    <a:cubicBezTo>
                      <a:pt x="5340" y="22"/>
                      <a:pt x="4867" y="30"/>
                      <a:pt x="4408" y="37"/>
                    </a:cubicBezTo>
                    <a:cubicBezTo>
                      <a:pt x="3949" y="44"/>
                      <a:pt x="3472" y="52"/>
                      <a:pt x="3005" y="52"/>
                    </a:cubicBezTo>
                    <a:cubicBezTo>
                      <a:pt x="2328" y="52"/>
                      <a:pt x="1771" y="34"/>
                      <a:pt x="1250" y="0"/>
                    </a:cubicBezTo>
                    <a:close/>
                    <a:moveTo>
                      <a:pt x="49435" y="22"/>
                    </a:moveTo>
                    <a:cubicBezTo>
                      <a:pt x="49420" y="22"/>
                      <a:pt x="49406" y="37"/>
                      <a:pt x="49406" y="52"/>
                    </a:cubicBezTo>
                    <a:lnTo>
                      <a:pt x="49406" y="725"/>
                    </a:lnTo>
                    <a:cubicBezTo>
                      <a:pt x="49406" y="733"/>
                      <a:pt x="49409" y="740"/>
                      <a:pt x="49416" y="744"/>
                    </a:cubicBezTo>
                    <a:cubicBezTo>
                      <a:pt x="49420" y="747"/>
                      <a:pt x="49428" y="751"/>
                      <a:pt x="49435" y="751"/>
                    </a:cubicBezTo>
                    <a:lnTo>
                      <a:pt x="54140" y="751"/>
                    </a:lnTo>
                    <a:cubicBezTo>
                      <a:pt x="54159" y="751"/>
                      <a:pt x="54170" y="737"/>
                      <a:pt x="54170" y="722"/>
                    </a:cubicBezTo>
                    <a:lnTo>
                      <a:pt x="54170" y="48"/>
                    </a:lnTo>
                    <a:cubicBezTo>
                      <a:pt x="54170" y="41"/>
                      <a:pt x="54166" y="34"/>
                      <a:pt x="54162" y="30"/>
                    </a:cubicBezTo>
                    <a:cubicBezTo>
                      <a:pt x="54155" y="22"/>
                      <a:pt x="54148" y="22"/>
                      <a:pt x="54140" y="22"/>
                    </a:cubicBezTo>
                    <a:close/>
                    <a:moveTo>
                      <a:pt x="10887" y="26"/>
                    </a:moveTo>
                    <a:cubicBezTo>
                      <a:pt x="10880" y="26"/>
                      <a:pt x="10873" y="30"/>
                      <a:pt x="10866" y="37"/>
                    </a:cubicBezTo>
                    <a:cubicBezTo>
                      <a:pt x="10862" y="41"/>
                      <a:pt x="10859" y="48"/>
                      <a:pt x="10859" y="56"/>
                    </a:cubicBezTo>
                    <a:lnTo>
                      <a:pt x="10859" y="725"/>
                    </a:lnTo>
                    <a:cubicBezTo>
                      <a:pt x="10859" y="744"/>
                      <a:pt x="10869" y="755"/>
                      <a:pt x="10887" y="755"/>
                    </a:cubicBezTo>
                    <a:lnTo>
                      <a:pt x="14250" y="755"/>
                    </a:lnTo>
                    <a:lnTo>
                      <a:pt x="15593" y="758"/>
                    </a:lnTo>
                    <a:cubicBezTo>
                      <a:pt x="15601" y="758"/>
                      <a:pt x="15608" y="755"/>
                      <a:pt x="15611" y="747"/>
                    </a:cubicBezTo>
                    <a:cubicBezTo>
                      <a:pt x="15619" y="744"/>
                      <a:pt x="15623" y="737"/>
                      <a:pt x="15623" y="730"/>
                    </a:cubicBezTo>
                    <a:lnTo>
                      <a:pt x="15623" y="59"/>
                    </a:lnTo>
                    <a:cubicBezTo>
                      <a:pt x="15623" y="41"/>
                      <a:pt x="15608" y="30"/>
                      <a:pt x="15593" y="30"/>
                    </a:cubicBezTo>
                    <a:cubicBezTo>
                      <a:pt x="14024" y="30"/>
                      <a:pt x="12454" y="30"/>
                      <a:pt x="10887" y="26"/>
                    </a:cubicBezTo>
                    <a:close/>
                    <a:moveTo>
                      <a:pt x="20522" y="30"/>
                    </a:moveTo>
                    <a:cubicBezTo>
                      <a:pt x="20515" y="30"/>
                      <a:pt x="20507" y="34"/>
                      <a:pt x="20503" y="37"/>
                    </a:cubicBezTo>
                    <a:cubicBezTo>
                      <a:pt x="20500" y="44"/>
                      <a:pt x="20496" y="52"/>
                      <a:pt x="20496" y="59"/>
                    </a:cubicBezTo>
                    <a:lnTo>
                      <a:pt x="20496" y="733"/>
                    </a:lnTo>
                    <a:cubicBezTo>
                      <a:pt x="20496" y="747"/>
                      <a:pt x="20507" y="758"/>
                      <a:pt x="20522" y="758"/>
                    </a:cubicBezTo>
                    <a:lnTo>
                      <a:pt x="25231" y="758"/>
                    </a:lnTo>
                    <a:cubicBezTo>
                      <a:pt x="25246" y="758"/>
                      <a:pt x="25257" y="747"/>
                      <a:pt x="25257" y="733"/>
                    </a:cubicBezTo>
                    <a:lnTo>
                      <a:pt x="25257" y="59"/>
                    </a:lnTo>
                    <a:cubicBezTo>
                      <a:pt x="25257" y="52"/>
                      <a:pt x="25257" y="44"/>
                      <a:pt x="25249" y="37"/>
                    </a:cubicBezTo>
                    <a:cubicBezTo>
                      <a:pt x="25246" y="34"/>
                      <a:pt x="25239" y="30"/>
                      <a:pt x="25231" y="30"/>
                    </a:cubicBezTo>
                    <a:close/>
                    <a:moveTo>
                      <a:pt x="30159" y="30"/>
                    </a:moveTo>
                    <a:cubicBezTo>
                      <a:pt x="30144" y="30"/>
                      <a:pt x="30134" y="44"/>
                      <a:pt x="30134" y="59"/>
                    </a:cubicBezTo>
                    <a:lnTo>
                      <a:pt x="30134" y="730"/>
                    </a:lnTo>
                    <a:cubicBezTo>
                      <a:pt x="30134" y="737"/>
                      <a:pt x="30134" y="744"/>
                      <a:pt x="30141" y="751"/>
                    </a:cubicBezTo>
                    <a:cubicBezTo>
                      <a:pt x="30144" y="755"/>
                      <a:pt x="30152" y="758"/>
                      <a:pt x="30159" y="758"/>
                    </a:cubicBezTo>
                    <a:lnTo>
                      <a:pt x="34868" y="758"/>
                    </a:lnTo>
                    <a:cubicBezTo>
                      <a:pt x="34883" y="758"/>
                      <a:pt x="34895" y="744"/>
                      <a:pt x="34895" y="730"/>
                    </a:cubicBezTo>
                    <a:lnTo>
                      <a:pt x="34895" y="59"/>
                    </a:lnTo>
                    <a:cubicBezTo>
                      <a:pt x="34895" y="52"/>
                      <a:pt x="34895" y="44"/>
                      <a:pt x="34887" y="37"/>
                    </a:cubicBezTo>
                    <a:cubicBezTo>
                      <a:pt x="34883" y="34"/>
                      <a:pt x="34876" y="30"/>
                      <a:pt x="34868" y="30"/>
                    </a:cubicBezTo>
                    <a:close/>
                    <a:moveTo>
                      <a:pt x="39797" y="26"/>
                    </a:moveTo>
                    <a:cubicBezTo>
                      <a:pt x="39782" y="26"/>
                      <a:pt x="39768" y="41"/>
                      <a:pt x="39768" y="56"/>
                    </a:cubicBezTo>
                    <a:lnTo>
                      <a:pt x="39768" y="730"/>
                    </a:lnTo>
                    <a:cubicBezTo>
                      <a:pt x="39768" y="737"/>
                      <a:pt x="39772" y="744"/>
                      <a:pt x="39779" y="747"/>
                    </a:cubicBezTo>
                    <a:cubicBezTo>
                      <a:pt x="39782" y="755"/>
                      <a:pt x="39790" y="758"/>
                      <a:pt x="39797" y="758"/>
                    </a:cubicBezTo>
                    <a:lnTo>
                      <a:pt x="44506" y="755"/>
                    </a:lnTo>
                    <a:cubicBezTo>
                      <a:pt x="44521" y="755"/>
                      <a:pt x="44532" y="744"/>
                      <a:pt x="44532" y="725"/>
                    </a:cubicBezTo>
                    <a:lnTo>
                      <a:pt x="44532" y="56"/>
                    </a:lnTo>
                    <a:cubicBezTo>
                      <a:pt x="44532" y="44"/>
                      <a:pt x="44528" y="41"/>
                      <a:pt x="44525" y="34"/>
                    </a:cubicBezTo>
                    <a:cubicBezTo>
                      <a:pt x="44518" y="30"/>
                      <a:pt x="44514" y="26"/>
                      <a:pt x="44506" y="26"/>
                    </a:cubicBezTo>
                    <a:close/>
                    <a:moveTo>
                      <a:pt x="3406" y="1549"/>
                    </a:moveTo>
                    <a:cubicBezTo>
                      <a:pt x="2685" y="1549"/>
                      <a:pt x="1967" y="1552"/>
                      <a:pt x="1250" y="1552"/>
                    </a:cubicBezTo>
                    <a:cubicBezTo>
                      <a:pt x="1235" y="1552"/>
                      <a:pt x="1221" y="1567"/>
                      <a:pt x="1221" y="1582"/>
                    </a:cubicBezTo>
                    <a:lnTo>
                      <a:pt x="1221" y="2011"/>
                    </a:lnTo>
                    <a:cubicBezTo>
                      <a:pt x="1221" y="2026"/>
                      <a:pt x="1231" y="2036"/>
                      <a:pt x="1246" y="2036"/>
                    </a:cubicBezTo>
                    <a:cubicBezTo>
                      <a:pt x="1505" y="2048"/>
                      <a:pt x="1738" y="2128"/>
                      <a:pt x="1909" y="2259"/>
                    </a:cubicBezTo>
                    <a:cubicBezTo>
                      <a:pt x="2240" y="2510"/>
                      <a:pt x="2419" y="2882"/>
                      <a:pt x="2441" y="3363"/>
                    </a:cubicBezTo>
                    <a:cubicBezTo>
                      <a:pt x="2441" y="3374"/>
                      <a:pt x="2452" y="3381"/>
                      <a:pt x="2463" y="3388"/>
                    </a:cubicBezTo>
                    <a:cubicBezTo>
                      <a:pt x="2791" y="3544"/>
                      <a:pt x="3176" y="3628"/>
                      <a:pt x="3588" y="3628"/>
                    </a:cubicBezTo>
                    <a:cubicBezTo>
                      <a:pt x="3993" y="3628"/>
                      <a:pt x="4397" y="3541"/>
                      <a:pt x="4732" y="3384"/>
                    </a:cubicBezTo>
                    <a:cubicBezTo>
                      <a:pt x="4746" y="3384"/>
                      <a:pt x="4758" y="3374"/>
                      <a:pt x="4758" y="3359"/>
                    </a:cubicBezTo>
                    <a:lnTo>
                      <a:pt x="4761" y="3322"/>
                    </a:lnTo>
                    <a:cubicBezTo>
                      <a:pt x="4761" y="3300"/>
                      <a:pt x="4765" y="3275"/>
                      <a:pt x="4765" y="3253"/>
                    </a:cubicBezTo>
                    <a:cubicBezTo>
                      <a:pt x="4827" y="2729"/>
                      <a:pt x="5078" y="2347"/>
                      <a:pt x="5496" y="2142"/>
                    </a:cubicBezTo>
                    <a:cubicBezTo>
                      <a:pt x="5632" y="2080"/>
                      <a:pt x="5792" y="2041"/>
                      <a:pt x="5960" y="2036"/>
                    </a:cubicBezTo>
                    <a:cubicBezTo>
                      <a:pt x="5974" y="2033"/>
                      <a:pt x="5985" y="2022"/>
                      <a:pt x="5985" y="2008"/>
                    </a:cubicBezTo>
                    <a:lnTo>
                      <a:pt x="5985" y="1574"/>
                    </a:lnTo>
                    <a:cubicBezTo>
                      <a:pt x="5985" y="1567"/>
                      <a:pt x="5982" y="1560"/>
                      <a:pt x="5977" y="1556"/>
                    </a:cubicBezTo>
                    <a:cubicBezTo>
                      <a:pt x="5970" y="1549"/>
                      <a:pt x="5963" y="1549"/>
                      <a:pt x="5955" y="1549"/>
                    </a:cubicBezTo>
                    <a:lnTo>
                      <a:pt x="4094" y="1549"/>
                    </a:lnTo>
                    <a:lnTo>
                      <a:pt x="3614" y="1552"/>
                    </a:lnTo>
                    <a:lnTo>
                      <a:pt x="3603" y="1552"/>
                    </a:lnTo>
                    <a:cubicBezTo>
                      <a:pt x="3600" y="1552"/>
                      <a:pt x="3595" y="1552"/>
                      <a:pt x="3581" y="1549"/>
                    </a:cubicBezTo>
                    <a:close/>
                    <a:moveTo>
                      <a:pt x="8393" y="1545"/>
                    </a:moveTo>
                    <a:lnTo>
                      <a:pt x="6069" y="1549"/>
                    </a:lnTo>
                    <a:cubicBezTo>
                      <a:pt x="6051" y="1549"/>
                      <a:pt x="6039" y="1560"/>
                      <a:pt x="6039" y="1574"/>
                    </a:cubicBezTo>
                    <a:lnTo>
                      <a:pt x="6039" y="2011"/>
                    </a:lnTo>
                    <a:cubicBezTo>
                      <a:pt x="6039" y="2026"/>
                      <a:pt x="6051" y="2036"/>
                      <a:pt x="6065" y="2036"/>
                    </a:cubicBezTo>
                    <a:cubicBezTo>
                      <a:pt x="6323" y="2048"/>
                      <a:pt x="6557" y="2128"/>
                      <a:pt x="6728" y="2259"/>
                    </a:cubicBezTo>
                    <a:cubicBezTo>
                      <a:pt x="7060" y="2510"/>
                      <a:pt x="7238" y="2882"/>
                      <a:pt x="7260" y="3363"/>
                    </a:cubicBezTo>
                    <a:cubicBezTo>
                      <a:pt x="7260" y="3374"/>
                      <a:pt x="7271" y="3384"/>
                      <a:pt x="7282" y="3388"/>
                    </a:cubicBezTo>
                    <a:cubicBezTo>
                      <a:pt x="7609" y="3544"/>
                      <a:pt x="7999" y="3628"/>
                      <a:pt x="8411" y="3628"/>
                    </a:cubicBezTo>
                    <a:cubicBezTo>
                      <a:pt x="8818" y="3628"/>
                      <a:pt x="9220" y="3541"/>
                      <a:pt x="9551" y="3384"/>
                    </a:cubicBezTo>
                    <a:cubicBezTo>
                      <a:pt x="9566" y="3381"/>
                      <a:pt x="9576" y="3374"/>
                      <a:pt x="9576" y="3359"/>
                    </a:cubicBezTo>
                    <a:lnTo>
                      <a:pt x="9580" y="3322"/>
                    </a:lnTo>
                    <a:cubicBezTo>
                      <a:pt x="9580" y="3300"/>
                      <a:pt x="9583" y="3275"/>
                      <a:pt x="9583" y="3253"/>
                    </a:cubicBezTo>
                    <a:cubicBezTo>
                      <a:pt x="9642" y="2729"/>
                      <a:pt x="9897" y="2347"/>
                      <a:pt x="10316" y="2142"/>
                    </a:cubicBezTo>
                    <a:cubicBezTo>
                      <a:pt x="10450" y="2080"/>
                      <a:pt x="10610" y="2041"/>
                      <a:pt x="10775" y="2036"/>
                    </a:cubicBezTo>
                    <a:cubicBezTo>
                      <a:pt x="10793" y="2033"/>
                      <a:pt x="10804" y="2022"/>
                      <a:pt x="10804" y="2008"/>
                    </a:cubicBezTo>
                    <a:lnTo>
                      <a:pt x="10804" y="1574"/>
                    </a:lnTo>
                    <a:cubicBezTo>
                      <a:pt x="10804" y="1567"/>
                      <a:pt x="10800" y="1560"/>
                      <a:pt x="10797" y="1556"/>
                    </a:cubicBezTo>
                    <a:cubicBezTo>
                      <a:pt x="10790" y="1549"/>
                      <a:pt x="10782" y="1545"/>
                      <a:pt x="10775" y="1545"/>
                    </a:cubicBezTo>
                    <a:lnTo>
                      <a:pt x="8447" y="1545"/>
                    </a:lnTo>
                    <a:cubicBezTo>
                      <a:pt x="8443" y="1545"/>
                      <a:pt x="8440" y="1549"/>
                      <a:pt x="8436" y="1549"/>
                    </a:cubicBezTo>
                    <a:cubicBezTo>
                      <a:pt x="8433" y="1552"/>
                      <a:pt x="8425" y="1552"/>
                      <a:pt x="8421" y="1552"/>
                    </a:cubicBezTo>
                    <a:cubicBezTo>
                      <a:pt x="8418" y="1552"/>
                      <a:pt x="8411" y="1552"/>
                      <a:pt x="8407" y="1549"/>
                    </a:cubicBezTo>
                    <a:cubicBezTo>
                      <a:pt x="8403" y="1549"/>
                      <a:pt x="8400" y="1545"/>
                      <a:pt x="8393" y="1545"/>
                    </a:cubicBezTo>
                    <a:close/>
                    <a:moveTo>
                      <a:pt x="10887" y="1545"/>
                    </a:moveTo>
                    <a:cubicBezTo>
                      <a:pt x="10869" y="1545"/>
                      <a:pt x="10859" y="1560"/>
                      <a:pt x="10859" y="1574"/>
                    </a:cubicBezTo>
                    <a:lnTo>
                      <a:pt x="10859" y="2011"/>
                    </a:lnTo>
                    <a:cubicBezTo>
                      <a:pt x="10859" y="2026"/>
                      <a:pt x="10869" y="2036"/>
                      <a:pt x="10884" y="2036"/>
                    </a:cubicBezTo>
                    <a:cubicBezTo>
                      <a:pt x="11139" y="2048"/>
                      <a:pt x="11375" y="2128"/>
                      <a:pt x="11547" y="2259"/>
                    </a:cubicBezTo>
                    <a:cubicBezTo>
                      <a:pt x="11878" y="2510"/>
                      <a:pt x="12057" y="2882"/>
                      <a:pt x="12079" y="3363"/>
                    </a:cubicBezTo>
                    <a:cubicBezTo>
                      <a:pt x="12079" y="3374"/>
                      <a:pt x="12089" y="3384"/>
                      <a:pt x="12101" y="3388"/>
                    </a:cubicBezTo>
                    <a:cubicBezTo>
                      <a:pt x="12421" y="3541"/>
                      <a:pt x="12826" y="3628"/>
                      <a:pt x="13229" y="3628"/>
                    </a:cubicBezTo>
                    <a:cubicBezTo>
                      <a:pt x="13638" y="3628"/>
                      <a:pt x="14038" y="3541"/>
                      <a:pt x="14369" y="3384"/>
                    </a:cubicBezTo>
                    <a:cubicBezTo>
                      <a:pt x="14384" y="3381"/>
                      <a:pt x="14396" y="3374"/>
                      <a:pt x="14396" y="3359"/>
                    </a:cubicBezTo>
                    <a:lnTo>
                      <a:pt x="14399" y="3322"/>
                    </a:lnTo>
                    <a:cubicBezTo>
                      <a:pt x="14399" y="3300"/>
                      <a:pt x="14402" y="3275"/>
                      <a:pt x="14402" y="3253"/>
                    </a:cubicBezTo>
                    <a:cubicBezTo>
                      <a:pt x="14461" y="2729"/>
                      <a:pt x="14715" y="2347"/>
                      <a:pt x="15134" y="2142"/>
                    </a:cubicBezTo>
                    <a:cubicBezTo>
                      <a:pt x="15270" y="2080"/>
                      <a:pt x="15426" y="2041"/>
                      <a:pt x="15593" y="2036"/>
                    </a:cubicBezTo>
                    <a:cubicBezTo>
                      <a:pt x="15608" y="2033"/>
                      <a:pt x="15623" y="2022"/>
                      <a:pt x="15623" y="2008"/>
                    </a:cubicBezTo>
                    <a:lnTo>
                      <a:pt x="15623" y="1571"/>
                    </a:lnTo>
                    <a:cubicBezTo>
                      <a:pt x="15623" y="1564"/>
                      <a:pt x="15619" y="1560"/>
                      <a:pt x="15611" y="1552"/>
                    </a:cubicBezTo>
                    <a:cubicBezTo>
                      <a:pt x="15608" y="1549"/>
                      <a:pt x="15601" y="1545"/>
                      <a:pt x="15593" y="1545"/>
                    </a:cubicBezTo>
                    <a:lnTo>
                      <a:pt x="13270" y="1545"/>
                    </a:lnTo>
                    <a:cubicBezTo>
                      <a:pt x="13266" y="1545"/>
                      <a:pt x="13259" y="1545"/>
                      <a:pt x="13255" y="1549"/>
                    </a:cubicBezTo>
                    <a:cubicBezTo>
                      <a:pt x="13251" y="1552"/>
                      <a:pt x="13244" y="1552"/>
                      <a:pt x="13241" y="1552"/>
                    </a:cubicBezTo>
                    <a:cubicBezTo>
                      <a:pt x="13233" y="1552"/>
                      <a:pt x="13229" y="1552"/>
                      <a:pt x="13226" y="1549"/>
                    </a:cubicBezTo>
                    <a:cubicBezTo>
                      <a:pt x="13219" y="1545"/>
                      <a:pt x="13215" y="1545"/>
                      <a:pt x="13211" y="1545"/>
                    </a:cubicBezTo>
                    <a:close/>
                    <a:moveTo>
                      <a:pt x="20412" y="1542"/>
                    </a:moveTo>
                    <a:lnTo>
                      <a:pt x="18092" y="1545"/>
                    </a:lnTo>
                    <a:cubicBezTo>
                      <a:pt x="18084" y="1545"/>
                      <a:pt x="18081" y="1545"/>
                      <a:pt x="18074" y="1549"/>
                    </a:cubicBezTo>
                    <a:cubicBezTo>
                      <a:pt x="18070" y="1552"/>
                      <a:pt x="18063" y="1552"/>
                      <a:pt x="18059" y="1552"/>
                    </a:cubicBezTo>
                    <a:cubicBezTo>
                      <a:pt x="18052" y="1552"/>
                      <a:pt x="18045" y="1552"/>
                      <a:pt x="18041" y="1549"/>
                    </a:cubicBezTo>
                    <a:cubicBezTo>
                      <a:pt x="18037" y="1545"/>
                      <a:pt x="18030" y="1545"/>
                      <a:pt x="18027" y="1545"/>
                    </a:cubicBezTo>
                    <a:lnTo>
                      <a:pt x="15707" y="1545"/>
                    </a:lnTo>
                    <a:cubicBezTo>
                      <a:pt x="15688" y="1545"/>
                      <a:pt x="15677" y="1556"/>
                      <a:pt x="15677" y="1571"/>
                    </a:cubicBezTo>
                    <a:lnTo>
                      <a:pt x="15677" y="2011"/>
                    </a:lnTo>
                    <a:cubicBezTo>
                      <a:pt x="15677" y="2026"/>
                      <a:pt x="15688" y="2036"/>
                      <a:pt x="15702" y="2036"/>
                    </a:cubicBezTo>
                    <a:cubicBezTo>
                      <a:pt x="15958" y="2048"/>
                      <a:pt x="16195" y="2128"/>
                      <a:pt x="16366" y="2259"/>
                    </a:cubicBezTo>
                    <a:cubicBezTo>
                      <a:pt x="16697" y="2510"/>
                      <a:pt x="16876" y="2882"/>
                      <a:pt x="16897" y="3363"/>
                    </a:cubicBezTo>
                    <a:cubicBezTo>
                      <a:pt x="16897" y="3374"/>
                      <a:pt x="16909" y="3381"/>
                      <a:pt x="16919" y="3388"/>
                    </a:cubicBezTo>
                    <a:cubicBezTo>
                      <a:pt x="17240" y="3541"/>
                      <a:pt x="17640" y="3628"/>
                      <a:pt x="18049" y="3628"/>
                    </a:cubicBezTo>
                    <a:cubicBezTo>
                      <a:pt x="18456" y="3628"/>
                      <a:pt x="18857" y="3541"/>
                      <a:pt x="19189" y="3384"/>
                    </a:cubicBezTo>
                    <a:cubicBezTo>
                      <a:pt x="19203" y="3381"/>
                      <a:pt x="19210" y="3374"/>
                      <a:pt x="19214" y="3359"/>
                    </a:cubicBezTo>
                    <a:lnTo>
                      <a:pt x="19217" y="3322"/>
                    </a:lnTo>
                    <a:cubicBezTo>
                      <a:pt x="19217" y="3300"/>
                      <a:pt x="19217" y="3275"/>
                      <a:pt x="19221" y="3253"/>
                    </a:cubicBezTo>
                    <a:cubicBezTo>
                      <a:pt x="19279" y="2729"/>
                      <a:pt x="19535" y="2347"/>
                      <a:pt x="19953" y="2142"/>
                    </a:cubicBezTo>
                    <a:cubicBezTo>
                      <a:pt x="20088" y="2080"/>
                      <a:pt x="20245" y="2041"/>
                      <a:pt x="20412" y="2036"/>
                    </a:cubicBezTo>
                    <a:cubicBezTo>
                      <a:pt x="20427" y="2033"/>
                      <a:pt x="20441" y="2022"/>
                      <a:pt x="20441" y="2008"/>
                    </a:cubicBezTo>
                    <a:lnTo>
                      <a:pt x="20441" y="1571"/>
                    </a:lnTo>
                    <a:cubicBezTo>
                      <a:pt x="20441" y="1564"/>
                      <a:pt x="20438" y="1556"/>
                      <a:pt x="20431" y="1552"/>
                    </a:cubicBezTo>
                    <a:cubicBezTo>
                      <a:pt x="20427" y="1545"/>
                      <a:pt x="20419" y="1542"/>
                      <a:pt x="20412" y="1542"/>
                    </a:cubicBezTo>
                    <a:close/>
                    <a:moveTo>
                      <a:pt x="20522" y="1542"/>
                    </a:moveTo>
                    <a:cubicBezTo>
                      <a:pt x="20507" y="1542"/>
                      <a:pt x="20496" y="1556"/>
                      <a:pt x="20496" y="1571"/>
                    </a:cubicBezTo>
                    <a:lnTo>
                      <a:pt x="20496" y="2011"/>
                    </a:lnTo>
                    <a:cubicBezTo>
                      <a:pt x="20496" y="2026"/>
                      <a:pt x="20507" y="2036"/>
                      <a:pt x="20522" y="2036"/>
                    </a:cubicBezTo>
                    <a:cubicBezTo>
                      <a:pt x="20777" y="2048"/>
                      <a:pt x="21013" y="2128"/>
                      <a:pt x="21184" y="2259"/>
                    </a:cubicBezTo>
                    <a:cubicBezTo>
                      <a:pt x="21516" y="2510"/>
                      <a:pt x="21695" y="2882"/>
                      <a:pt x="21717" y="3363"/>
                    </a:cubicBezTo>
                    <a:cubicBezTo>
                      <a:pt x="21717" y="3374"/>
                      <a:pt x="21727" y="3381"/>
                      <a:pt x="21738" y="3388"/>
                    </a:cubicBezTo>
                    <a:cubicBezTo>
                      <a:pt x="22058" y="3541"/>
                      <a:pt x="22460" y="3628"/>
                      <a:pt x="22867" y="3628"/>
                    </a:cubicBezTo>
                    <a:cubicBezTo>
                      <a:pt x="23275" y="3628"/>
                      <a:pt x="23676" y="3541"/>
                      <a:pt x="24007" y="3384"/>
                    </a:cubicBezTo>
                    <a:cubicBezTo>
                      <a:pt x="24022" y="3381"/>
                      <a:pt x="24029" y="3374"/>
                      <a:pt x="24033" y="3359"/>
                    </a:cubicBezTo>
                    <a:lnTo>
                      <a:pt x="24033" y="3322"/>
                    </a:lnTo>
                    <a:cubicBezTo>
                      <a:pt x="24037" y="3300"/>
                      <a:pt x="24037" y="3279"/>
                      <a:pt x="24040" y="3253"/>
                    </a:cubicBezTo>
                    <a:cubicBezTo>
                      <a:pt x="24099" y="2729"/>
                      <a:pt x="24353" y="2347"/>
                      <a:pt x="24772" y="2142"/>
                    </a:cubicBezTo>
                    <a:cubicBezTo>
                      <a:pt x="24907" y="2080"/>
                      <a:pt x="25064" y="2041"/>
                      <a:pt x="25231" y="2036"/>
                    </a:cubicBezTo>
                    <a:cubicBezTo>
                      <a:pt x="25246" y="2033"/>
                      <a:pt x="25261" y="2022"/>
                      <a:pt x="25261" y="2008"/>
                    </a:cubicBezTo>
                    <a:lnTo>
                      <a:pt x="25261" y="1571"/>
                    </a:lnTo>
                    <a:cubicBezTo>
                      <a:pt x="25261" y="1564"/>
                      <a:pt x="25257" y="1556"/>
                      <a:pt x="25249" y="1552"/>
                    </a:cubicBezTo>
                    <a:cubicBezTo>
                      <a:pt x="25246" y="1545"/>
                      <a:pt x="25239" y="1542"/>
                      <a:pt x="25231" y="1542"/>
                    </a:cubicBezTo>
                    <a:lnTo>
                      <a:pt x="22911" y="1542"/>
                    </a:lnTo>
                    <a:cubicBezTo>
                      <a:pt x="22907" y="1542"/>
                      <a:pt x="22900" y="1545"/>
                      <a:pt x="22897" y="1549"/>
                    </a:cubicBezTo>
                    <a:cubicBezTo>
                      <a:pt x="22889" y="1552"/>
                      <a:pt x="22885" y="1552"/>
                      <a:pt x="22878" y="1552"/>
                    </a:cubicBezTo>
                    <a:cubicBezTo>
                      <a:pt x="22871" y="1552"/>
                      <a:pt x="22864" y="1552"/>
                      <a:pt x="22860" y="1549"/>
                    </a:cubicBezTo>
                    <a:cubicBezTo>
                      <a:pt x="22853" y="1545"/>
                      <a:pt x="22849" y="1542"/>
                      <a:pt x="22842" y="1542"/>
                    </a:cubicBezTo>
                    <a:close/>
                    <a:moveTo>
                      <a:pt x="25340" y="1542"/>
                    </a:moveTo>
                    <a:cubicBezTo>
                      <a:pt x="25326" y="1542"/>
                      <a:pt x="25315" y="1556"/>
                      <a:pt x="25315" y="1571"/>
                    </a:cubicBezTo>
                    <a:lnTo>
                      <a:pt x="25315" y="2011"/>
                    </a:lnTo>
                    <a:cubicBezTo>
                      <a:pt x="25315" y="2026"/>
                      <a:pt x="25326" y="2036"/>
                      <a:pt x="25340" y="2036"/>
                    </a:cubicBezTo>
                    <a:cubicBezTo>
                      <a:pt x="25595" y="2048"/>
                      <a:pt x="25832" y="2128"/>
                      <a:pt x="26004" y="2259"/>
                    </a:cubicBezTo>
                    <a:cubicBezTo>
                      <a:pt x="26335" y="2510"/>
                      <a:pt x="26513" y="2882"/>
                      <a:pt x="26535" y="3363"/>
                    </a:cubicBezTo>
                    <a:cubicBezTo>
                      <a:pt x="26535" y="3374"/>
                      <a:pt x="26546" y="3384"/>
                      <a:pt x="26557" y="3388"/>
                    </a:cubicBezTo>
                    <a:cubicBezTo>
                      <a:pt x="26878" y="3541"/>
                      <a:pt x="27278" y="3628"/>
                      <a:pt x="27686" y="3628"/>
                    </a:cubicBezTo>
                    <a:cubicBezTo>
                      <a:pt x="28094" y="3628"/>
                      <a:pt x="28495" y="3541"/>
                      <a:pt x="28826" y="3384"/>
                    </a:cubicBezTo>
                    <a:cubicBezTo>
                      <a:pt x="28837" y="3381"/>
                      <a:pt x="28848" y="3374"/>
                      <a:pt x="28852" y="3359"/>
                    </a:cubicBezTo>
                    <a:lnTo>
                      <a:pt x="28852" y="3322"/>
                    </a:lnTo>
                    <a:cubicBezTo>
                      <a:pt x="28855" y="3300"/>
                      <a:pt x="28855" y="3275"/>
                      <a:pt x="28859" y="3253"/>
                    </a:cubicBezTo>
                    <a:cubicBezTo>
                      <a:pt x="28917" y="2729"/>
                      <a:pt x="29172" y="2347"/>
                      <a:pt x="29591" y="2142"/>
                    </a:cubicBezTo>
                    <a:cubicBezTo>
                      <a:pt x="29726" y="2080"/>
                      <a:pt x="29882" y="2041"/>
                      <a:pt x="30050" y="2036"/>
                    </a:cubicBezTo>
                    <a:cubicBezTo>
                      <a:pt x="30065" y="2033"/>
                      <a:pt x="30075" y="2022"/>
                      <a:pt x="30075" y="2008"/>
                    </a:cubicBezTo>
                    <a:lnTo>
                      <a:pt x="30075" y="1571"/>
                    </a:lnTo>
                    <a:cubicBezTo>
                      <a:pt x="30075" y="1564"/>
                      <a:pt x="30075" y="1556"/>
                      <a:pt x="30068" y="1549"/>
                    </a:cubicBezTo>
                    <a:cubicBezTo>
                      <a:pt x="30065" y="1545"/>
                      <a:pt x="30057" y="1542"/>
                      <a:pt x="30050" y="1542"/>
                    </a:cubicBezTo>
                    <a:lnTo>
                      <a:pt x="27730" y="1542"/>
                    </a:lnTo>
                    <a:cubicBezTo>
                      <a:pt x="27727" y="1542"/>
                      <a:pt x="27719" y="1545"/>
                      <a:pt x="27715" y="1549"/>
                    </a:cubicBezTo>
                    <a:cubicBezTo>
                      <a:pt x="27708" y="1552"/>
                      <a:pt x="27705" y="1552"/>
                      <a:pt x="27697" y="1552"/>
                    </a:cubicBezTo>
                    <a:cubicBezTo>
                      <a:pt x="27690" y="1552"/>
                      <a:pt x="27683" y="1552"/>
                      <a:pt x="27675" y="1549"/>
                    </a:cubicBezTo>
                    <a:cubicBezTo>
                      <a:pt x="27671" y="1545"/>
                      <a:pt x="27668" y="1542"/>
                      <a:pt x="27661" y="1542"/>
                    </a:cubicBezTo>
                    <a:close/>
                    <a:moveTo>
                      <a:pt x="30159" y="1542"/>
                    </a:moveTo>
                    <a:cubicBezTo>
                      <a:pt x="30144" y="1542"/>
                      <a:pt x="30134" y="1556"/>
                      <a:pt x="30134" y="1571"/>
                    </a:cubicBezTo>
                    <a:lnTo>
                      <a:pt x="30134" y="2011"/>
                    </a:lnTo>
                    <a:cubicBezTo>
                      <a:pt x="30134" y="2026"/>
                      <a:pt x="30144" y="2036"/>
                      <a:pt x="30159" y="2036"/>
                    </a:cubicBezTo>
                    <a:cubicBezTo>
                      <a:pt x="30415" y="2048"/>
                      <a:pt x="30651" y="2128"/>
                      <a:pt x="30822" y="2259"/>
                    </a:cubicBezTo>
                    <a:cubicBezTo>
                      <a:pt x="31150" y="2510"/>
                      <a:pt x="31332" y="2882"/>
                      <a:pt x="31354" y="3363"/>
                    </a:cubicBezTo>
                    <a:cubicBezTo>
                      <a:pt x="31354" y="3374"/>
                      <a:pt x="31365" y="3384"/>
                      <a:pt x="31376" y="3388"/>
                    </a:cubicBezTo>
                    <a:cubicBezTo>
                      <a:pt x="31700" y="3544"/>
                      <a:pt x="32093" y="3628"/>
                      <a:pt x="32505" y="3628"/>
                    </a:cubicBezTo>
                    <a:cubicBezTo>
                      <a:pt x="32909" y="3628"/>
                      <a:pt x="33313" y="3541"/>
                      <a:pt x="33645" y="3384"/>
                    </a:cubicBezTo>
                    <a:cubicBezTo>
                      <a:pt x="33656" y="3381"/>
                      <a:pt x="33666" y="3374"/>
                      <a:pt x="33666" y="3359"/>
                    </a:cubicBezTo>
                    <a:lnTo>
                      <a:pt x="33671" y="3322"/>
                    </a:lnTo>
                    <a:cubicBezTo>
                      <a:pt x="33674" y="3300"/>
                      <a:pt x="33674" y="3275"/>
                      <a:pt x="33678" y="3253"/>
                    </a:cubicBezTo>
                    <a:cubicBezTo>
                      <a:pt x="33736" y="2729"/>
                      <a:pt x="33991" y="2347"/>
                      <a:pt x="34410" y="2142"/>
                    </a:cubicBezTo>
                    <a:cubicBezTo>
                      <a:pt x="34541" y="2080"/>
                      <a:pt x="34702" y="2041"/>
                      <a:pt x="34868" y="2036"/>
                    </a:cubicBezTo>
                    <a:cubicBezTo>
                      <a:pt x="34883" y="2033"/>
                      <a:pt x="34895" y="2022"/>
                      <a:pt x="34895" y="2008"/>
                    </a:cubicBezTo>
                    <a:lnTo>
                      <a:pt x="34895" y="1571"/>
                    </a:lnTo>
                    <a:cubicBezTo>
                      <a:pt x="34895" y="1564"/>
                      <a:pt x="34895" y="1556"/>
                      <a:pt x="34887" y="1549"/>
                    </a:cubicBezTo>
                    <a:cubicBezTo>
                      <a:pt x="34883" y="1545"/>
                      <a:pt x="34876" y="1542"/>
                      <a:pt x="34868" y="1542"/>
                    </a:cubicBezTo>
                    <a:lnTo>
                      <a:pt x="32548" y="1542"/>
                    </a:lnTo>
                    <a:cubicBezTo>
                      <a:pt x="32545" y="1542"/>
                      <a:pt x="32538" y="1545"/>
                      <a:pt x="32534" y="1549"/>
                    </a:cubicBezTo>
                    <a:cubicBezTo>
                      <a:pt x="32527" y="1552"/>
                      <a:pt x="32520" y="1552"/>
                      <a:pt x="32513" y="1552"/>
                    </a:cubicBezTo>
                    <a:cubicBezTo>
                      <a:pt x="32508" y="1552"/>
                      <a:pt x="32501" y="1552"/>
                      <a:pt x="32494" y="1549"/>
                    </a:cubicBezTo>
                    <a:cubicBezTo>
                      <a:pt x="32491" y="1545"/>
                      <a:pt x="32483" y="1542"/>
                      <a:pt x="32479" y="1542"/>
                    </a:cubicBezTo>
                    <a:close/>
                    <a:moveTo>
                      <a:pt x="34978" y="1542"/>
                    </a:moveTo>
                    <a:cubicBezTo>
                      <a:pt x="34964" y="1542"/>
                      <a:pt x="34952" y="1552"/>
                      <a:pt x="34952" y="1571"/>
                    </a:cubicBezTo>
                    <a:lnTo>
                      <a:pt x="34952" y="2011"/>
                    </a:lnTo>
                    <a:cubicBezTo>
                      <a:pt x="34952" y="2026"/>
                      <a:pt x="34964" y="2036"/>
                      <a:pt x="34978" y="2036"/>
                    </a:cubicBezTo>
                    <a:cubicBezTo>
                      <a:pt x="35233" y="2048"/>
                      <a:pt x="35470" y="2128"/>
                      <a:pt x="35641" y="2259"/>
                    </a:cubicBezTo>
                    <a:cubicBezTo>
                      <a:pt x="35969" y="2510"/>
                      <a:pt x="36151" y="2882"/>
                      <a:pt x="36173" y="3363"/>
                    </a:cubicBezTo>
                    <a:cubicBezTo>
                      <a:pt x="36173" y="3374"/>
                      <a:pt x="36184" y="3384"/>
                      <a:pt x="36195" y="3388"/>
                    </a:cubicBezTo>
                    <a:cubicBezTo>
                      <a:pt x="36515" y="3541"/>
                      <a:pt x="36916" y="3628"/>
                      <a:pt x="37324" y="3628"/>
                    </a:cubicBezTo>
                    <a:cubicBezTo>
                      <a:pt x="37728" y="3628"/>
                      <a:pt x="38129" y="3541"/>
                      <a:pt x="38464" y="3384"/>
                    </a:cubicBezTo>
                    <a:cubicBezTo>
                      <a:pt x="38474" y="3381"/>
                      <a:pt x="38486" y="3374"/>
                      <a:pt x="38486" y="3359"/>
                    </a:cubicBezTo>
                    <a:lnTo>
                      <a:pt x="38489" y="3322"/>
                    </a:lnTo>
                    <a:cubicBezTo>
                      <a:pt x="38493" y="3300"/>
                      <a:pt x="38493" y="3275"/>
                      <a:pt x="38496" y="3253"/>
                    </a:cubicBezTo>
                    <a:cubicBezTo>
                      <a:pt x="38555" y="2729"/>
                      <a:pt x="38807" y="2347"/>
                      <a:pt x="39229" y="2142"/>
                    </a:cubicBezTo>
                    <a:cubicBezTo>
                      <a:pt x="39360" y="2080"/>
                      <a:pt x="39520" y="2041"/>
                      <a:pt x="39688" y="2036"/>
                    </a:cubicBezTo>
                    <a:cubicBezTo>
                      <a:pt x="39703" y="2033"/>
                      <a:pt x="39713" y="2022"/>
                      <a:pt x="39713" y="2008"/>
                    </a:cubicBezTo>
                    <a:lnTo>
                      <a:pt x="39713" y="1571"/>
                    </a:lnTo>
                    <a:cubicBezTo>
                      <a:pt x="39713" y="1552"/>
                      <a:pt x="39703" y="1542"/>
                      <a:pt x="39688" y="1542"/>
                    </a:cubicBezTo>
                    <a:lnTo>
                      <a:pt x="37371" y="1542"/>
                    </a:lnTo>
                    <a:cubicBezTo>
                      <a:pt x="37364" y="1542"/>
                      <a:pt x="37356" y="1545"/>
                      <a:pt x="37353" y="1549"/>
                    </a:cubicBezTo>
                    <a:cubicBezTo>
                      <a:pt x="37346" y="1552"/>
                      <a:pt x="37338" y="1552"/>
                      <a:pt x="37331" y="1552"/>
                    </a:cubicBezTo>
                    <a:cubicBezTo>
                      <a:pt x="37324" y="1552"/>
                      <a:pt x="37316" y="1552"/>
                      <a:pt x="37313" y="1549"/>
                    </a:cubicBezTo>
                    <a:cubicBezTo>
                      <a:pt x="37309" y="1545"/>
                      <a:pt x="37302" y="1542"/>
                      <a:pt x="37294" y="1542"/>
                    </a:cubicBezTo>
                    <a:close/>
                    <a:moveTo>
                      <a:pt x="39797" y="1542"/>
                    </a:moveTo>
                    <a:cubicBezTo>
                      <a:pt x="39782" y="1542"/>
                      <a:pt x="39772" y="1552"/>
                      <a:pt x="39772" y="1571"/>
                    </a:cubicBezTo>
                    <a:lnTo>
                      <a:pt x="39772" y="2011"/>
                    </a:lnTo>
                    <a:cubicBezTo>
                      <a:pt x="39772" y="2026"/>
                      <a:pt x="39782" y="2036"/>
                      <a:pt x="39797" y="2036"/>
                    </a:cubicBezTo>
                    <a:cubicBezTo>
                      <a:pt x="40052" y="2048"/>
                      <a:pt x="40288" y="2128"/>
                      <a:pt x="40460" y="2259"/>
                    </a:cubicBezTo>
                    <a:cubicBezTo>
                      <a:pt x="40787" y="2510"/>
                      <a:pt x="40966" y="2882"/>
                      <a:pt x="40992" y="3363"/>
                    </a:cubicBezTo>
                    <a:cubicBezTo>
                      <a:pt x="40992" y="3374"/>
                      <a:pt x="41002" y="3384"/>
                      <a:pt x="41014" y="3388"/>
                    </a:cubicBezTo>
                    <a:cubicBezTo>
                      <a:pt x="41334" y="3541"/>
                      <a:pt x="41735" y="3628"/>
                      <a:pt x="42142" y="3628"/>
                    </a:cubicBezTo>
                    <a:cubicBezTo>
                      <a:pt x="42547" y="3628"/>
                      <a:pt x="42948" y="3541"/>
                      <a:pt x="43282" y="3384"/>
                    </a:cubicBezTo>
                    <a:cubicBezTo>
                      <a:pt x="43294" y="3381"/>
                      <a:pt x="43304" y="3374"/>
                      <a:pt x="43304" y="3359"/>
                    </a:cubicBezTo>
                    <a:lnTo>
                      <a:pt x="43309" y="3322"/>
                    </a:lnTo>
                    <a:cubicBezTo>
                      <a:pt x="43312" y="3300"/>
                      <a:pt x="43312" y="3275"/>
                      <a:pt x="43316" y="3253"/>
                    </a:cubicBezTo>
                    <a:cubicBezTo>
                      <a:pt x="43374" y="2729"/>
                      <a:pt x="43625" y="2347"/>
                      <a:pt x="44047" y="2142"/>
                    </a:cubicBezTo>
                    <a:cubicBezTo>
                      <a:pt x="44178" y="2080"/>
                      <a:pt x="44339" y="2041"/>
                      <a:pt x="44506" y="2036"/>
                    </a:cubicBezTo>
                    <a:cubicBezTo>
                      <a:pt x="44521" y="2033"/>
                      <a:pt x="44532" y="2022"/>
                      <a:pt x="44532" y="2008"/>
                    </a:cubicBezTo>
                    <a:lnTo>
                      <a:pt x="44532" y="1571"/>
                    </a:lnTo>
                    <a:cubicBezTo>
                      <a:pt x="44532" y="1552"/>
                      <a:pt x="44521" y="1542"/>
                      <a:pt x="44506" y="1542"/>
                    </a:cubicBezTo>
                    <a:lnTo>
                      <a:pt x="42190" y="1542"/>
                    </a:lnTo>
                    <a:cubicBezTo>
                      <a:pt x="42183" y="1542"/>
                      <a:pt x="42176" y="1542"/>
                      <a:pt x="42172" y="1549"/>
                    </a:cubicBezTo>
                    <a:cubicBezTo>
                      <a:pt x="42164" y="1552"/>
                      <a:pt x="42157" y="1552"/>
                      <a:pt x="42150" y="1552"/>
                    </a:cubicBezTo>
                    <a:cubicBezTo>
                      <a:pt x="42142" y="1552"/>
                      <a:pt x="42135" y="1552"/>
                      <a:pt x="42132" y="1549"/>
                    </a:cubicBezTo>
                    <a:cubicBezTo>
                      <a:pt x="42128" y="1542"/>
                      <a:pt x="42121" y="1542"/>
                      <a:pt x="42114" y="1542"/>
                    </a:cubicBezTo>
                    <a:close/>
                    <a:moveTo>
                      <a:pt x="44615" y="1542"/>
                    </a:moveTo>
                    <a:cubicBezTo>
                      <a:pt x="44601" y="1542"/>
                      <a:pt x="44587" y="1552"/>
                      <a:pt x="44587" y="1571"/>
                    </a:cubicBezTo>
                    <a:lnTo>
                      <a:pt x="44587" y="2011"/>
                    </a:lnTo>
                    <a:cubicBezTo>
                      <a:pt x="44587" y="2026"/>
                      <a:pt x="44601" y="2036"/>
                      <a:pt x="44615" y="2036"/>
                    </a:cubicBezTo>
                    <a:cubicBezTo>
                      <a:pt x="44871" y="2048"/>
                      <a:pt x="45104" y="2128"/>
                      <a:pt x="45279" y="2259"/>
                    </a:cubicBezTo>
                    <a:cubicBezTo>
                      <a:pt x="45607" y="2510"/>
                      <a:pt x="45785" y="2882"/>
                      <a:pt x="45810" y="3363"/>
                    </a:cubicBezTo>
                    <a:cubicBezTo>
                      <a:pt x="45810" y="3374"/>
                      <a:pt x="45822" y="3384"/>
                      <a:pt x="45832" y="3388"/>
                    </a:cubicBezTo>
                    <a:cubicBezTo>
                      <a:pt x="46157" y="3544"/>
                      <a:pt x="46546" y="3628"/>
                      <a:pt x="46954" y="3628"/>
                    </a:cubicBezTo>
                    <a:cubicBezTo>
                      <a:pt x="47359" y="3628"/>
                      <a:pt x="47762" y="3541"/>
                      <a:pt x="48098" y="3384"/>
                    </a:cubicBezTo>
                    <a:cubicBezTo>
                      <a:pt x="48112" y="3384"/>
                      <a:pt x="48123" y="3374"/>
                      <a:pt x="48123" y="3359"/>
                    </a:cubicBezTo>
                    <a:lnTo>
                      <a:pt x="48127" y="3322"/>
                    </a:lnTo>
                    <a:cubicBezTo>
                      <a:pt x="48127" y="3300"/>
                      <a:pt x="48130" y="3275"/>
                      <a:pt x="48134" y="3253"/>
                    </a:cubicBezTo>
                    <a:cubicBezTo>
                      <a:pt x="48193" y="2729"/>
                      <a:pt x="48444" y="2347"/>
                      <a:pt x="48866" y="2142"/>
                    </a:cubicBezTo>
                    <a:cubicBezTo>
                      <a:pt x="48998" y="2080"/>
                      <a:pt x="49158" y="2041"/>
                      <a:pt x="49325" y="2036"/>
                    </a:cubicBezTo>
                    <a:cubicBezTo>
                      <a:pt x="49340" y="2033"/>
                      <a:pt x="49351" y="2022"/>
                      <a:pt x="49351" y="2008"/>
                    </a:cubicBezTo>
                    <a:lnTo>
                      <a:pt x="49351" y="1571"/>
                    </a:lnTo>
                    <a:cubicBezTo>
                      <a:pt x="49351" y="1552"/>
                      <a:pt x="49340" y="1542"/>
                      <a:pt x="49322" y="1542"/>
                    </a:cubicBezTo>
                    <a:lnTo>
                      <a:pt x="47005" y="1542"/>
                    </a:lnTo>
                    <a:cubicBezTo>
                      <a:pt x="47002" y="1542"/>
                      <a:pt x="46994" y="1545"/>
                      <a:pt x="46991" y="1549"/>
                    </a:cubicBezTo>
                    <a:cubicBezTo>
                      <a:pt x="46984" y="1552"/>
                      <a:pt x="46976" y="1552"/>
                      <a:pt x="46969" y="1552"/>
                    </a:cubicBezTo>
                    <a:cubicBezTo>
                      <a:pt x="46962" y="1552"/>
                      <a:pt x="46954" y="1552"/>
                      <a:pt x="46950" y="1549"/>
                    </a:cubicBezTo>
                    <a:cubicBezTo>
                      <a:pt x="46943" y="1545"/>
                      <a:pt x="46940" y="1542"/>
                      <a:pt x="46932" y="1542"/>
                    </a:cubicBezTo>
                    <a:close/>
                    <a:moveTo>
                      <a:pt x="49435" y="1542"/>
                    </a:moveTo>
                    <a:cubicBezTo>
                      <a:pt x="49428" y="1542"/>
                      <a:pt x="49420" y="1545"/>
                      <a:pt x="49416" y="1549"/>
                    </a:cubicBezTo>
                    <a:cubicBezTo>
                      <a:pt x="49409" y="1556"/>
                      <a:pt x="49406" y="1564"/>
                      <a:pt x="49406" y="1571"/>
                    </a:cubicBezTo>
                    <a:lnTo>
                      <a:pt x="49406" y="2011"/>
                    </a:lnTo>
                    <a:cubicBezTo>
                      <a:pt x="49406" y="2026"/>
                      <a:pt x="49420" y="2036"/>
                      <a:pt x="49435" y="2036"/>
                    </a:cubicBezTo>
                    <a:cubicBezTo>
                      <a:pt x="49690" y="2048"/>
                      <a:pt x="49922" y="2128"/>
                      <a:pt x="50094" y="2259"/>
                    </a:cubicBezTo>
                    <a:cubicBezTo>
                      <a:pt x="50425" y="2510"/>
                      <a:pt x="50603" y="2882"/>
                      <a:pt x="50625" y="3363"/>
                    </a:cubicBezTo>
                    <a:cubicBezTo>
                      <a:pt x="50630" y="3374"/>
                      <a:pt x="50640" y="3381"/>
                      <a:pt x="50647" y="3388"/>
                    </a:cubicBezTo>
                    <a:cubicBezTo>
                      <a:pt x="50975" y="3544"/>
                      <a:pt x="51361" y="3628"/>
                      <a:pt x="51773" y="3628"/>
                    </a:cubicBezTo>
                    <a:cubicBezTo>
                      <a:pt x="52177" y="3628"/>
                      <a:pt x="52582" y="3541"/>
                      <a:pt x="52917" y="3384"/>
                    </a:cubicBezTo>
                    <a:cubicBezTo>
                      <a:pt x="52931" y="3384"/>
                      <a:pt x="52942" y="3374"/>
                      <a:pt x="52942" y="3359"/>
                    </a:cubicBezTo>
                    <a:lnTo>
                      <a:pt x="52946" y="3322"/>
                    </a:lnTo>
                    <a:cubicBezTo>
                      <a:pt x="52946" y="3300"/>
                      <a:pt x="52950" y="3279"/>
                      <a:pt x="52950" y="3253"/>
                    </a:cubicBezTo>
                    <a:cubicBezTo>
                      <a:pt x="53012" y="2729"/>
                      <a:pt x="53263" y="2347"/>
                      <a:pt x="53681" y="2142"/>
                    </a:cubicBezTo>
                    <a:cubicBezTo>
                      <a:pt x="53816" y="2080"/>
                      <a:pt x="53977" y="2041"/>
                      <a:pt x="54144" y="2036"/>
                    </a:cubicBezTo>
                    <a:cubicBezTo>
                      <a:pt x="54159" y="2033"/>
                      <a:pt x="54170" y="2022"/>
                      <a:pt x="54170" y="2008"/>
                    </a:cubicBezTo>
                    <a:lnTo>
                      <a:pt x="54170" y="1571"/>
                    </a:lnTo>
                    <a:cubicBezTo>
                      <a:pt x="54170" y="1552"/>
                      <a:pt x="54159" y="1542"/>
                      <a:pt x="54140" y="1542"/>
                    </a:cubicBezTo>
                    <a:lnTo>
                      <a:pt x="51824" y="1542"/>
                    </a:lnTo>
                    <a:cubicBezTo>
                      <a:pt x="51817" y="1542"/>
                      <a:pt x="51813" y="1545"/>
                      <a:pt x="51805" y="1549"/>
                    </a:cubicBezTo>
                    <a:cubicBezTo>
                      <a:pt x="51802" y="1552"/>
                      <a:pt x="51795" y="1552"/>
                      <a:pt x="51788" y="1552"/>
                    </a:cubicBezTo>
                    <a:cubicBezTo>
                      <a:pt x="51780" y="1552"/>
                      <a:pt x="51773" y="1552"/>
                      <a:pt x="51770" y="1549"/>
                    </a:cubicBezTo>
                    <a:cubicBezTo>
                      <a:pt x="51762" y="1545"/>
                      <a:pt x="51758" y="1542"/>
                      <a:pt x="51751" y="1542"/>
                    </a:cubicBezTo>
                    <a:close/>
                    <a:moveTo>
                      <a:pt x="54253" y="1542"/>
                    </a:moveTo>
                    <a:cubicBezTo>
                      <a:pt x="54246" y="1542"/>
                      <a:pt x="54239" y="1545"/>
                      <a:pt x="54231" y="1549"/>
                    </a:cubicBezTo>
                    <a:cubicBezTo>
                      <a:pt x="54228" y="1556"/>
                      <a:pt x="54224" y="1564"/>
                      <a:pt x="54224" y="1571"/>
                    </a:cubicBezTo>
                    <a:lnTo>
                      <a:pt x="54224" y="2011"/>
                    </a:lnTo>
                    <a:cubicBezTo>
                      <a:pt x="54224" y="2026"/>
                      <a:pt x="54236" y="2036"/>
                      <a:pt x="54253" y="2036"/>
                    </a:cubicBezTo>
                    <a:cubicBezTo>
                      <a:pt x="54508" y="2048"/>
                      <a:pt x="54742" y="2128"/>
                      <a:pt x="54913" y="2259"/>
                    </a:cubicBezTo>
                    <a:cubicBezTo>
                      <a:pt x="55244" y="2510"/>
                      <a:pt x="55423" y="2882"/>
                      <a:pt x="55445" y="3363"/>
                    </a:cubicBezTo>
                    <a:cubicBezTo>
                      <a:pt x="55448" y="3374"/>
                      <a:pt x="55459" y="3381"/>
                      <a:pt x="55466" y="3388"/>
                    </a:cubicBezTo>
                    <a:cubicBezTo>
                      <a:pt x="55794" y="3544"/>
                      <a:pt x="56181" y="3628"/>
                      <a:pt x="56591" y="3628"/>
                    </a:cubicBezTo>
                    <a:cubicBezTo>
                      <a:pt x="56996" y="3628"/>
                      <a:pt x="57400" y="3541"/>
                      <a:pt x="57736" y="3384"/>
                    </a:cubicBezTo>
                    <a:cubicBezTo>
                      <a:pt x="57750" y="3384"/>
                      <a:pt x="57761" y="3374"/>
                      <a:pt x="57761" y="3359"/>
                    </a:cubicBezTo>
                    <a:lnTo>
                      <a:pt x="57765" y="3322"/>
                    </a:lnTo>
                    <a:cubicBezTo>
                      <a:pt x="57765" y="3300"/>
                      <a:pt x="57768" y="3275"/>
                      <a:pt x="57768" y="3253"/>
                    </a:cubicBezTo>
                    <a:cubicBezTo>
                      <a:pt x="57830" y="2729"/>
                      <a:pt x="58082" y="2347"/>
                      <a:pt x="58501" y="2142"/>
                    </a:cubicBezTo>
                    <a:cubicBezTo>
                      <a:pt x="58635" y="2080"/>
                      <a:pt x="58795" y="2041"/>
                      <a:pt x="58963" y="2036"/>
                    </a:cubicBezTo>
                    <a:cubicBezTo>
                      <a:pt x="58978" y="2033"/>
                      <a:pt x="58988" y="2022"/>
                      <a:pt x="58988" y="2008"/>
                    </a:cubicBezTo>
                    <a:lnTo>
                      <a:pt x="58988" y="1571"/>
                    </a:lnTo>
                    <a:cubicBezTo>
                      <a:pt x="58988" y="1552"/>
                      <a:pt x="58974" y="1542"/>
                      <a:pt x="58960" y="1542"/>
                    </a:cubicBezTo>
                    <a:lnTo>
                      <a:pt x="56643" y="1542"/>
                    </a:lnTo>
                    <a:cubicBezTo>
                      <a:pt x="56635" y="1542"/>
                      <a:pt x="56632" y="1545"/>
                      <a:pt x="56625" y="1549"/>
                    </a:cubicBezTo>
                    <a:cubicBezTo>
                      <a:pt x="56621" y="1552"/>
                      <a:pt x="56613" y="1552"/>
                      <a:pt x="56606" y="1552"/>
                    </a:cubicBezTo>
                    <a:cubicBezTo>
                      <a:pt x="56599" y="1552"/>
                      <a:pt x="56591" y="1552"/>
                      <a:pt x="56588" y="1549"/>
                    </a:cubicBezTo>
                    <a:cubicBezTo>
                      <a:pt x="56581" y="1545"/>
                      <a:pt x="56578" y="1542"/>
                      <a:pt x="56570" y="1542"/>
                    </a:cubicBezTo>
                    <a:close/>
                    <a:moveTo>
                      <a:pt x="59072" y="1542"/>
                    </a:moveTo>
                    <a:cubicBezTo>
                      <a:pt x="59065" y="1542"/>
                      <a:pt x="59058" y="1545"/>
                      <a:pt x="59051" y="1549"/>
                    </a:cubicBezTo>
                    <a:cubicBezTo>
                      <a:pt x="59047" y="1556"/>
                      <a:pt x="59044" y="1564"/>
                      <a:pt x="59044" y="1571"/>
                    </a:cubicBezTo>
                    <a:lnTo>
                      <a:pt x="59044" y="2011"/>
                    </a:lnTo>
                    <a:cubicBezTo>
                      <a:pt x="59044" y="2026"/>
                      <a:pt x="59054" y="2036"/>
                      <a:pt x="59069" y="2036"/>
                    </a:cubicBezTo>
                    <a:cubicBezTo>
                      <a:pt x="59328" y="2048"/>
                      <a:pt x="59560" y="2128"/>
                      <a:pt x="59731" y="2259"/>
                    </a:cubicBezTo>
                    <a:cubicBezTo>
                      <a:pt x="60063" y="2510"/>
                      <a:pt x="60241" y="2882"/>
                      <a:pt x="60263" y="3363"/>
                    </a:cubicBezTo>
                    <a:cubicBezTo>
                      <a:pt x="60263" y="3374"/>
                      <a:pt x="60274" y="3381"/>
                      <a:pt x="60285" y="3388"/>
                    </a:cubicBezTo>
                    <a:cubicBezTo>
                      <a:pt x="60613" y="3544"/>
                      <a:pt x="61003" y="3628"/>
                      <a:pt x="61414" y="3628"/>
                    </a:cubicBezTo>
                    <a:cubicBezTo>
                      <a:pt x="61823" y="3628"/>
                      <a:pt x="62223" y="3541"/>
                      <a:pt x="62554" y="3384"/>
                    </a:cubicBezTo>
                    <a:cubicBezTo>
                      <a:pt x="62569" y="3381"/>
                      <a:pt x="62580" y="3374"/>
                      <a:pt x="62580" y="3359"/>
                    </a:cubicBezTo>
                    <a:lnTo>
                      <a:pt x="62584" y="3322"/>
                    </a:lnTo>
                    <a:cubicBezTo>
                      <a:pt x="62584" y="3300"/>
                      <a:pt x="62587" y="3275"/>
                      <a:pt x="62587" y="3253"/>
                    </a:cubicBezTo>
                    <a:cubicBezTo>
                      <a:pt x="62645" y="2729"/>
                      <a:pt x="62900" y="2347"/>
                      <a:pt x="63319" y="2142"/>
                    </a:cubicBezTo>
                    <a:cubicBezTo>
                      <a:pt x="63454" y="2080"/>
                      <a:pt x="63615" y="2041"/>
                      <a:pt x="63778" y="2036"/>
                    </a:cubicBezTo>
                    <a:cubicBezTo>
                      <a:pt x="63796" y="2033"/>
                      <a:pt x="63808" y="2022"/>
                      <a:pt x="63808" y="2008"/>
                    </a:cubicBezTo>
                    <a:lnTo>
                      <a:pt x="63808" y="1571"/>
                    </a:lnTo>
                    <a:cubicBezTo>
                      <a:pt x="63808" y="1556"/>
                      <a:pt x="63793" y="1542"/>
                      <a:pt x="63778" y="1542"/>
                    </a:cubicBezTo>
                    <a:lnTo>
                      <a:pt x="61461" y="1542"/>
                    </a:lnTo>
                    <a:cubicBezTo>
                      <a:pt x="61454" y="1542"/>
                      <a:pt x="61447" y="1545"/>
                      <a:pt x="61443" y="1549"/>
                    </a:cubicBezTo>
                    <a:cubicBezTo>
                      <a:pt x="61440" y="1552"/>
                      <a:pt x="61433" y="1552"/>
                      <a:pt x="61426" y="1552"/>
                    </a:cubicBezTo>
                    <a:cubicBezTo>
                      <a:pt x="61418" y="1552"/>
                      <a:pt x="61411" y="1552"/>
                      <a:pt x="61407" y="1549"/>
                    </a:cubicBezTo>
                    <a:cubicBezTo>
                      <a:pt x="61404" y="1545"/>
                      <a:pt x="61396" y="1542"/>
                      <a:pt x="61389" y="1542"/>
                    </a:cubicBezTo>
                    <a:close/>
                    <a:moveTo>
                      <a:pt x="63891" y="1542"/>
                    </a:moveTo>
                    <a:cubicBezTo>
                      <a:pt x="63884" y="1542"/>
                      <a:pt x="63877" y="1545"/>
                      <a:pt x="63869" y="1552"/>
                    </a:cubicBezTo>
                    <a:cubicBezTo>
                      <a:pt x="63865" y="1556"/>
                      <a:pt x="63862" y="1564"/>
                      <a:pt x="63862" y="1571"/>
                    </a:cubicBezTo>
                    <a:lnTo>
                      <a:pt x="63862" y="2011"/>
                    </a:lnTo>
                    <a:cubicBezTo>
                      <a:pt x="63862" y="2026"/>
                      <a:pt x="63873" y="2036"/>
                      <a:pt x="63887" y="2036"/>
                    </a:cubicBezTo>
                    <a:cubicBezTo>
                      <a:pt x="64146" y="2048"/>
                      <a:pt x="64379" y="2128"/>
                      <a:pt x="64551" y="2259"/>
                    </a:cubicBezTo>
                    <a:cubicBezTo>
                      <a:pt x="64882" y="2510"/>
                      <a:pt x="65060" y="2882"/>
                      <a:pt x="65082" y="3363"/>
                    </a:cubicBezTo>
                    <a:cubicBezTo>
                      <a:pt x="65082" y="3374"/>
                      <a:pt x="65093" y="3381"/>
                      <a:pt x="65104" y="3388"/>
                    </a:cubicBezTo>
                    <a:cubicBezTo>
                      <a:pt x="65432" y="3544"/>
                      <a:pt x="65822" y="3628"/>
                      <a:pt x="66234" y="3628"/>
                    </a:cubicBezTo>
                    <a:cubicBezTo>
                      <a:pt x="66641" y="3628"/>
                      <a:pt x="67042" y="3541"/>
                      <a:pt x="67373" y="3384"/>
                    </a:cubicBezTo>
                    <a:cubicBezTo>
                      <a:pt x="67387" y="3381"/>
                      <a:pt x="67399" y="3374"/>
                      <a:pt x="67399" y="3359"/>
                    </a:cubicBezTo>
                    <a:lnTo>
                      <a:pt x="67402" y="3326"/>
                    </a:lnTo>
                    <a:cubicBezTo>
                      <a:pt x="67402" y="3300"/>
                      <a:pt x="67406" y="3279"/>
                      <a:pt x="67406" y="3253"/>
                    </a:cubicBezTo>
                    <a:cubicBezTo>
                      <a:pt x="67464" y="2729"/>
                      <a:pt x="67720" y="2347"/>
                      <a:pt x="68138" y="2142"/>
                    </a:cubicBezTo>
                    <a:cubicBezTo>
                      <a:pt x="68273" y="2080"/>
                      <a:pt x="68433" y="2041"/>
                      <a:pt x="68597" y="2036"/>
                    </a:cubicBezTo>
                    <a:cubicBezTo>
                      <a:pt x="68611" y="2033"/>
                      <a:pt x="68626" y="2022"/>
                      <a:pt x="68626" y="2008"/>
                    </a:cubicBezTo>
                    <a:lnTo>
                      <a:pt x="68626" y="1571"/>
                    </a:lnTo>
                    <a:cubicBezTo>
                      <a:pt x="68626" y="1556"/>
                      <a:pt x="68611" y="1545"/>
                      <a:pt x="68597" y="1545"/>
                    </a:cubicBezTo>
                    <a:lnTo>
                      <a:pt x="66277" y="1542"/>
                    </a:lnTo>
                    <a:cubicBezTo>
                      <a:pt x="66273" y="1542"/>
                      <a:pt x="66266" y="1545"/>
                      <a:pt x="66262" y="1549"/>
                    </a:cubicBezTo>
                    <a:cubicBezTo>
                      <a:pt x="66255" y="1552"/>
                      <a:pt x="66251" y="1552"/>
                      <a:pt x="66244" y="1552"/>
                    </a:cubicBezTo>
                    <a:cubicBezTo>
                      <a:pt x="66237" y="1552"/>
                      <a:pt x="66229" y="1552"/>
                      <a:pt x="66226" y="1549"/>
                    </a:cubicBezTo>
                    <a:cubicBezTo>
                      <a:pt x="66222" y="1545"/>
                      <a:pt x="66215" y="1542"/>
                      <a:pt x="66212" y="1542"/>
                    </a:cubicBezTo>
                    <a:close/>
                    <a:moveTo>
                      <a:pt x="68710" y="1545"/>
                    </a:moveTo>
                    <a:cubicBezTo>
                      <a:pt x="68703" y="1545"/>
                      <a:pt x="68695" y="1545"/>
                      <a:pt x="68688" y="1552"/>
                    </a:cubicBezTo>
                    <a:cubicBezTo>
                      <a:pt x="68685" y="1556"/>
                      <a:pt x="68681" y="1564"/>
                      <a:pt x="68681" y="1571"/>
                    </a:cubicBezTo>
                    <a:lnTo>
                      <a:pt x="68681" y="2011"/>
                    </a:lnTo>
                    <a:cubicBezTo>
                      <a:pt x="68681" y="2026"/>
                      <a:pt x="68692" y="2036"/>
                      <a:pt x="68707" y="2036"/>
                    </a:cubicBezTo>
                    <a:cubicBezTo>
                      <a:pt x="68961" y="2048"/>
                      <a:pt x="69198" y="2128"/>
                      <a:pt x="69369" y="2259"/>
                    </a:cubicBezTo>
                    <a:cubicBezTo>
                      <a:pt x="69700" y="2510"/>
                      <a:pt x="69879" y="2882"/>
                      <a:pt x="69901" y="3363"/>
                    </a:cubicBezTo>
                    <a:cubicBezTo>
                      <a:pt x="69901" y="3374"/>
                      <a:pt x="69912" y="3384"/>
                      <a:pt x="69923" y="3388"/>
                    </a:cubicBezTo>
                    <a:cubicBezTo>
                      <a:pt x="70243" y="3541"/>
                      <a:pt x="70644" y="3628"/>
                      <a:pt x="71052" y="3628"/>
                    </a:cubicBezTo>
                    <a:cubicBezTo>
                      <a:pt x="71460" y="3628"/>
                      <a:pt x="71861" y="3541"/>
                      <a:pt x="72192" y="3384"/>
                    </a:cubicBezTo>
                    <a:cubicBezTo>
                      <a:pt x="72207" y="3381"/>
                      <a:pt x="72214" y="3374"/>
                      <a:pt x="72217" y="3359"/>
                    </a:cubicBezTo>
                    <a:lnTo>
                      <a:pt x="72222" y="3322"/>
                    </a:lnTo>
                    <a:cubicBezTo>
                      <a:pt x="72222" y="3300"/>
                      <a:pt x="72222" y="3275"/>
                      <a:pt x="72225" y="3253"/>
                    </a:cubicBezTo>
                    <a:cubicBezTo>
                      <a:pt x="72283" y="2729"/>
                      <a:pt x="72538" y="2347"/>
                      <a:pt x="72957" y="2142"/>
                    </a:cubicBezTo>
                    <a:cubicBezTo>
                      <a:pt x="73091" y="2080"/>
                      <a:pt x="73249" y="2041"/>
                      <a:pt x="73416" y="2036"/>
                    </a:cubicBezTo>
                    <a:cubicBezTo>
                      <a:pt x="73431" y="2033"/>
                      <a:pt x="73445" y="2022"/>
                      <a:pt x="73445" y="2008"/>
                    </a:cubicBezTo>
                    <a:lnTo>
                      <a:pt x="73445" y="1571"/>
                    </a:lnTo>
                    <a:cubicBezTo>
                      <a:pt x="73445" y="1556"/>
                      <a:pt x="73431" y="1545"/>
                      <a:pt x="73416" y="1545"/>
                    </a:cubicBezTo>
                    <a:lnTo>
                      <a:pt x="71096" y="1545"/>
                    </a:lnTo>
                    <a:cubicBezTo>
                      <a:pt x="71089" y="1545"/>
                      <a:pt x="71085" y="1545"/>
                      <a:pt x="71081" y="1549"/>
                    </a:cubicBezTo>
                    <a:cubicBezTo>
                      <a:pt x="71074" y="1552"/>
                      <a:pt x="71070" y="1552"/>
                      <a:pt x="71063" y="1552"/>
                    </a:cubicBezTo>
                    <a:cubicBezTo>
                      <a:pt x="71055" y="1552"/>
                      <a:pt x="71048" y="1552"/>
                      <a:pt x="71045" y="1549"/>
                    </a:cubicBezTo>
                    <a:cubicBezTo>
                      <a:pt x="71041" y="1545"/>
                      <a:pt x="71034" y="1545"/>
                      <a:pt x="71030" y="1545"/>
                    </a:cubicBezTo>
                    <a:close/>
                    <a:moveTo>
                      <a:pt x="73525" y="1545"/>
                    </a:moveTo>
                    <a:cubicBezTo>
                      <a:pt x="73518" y="1545"/>
                      <a:pt x="73511" y="1549"/>
                      <a:pt x="73507" y="1552"/>
                    </a:cubicBezTo>
                    <a:cubicBezTo>
                      <a:pt x="73503" y="1556"/>
                      <a:pt x="73500" y="1564"/>
                      <a:pt x="73500" y="1571"/>
                    </a:cubicBezTo>
                    <a:lnTo>
                      <a:pt x="73500" y="2011"/>
                    </a:lnTo>
                    <a:cubicBezTo>
                      <a:pt x="73500" y="2026"/>
                      <a:pt x="73511" y="2036"/>
                      <a:pt x="73525" y="2036"/>
                    </a:cubicBezTo>
                    <a:cubicBezTo>
                      <a:pt x="73780" y="2048"/>
                      <a:pt x="74017" y="2128"/>
                      <a:pt x="74188" y="2259"/>
                    </a:cubicBezTo>
                    <a:cubicBezTo>
                      <a:pt x="74520" y="2510"/>
                      <a:pt x="74698" y="2882"/>
                      <a:pt x="74720" y="3363"/>
                    </a:cubicBezTo>
                    <a:cubicBezTo>
                      <a:pt x="74720" y="3374"/>
                      <a:pt x="74730" y="3384"/>
                      <a:pt x="74742" y="3388"/>
                    </a:cubicBezTo>
                    <a:cubicBezTo>
                      <a:pt x="75063" y="3541"/>
                      <a:pt x="75463" y="3628"/>
                      <a:pt x="75871" y="3628"/>
                    </a:cubicBezTo>
                    <a:cubicBezTo>
                      <a:pt x="76279" y="3628"/>
                      <a:pt x="76680" y="3541"/>
                      <a:pt x="77011" y="3384"/>
                    </a:cubicBezTo>
                    <a:cubicBezTo>
                      <a:pt x="77025" y="3381"/>
                      <a:pt x="77033" y="3374"/>
                      <a:pt x="77036" y="3359"/>
                    </a:cubicBezTo>
                    <a:lnTo>
                      <a:pt x="77036" y="3322"/>
                    </a:lnTo>
                    <a:cubicBezTo>
                      <a:pt x="77040" y="3300"/>
                      <a:pt x="77040" y="3275"/>
                      <a:pt x="77043" y="3253"/>
                    </a:cubicBezTo>
                    <a:cubicBezTo>
                      <a:pt x="77102" y="2729"/>
                      <a:pt x="77357" y="2347"/>
                      <a:pt x="77776" y="2142"/>
                    </a:cubicBezTo>
                    <a:cubicBezTo>
                      <a:pt x="77911" y="2080"/>
                      <a:pt x="78067" y="2041"/>
                      <a:pt x="78235" y="2036"/>
                    </a:cubicBezTo>
                    <a:cubicBezTo>
                      <a:pt x="78249" y="2033"/>
                      <a:pt x="78264" y="2022"/>
                      <a:pt x="78264" y="2008"/>
                    </a:cubicBezTo>
                    <a:lnTo>
                      <a:pt x="78264" y="1574"/>
                    </a:lnTo>
                    <a:cubicBezTo>
                      <a:pt x="78264" y="1560"/>
                      <a:pt x="78249" y="1545"/>
                      <a:pt x="78235" y="1545"/>
                    </a:cubicBezTo>
                    <a:lnTo>
                      <a:pt x="75911" y="1545"/>
                    </a:lnTo>
                    <a:cubicBezTo>
                      <a:pt x="75907" y="1545"/>
                      <a:pt x="75900" y="1545"/>
                      <a:pt x="75897" y="1549"/>
                    </a:cubicBezTo>
                    <a:cubicBezTo>
                      <a:pt x="75893" y="1552"/>
                      <a:pt x="75885" y="1552"/>
                      <a:pt x="75882" y="1552"/>
                    </a:cubicBezTo>
                    <a:cubicBezTo>
                      <a:pt x="75875" y="1552"/>
                      <a:pt x="75871" y="1552"/>
                      <a:pt x="75863" y="1549"/>
                    </a:cubicBezTo>
                    <a:cubicBezTo>
                      <a:pt x="75860" y="1545"/>
                      <a:pt x="75856" y="1545"/>
                      <a:pt x="75853" y="1545"/>
                    </a:cubicBezTo>
                    <a:close/>
                    <a:moveTo>
                      <a:pt x="78344" y="1545"/>
                    </a:moveTo>
                    <a:cubicBezTo>
                      <a:pt x="78336" y="1545"/>
                      <a:pt x="78329" y="1549"/>
                      <a:pt x="78326" y="1556"/>
                    </a:cubicBezTo>
                    <a:cubicBezTo>
                      <a:pt x="78322" y="1560"/>
                      <a:pt x="78319" y="1567"/>
                      <a:pt x="78319" y="1574"/>
                    </a:cubicBezTo>
                    <a:lnTo>
                      <a:pt x="78319" y="2011"/>
                    </a:lnTo>
                    <a:cubicBezTo>
                      <a:pt x="78319" y="2026"/>
                      <a:pt x="78329" y="2036"/>
                      <a:pt x="78344" y="2036"/>
                    </a:cubicBezTo>
                    <a:cubicBezTo>
                      <a:pt x="78599" y="2048"/>
                      <a:pt x="78836" y="2128"/>
                      <a:pt x="79007" y="2259"/>
                    </a:cubicBezTo>
                    <a:cubicBezTo>
                      <a:pt x="79338" y="2510"/>
                      <a:pt x="79516" y="2882"/>
                      <a:pt x="79538" y="3363"/>
                    </a:cubicBezTo>
                    <a:cubicBezTo>
                      <a:pt x="79538" y="3374"/>
                      <a:pt x="79550" y="3384"/>
                      <a:pt x="79560" y="3388"/>
                    </a:cubicBezTo>
                    <a:cubicBezTo>
                      <a:pt x="79885" y="3544"/>
                      <a:pt x="80274" y="3628"/>
                      <a:pt x="80683" y="3628"/>
                    </a:cubicBezTo>
                    <a:cubicBezTo>
                      <a:pt x="81090" y="3628"/>
                      <a:pt x="81491" y="3541"/>
                      <a:pt x="81830" y="3384"/>
                    </a:cubicBezTo>
                    <a:cubicBezTo>
                      <a:pt x="81841" y="3384"/>
                      <a:pt x="81851" y="3374"/>
                      <a:pt x="81855" y="3359"/>
                    </a:cubicBezTo>
                    <a:lnTo>
                      <a:pt x="81855" y="3322"/>
                    </a:lnTo>
                    <a:cubicBezTo>
                      <a:pt x="81859" y="3300"/>
                      <a:pt x="81859" y="3275"/>
                      <a:pt x="81863" y="3253"/>
                    </a:cubicBezTo>
                    <a:cubicBezTo>
                      <a:pt x="81920" y="2729"/>
                      <a:pt x="82176" y="2347"/>
                      <a:pt x="82594" y="2142"/>
                    </a:cubicBezTo>
                    <a:cubicBezTo>
                      <a:pt x="82729" y="2080"/>
                      <a:pt x="82886" y="2041"/>
                      <a:pt x="83053" y="2036"/>
                    </a:cubicBezTo>
                    <a:cubicBezTo>
                      <a:pt x="83068" y="2033"/>
                      <a:pt x="83079" y="2022"/>
                      <a:pt x="83079" y="2008"/>
                    </a:cubicBezTo>
                    <a:lnTo>
                      <a:pt x="83079" y="1574"/>
                    </a:lnTo>
                    <a:cubicBezTo>
                      <a:pt x="83079" y="1560"/>
                      <a:pt x="83068" y="1549"/>
                      <a:pt x="83053" y="1549"/>
                    </a:cubicBezTo>
                    <a:lnTo>
                      <a:pt x="80715" y="1549"/>
                    </a:lnTo>
                    <a:cubicBezTo>
                      <a:pt x="80708" y="1552"/>
                      <a:pt x="80704" y="1552"/>
                      <a:pt x="80701" y="1552"/>
                    </a:cubicBezTo>
                    <a:cubicBezTo>
                      <a:pt x="80693" y="1552"/>
                      <a:pt x="80690" y="1552"/>
                      <a:pt x="80686" y="1549"/>
                    </a:cubicBezTo>
                    <a:lnTo>
                      <a:pt x="80671" y="1549"/>
                    </a:lnTo>
                    <a:lnTo>
                      <a:pt x="78344" y="1545"/>
                    </a:lnTo>
                    <a:close/>
                    <a:moveTo>
                      <a:pt x="83163" y="1549"/>
                    </a:moveTo>
                    <a:cubicBezTo>
                      <a:pt x="83156" y="1549"/>
                      <a:pt x="83149" y="1552"/>
                      <a:pt x="83144" y="1556"/>
                    </a:cubicBezTo>
                    <a:cubicBezTo>
                      <a:pt x="83137" y="1564"/>
                      <a:pt x="83137" y="1567"/>
                      <a:pt x="83137" y="1577"/>
                    </a:cubicBezTo>
                    <a:lnTo>
                      <a:pt x="83137" y="2011"/>
                    </a:lnTo>
                    <a:cubicBezTo>
                      <a:pt x="83137" y="2026"/>
                      <a:pt x="83149" y="2036"/>
                      <a:pt x="83163" y="2036"/>
                    </a:cubicBezTo>
                    <a:cubicBezTo>
                      <a:pt x="83418" y="2048"/>
                      <a:pt x="83655" y="2128"/>
                      <a:pt x="83826" y="2259"/>
                    </a:cubicBezTo>
                    <a:cubicBezTo>
                      <a:pt x="84154" y="2510"/>
                      <a:pt x="84336" y="2882"/>
                      <a:pt x="84358" y="3363"/>
                    </a:cubicBezTo>
                    <a:cubicBezTo>
                      <a:pt x="84358" y="3374"/>
                      <a:pt x="84368" y="3381"/>
                      <a:pt x="84379" y="3388"/>
                    </a:cubicBezTo>
                    <a:cubicBezTo>
                      <a:pt x="84700" y="3541"/>
                      <a:pt x="85101" y="3628"/>
                      <a:pt x="85509" y="3628"/>
                    </a:cubicBezTo>
                    <a:cubicBezTo>
                      <a:pt x="85913" y="3628"/>
                      <a:pt x="86318" y="3541"/>
                      <a:pt x="86649" y="3384"/>
                    </a:cubicBezTo>
                    <a:cubicBezTo>
                      <a:pt x="86659" y="3381"/>
                      <a:pt x="86671" y="3374"/>
                      <a:pt x="86671" y="3359"/>
                    </a:cubicBezTo>
                    <a:lnTo>
                      <a:pt x="86674" y="3326"/>
                    </a:lnTo>
                    <a:cubicBezTo>
                      <a:pt x="86678" y="3300"/>
                      <a:pt x="86678" y="3279"/>
                      <a:pt x="86681" y="3253"/>
                    </a:cubicBezTo>
                    <a:cubicBezTo>
                      <a:pt x="86740" y="2729"/>
                      <a:pt x="86995" y="2347"/>
                      <a:pt x="87414" y="2142"/>
                    </a:cubicBezTo>
                    <a:cubicBezTo>
                      <a:pt x="87545" y="2080"/>
                      <a:pt x="87705" y="2041"/>
                      <a:pt x="87873" y="2036"/>
                    </a:cubicBezTo>
                    <a:cubicBezTo>
                      <a:pt x="87887" y="2033"/>
                      <a:pt x="87898" y="2022"/>
                      <a:pt x="87898" y="2008"/>
                    </a:cubicBezTo>
                    <a:lnTo>
                      <a:pt x="87898" y="1582"/>
                    </a:lnTo>
                    <a:cubicBezTo>
                      <a:pt x="87898" y="1567"/>
                      <a:pt x="87887" y="1552"/>
                      <a:pt x="87873" y="1552"/>
                    </a:cubicBezTo>
                    <a:lnTo>
                      <a:pt x="85519" y="1552"/>
                    </a:lnTo>
                    <a:cubicBezTo>
                      <a:pt x="85512" y="1552"/>
                      <a:pt x="85509" y="1552"/>
                      <a:pt x="85494" y="1549"/>
                    </a:cubicBezTo>
                    <a:close/>
                    <a:moveTo>
                      <a:pt x="1199" y="4273"/>
                    </a:moveTo>
                    <a:cubicBezTo>
                      <a:pt x="1279" y="4273"/>
                      <a:pt x="1366" y="4284"/>
                      <a:pt x="1446" y="4309"/>
                    </a:cubicBezTo>
                    <a:cubicBezTo>
                      <a:pt x="1865" y="4462"/>
                      <a:pt x="2109" y="4921"/>
                      <a:pt x="2004" y="5348"/>
                    </a:cubicBezTo>
                    <a:cubicBezTo>
                      <a:pt x="1909" y="5741"/>
                      <a:pt x="1581" y="6145"/>
                      <a:pt x="1196" y="6145"/>
                    </a:cubicBezTo>
                    <a:cubicBezTo>
                      <a:pt x="1122" y="6145"/>
                      <a:pt x="1050" y="6131"/>
                      <a:pt x="977" y="6101"/>
                    </a:cubicBezTo>
                    <a:cubicBezTo>
                      <a:pt x="540" y="5923"/>
                      <a:pt x="263" y="5358"/>
                      <a:pt x="394" y="4914"/>
                    </a:cubicBezTo>
                    <a:cubicBezTo>
                      <a:pt x="510" y="4524"/>
                      <a:pt x="824" y="4273"/>
                      <a:pt x="1199" y="4273"/>
                    </a:cubicBezTo>
                    <a:close/>
                    <a:moveTo>
                      <a:pt x="6014" y="4273"/>
                    </a:moveTo>
                    <a:cubicBezTo>
                      <a:pt x="6098" y="4273"/>
                      <a:pt x="6185" y="4284"/>
                      <a:pt x="6266" y="4309"/>
                    </a:cubicBezTo>
                    <a:cubicBezTo>
                      <a:pt x="6681" y="4462"/>
                      <a:pt x="6928" y="4921"/>
                      <a:pt x="6823" y="5348"/>
                    </a:cubicBezTo>
                    <a:cubicBezTo>
                      <a:pt x="6728" y="5741"/>
                      <a:pt x="6397" y="6145"/>
                      <a:pt x="6014" y="6145"/>
                    </a:cubicBezTo>
                    <a:cubicBezTo>
                      <a:pt x="5941" y="6145"/>
                      <a:pt x="5868" y="6131"/>
                      <a:pt x="5795" y="6101"/>
                    </a:cubicBezTo>
                    <a:cubicBezTo>
                      <a:pt x="5358" y="5923"/>
                      <a:pt x="5081" y="5358"/>
                      <a:pt x="5212" y="4914"/>
                    </a:cubicBezTo>
                    <a:cubicBezTo>
                      <a:pt x="5330" y="4524"/>
                      <a:pt x="5642" y="4273"/>
                      <a:pt x="6014" y="4273"/>
                    </a:cubicBezTo>
                    <a:close/>
                    <a:moveTo>
                      <a:pt x="10833" y="4273"/>
                    </a:moveTo>
                    <a:cubicBezTo>
                      <a:pt x="10916" y="4273"/>
                      <a:pt x="11004" y="4284"/>
                      <a:pt x="11084" y="4309"/>
                    </a:cubicBezTo>
                    <a:cubicBezTo>
                      <a:pt x="11499" y="4462"/>
                      <a:pt x="11743" y="4921"/>
                      <a:pt x="11642" y="5348"/>
                    </a:cubicBezTo>
                    <a:cubicBezTo>
                      <a:pt x="11547" y="5741"/>
                      <a:pt x="11215" y="6145"/>
                      <a:pt x="10833" y="6145"/>
                    </a:cubicBezTo>
                    <a:cubicBezTo>
                      <a:pt x="10760" y="6145"/>
                      <a:pt x="10687" y="6131"/>
                      <a:pt x="10615" y="6101"/>
                    </a:cubicBezTo>
                    <a:cubicBezTo>
                      <a:pt x="10178" y="5923"/>
                      <a:pt x="9901" y="5358"/>
                      <a:pt x="10032" y="4914"/>
                    </a:cubicBezTo>
                    <a:cubicBezTo>
                      <a:pt x="10148" y="4524"/>
                      <a:pt x="10462" y="4273"/>
                      <a:pt x="10833" y="4273"/>
                    </a:cubicBezTo>
                    <a:close/>
                    <a:moveTo>
                      <a:pt x="15652" y="4273"/>
                    </a:moveTo>
                    <a:cubicBezTo>
                      <a:pt x="15736" y="4273"/>
                      <a:pt x="15820" y="4284"/>
                      <a:pt x="15903" y="4309"/>
                    </a:cubicBezTo>
                    <a:cubicBezTo>
                      <a:pt x="16319" y="4462"/>
                      <a:pt x="16563" y="4921"/>
                      <a:pt x="16460" y="5348"/>
                    </a:cubicBezTo>
                    <a:cubicBezTo>
                      <a:pt x="16362" y="5741"/>
                      <a:pt x="16035" y="6145"/>
                      <a:pt x="15652" y="6145"/>
                    </a:cubicBezTo>
                    <a:cubicBezTo>
                      <a:pt x="15579" y="6145"/>
                      <a:pt x="15502" y="6131"/>
                      <a:pt x="15433" y="6101"/>
                    </a:cubicBezTo>
                    <a:cubicBezTo>
                      <a:pt x="14996" y="5923"/>
                      <a:pt x="14719" y="5358"/>
                      <a:pt x="14850" y="4914"/>
                    </a:cubicBezTo>
                    <a:cubicBezTo>
                      <a:pt x="14967" y="4524"/>
                      <a:pt x="15280" y="4273"/>
                      <a:pt x="15652" y="4273"/>
                    </a:cubicBezTo>
                    <a:close/>
                    <a:moveTo>
                      <a:pt x="20471" y="4273"/>
                    </a:moveTo>
                    <a:cubicBezTo>
                      <a:pt x="20554" y="4273"/>
                      <a:pt x="20638" y="4284"/>
                      <a:pt x="20722" y="4309"/>
                    </a:cubicBezTo>
                    <a:cubicBezTo>
                      <a:pt x="21137" y="4462"/>
                      <a:pt x="21381" y="4921"/>
                      <a:pt x="21280" y="5348"/>
                    </a:cubicBezTo>
                    <a:cubicBezTo>
                      <a:pt x="21181" y="5741"/>
                      <a:pt x="20853" y="6145"/>
                      <a:pt x="20471" y="6145"/>
                    </a:cubicBezTo>
                    <a:cubicBezTo>
                      <a:pt x="20398" y="6145"/>
                      <a:pt x="20321" y="6131"/>
                      <a:pt x="20252" y="6101"/>
                    </a:cubicBezTo>
                    <a:cubicBezTo>
                      <a:pt x="19815" y="5923"/>
                      <a:pt x="19538" y="5358"/>
                      <a:pt x="19669" y="4914"/>
                    </a:cubicBezTo>
                    <a:cubicBezTo>
                      <a:pt x="19786" y="4524"/>
                      <a:pt x="20099" y="4273"/>
                      <a:pt x="20471" y="4273"/>
                    </a:cubicBezTo>
                    <a:close/>
                    <a:moveTo>
                      <a:pt x="25289" y="4273"/>
                    </a:moveTo>
                    <a:cubicBezTo>
                      <a:pt x="25373" y="4273"/>
                      <a:pt x="25457" y="4284"/>
                      <a:pt x="25541" y="4309"/>
                    </a:cubicBezTo>
                    <a:cubicBezTo>
                      <a:pt x="25956" y="4462"/>
                      <a:pt x="26200" y="4921"/>
                      <a:pt x="26098" y="5348"/>
                    </a:cubicBezTo>
                    <a:cubicBezTo>
                      <a:pt x="26000" y="5741"/>
                      <a:pt x="25672" y="6145"/>
                      <a:pt x="25289" y="6145"/>
                    </a:cubicBezTo>
                    <a:cubicBezTo>
                      <a:pt x="25217" y="6145"/>
                      <a:pt x="25140" y="6131"/>
                      <a:pt x="25067" y="6101"/>
                    </a:cubicBezTo>
                    <a:cubicBezTo>
                      <a:pt x="24634" y="5923"/>
                      <a:pt x="24357" y="5358"/>
                      <a:pt x="24488" y="4914"/>
                    </a:cubicBezTo>
                    <a:cubicBezTo>
                      <a:pt x="24605" y="4524"/>
                      <a:pt x="24918" y="4273"/>
                      <a:pt x="25289" y="4273"/>
                    </a:cubicBezTo>
                    <a:close/>
                    <a:moveTo>
                      <a:pt x="30109" y="4273"/>
                    </a:moveTo>
                    <a:cubicBezTo>
                      <a:pt x="30192" y="4273"/>
                      <a:pt x="30276" y="4284"/>
                      <a:pt x="30360" y="4309"/>
                    </a:cubicBezTo>
                    <a:cubicBezTo>
                      <a:pt x="30775" y="4462"/>
                      <a:pt x="31019" y="4921"/>
                      <a:pt x="30917" y="5348"/>
                    </a:cubicBezTo>
                    <a:cubicBezTo>
                      <a:pt x="30818" y="5741"/>
                      <a:pt x="30491" y="6145"/>
                      <a:pt x="30109" y="6145"/>
                    </a:cubicBezTo>
                    <a:cubicBezTo>
                      <a:pt x="30035" y="6145"/>
                      <a:pt x="29959" y="6131"/>
                      <a:pt x="29886" y="6101"/>
                    </a:cubicBezTo>
                    <a:cubicBezTo>
                      <a:pt x="29453" y="5923"/>
                      <a:pt x="29176" y="5358"/>
                      <a:pt x="29307" y="4914"/>
                    </a:cubicBezTo>
                    <a:cubicBezTo>
                      <a:pt x="29420" y="4524"/>
                      <a:pt x="29737" y="4273"/>
                      <a:pt x="30109" y="4273"/>
                    </a:cubicBezTo>
                    <a:close/>
                    <a:moveTo>
                      <a:pt x="34927" y="4273"/>
                    </a:moveTo>
                    <a:cubicBezTo>
                      <a:pt x="35011" y="4273"/>
                      <a:pt x="35095" y="4284"/>
                      <a:pt x="35179" y="4309"/>
                    </a:cubicBezTo>
                    <a:cubicBezTo>
                      <a:pt x="35594" y="4462"/>
                      <a:pt x="35838" y="4921"/>
                      <a:pt x="35732" y="5348"/>
                    </a:cubicBezTo>
                    <a:cubicBezTo>
                      <a:pt x="35638" y="5741"/>
                      <a:pt x="35310" y="6145"/>
                      <a:pt x="34927" y="6145"/>
                    </a:cubicBezTo>
                    <a:cubicBezTo>
                      <a:pt x="34851" y="6145"/>
                      <a:pt x="34778" y="6131"/>
                      <a:pt x="34705" y="6101"/>
                    </a:cubicBezTo>
                    <a:cubicBezTo>
                      <a:pt x="34271" y="5923"/>
                      <a:pt x="33994" y="5358"/>
                      <a:pt x="34125" y="4914"/>
                    </a:cubicBezTo>
                    <a:cubicBezTo>
                      <a:pt x="34239" y="4524"/>
                      <a:pt x="34556" y="4273"/>
                      <a:pt x="34927" y="4273"/>
                    </a:cubicBezTo>
                    <a:close/>
                    <a:moveTo>
                      <a:pt x="39746" y="4273"/>
                    </a:moveTo>
                    <a:cubicBezTo>
                      <a:pt x="39829" y="4273"/>
                      <a:pt x="39913" y="4284"/>
                      <a:pt x="39997" y="4309"/>
                    </a:cubicBezTo>
                    <a:cubicBezTo>
                      <a:pt x="40412" y="4462"/>
                      <a:pt x="40656" y="4921"/>
                      <a:pt x="40551" y="5348"/>
                    </a:cubicBezTo>
                    <a:cubicBezTo>
                      <a:pt x="40456" y="5741"/>
                      <a:pt x="40128" y="6145"/>
                      <a:pt x="39746" y="6145"/>
                    </a:cubicBezTo>
                    <a:cubicBezTo>
                      <a:pt x="39669" y="6145"/>
                      <a:pt x="39597" y="6131"/>
                      <a:pt x="39523" y="6101"/>
                    </a:cubicBezTo>
                    <a:cubicBezTo>
                      <a:pt x="39091" y="5923"/>
                      <a:pt x="38810" y="5358"/>
                      <a:pt x="38945" y="4914"/>
                    </a:cubicBezTo>
                    <a:cubicBezTo>
                      <a:pt x="39057" y="4524"/>
                      <a:pt x="39375" y="4273"/>
                      <a:pt x="39746" y="4273"/>
                    </a:cubicBezTo>
                    <a:close/>
                    <a:moveTo>
                      <a:pt x="44565" y="4273"/>
                    </a:moveTo>
                    <a:cubicBezTo>
                      <a:pt x="44649" y="4273"/>
                      <a:pt x="44733" y="4284"/>
                      <a:pt x="44816" y="4309"/>
                    </a:cubicBezTo>
                    <a:cubicBezTo>
                      <a:pt x="45232" y="4462"/>
                      <a:pt x="45476" y="4921"/>
                      <a:pt x="45370" y="5348"/>
                    </a:cubicBezTo>
                    <a:cubicBezTo>
                      <a:pt x="45275" y="5741"/>
                      <a:pt x="44948" y="6145"/>
                      <a:pt x="44561" y="6145"/>
                    </a:cubicBezTo>
                    <a:cubicBezTo>
                      <a:pt x="44489" y="6145"/>
                      <a:pt x="44415" y="6131"/>
                      <a:pt x="44343" y="6101"/>
                    </a:cubicBezTo>
                    <a:cubicBezTo>
                      <a:pt x="43909" y="5923"/>
                      <a:pt x="43628" y="5358"/>
                      <a:pt x="43760" y="4914"/>
                    </a:cubicBezTo>
                    <a:cubicBezTo>
                      <a:pt x="43877" y="4524"/>
                      <a:pt x="44193" y="4273"/>
                      <a:pt x="44565" y="4273"/>
                    </a:cubicBezTo>
                    <a:close/>
                    <a:moveTo>
                      <a:pt x="49384" y="4273"/>
                    </a:moveTo>
                    <a:cubicBezTo>
                      <a:pt x="49464" y="4273"/>
                      <a:pt x="49551" y="4284"/>
                      <a:pt x="49631" y="4309"/>
                    </a:cubicBezTo>
                    <a:cubicBezTo>
                      <a:pt x="50050" y="4462"/>
                      <a:pt x="50294" y="4921"/>
                      <a:pt x="50188" y="5348"/>
                    </a:cubicBezTo>
                    <a:cubicBezTo>
                      <a:pt x="50094" y="5741"/>
                      <a:pt x="49766" y="6145"/>
                      <a:pt x="49380" y="6145"/>
                    </a:cubicBezTo>
                    <a:cubicBezTo>
                      <a:pt x="49307" y="6145"/>
                      <a:pt x="49235" y="6131"/>
                      <a:pt x="49161" y="6101"/>
                    </a:cubicBezTo>
                    <a:cubicBezTo>
                      <a:pt x="48724" y="5923"/>
                      <a:pt x="48448" y="5358"/>
                      <a:pt x="48579" y="4914"/>
                    </a:cubicBezTo>
                    <a:cubicBezTo>
                      <a:pt x="48695" y="4524"/>
                      <a:pt x="49012" y="4273"/>
                      <a:pt x="49384" y="4273"/>
                    </a:cubicBezTo>
                    <a:close/>
                    <a:moveTo>
                      <a:pt x="54202" y="4273"/>
                    </a:moveTo>
                    <a:cubicBezTo>
                      <a:pt x="54283" y="4273"/>
                      <a:pt x="54370" y="4284"/>
                      <a:pt x="54450" y="4309"/>
                    </a:cubicBezTo>
                    <a:cubicBezTo>
                      <a:pt x="54869" y="4462"/>
                      <a:pt x="55113" y="4921"/>
                      <a:pt x="55008" y="5348"/>
                    </a:cubicBezTo>
                    <a:cubicBezTo>
                      <a:pt x="54913" y="5741"/>
                      <a:pt x="54585" y="6145"/>
                      <a:pt x="54199" y="6145"/>
                    </a:cubicBezTo>
                    <a:cubicBezTo>
                      <a:pt x="54126" y="6145"/>
                      <a:pt x="54053" y="6131"/>
                      <a:pt x="53980" y="6101"/>
                    </a:cubicBezTo>
                    <a:cubicBezTo>
                      <a:pt x="53543" y="5923"/>
                      <a:pt x="53266" y="5358"/>
                      <a:pt x="53397" y="4914"/>
                    </a:cubicBezTo>
                    <a:cubicBezTo>
                      <a:pt x="53514" y="4524"/>
                      <a:pt x="53827" y="4273"/>
                      <a:pt x="54202" y="4273"/>
                    </a:cubicBezTo>
                    <a:close/>
                    <a:moveTo>
                      <a:pt x="59022" y="4273"/>
                    </a:moveTo>
                    <a:cubicBezTo>
                      <a:pt x="59101" y="4273"/>
                      <a:pt x="59189" y="4284"/>
                      <a:pt x="59269" y="4309"/>
                    </a:cubicBezTo>
                    <a:cubicBezTo>
                      <a:pt x="59688" y="4462"/>
                      <a:pt x="59932" y="4921"/>
                      <a:pt x="59826" y="5348"/>
                    </a:cubicBezTo>
                    <a:cubicBezTo>
                      <a:pt x="59731" y="5741"/>
                      <a:pt x="59400" y="6145"/>
                      <a:pt x="59017" y="6145"/>
                    </a:cubicBezTo>
                    <a:cubicBezTo>
                      <a:pt x="58945" y="6145"/>
                      <a:pt x="58872" y="6131"/>
                      <a:pt x="58799" y="6101"/>
                    </a:cubicBezTo>
                    <a:cubicBezTo>
                      <a:pt x="58362" y="5923"/>
                      <a:pt x="58085" y="5358"/>
                      <a:pt x="58217" y="4914"/>
                    </a:cubicBezTo>
                    <a:cubicBezTo>
                      <a:pt x="58333" y="4524"/>
                      <a:pt x="58646" y="4273"/>
                      <a:pt x="59022" y="4273"/>
                    </a:cubicBezTo>
                    <a:close/>
                    <a:moveTo>
                      <a:pt x="63837" y="4273"/>
                    </a:moveTo>
                    <a:cubicBezTo>
                      <a:pt x="63921" y="4273"/>
                      <a:pt x="64004" y="4284"/>
                      <a:pt x="64087" y="4309"/>
                    </a:cubicBezTo>
                    <a:cubicBezTo>
                      <a:pt x="64503" y="4462"/>
                      <a:pt x="64747" y="4921"/>
                      <a:pt x="64645" y="5348"/>
                    </a:cubicBezTo>
                    <a:cubicBezTo>
                      <a:pt x="64551" y="5741"/>
                      <a:pt x="64219" y="6145"/>
                      <a:pt x="63837" y="6145"/>
                    </a:cubicBezTo>
                    <a:cubicBezTo>
                      <a:pt x="63764" y="6145"/>
                      <a:pt x="63691" y="6131"/>
                      <a:pt x="63618" y="6101"/>
                    </a:cubicBezTo>
                    <a:cubicBezTo>
                      <a:pt x="63181" y="5923"/>
                      <a:pt x="62904" y="5358"/>
                      <a:pt x="63035" y="4914"/>
                    </a:cubicBezTo>
                    <a:cubicBezTo>
                      <a:pt x="63152" y="4524"/>
                      <a:pt x="63465" y="4273"/>
                      <a:pt x="63837" y="4273"/>
                    </a:cubicBezTo>
                    <a:close/>
                    <a:moveTo>
                      <a:pt x="68655" y="4273"/>
                    </a:moveTo>
                    <a:cubicBezTo>
                      <a:pt x="68739" y="4273"/>
                      <a:pt x="68823" y="4284"/>
                      <a:pt x="68907" y="4309"/>
                    </a:cubicBezTo>
                    <a:cubicBezTo>
                      <a:pt x="69322" y="4462"/>
                      <a:pt x="69566" y="4921"/>
                      <a:pt x="69464" y="5348"/>
                    </a:cubicBezTo>
                    <a:cubicBezTo>
                      <a:pt x="69369" y="5741"/>
                      <a:pt x="69038" y="6145"/>
                      <a:pt x="68655" y="6145"/>
                    </a:cubicBezTo>
                    <a:cubicBezTo>
                      <a:pt x="68582" y="6145"/>
                      <a:pt x="68510" y="6131"/>
                      <a:pt x="68436" y="6101"/>
                    </a:cubicBezTo>
                    <a:cubicBezTo>
                      <a:pt x="67999" y="5923"/>
                      <a:pt x="67723" y="5358"/>
                      <a:pt x="67854" y="4914"/>
                    </a:cubicBezTo>
                    <a:cubicBezTo>
                      <a:pt x="67971" y="4524"/>
                      <a:pt x="68283" y="4273"/>
                      <a:pt x="68655" y="4273"/>
                    </a:cubicBezTo>
                    <a:close/>
                    <a:moveTo>
                      <a:pt x="73474" y="4273"/>
                    </a:moveTo>
                    <a:cubicBezTo>
                      <a:pt x="73558" y="4273"/>
                      <a:pt x="73642" y="4284"/>
                      <a:pt x="73725" y="4309"/>
                    </a:cubicBezTo>
                    <a:cubicBezTo>
                      <a:pt x="74140" y="4462"/>
                      <a:pt x="74385" y="4921"/>
                      <a:pt x="74283" y="5348"/>
                    </a:cubicBezTo>
                    <a:cubicBezTo>
                      <a:pt x="74184" y="5741"/>
                      <a:pt x="73856" y="6145"/>
                      <a:pt x="73474" y="6145"/>
                    </a:cubicBezTo>
                    <a:cubicBezTo>
                      <a:pt x="73402" y="6145"/>
                      <a:pt x="73325" y="6131"/>
                      <a:pt x="73256" y="6101"/>
                    </a:cubicBezTo>
                    <a:cubicBezTo>
                      <a:pt x="72819" y="5923"/>
                      <a:pt x="72542" y="5358"/>
                      <a:pt x="72673" y="4914"/>
                    </a:cubicBezTo>
                    <a:cubicBezTo>
                      <a:pt x="72790" y="4524"/>
                      <a:pt x="73103" y="4273"/>
                      <a:pt x="73474" y="4273"/>
                    </a:cubicBezTo>
                    <a:close/>
                    <a:moveTo>
                      <a:pt x="78293" y="4273"/>
                    </a:moveTo>
                    <a:cubicBezTo>
                      <a:pt x="78377" y="4273"/>
                      <a:pt x="78461" y="4284"/>
                      <a:pt x="78544" y="4309"/>
                    </a:cubicBezTo>
                    <a:cubicBezTo>
                      <a:pt x="78960" y="4462"/>
                      <a:pt x="79204" y="4921"/>
                      <a:pt x="79101" y="5348"/>
                    </a:cubicBezTo>
                    <a:cubicBezTo>
                      <a:pt x="79003" y="5741"/>
                      <a:pt x="78676" y="6145"/>
                      <a:pt x="78293" y="6145"/>
                    </a:cubicBezTo>
                    <a:cubicBezTo>
                      <a:pt x="78220" y="6145"/>
                      <a:pt x="78144" y="6131"/>
                      <a:pt x="78071" y="6101"/>
                    </a:cubicBezTo>
                    <a:cubicBezTo>
                      <a:pt x="77637" y="5923"/>
                      <a:pt x="77361" y="5358"/>
                      <a:pt x="77492" y="4914"/>
                    </a:cubicBezTo>
                    <a:cubicBezTo>
                      <a:pt x="77608" y="4524"/>
                      <a:pt x="77921" y="4273"/>
                      <a:pt x="78293" y="4273"/>
                    </a:cubicBezTo>
                    <a:close/>
                    <a:moveTo>
                      <a:pt x="83112" y="4273"/>
                    </a:moveTo>
                    <a:cubicBezTo>
                      <a:pt x="83196" y="4273"/>
                      <a:pt x="83280" y="4284"/>
                      <a:pt x="83363" y="4309"/>
                    </a:cubicBezTo>
                    <a:cubicBezTo>
                      <a:pt x="83778" y="4462"/>
                      <a:pt x="84023" y="4921"/>
                      <a:pt x="83917" y="5348"/>
                    </a:cubicBezTo>
                    <a:cubicBezTo>
                      <a:pt x="83822" y="5741"/>
                      <a:pt x="83494" y="6145"/>
                      <a:pt x="83112" y="6145"/>
                    </a:cubicBezTo>
                    <a:cubicBezTo>
                      <a:pt x="83039" y="6145"/>
                      <a:pt x="82962" y="6131"/>
                      <a:pt x="82890" y="6101"/>
                    </a:cubicBezTo>
                    <a:cubicBezTo>
                      <a:pt x="82456" y="5923"/>
                      <a:pt x="82179" y="5358"/>
                      <a:pt x="82310" y="4914"/>
                    </a:cubicBezTo>
                    <a:cubicBezTo>
                      <a:pt x="82423" y="4524"/>
                      <a:pt x="82740" y="4273"/>
                      <a:pt x="83112" y="4273"/>
                    </a:cubicBezTo>
                    <a:close/>
                    <a:moveTo>
                      <a:pt x="87930" y="4273"/>
                    </a:moveTo>
                    <a:cubicBezTo>
                      <a:pt x="88014" y="4273"/>
                      <a:pt x="88098" y="4284"/>
                      <a:pt x="88182" y="4309"/>
                    </a:cubicBezTo>
                    <a:cubicBezTo>
                      <a:pt x="88597" y="4462"/>
                      <a:pt x="88841" y="4921"/>
                      <a:pt x="88735" y="5348"/>
                    </a:cubicBezTo>
                    <a:cubicBezTo>
                      <a:pt x="88641" y="5741"/>
                      <a:pt x="88313" y="6145"/>
                      <a:pt x="87930" y="6145"/>
                    </a:cubicBezTo>
                    <a:cubicBezTo>
                      <a:pt x="87854" y="6145"/>
                      <a:pt x="87782" y="6131"/>
                      <a:pt x="87708" y="6101"/>
                    </a:cubicBezTo>
                    <a:cubicBezTo>
                      <a:pt x="87275" y="5923"/>
                      <a:pt x="86995" y="5358"/>
                      <a:pt x="87130" y="4914"/>
                    </a:cubicBezTo>
                    <a:cubicBezTo>
                      <a:pt x="87242" y="4524"/>
                      <a:pt x="87559" y="4273"/>
                      <a:pt x="87930" y="4273"/>
                    </a:cubicBezTo>
                    <a:close/>
                    <a:moveTo>
                      <a:pt x="1174" y="2969"/>
                    </a:moveTo>
                    <a:cubicBezTo>
                      <a:pt x="1152" y="2969"/>
                      <a:pt x="1130" y="2973"/>
                      <a:pt x="1108" y="2973"/>
                    </a:cubicBezTo>
                    <a:cubicBezTo>
                      <a:pt x="606" y="3002"/>
                      <a:pt x="194" y="3293"/>
                      <a:pt x="4" y="3752"/>
                    </a:cubicBezTo>
                    <a:cubicBezTo>
                      <a:pt x="1" y="3756"/>
                      <a:pt x="1" y="3759"/>
                      <a:pt x="1" y="3763"/>
                    </a:cubicBezTo>
                    <a:lnTo>
                      <a:pt x="4" y="3850"/>
                    </a:lnTo>
                    <a:cubicBezTo>
                      <a:pt x="4" y="4015"/>
                      <a:pt x="8" y="4183"/>
                      <a:pt x="8" y="4349"/>
                    </a:cubicBezTo>
                    <a:cubicBezTo>
                      <a:pt x="8" y="4572"/>
                      <a:pt x="11" y="4798"/>
                      <a:pt x="15" y="5020"/>
                    </a:cubicBezTo>
                    <a:cubicBezTo>
                      <a:pt x="29" y="5566"/>
                      <a:pt x="314" y="6084"/>
                      <a:pt x="740" y="6335"/>
                    </a:cubicBezTo>
                    <a:cubicBezTo>
                      <a:pt x="904" y="6429"/>
                      <a:pt x="1071" y="6481"/>
                      <a:pt x="1243" y="6481"/>
                    </a:cubicBezTo>
                    <a:cubicBezTo>
                      <a:pt x="1556" y="6481"/>
                      <a:pt x="1851" y="6309"/>
                      <a:pt x="2055" y="6018"/>
                    </a:cubicBezTo>
                    <a:cubicBezTo>
                      <a:pt x="2339" y="5603"/>
                      <a:pt x="2368" y="5173"/>
                      <a:pt x="2371" y="4655"/>
                    </a:cubicBezTo>
                    <a:cubicBezTo>
                      <a:pt x="2376" y="4412"/>
                      <a:pt x="2379" y="4168"/>
                      <a:pt x="2383" y="3924"/>
                    </a:cubicBezTo>
                    <a:lnTo>
                      <a:pt x="2386" y="3767"/>
                    </a:lnTo>
                    <a:cubicBezTo>
                      <a:pt x="2386" y="3763"/>
                      <a:pt x="2383" y="3756"/>
                      <a:pt x="2383" y="3752"/>
                    </a:cubicBezTo>
                    <a:cubicBezTo>
                      <a:pt x="2102" y="3265"/>
                      <a:pt x="1650" y="2969"/>
                      <a:pt x="1174" y="2969"/>
                    </a:cubicBezTo>
                    <a:close/>
                    <a:moveTo>
                      <a:pt x="5992" y="2969"/>
                    </a:moveTo>
                    <a:cubicBezTo>
                      <a:pt x="5970" y="2969"/>
                      <a:pt x="5948" y="2973"/>
                      <a:pt x="5927" y="2973"/>
                    </a:cubicBezTo>
                    <a:cubicBezTo>
                      <a:pt x="5424" y="3002"/>
                      <a:pt x="5012" y="3293"/>
                      <a:pt x="4823" y="3752"/>
                    </a:cubicBezTo>
                    <a:cubicBezTo>
                      <a:pt x="4819" y="3756"/>
                      <a:pt x="4819" y="3767"/>
                      <a:pt x="4819" y="3771"/>
                    </a:cubicBezTo>
                    <a:lnTo>
                      <a:pt x="4823" y="3850"/>
                    </a:lnTo>
                    <a:cubicBezTo>
                      <a:pt x="4823" y="4018"/>
                      <a:pt x="4827" y="4186"/>
                      <a:pt x="4827" y="4357"/>
                    </a:cubicBezTo>
                    <a:cubicBezTo>
                      <a:pt x="4827" y="4576"/>
                      <a:pt x="4830" y="4798"/>
                      <a:pt x="4834" y="5020"/>
                    </a:cubicBezTo>
                    <a:cubicBezTo>
                      <a:pt x="4849" y="5566"/>
                      <a:pt x="5133" y="6084"/>
                      <a:pt x="5559" y="6335"/>
                    </a:cubicBezTo>
                    <a:cubicBezTo>
                      <a:pt x="5723" y="6429"/>
                      <a:pt x="5890" y="6481"/>
                      <a:pt x="6061" y="6481"/>
                    </a:cubicBezTo>
                    <a:cubicBezTo>
                      <a:pt x="6375" y="6481"/>
                      <a:pt x="6670" y="6309"/>
                      <a:pt x="6873" y="6018"/>
                    </a:cubicBezTo>
                    <a:cubicBezTo>
                      <a:pt x="7157" y="5603"/>
                      <a:pt x="7187" y="5173"/>
                      <a:pt x="7191" y="4655"/>
                    </a:cubicBezTo>
                    <a:cubicBezTo>
                      <a:pt x="7194" y="4412"/>
                      <a:pt x="7198" y="4164"/>
                      <a:pt x="7201" y="3920"/>
                    </a:cubicBezTo>
                    <a:lnTo>
                      <a:pt x="7205" y="3767"/>
                    </a:lnTo>
                    <a:cubicBezTo>
                      <a:pt x="7205" y="3763"/>
                      <a:pt x="7201" y="3756"/>
                      <a:pt x="7201" y="3752"/>
                    </a:cubicBezTo>
                    <a:cubicBezTo>
                      <a:pt x="6921" y="3265"/>
                      <a:pt x="6469" y="2969"/>
                      <a:pt x="5992" y="2969"/>
                    </a:cubicBezTo>
                    <a:close/>
                    <a:moveTo>
                      <a:pt x="10811" y="2969"/>
                    </a:moveTo>
                    <a:cubicBezTo>
                      <a:pt x="10790" y="2969"/>
                      <a:pt x="10768" y="2973"/>
                      <a:pt x="10746" y="2973"/>
                    </a:cubicBezTo>
                    <a:cubicBezTo>
                      <a:pt x="10243" y="3002"/>
                      <a:pt x="9831" y="3293"/>
                      <a:pt x="9642" y="3749"/>
                    </a:cubicBezTo>
                    <a:cubicBezTo>
                      <a:pt x="9638" y="3752"/>
                      <a:pt x="9638" y="3756"/>
                      <a:pt x="9638" y="3763"/>
                    </a:cubicBezTo>
                    <a:lnTo>
                      <a:pt x="9642" y="3850"/>
                    </a:lnTo>
                    <a:cubicBezTo>
                      <a:pt x="9642" y="4018"/>
                      <a:pt x="9645" y="4190"/>
                      <a:pt x="9645" y="4361"/>
                    </a:cubicBezTo>
                    <a:cubicBezTo>
                      <a:pt x="9645" y="4579"/>
                      <a:pt x="9649" y="4801"/>
                      <a:pt x="9653" y="5020"/>
                    </a:cubicBezTo>
                    <a:cubicBezTo>
                      <a:pt x="9667" y="5566"/>
                      <a:pt x="9951" y="6084"/>
                      <a:pt x="10378" y="6335"/>
                    </a:cubicBezTo>
                    <a:cubicBezTo>
                      <a:pt x="10541" y="6429"/>
                      <a:pt x="10709" y="6481"/>
                      <a:pt x="10880" y="6481"/>
                    </a:cubicBezTo>
                    <a:cubicBezTo>
                      <a:pt x="11193" y="6481"/>
                      <a:pt x="11489" y="6309"/>
                      <a:pt x="11693" y="6018"/>
                    </a:cubicBezTo>
                    <a:cubicBezTo>
                      <a:pt x="11977" y="5603"/>
                      <a:pt x="12006" y="5173"/>
                      <a:pt x="12009" y="4655"/>
                    </a:cubicBezTo>
                    <a:cubicBezTo>
                      <a:pt x="12013" y="4412"/>
                      <a:pt x="12017" y="4168"/>
                      <a:pt x="12020" y="3924"/>
                    </a:cubicBezTo>
                    <a:lnTo>
                      <a:pt x="12024" y="3767"/>
                    </a:lnTo>
                    <a:cubicBezTo>
                      <a:pt x="12024" y="3763"/>
                      <a:pt x="12020" y="3756"/>
                      <a:pt x="12020" y="3752"/>
                    </a:cubicBezTo>
                    <a:cubicBezTo>
                      <a:pt x="11740" y="3265"/>
                      <a:pt x="11288" y="2969"/>
                      <a:pt x="10811" y="2969"/>
                    </a:cubicBezTo>
                    <a:close/>
                    <a:moveTo>
                      <a:pt x="15630" y="2969"/>
                    </a:moveTo>
                    <a:cubicBezTo>
                      <a:pt x="15608" y="2969"/>
                      <a:pt x="15586" y="2973"/>
                      <a:pt x="15561" y="2973"/>
                    </a:cubicBezTo>
                    <a:cubicBezTo>
                      <a:pt x="15062" y="3002"/>
                      <a:pt x="14650" y="3293"/>
                      <a:pt x="14461" y="3752"/>
                    </a:cubicBezTo>
                    <a:cubicBezTo>
                      <a:pt x="14457" y="3756"/>
                      <a:pt x="14457" y="3759"/>
                      <a:pt x="14457" y="3763"/>
                    </a:cubicBezTo>
                    <a:lnTo>
                      <a:pt x="14457" y="3850"/>
                    </a:lnTo>
                    <a:cubicBezTo>
                      <a:pt x="14461" y="4018"/>
                      <a:pt x="14465" y="4190"/>
                      <a:pt x="14465" y="4357"/>
                    </a:cubicBezTo>
                    <a:cubicBezTo>
                      <a:pt x="14465" y="4579"/>
                      <a:pt x="14468" y="4801"/>
                      <a:pt x="14472" y="5020"/>
                    </a:cubicBezTo>
                    <a:cubicBezTo>
                      <a:pt x="14483" y="5566"/>
                      <a:pt x="14771" y="6084"/>
                      <a:pt x="15196" y="6335"/>
                    </a:cubicBezTo>
                    <a:cubicBezTo>
                      <a:pt x="15361" y="6429"/>
                      <a:pt x="15528" y="6481"/>
                      <a:pt x="15699" y="6481"/>
                    </a:cubicBezTo>
                    <a:cubicBezTo>
                      <a:pt x="16013" y="6481"/>
                      <a:pt x="16307" y="6309"/>
                      <a:pt x="16507" y="6018"/>
                    </a:cubicBezTo>
                    <a:cubicBezTo>
                      <a:pt x="16795" y="5603"/>
                      <a:pt x="16821" y="5173"/>
                      <a:pt x="16828" y="4655"/>
                    </a:cubicBezTo>
                    <a:cubicBezTo>
                      <a:pt x="16832" y="4412"/>
                      <a:pt x="16835" y="4168"/>
                      <a:pt x="16839" y="3924"/>
                    </a:cubicBezTo>
                    <a:lnTo>
                      <a:pt x="16843" y="3767"/>
                    </a:lnTo>
                    <a:cubicBezTo>
                      <a:pt x="16843" y="3763"/>
                      <a:pt x="16839" y="3756"/>
                      <a:pt x="16839" y="3752"/>
                    </a:cubicBezTo>
                    <a:cubicBezTo>
                      <a:pt x="16559" y="3265"/>
                      <a:pt x="16107" y="2969"/>
                      <a:pt x="15630" y="2969"/>
                    </a:cubicBezTo>
                    <a:close/>
                    <a:moveTo>
                      <a:pt x="20449" y="2969"/>
                    </a:moveTo>
                    <a:cubicBezTo>
                      <a:pt x="20427" y="2969"/>
                      <a:pt x="20405" y="2973"/>
                      <a:pt x="20379" y="2973"/>
                    </a:cubicBezTo>
                    <a:cubicBezTo>
                      <a:pt x="19881" y="3002"/>
                      <a:pt x="19469" y="3293"/>
                      <a:pt x="19279" y="3752"/>
                    </a:cubicBezTo>
                    <a:cubicBezTo>
                      <a:pt x="19276" y="3756"/>
                      <a:pt x="19276" y="3767"/>
                      <a:pt x="19276" y="3771"/>
                    </a:cubicBezTo>
                    <a:lnTo>
                      <a:pt x="19276" y="3850"/>
                    </a:lnTo>
                    <a:cubicBezTo>
                      <a:pt x="19279" y="4018"/>
                      <a:pt x="19279" y="4186"/>
                      <a:pt x="19283" y="4357"/>
                    </a:cubicBezTo>
                    <a:cubicBezTo>
                      <a:pt x="19283" y="4576"/>
                      <a:pt x="19283" y="4798"/>
                      <a:pt x="19291" y="5020"/>
                    </a:cubicBezTo>
                    <a:cubicBezTo>
                      <a:pt x="19301" y="5566"/>
                      <a:pt x="19585" y="6084"/>
                      <a:pt x="20016" y="6335"/>
                    </a:cubicBezTo>
                    <a:cubicBezTo>
                      <a:pt x="20175" y="6429"/>
                      <a:pt x="20347" y="6481"/>
                      <a:pt x="20518" y="6481"/>
                    </a:cubicBezTo>
                    <a:cubicBezTo>
                      <a:pt x="20828" y="6481"/>
                      <a:pt x="21127" y="6309"/>
                      <a:pt x="21327" y="6018"/>
                    </a:cubicBezTo>
                    <a:cubicBezTo>
                      <a:pt x="21614" y="5603"/>
                      <a:pt x="21640" y="5173"/>
                      <a:pt x="21647" y="4655"/>
                    </a:cubicBezTo>
                    <a:cubicBezTo>
                      <a:pt x="21651" y="4408"/>
                      <a:pt x="21655" y="4161"/>
                      <a:pt x="21658" y="3909"/>
                    </a:cubicBezTo>
                    <a:lnTo>
                      <a:pt x="21662" y="3767"/>
                    </a:lnTo>
                    <a:cubicBezTo>
                      <a:pt x="21662" y="3763"/>
                      <a:pt x="21658" y="3756"/>
                      <a:pt x="21658" y="3752"/>
                    </a:cubicBezTo>
                    <a:cubicBezTo>
                      <a:pt x="21377" y="3265"/>
                      <a:pt x="20926" y="2969"/>
                      <a:pt x="20449" y="2969"/>
                    </a:cubicBezTo>
                    <a:close/>
                    <a:moveTo>
                      <a:pt x="25268" y="2969"/>
                    </a:moveTo>
                    <a:cubicBezTo>
                      <a:pt x="25246" y="2969"/>
                      <a:pt x="25224" y="2973"/>
                      <a:pt x="25198" y="2973"/>
                    </a:cubicBezTo>
                    <a:cubicBezTo>
                      <a:pt x="24699" y="3002"/>
                      <a:pt x="24284" y="3293"/>
                      <a:pt x="24094" y="3752"/>
                    </a:cubicBezTo>
                    <a:lnTo>
                      <a:pt x="24094" y="3763"/>
                    </a:lnTo>
                    <a:lnTo>
                      <a:pt x="24094" y="3850"/>
                    </a:lnTo>
                    <a:cubicBezTo>
                      <a:pt x="24099" y="4018"/>
                      <a:pt x="24099" y="4186"/>
                      <a:pt x="24102" y="4353"/>
                    </a:cubicBezTo>
                    <a:cubicBezTo>
                      <a:pt x="24102" y="4576"/>
                      <a:pt x="24102" y="4798"/>
                      <a:pt x="24109" y="5020"/>
                    </a:cubicBezTo>
                    <a:cubicBezTo>
                      <a:pt x="24121" y="5566"/>
                      <a:pt x="24405" y="6084"/>
                      <a:pt x="24834" y="6335"/>
                    </a:cubicBezTo>
                    <a:cubicBezTo>
                      <a:pt x="24995" y="6429"/>
                      <a:pt x="25165" y="6481"/>
                      <a:pt x="25337" y="6481"/>
                    </a:cubicBezTo>
                    <a:cubicBezTo>
                      <a:pt x="25646" y="6481"/>
                      <a:pt x="25945" y="6309"/>
                      <a:pt x="26145" y="6018"/>
                    </a:cubicBezTo>
                    <a:cubicBezTo>
                      <a:pt x="26433" y="5603"/>
                      <a:pt x="26459" y="5173"/>
                      <a:pt x="26466" y="4655"/>
                    </a:cubicBezTo>
                    <a:cubicBezTo>
                      <a:pt x="26469" y="4419"/>
                      <a:pt x="26473" y="4178"/>
                      <a:pt x="26476" y="3942"/>
                    </a:cubicBezTo>
                    <a:lnTo>
                      <a:pt x="26476" y="3767"/>
                    </a:lnTo>
                    <a:cubicBezTo>
                      <a:pt x="26476" y="3763"/>
                      <a:pt x="26476" y="3756"/>
                      <a:pt x="26473" y="3752"/>
                    </a:cubicBezTo>
                    <a:cubicBezTo>
                      <a:pt x="26197" y="3265"/>
                      <a:pt x="25745" y="2969"/>
                      <a:pt x="25268" y="2969"/>
                    </a:cubicBezTo>
                    <a:close/>
                    <a:moveTo>
                      <a:pt x="30087" y="2969"/>
                    </a:moveTo>
                    <a:cubicBezTo>
                      <a:pt x="30065" y="2969"/>
                      <a:pt x="30043" y="2973"/>
                      <a:pt x="30017" y="2973"/>
                    </a:cubicBezTo>
                    <a:cubicBezTo>
                      <a:pt x="29519" y="3002"/>
                      <a:pt x="29103" y="3293"/>
                      <a:pt x="28914" y="3752"/>
                    </a:cubicBezTo>
                    <a:lnTo>
                      <a:pt x="28914" y="3763"/>
                    </a:lnTo>
                    <a:lnTo>
                      <a:pt x="28914" y="3850"/>
                    </a:lnTo>
                    <a:cubicBezTo>
                      <a:pt x="28917" y="4015"/>
                      <a:pt x="28917" y="4178"/>
                      <a:pt x="28917" y="4346"/>
                    </a:cubicBezTo>
                    <a:cubicBezTo>
                      <a:pt x="28921" y="4568"/>
                      <a:pt x="28921" y="4794"/>
                      <a:pt x="28929" y="5020"/>
                    </a:cubicBezTo>
                    <a:cubicBezTo>
                      <a:pt x="28939" y="5566"/>
                      <a:pt x="29223" y="6084"/>
                      <a:pt x="29653" y="6335"/>
                    </a:cubicBezTo>
                    <a:cubicBezTo>
                      <a:pt x="29813" y="6429"/>
                      <a:pt x="29985" y="6481"/>
                      <a:pt x="30156" y="6481"/>
                    </a:cubicBezTo>
                    <a:cubicBezTo>
                      <a:pt x="30465" y="6481"/>
                      <a:pt x="30760" y="6309"/>
                      <a:pt x="30964" y="6018"/>
                    </a:cubicBezTo>
                    <a:cubicBezTo>
                      <a:pt x="31252" y="5603"/>
                      <a:pt x="31277" y="5173"/>
                      <a:pt x="31284" y="4655"/>
                    </a:cubicBezTo>
                    <a:cubicBezTo>
                      <a:pt x="31284" y="4415"/>
                      <a:pt x="31292" y="4171"/>
                      <a:pt x="31296" y="3931"/>
                    </a:cubicBezTo>
                    <a:lnTo>
                      <a:pt x="31296" y="3767"/>
                    </a:lnTo>
                    <a:cubicBezTo>
                      <a:pt x="31296" y="3763"/>
                      <a:pt x="31296" y="3756"/>
                      <a:pt x="31292" y="3752"/>
                    </a:cubicBezTo>
                    <a:cubicBezTo>
                      <a:pt x="31012" y="3265"/>
                      <a:pt x="30563" y="2969"/>
                      <a:pt x="30087" y="2969"/>
                    </a:cubicBezTo>
                    <a:close/>
                    <a:moveTo>
                      <a:pt x="34905" y="2969"/>
                    </a:moveTo>
                    <a:cubicBezTo>
                      <a:pt x="34883" y="2969"/>
                      <a:pt x="34858" y="2973"/>
                      <a:pt x="34836" y="2973"/>
                    </a:cubicBezTo>
                    <a:cubicBezTo>
                      <a:pt x="34337" y="3002"/>
                      <a:pt x="33922" y="3293"/>
                      <a:pt x="33732" y="3752"/>
                    </a:cubicBezTo>
                    <a:lnTo>
                      <a:pt x="33732" y="3763"/>
                    </a:lnTo>
                    <a:lnTo>
                      <a:pt x="33732" y="3850"/>
                    </a:lnTo>
                    <a:cubicBezTo>
                      <a:pt x="33736" y="4015"/>
                      <a:pt x="33736" y="4183"/>
                      <a:pt x="33736" y="4349"/>
                    </a:cubicBezTo>
                    <a:cubicBezTo>
                      <a:pt x="33740" y="4572"/>
                      <a:pt x="33740" y="4798"/>
                      <a:pt x="33747" y="5020"/>
                    </a:cubicBezTo>
                    <a:cubicBezTo>
                      <a:pt x="33758" y="5566"/>
                      <a:pt x="34042" y="6084"/>
                      <a:pt x="34472" y="6335"/>
                    </a:cubicBezTo>
                    <a:cubicBezTo>
                      <a:pt x="34632" y="6429"/>
                      <a:pt x="34803" y="6481"/>
                      <a:pt x="34974" y="6481"/>
                    </a:cubicBezTo>
                    <a:cubicBezTo>
                      <a:pt x="35284" y="6481"/>
                      <a:pt x="35579" y="6309"/>
                      <a:pt x="35783" y="6018"/>
                    </a:cubicBezTo>
                    <a:cubicBezTo>
                      <a:pt x="36070" y="5603"/>
                      <a:pt x="36097" y="5173"/>
                      <a:pt x="36104" y="4655"/>
                    </a:cubicBezTo>
                    <a:cubicBezTo>
                      <a:pt x="36104" y="4415"/>
                      <a:pt x="36107" y="4171"/>
                      <a:pt x="36114" y="3927"/>
                    </a:cubicBezTo>
                    <a:lnTo>
                      <a:pt x="36114" y="3767"/>
                    </a:lnTo>
                    <a:cubicBezTo>
                      <a:pt x="36114" y="3763"/>
                      <a:pt x="36114" y="3756"/>
                      <a:pt x="36111" y="3752"/>
                    </a:cubicBezTo>
                    <a:cubicBezTo>
                      <a:pt x="35830" y="3265"/>
                      <a:pt x="35379" y="2969"/>
                      <a:pt x="34905" y="2969"/>
                    </a:cubicBezTo>
                    <a:close/>
                    <a:moveTo>
                      <a:pt x="39724" y="2969"/>
                    </a:moveTo>
                    <a:cubicBezTo>
                      <a:pt x="39703" y="2969"/>
                      <a:pt x="39676" y="2973"/>
                      <a:pt x="39655" y="2973"/>
                    </a:cubicBezTo>
                    <a:cubicBezTo>
                      <a:pt x="39152" y="3002"/>
                      <a:pt x="38741" y="3293"/>
                      <a:pt x="38551" y="3752"/>
                    </a:cubicBezTo>
                    <a:lnTo>
                      <a:pt x="38551" y="3763"/>
                    </a:lnTo>
                    <a:lnTo>
                      <a:pt x="38551" y="3850"/>
                    </a:lnTo>
                    <a:cubicBezTo>
                      <a:pt x="38555" y="4018"/>
                      <a:pt x="38555" y="4190"/>
                      <a:pt x="38555" y="4361"/>
                    </a:cubicBezTo>
                    <a:cubicBezTo>
                      <a:pt x="38558" y="4579"/>
                      <a:pt x="38558" y="4801"/>
                      <a:pt x="38566" y="5020"/>
                    </a:cubicBezTo>
                    <a:cubicBezTo>
                      <a:pt x="38577" y="5566"/>
                      <a:pt x="38861" y="6084"/>
                      <a:pt x="39287" y="6335"/>
                    </a:cubicBezTo>
                    <a:cubicBezTo>
                      <a:pt x="39451" y="6429"/>
                      <a:pt x="39622" y="6481"/>
                      <a:pt x="39794" y="6481"/>
                    </a:cubicBezTo>
                    <a:cubicBezTo>
                      <a:pt x="40103" y="6481"/>
                      <a:pt x="40398" y="6309"/>
                      <a:pt x="40602" y="6018"/>
                    </a:cubicBezTo>
                    <a:cubicBezTo>
                      <a:pt x="40890" y="5603"/>
                      <a:pt x="40915" y="5173"/>
                      <a:pt x="40922" y="4655"/>
                    </a:cubicBezTo>
                    <a:cubicBezTo>
                      <a:pt x="40922" y="4412"/>
                      <a:pt x="40926" y="4168"/>
                      <a:pt x="40930" y="3924"/>
                    </a:cubicBezTo>
                    <a:lnTo>
                      <a:pt x="40933" y="3767"/>
                    </a:lnTo>
                    <a:cubicBezTo>
                      <a:pt x="40933" y="3763"/>
                      <a:pt x="40933" y="3756"/>
                      <a:pt x="40930" y="3752"/>
                    </a:cubicBezTo>
                    <a:cubicBezTo>
                      <a:pt x="40649" y="3265"/>
                      <a:pt x="40197" y="2969"/>
                      <a:pt x="39724" y="2969"/>
                    </a:cubicBezTo>
                    <a:close/>
                    <a:moveTo>
                      <a:pt x="44543" y="2969"/>
                    </a:moveTo>
                    <a:cubicBezTo>
                      <a:pt x="44518" y="2969"/>
                      <a:pt x="44496" y="2973"/>
                      <a:pt x="44474" y="2973"/>
                    </a:cubicBezTo>
                    <a:cubicBezTo>
                      <a:pt x="43971" y="3002"/>
                      <a:pt x="43559" y="3293"/>
                      <a:pt x="43370" y="3749"/>
                    </a:cubicBezTo>
                    <a:lnTo>
                      <a:pt x="43370" y="3771"/>
                    </a:lnTo>
                    <a:lnTo>
                      <a:pt x="43370" y="3850"/>
                    </a:lnTo>
                    <a:cubicBezTo>
                      <a:pt x="43374" y="4018"/>
                      <a:pt x="43374" y="4186"/>
                      <a:pt x="43374" y="4353"/>
                    </a:cubicBezTo>
                    <a:cubicBezTo>
                      <a:pt x="43378" y="4576"/>
                      <a:pt x="43378" y="4798"/>
                      <a:pt x="43381" y="5020"/>
                    </a:cubicBezTo>
                    <a:cubicBezTo>
                      <a:pt x="43396" y="5566"/>
                      <a:pt x="43680" y="6084"/>
                      <a:pt x="44106" y="6335"/>
                    </a:cubicBezTo>
                    <a:cubicBezTo>
                      <a:pt x="44270" y="6429"/>
                      <a:pt x="44441" y="6481"/>
                      <a:pt x="44608" y="6481"/>
                    </a:cubicBezTo>
                    <a:cubicBezTo>
                      <a:pt x="44921" y="6481"/>
                      <a:pt x="45217" y="6309"/>
                      <a:pt x="45421" y="6018"/>
                    </a:cubicBezTo>
                    <a:cubicBezTo>
                      <a:pt x="45708" y="5603"/>
                      <a:pt x="45734" y="5173"/>
                      <a:pt x="45741" y="4655"/>
                    </a:cubicBezTo>
                    <a:cubicBezTo>
                      <a:pt x="45741" y="4405"/>
                      <a:pt x="45745" y="4153"/>
                      <a:pt x="45752" y="3902"/>
                    </a:cubicBezTo>
                    <a:lnTo>
                      <a:pt x="45752" y="3767"/>
                    </a:lnTo>
                    <a:cubicBezTo>
                      <a:pt x="45752" y="3763"/>
                      <a:pt x="45752" y="3759"/>
                      <a:pt x="45748" y="3752"/>
                    </a:cubicBezTo>
                    <a:cubicBezTo>
                      <a:pt x="45468" y="3265"/>
                      <a:pt x="45017" y="2969"/>
                      <a:pt x="44543" y="2969"/>
                    </a:cubicBezTo>
                    <a:close/>
                    <a:moveTo>
                      <a:pt x="49362" y="2969"/>
                    </a:moveTo>
                    <a:cubicBezTo>
                      <a:pt x="49336" y="2969"/>
                      <a:pt x="49314" y="2973"/>
                      <a:pt x="49292" y="2973"/>
                    </a:cubicBezTo>
                    <a:cubicBezTo>
                      <a:pt x="48790" y="3002"/>
                      <a:pt x="48379" y="3293"/>
                      <a:pt x="48189" y="3752"/>
                    </a:cubicBezTo>
                    <a:cubicBezTo>
                      <a:pt x="48189" y="3752"/>
                      <a:pt x="48186" y="3759"/>
                      <a:pt x="48186" y="3763"/>
                    </a:cubicBezTo>
                    <a:lnTo>
                      <a:pt x="48189" y="3850"/>
                    </a:lnTo>
                    <a:cubicBezTo>
                      <a:pt x="48193" y="4018"/>
                      <a:pt x="48193" y="4186"/>
                      <a:pt x="48193" y="4353"/>
                    </a:cubicBezTo>
                    <a:cubicBezTo>
                      <a:pt x="48196" y="4576"/>
                      <a:pt x="48196" y="4798"/>
                      <a:pt x="48200" y="5020"/>
                    </a:cubicBezTo>
                    <a:cubicBezTo>
                      <a:pt x="48214" y="5566"/>
                      <a:pt x="48498" y="6084"/>
                      <a:pt x="48925" y="6335"/>
                    </a:cubicBezTo>
                    <a:cubicBezTo>
                      <a:pt x="49089" y="6429"/>
                      <a:pt x="49256" y="6481"/>
                      <a:pt x="49428" y="6481"/>
                    </a:cubicBezTo>
                    <a:cubicBezTo>
                      <a:pt x="49741" y="6481"/>
                      <a:pt x="50035" y="6309"/>
                      <a:pt x="50240" y="6018"/>
                    </a:cubicBezTo>
                    <a:cubicBezTo>
                      <a:pt x="50524" y="5603"/>
                      <a:pt x="50553" y="5173"/>
                      <a:pt x="50556" y="4655"/>
                    </a:cubicBezTo>
                    <a:cubicBezTo>
                      <a:pt x="50560" y="4430"/>
                      <a:pt x="50564" y="4200"/>
                      <a:pt x="50568" y="3974"/>
                    </a:cubicBezTo>
                    <a:lnTo>
                      <a:pt x="50571" y="3767"/>
                    </a:lnTo>
                    <a:cubicBezTo>
                      <a:pt x="50571" y="3763"/>
                      <a:pt x="50571" y="3756"/>
                      <a:pt x="50568" y="3752"/>
                    </a:cubicBezTo>
                    <a:cubicBezTo>
                      <a:pt x="50287" y="3265"/>
                      <a:pt x="49835" y="2969"/>
                      <a:pt x="49362" y="2969"/>
                    </a:cubicBezTo>
                    <a:close/>
                    <a:moveTo>
                      <a:pt x="54177" y="2969"/>
                    </a:moveTo>
                    <a:cubicBezTo>
                      <a:pt x="54155" y="2969"/>
                      <a:pt x="54133" y="2973"/>
                      <a:pt x="54111" y="2973"/>
                    </a:cubicBezTo>
                    <a:cubicBezTo>
                      <a:pt x="53609" y="3002"/>
                      <a:pt x="53197" y="3293"/>
                      <a:pt x="53007" y="3752"/>
                    </a:cubicBezTo>
                    <a:cubicBezTo>
                      <a:pt x="53007" y="3756"/>
                      <a:pt x="53004" y="3759"/>
                      <a:pt x="53004" y="3763"/>
                    </a:cubicBezTo>
                    <a:lnTo>
                      <a:pt x="53007" y="3850"/>
                    </a:lnTo>
                    <a:cubicBezTo>
                      <a:pt x="53012" y="4022"/>
                      <a:pt x="53012" y="4193"/>
                      <a:pt x="53012" y="4368"/>
                    </a:cubicBezTo>
                    <a:cubicBezTo>
                      <a:pt x="53015" y="4583"/>
                      <a:pt x="53015" y="4801"/>
                      <a:pt x="53019" y="5020"/>
                    </a:cubicBezTo>
                    <a:cubicBezTo>
                      <a:pt x="53034" y="5566"/>
                      <a:pt x="53318" y="6084"/>
                      <a:pt x="53743" y="6335"/>
                    </a:cubicBezTo>
                    <a:cubicBezTo>
                      <a:pt x="53908" y="6429"/>
                      <a:pt x="54075" y="6481"/>
                      <a:pt x="54246" y="6481"/>
                    </a:cubicBezTo>
                    <a:cubicBezTo>
                      <a:pt x="54559" y="6481"/>
                      <a:pt x="54855" y="6309"/>
                      <a:pt x="55058" y="6018"/>
                    </a:cubicBezTo>
                    <a:cubicBezTo>
                      <a:pt x="55342" y="5603"/>
                      <a:pt x="55372" y="5173"/>
                      <a:pt x="55376" y="4655"/>
                    </a:cubicBezTo>
                    <a:cubicBezTo>
                      <a:pt x="55379" y="4405"/>
                      <a:pt x="55383" y="4153"/>
                      <a:pt x="55386" y="3902"/>
                    </a:cubicBezTo>
                    <a:lnTo>
                      <a:pt x="55390" y="3767"/>
                    </a:lnTo>
                    <a:cubicBezTo>
                      <a:pt x="55390" y="3763"/>
                      <a:pt x="55390" y="3759"/>
                      <a:pt x="55386" y="3752"/>
                    </a:cubicBezTo>
                    <a:cubicBezTo>
                      <a:pt x="55105" y="3265"/>
                      <a:pt x="54654" y="2969"/>
                      <a:pt x="54177" y="2969"/>
                    </a:cubicBezTo>
                    <a:close/>
                    <a:moveTo>
                      <a:pt x="58995" y="2969"/>
                    </a:moveTo>
                    <a:cubicBezTo>
                      <a:pt x="58974" y="2969"/>
                      <a:pt x="58952" y="2973"/>
                      <a:pt x="58930" y="2973"/>
                    </a:cubicBezTo>
                    <a:cubicBezTo>
                      <a:pt x="58427" y="3002"/>
                      <a:pt x="58016" y="3293"/>
                      <a:pt x="57827" y="3752"/>
                    </a:cubicBezTo>
                    <a:cubicBezTo>
                      <a:pt x="57823" y="3752"/>
                      <a:pt x="57823" y="3756"/>
                      <a:pt x="57823" y="3763"/>
                    </a:cubicBezTo>
                    <a:lnTo>
                      <a:pt x="57827" y="3850"/>
                    </a:lnTo>
                    <a:cubicBezTo>
                      <a:pt x="57827" y="4018"/>
                      <a:pt x="57830" y="4190"/>
                      <a:pt x="57830" y="4361"/>
                    </a:cubicBezTo>
                    <a:cubicBezTo>
                      <a:pt x="57830" y="4579"/>
                      <a:pt x="57834" y="4801"/>
                      <a:pt x="57837" y="5020"/>
                    </a:cubicBezTo>
                    <a:cubicBezTo>
                      <a:pt x="57852" y="5566"/>
                      <a:pt x="58136" y="6084"/>
                      <a:pt x="58563" y="6335"/>
                    </a:cubicBezTo>
                    <a:cubicBezTo>
                      <a:pt x="58726" y="6429"/>
                      <a:pt x="58894" y="6481"/>
                      <a:pt x="59065" y="6481"/>
                    </a:cubicBezTo>
                    <a:cubicBezTo>
                      <a:pt x="59378" y="6481"/>
                      <a:pt x="59673" y="6309"/>
                      <a:pt x="59877" y="6018"/>
                    </a:cubicBezTo>
                    <a:cubicBezTo>
                      <a:pt x="60162" y="5603"/>
                      <a:pt x="60190" y="5173"/>
                      <a:pt x="60194" y="4655"/>
                    </a:cubicBezTo>
                    <a:cubicBezTo>
                      <a:pt x="60197" y="4419"/>
                      <a:pt x="60202" y="4178"/>
                      <a:pt x="60205" y="3938"/>
                    </a:cubicBezTo>
                    <a:lnTo>
                      <a:pt x="60209" y="3767"/>
                    </a:lnTo>
                    <a:cubicBezTo>
                      <a:pt x="60209" y="3763"/>
                      <a:pt x="60205" y="3759"/>
                      <a:pt x="60205" y="3752"/>
                    </a:cubicBezTo>
                    <a:cubicBezTo>
                      <a:pt x="59925" y="3265"/>
                      <a:pt x="59473" y="2969"/>
                      <a:pt x="58995" y="2969"/>
                    </a:cubicBezTo>
                    <a:close/>
                    <a:moveTo>
                      <a:pt x="63815" y="2969"/>
                    </a:moveTo>
                    <a:cubicBezTo>
                      <a:pt x="63793" y="2969"/>
                      <a:pt x="63771" y="2973"/>
                      <a:pt x="63749" y="2973"/>
                    </a:cubicBezTo>
                    <a:cubicBezTo>
                      <a:pt x="63247" y="3002"/>
                      <a:pt x="62835" y="3293"/>
                      <a:pt x="62645" y="3752"/>
                    </a:cubicBezTo>
                    <a:cubicBezTo>
                      <a:pt x="62642" y="3756"/>
                      <a:pt x="62642" y="3759"/>
                      <a:pt x="62642" y="3763"/>
                    </a:cubicBezTo>
                    <a:lnTo>
                      <a:pt x="62645" y="3850"/>
                    </a:lnTo>
                    <a:cubicBezTo>
                      <a:pt x="62645" y="4022"/>
                      <a:pt x="62649" y="4193"/>
                      <a:pt x="62649" y="4368"/>
                    </a:cubicBezTo>
                    <a:cubicBezTo>
                      <a:pt x="62649" y="4586"/>
                      <a:pt x="62653" y="4801"/>
                      <a:pt x="62656" y="5020"/>
                    </a:cubicBezTo>
                    <a:cubicBezTo>
                      <a:pt x="62671" y="5566"/>
                      <a:pt x="62955" y="6084"/>
                      <a:pt x="63381" y="6335"/>
                    </a:cubicBezTo>
                    <a:cubicBezTo>
                      <a:pt x="63545" y="6429"/>
                      <a:pt x="63712" y="6481"/>
                      <a:pt x="63884" y="6481"/>
                    </a:cubicBezTo>
                    <a:cubicBezTo>
                      <a:pt x="64197" y="6481"/>
                      <a:pt x="64492" y="6309"/>
                      <a:pt x="64696" y="6018"/>
                    </a:cubicBezTo>
                    <a:cubicBezTo>
                      <a:pt x="64980" y="5603"/>
                      <a:pt x="65010" y="5173"/>
                      <a:pt x="65013" y="4655"/>
                    </a:cubicBezTo>
                    <a:cubicBezTo>
                      <a:pt x="65017" y="4405"/>
                      <a:pt x="65020" y="4153"/>
                      <a:pt x="65024" y="3902"/>
                    </a:cubicBezTo>
                    <a:lnTo>
                      <a:pt x="65027" y="3767"/>
                    </a:lnTo>
                    <a:cubicBezTo>
                      <a:pt x="65027" y="3763"/>
                      <a:pt x="65024" y="3759"/>
                      <a:pt x="65024" y="3752"/>
                    </a:cubicBezTo>
                    <a:cubicBezTo>
                      <a:pt x="64743" y="3265"/>
                      <a:pt x="64292" y="2969"/>
                      <a:pt x="63815" y="2969"/>
                    </a:cubicBezTo>
                    <a:close/>
                    <a:moveTo>
                      <a:pt x="68633" y="2969"/>
                    </a:moveTo>
                    <a:cubicBezTo>
                      <a:pt x="68611" y="2969"/>
                      <a:pt x="68589" y="2973"/>
                      <a:pt x="68564" y="2973"/>
                    </a:cubicBezTo>
                    <a:cubicBezTo>
                      <a:pt x="68065" y="3002"/>
                      <a:pt x="67654" y="3293"/>
                      <a:pt x="67464" y="3752"/>
                    </a:cubicBezTo>
                    <a:cubicBezTo>
                      <a:pt x="67461" y="3756"/>
                      <a:pt x="67461" y="3759"/>
                      <a:pt x="67461" y="3763"/>
                    </a:cubicBezTo>
                    <a:lnTo>
                      <a:pt x="67461" y="3850"/>
                    </a:lnTo>
                    <a:cubicBezTo>
                      <a:pt x="67464" y="4018"/>
                      <a:pt x="67468" y="4186"/>
                      <a:pt x="67468" y="4353"/>
                    </a:cubicBezTo>
                    <a:cubicBezTo>
                      <a:pt x="67468" y="4576"/>
                      <a:pt x="67471" y="4798"/>
                      <a:pt x="67475" y="5020"/>
                    </a:cubicBezTo>
                    <a:cubicBezTo>
                      <a:pt x="67490" y="5566"/>
                      <a:pt x="67774" y="6084"/>
                      <a:pt x="68200" y="6335"/>
                    </a:cubicBezTo>
                    <a:cubicBezTo>
                      <a:pt x="68364" y="6429"/>
                      <a:pt x="68532" y="6481"/>
                      <a:pt x="68703" y="6481"/>
                    </a:cubicBezTo>
                    <a:cubicBezTo>
                      <a:pt x="69016" y="6481"/>
                      <a:pt x="69311" y="6309"/>
                      <a:pt x="69515" y="6018"/>
                    </a:cubicBezTo>
                    <a:cubicBezTo>
                      <a:pt x="69799" y="5603"/>
                      <a:pt x="69825" y="5173"/>
                      <a:pt x="69832" y="4655"/>
                    </a:cubicBezTo>
                    <a:cubicBezTo>
                      <a:pt x="69835" y="4401"/>
                      <a:pt x="69839" y="4146"/>
                      <a:pt x="69843" y="3891"/>
                    </a:cubicBezTo>
                    <a:lnTo>
                      <a:pt x="69846" y="3767"/>
                    </a:lnTo>
                    <a:cubicBezTo>
                      <a:pt x="69846" y="3763"/>
                      <a:pt x="69843" y="3756"/>
                      <a:pt x="69843" y="3752"/>
                    </a:cubicBezTo>
                    <a:cubicBezTo>
                      <a:pt x="69562" y="3265"/>
                      <a:pt x="69110" y="2969"/>
                      <a:pt x="68633" y="2969"/>
                    </a:cubicBezTo>
                    <a:close/>
                    <a:moveTo>
                      <a:pt x="73452" y="2969"/>
                    </a:moveTo>
                    <a:cubicBezTo>
                      <a:pt x="73431" y="2969"/>
                      <a:pt x="73409" y="2973"/>
                      <a:pt x="73383" y="2973"/>
                    </a:cubicBezTo>
                    <a:cubicBezTo>
                      <a:pt x="72884" y="3002"/>
                      <a:pt x="72472" y="3293"/>
                      <a:pt x="72283" y="3752"/>
                    </a:cubicBezTo>
                    <a:cubicBezTo>
                      <a:pt x="72279" y="3756"/>
                      <a:pt x="72279" y="3759"/>
                      <a:pt x="72279" y="3763"/>
                    </a:cubicBezTo>
                    <a:lnTo>
                      <a:pt x="72279" y="3850"/>
                    </a:lnTo>
                    <a:cubicBezTo>
                      <a:pt x="72283" y="4018"/>
                      <a:pt x="72283" y="4186"/>
                      <a:pt x="72287" y="4357"/>
                    </a:cubicBezTo>
                    <a:cubicBezTo>
                      <a:pt x="72287" y="4576"/>
                      <a:pt x="72291" y="4798"/>
                      <a:pt x="72294" y="5020"/>
                    </a:cubicBezTo>
                    <a:cubicBezTo>
                      <a:pt x="72305" y="5566"/>
                      <a:pt x="72589" y="6084"/>
                      <a:pt x="73019" y="6335"/>
                    </a:cubicBezTo>
                    <a:cubicBezTo>
                      <a:pt x="73179" y="6429"/>
                      <a:pt x="73350" y="6481"/>
                      <a:pt x="73521" y="6481"/>
                    </a:cubicBezTo>
                    <a:cubicBezTo>
                      <a:pt x="73831" y="6481"/>
                      <a:pt x="74130" y="6309"/>
                      <a:pt x="74330" y="6018"/>
                    </a:cubicBezTo>
                    <a:cubicBezTo>
                      <a:pt x="74618" y="5603"/>
                      <a:pt x="74643" y="5173"/>
                      <a:pt x="74651" y="4655"/>
                    </a:cubicBezTo>
                    <a:cubicBezTo>
                      <a:pt x="74654" y="4419"/>
                      <a:pt x="74658" y="4183"/>
                      <a:pt x="74661" y="3946"/>
                    </a:cubicBezTo>
                    <a:lnTo>
                      <a:pt x="74665" y="3767"/>
                    </a:lnTo>
                    <a:cubicBezTo>
                      <a:pt x="74665" y="3763"/>
                      <a:pt x="74661" y="3759"/>
                      <a:pt x="74661" y="3752"/>
                    </a:cubicBezTo>
                    <a:cubicBezTo>
                      <a:pt x="74381" y="3265"/>
                      <a:pt x="73930" y="2969"/>
                      <a:pt x="73452" y="2969"/>
                    </a:cubicBezTo>
                    <a:close/>
                    <a:moveTo>
                      <a:pt x="78271" y="2969"/>
                    </a:moveTo>
                    <a:cubicBezTo>
                      <a:pt x="78249" y="2969"/>
                      <a:pt x="78227" y="2973"/>
                      <a:pt x="78202" y="2973"/>
                    </a:cubicBezTo>
                    <a:cubicBezTo>
                      <a:pt x="77703" y="3002"/>
                      <a:pt x="77287" y="3293"/>
                      <a:pt x="77099" y="3752"/>
                    </a:cubicBezTo>
                    <a:lnTo>
                      <a:pt x="77099" y="3763"/>
                    </a:lnTo>
                    <a:lnTo>
                      <a:pt x="77099" y="3850"/>
                    </a:lnTo>
                    <a:cubicBezTo>
                      <a:pt x="77102" y="4022"/>
                      <a:pt x="77102" y="4193"/>
                      <a:pt x="77106" y="4364"/>
                    </a:cubicBezTo>
                    <a:cubicBezTo>
                      <a:pt x="77106" y="4583"/>
                      <a:pt x="77106" y="4801"/>
                      <a:pt x="77113" y="5020"/>
                    </a:cubicBezTo>
                    <a:cubicBezTo>
                      <a:pt x="77124" y="5566"/>
                      <a:pt x="77408" y="6084"/>
                      <a:pt x="77838" y="6335"/>
                    </a:cubicBezTo>
                    <a:cubicBezTo>
                      <a:pt x="77998" y="6429"/>
                      <a:pt x="78169" y="6481"/>
                      <a:pt x="78341" y="6481"/>
                    </a:cubicBezTo>
                    <a:cubicBezTo>
                      <a:pt x="78650" y="6481"/>
                      <a:pt x="78948" y="6309"/>
                      <a:pt x="79149" y="6018"/>
                    </a:cubicBezTo>
                    <a:cubicBezTo>
                      <a:pt x="79437" y="5603"/>
                      <a:pt x="79462" y="5173"/>
                      <a:pt x="79469" y="4655"/>
                    </a:cubicBezTo>
                    <a:cubicBezTo>
                      <a:pt x="79473" y="4412"/>
                      <a:pt x="79477" y="4168"/>
                      <a:pt x="79481" y="3924"/>
                    </a:cubicBezTo>
                    <a:lnTo>
                      <a:pt x="79481" y="3767"/>
                    </a:lnTo>
                    <a:cubicBezTo>
                      <a:pt x="79481" y="3763"/>
                      <a:pt x="79481" y="3756"/>
                      <a:pt x="79477" y="3752"/>
                    </a:cubicBezTo>
                    <a:cubicBezTo>
                      <a:pt x="79200" y="3265"/>
                      <a:pt x="78748" y="2969"/>
                      <a:pt x="78271" y="2969"/>
                    </a:cubicBezTo>
                    <a:close/>
                    <a:moveTo>
                      <a:pt x="83090" y="2969"/>
                    </a:moveTo>
                    <a:cubicBezTo>
                      <a:pt x="83068" y="2969"/>
                      <a:pt x="83043" y="2973"/>
                      <a:pt x="83021" y="2973"/>
                    </a:cubicBezTo>
                    <a:cubicBezTo>
                      <a:pt x="82522" y="3002"/>
                      <a:pt x="82107" y="3293"/>
                      <a:pt x="81917" y="3752"/>
                    </a:cubicBezTo>
                    <a:lnTo>
                      <a:pt x="81917" y="3763"/>
                    </a:lnTo>
                    <a:lnTo>
                      <a:pt x="81917" y="3850"/>
                    </a:lnTo>
                    <a:cubicBezTo>
                      <a:pt x="81920" y="4018"/>
                      <a:pt x="81920" y="4190"/>
                      <a:pt x="81925" y="4361"/>
                    </a:cubicBezTo>
                    <a:cubicBezTo>
                      <a:pt x="81925" y="4579"/>
                      <a:pt x="81925" y="4801"/>
                      <a:pt x="81932" y="5020"/>
                    </a:cubicBezTo>
                    <a:cubicBezTo>
                      <a:pt x="81942" y="5566"/>
                      <a:pt x="82226" y="6084"/>
                      <a:pt x="82656" y="6335"/>
                    </a:cubicBezTo>
                    <a:cubicBezTo>
                      <a:pt x="82816" y="6429"/>
                      <a:pt x="82988" y="6481"/>
                      <a:pt x="83159" y="6481"/>
                    </a:cubicBezTo>
                    <a:cubicBezTo>
                      <a:pt x="83469" y="6481"/>
                      <a:pt x="83764" y="6309"/>
                      <a:pt x="83968" y="6018"/>
                    </a:cubicBezTo>
                    <a:cubicBezTo>
                      <a:pt x="84255" y="5603"/>
                      <a:pt x="84281" y="5173"/>
                      <a:pt x="84289" y="4655"/>
                    </a:cubicBezTo>
                    <a:cubicBezTo>
                      <a:pt x="84289" y="4423"/>
                      <a:pt x="84292" y="4190"/>
                      <a:pt x="84299" y="3953"/>
                    </a:cubicBezTo>
                    <a:lnTo>
                      <a:pt x="84299" y="3767"/>
                    </a:lnTo>
                    <a:cubicBezTo>
                      <a:pt x="84299" y="3763"/>
                      <a:pt x="84299" y="3756"/>
                      <a:pt x="84296" y="3752"/>
                    </a:cubicBezTo>
                    <a:cubicBezTo>
                      <a:pt x="84015" y="3265"/>
                      <a:pt x="83567" y="2969"/>
                      <a:pt x="83090" y="2969"/>
                    </a:cubicBezTo>
                    <a:close/>
                    <a:moveTo>
                      <a:pt x="87908" y="2969"/>
                    </a:moveTo>
                    <a:cubicBezTo>
                      <a:pt x="87887" y="2969"/>
                      <a:pt x="87861" y="2973"/>
                      <a:pt x="87839" y="2973"/>
                    </a:cubicBezTo>
                    <a:cubicBezTo>
                      <a:pt x="87337" y="3002"/>
                      <a:pt x="86925" y="3293"/>
                      <a:pt x="86736" y="3752"/>
                    </a:cubicBezTo>
                    <a:lnTo>
                      <a:pt x="86736" y="3763"/>
                    </a:lnTo>
                    <a:lnTo>
                      <a:pt x="86736" y="3850"/>
                    </a:lnTo>
                    <a:cubicBezTo>
                      <a:pt x="86740" y="4025"/>
                      <a:pt x="86740" y="4200"/>
                      <a:pt x="86743" y="4375"/>
                    </a:cubicBezTo>
                    <a:cubicBezTo>
                      <a:pt x="86743" y="4590"/>
                      <a:pt x="86743" y="4805"/>
                      <a:pt x="86750" y="5020"/>
                    </a:cubicBezTo>
                    <a:cubicBezTo>
                      <a:pt x="86762" y="5566"/>
                      <a:pt x="87046" y="6084"/>
                      <a:pt x="87476" y="6335"/>
                    </a:cubicBezTo>
                    <a:cubicBezTo>
                      <a:pt x="87636" y="6429"/>
                      <a:pt x="87807" y="6481"/>
                      <a:pt x="87978" y="6481"/>
                    </a:cubicBezTo>
                    <a:cubicBezTo>
                      <a:pt x="88288" y="6481"/>
                      <a:pt x="88582" y="6309"/>
                      <a:pt x="88787" y="6018"/>
                    </a:cubicBezTo>
                    <a:cubicBezTo>
                      <a:pt x="89075" y="5603"/>
                      <a:pt x="89100" y="5173"/>
                      <a:pt x="89107" y="4655"/>
                    </a:cubicBezTo>
                    <a:cubicBezTo>
                      <a:pt x="89107" y="4412"/>
                      <a:pt x="89110" y="4168"/>
                      <a:pt x="89118" y="3924"/>
                    </a:cubicBezTo>
                    <a:lnTo>
                      <a:pt x="89118" y="3767"/>
                    </a:lnTo>
                    <a:cubicBezTo>
                      <a:pt x="89118" y="3763"/>
                      <a:pt x="89118" y="3759"/>
                      <a:pt x="89115" y="3752"/>
                    </a:cubicBezTo>
                    <a:cubicBezTo>
                      <a:pt x="88834" y="3265"/>
                      <a:pt x="88386" y="2969"/>
                      <a:pt x="87908" y="296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9" name="Google Shape;8369;p37"/>
              <p:cNvSpPr/>
              <p:nvPr/>
            </p:nvSpPr>
            <p:spPr>
              <a:xfrm>
                <a:off x="2659200" y="238125"/>
                <a:ext cx="2228150" cy="183750"/>
              </a:xfrm>
              <a:custGeom>
                <a:avLst/>
                <a:gdLst/>
                <a:ahLst/>
                <a:cxnLst/>
                <a:rect l="l" t="t" r="r" b="b"/>
                <a:pathLst>
                  <a:path w="89126" h="7350" extrusionOk="0">
                    <a:moveTo>
                      <a:pt x="87873" y="0"/>
                    </a:moveTo>
                    <a:lnTo>
                      <a:pt x="83163" y="3"/>
                    </a:lnTo>
                    <a:cubicBezTo>
                      <a:pt x="83149" y="3"/>
                      <a:pt x="83137" y="18"/>
                      <a:pt x="83137" y="33"/>
                    </a:cubicBezTo>
                    <a:lnTo>
                      <a:pt x="83137" y="706"/>
                    </a:lnTo>
                    <a:cubicBezTo>
                      <a:pt x="83137" y="721"/>
                      <a:pt x="83149" y="733"/>
                      <a:pt x="83163" y="733"/>
                    </a:cubicBezTo>
                    <a:lnTo>
                      <a:pt x="84783" y="733"/>
                    </a:lnTo>
                    <a:cubicBezTo>
                      <a:pt x="85815" y="733"/>
                      <a:pt x="86842" y="728"/>
                      <a:pt x="87873" y="728"/>
                    </a:cubicBezTo>
                    <a:cubicBezTo>
                      <a:pt x="87887" y="728"/>
                      <a:pt x="87898" y="718"/>
                      <a:pt x="87898" y="703"/>
                    </a:cubicBezTo>
                    <a:lnTo>
                      <a:pt x="87898" y="29"/>
                    </a:lnTo>
                    <a:cubicBezTo>
                      <a:pt x="87898" y="22"/>
                      <a:pt x="87898" y="15"/>
                      <a:pt x="87891" y="7"/>
                    </a:cubicBezTo>
                    <a:cubicBezTo>
                      <a:pt x="87887" y="3"/>
                      <a:pt x="87880" y="0"/>
                      <a:pt x="87873" y="0"/>
                    </a:cubicBezTo>
                    <a:close/>
                    <a:moveTo>
                      <a:pt x="78235" y="7"/>
                    </a:moveTo>
                    <a:lnTo>
                      <a:pt x="73525" y="11"/>
                    </a:lnTo>
                    <a:cubicBezTo>
                      <a:pt x="73511" y="11"/>
                      <a:pt x="73500" y="25"/>
                      <a:pt x="73500" y="40"/>
                    </a:cubicBezTo>
                    <a:lnTo>
                      <a:pt x="73500" y="714"/>
                    </a:lnTo>
                    <a:cubicBezTo>
                      <a:pt x="73500" y="721"/>
                      <a:pt x="73503" y="728"/>
                      <a:pt x="73507" y="733"/>
                    </a:cubicBezTo>
                    <a:cubicBezTo>
                      <a:pt x="73511" y="736"/>
                      <a:pt x="73518" y="740"/>
                      <a:pt x="73525" y="740"/>
                    </a:cubicBezTo>
                    <a:lnTo>
                      <a:pt x="78235" y="736"/>
                    </a:lnTo>
                    <a:cubicBezTo>
                      <a:pt x="78249" y="736"/>
                      <a:pt x="78264" y="725"/>
                      <a:pt x="78264" y="711"/>
                    </a:cubicBezTo>
                    <a:lnTo>
                      <a:pt x="78264" y="37"/>
                    </a:lnTo>
                    <a:cubicBezTo>
                      <a:pt x="78264" y="29"/>
                      <a:pt x="78260" y="22"/>
                      <a:pt x="78253" y="18"/>
                    </a:cubicBezTo>
                    <a:cubicBezTo>
                      <a:pt x="78249" y="11"/>
                      <a:pt x="78242" y="7"/>
                      <a:pt x="78235" y="7"/>
                    </a:cubicBezTo>
                    <a:close/>
                    <a:moveTo>
                      <a:pt x="68597" y="15"/>
                    </a:moveTo>
                    <a:lnTo>
                      <a:pt x="63891" y="18"/>
                    </a:lnTo>
                    <a:cubicBezTo>
                      <a:pt x="63873" y="18"/>
                      <a:pt x="63862" y="29"/>
                      <a:pt x="63862" y="47"/>
                    </a:cubicBezTo>
                    <a:lnTo>
                      <a:pt x="63862" y="718"/>
                    </a:lnTo>
                    <a:cubicBezTo>
                      <a:pt x="63862" y="725"/>
                      <a:pt x="63865" y="733"/>
                      <a:pt x="63869" y="740"/>
                    </a:cubicBezTo>
                    <a:cubicBezTo>
                      <a:pt x="63877" y="743"/>
                      <a:pt x="63884" y="747"/>
                      <a:pt x="63891" y="747"/>
                    </a:cubicBezTo>
                    <a:lnTo>
                      <a:pt x="68597" y="743"/>
                    </a:lnTo>
                    <a:cubicBezTo>
                      <a:pt x="68611" y="743"/>
                      <a:pt x="68626" y="733"/>
                      <a:pt x="68626" y="718"/>
                    </a:cubicBezTo>
                    <a:lnTo>
                      <a:pt x="68626" y="44"/>
                    </a:lnTo>
                    <a:cubicBezTo>
                      <a:pt x="68626" y="37"/>
                      <a:pt x="68623" y="29"/>
                      <a:pt x="68616" y="22"/>
                    </a:cubicBezTo>
                    <a:cubicBezTo>
                      <a:pt x="68611" y="18"/>
                      <a:pt x="68604" y="15"/>
                      <a:pt x="68597" y="15"/>
                    </a:cubicBezTo>
                    <a:close/>
                    <a:moveTo>
                      <a:pt x="58960" y="22"/>
                    </a:moveTo>
                    <a:lnTo>
                      <a:pt x="54253" y="25"/>
                    </a:lnTo>
                    <a:cubicBezTo>
                      <a:pt x="54239" y="25"/>
                      <a:pt x="54224" y="37"/>
                      <a:pt x="54224" y="51"/>
                    </a:cubicBezTo>
                    <a:lnTo>
                      <a:pt x="54224" y="725"/>
                    </a:lnTo>
                    <a:cubicBezTo>
                      <a:pt x="54224" y="733"/>
                      <a:pt x="54228" y="740"/>
                      <a:pt x="54231" y="743"/>
                    </a:cubicBezTo>
                    <a:cubicBezTo>
                      <a:pt x="54239" y="750"/>
                      <a:pt x="54246" y="754"/>
                      <a:pt x="54253" y="754"/>
                    </a:cubicBezTo>
                    <a:lnTo>
                      <a:pt x="58960" y="750"/>
                    </a:lnTo>
                    <a:cubicBezTo>
                      <a:pt x="58974" y="750"/>
                      <a:pt x="58988" y="736"/>
                      <a:pt x="58988" y="721"/>
                    </a:cubicBezTo>
                    <a:lnTo>
                      <a:pt x="58988" y="47"/>
                    </a:lnTo>
                    <a:cubicBezTo>
                      <a:pt x="58988" y="40"/>
                      <a:pt x="58985" y="37"/>
                      <a:pt x="58981" y="29"/>
                    </a:cubicBezTo>
                    <a:cubicBezTo>
                      <a:pt x="58974" y="25"/>
                      <a:pt x="58967" y="22"/>
                      <a:pt x="58960" y="22"/>
                    </a:cubicBezTo>
                    <a:close/>
                    <a:moveTo>
                      <a:pt x="6069" y="25"/>
                    </a:moveTo>
                    <a:cubicBezTo>
                      <a:pt x="6061" y="25"/>
                      <a:pt x="6054" y="25"/>
                      <a:pt x="6047" y="33"/>
                    </a:cubicBezTo>
                    <a:cubicBezTo>
                      <a:pt x="6043" y="37"/>
                      <a:pt x="6039" y="44"/>
                      <a:pt x="6039" y="51"/>
                    </a:cubicBezTo>
                    <a:lnTo>
                      <a:pt x="6039" y="725"/>
                    </a:lnTo>
                    <a:cubicBezTo>
                      <a:pt x="6039" y="743"/>
                      <a:pt x="6051" y="754"/>
                      <a:pt x="6069" y="754"/>
                    </a:cubicBezTo>
                    <a:lnTo>
                      <a:pt x="10775" y="758"/>
                    </a:lnTo>
                    <a:cubicBezTo>
                      <a:pt x="10782" y="758"/>
                      <a:pt x="10790" y="754"/>
                      <a:pt x="10793" y="750"/>
                    </a:cubicBezTo>
                    <a:cubicBezTo>
                      <a:pt x="10800" y="743"/>
                      <a:pt x="10804" y="736"/>
                      <a:pt x="10804" y="728"/>
                    </a:cubicBezTo>
                    <a:lnTo>
                      <a:pt x="10804" y="59"/>
                    </a:lnTo>
                    <a:cubicBezTo>
                      <a:pt x="10804" y="44"/>
                      <a:pt x="10790" y="29"/>
                      <a:pt x="10775" y="29"/>
                    </a:cubicBezTo>
                    <a:cubicBezTo>
                      <a:pt x="9205" y="29"/>
                      <a:pt x="7638" y="25"/>
                      <a:pt x="6069" y="25"/>
                    </a:cubicBezTo>
                    <a:close/>
                    <a:moveTo>
                      <a:pt x="49322" y="25"/>
                    </a:moveTo>
                    <a:lnTo>
                      <a:pt x="44615" y="29"/>
                    </a:lnTo>
                    <a:cubicBezTo>
                      <a:pt x="44601" y="29"/>
                      <a:pt x="44587" y="40"/>
                      <a:pt x="44587" y="59"/>
                    </a:cubicBezTo>
                    <a:lnTo>
                      <a:pt x="44587" y="728"/>
                    </a:lnTo>
                    <a:cubicBezTo>
                      <a:pt x="44587" y="736"/>
                      <a:pt x="44590" y="743"/>
                      <a:pt x="44598" y="750"/>
                    </a:cubicBezTo>
                    <a:cubicBezTo>
                      <a:pt x="44601" y="754"/>
                      <a:pt x="44608" y="758"/>
                      <a:pt x="44615" y="758"/>
                    </a:cubicBezTo>
                    <a:lnTo>
                      <a:pt x="49322" y="754"/>
                    </a:lnTo>
                    <a:cubicBezTo>
                      <a:pt x="49340" y="754"/>
                      <a:pt x="49351" y="743"/>
                      <a:pt x="49351" y="728"/>
                    </a:cubicBezTo>
                    <a:lnTo>
                      <a:pt x="49351" y="55"/>
                    </a:lnTo>
                    <a:cubicBezTo>
                      <a:pt x="49351" y="47"/>
                      <a:pt x="49347" y="40"/>
                      <a:pt x="49344" y="37"/>
                    </a:cubicBezTo>
                    <a:cubicBezTo>
                      <a:pt x="49336" y="29"/>
                      <a:pt x="49329" y="25"/>
                      <a:pt x="49322" y="25"/>
                    </a:cubicBezTo>
                    <a:close/>
                    <a:moveTo>
                      <a:pt x="15707" y="33"/>
                    </a:moveTo>
                    <a:cubicBezTo>
                      <a:pt x="15699" y="33"/>
                      <a:pt x="15692" y="37"/>
                      <a:pt x="15685" y="40"/>
                    </a:cubicBezTo>
                    <a:cubicBezTo>
                      <a:pt x="15681" y="47"/>
                      <a:pt x="15677" y="55"/>
                      <a:pt x="15677" y="62"/>
                    </a:cubicBezTo>
                    <a:lnTo>
                      <a:pt x="15677" y="733"/>
                    </a:lnTo>
                    <a:cubicBezTo>
                      <a:pt x="15677" y="747"/>
                      <a:pt x="15688" y="761"/>
                      <a:pt x="15707" y="761"/>
                    </a:cubicBezTo>
                    <a:lnTo>
                      <a:pt x="20412" y="761"/>
                    </a:lnTo>
                    <a:cubicBezTo>
                      <a:pt x="20419" y="761"/>
                      <a:pt x="20427" y="758"/>
                      <a:pt x="20431" y="754"/>
                    </a:cubicBezTo>
                    <a:cubicBezTo>
                      <a:pt x="20438" y="750"/>
                      <a:pt x="20441" y="743"/>
                      <a:pt x="20441" y="736"/>
                    </a:cubicBezTo>
                    <a:lnTo>
                      <a:pt x="20441" y="62"/>
                    </a:lnTo>
                    <a:cubicBezTo>
                      <a:pt x="20441" y="47"/>
                      <a:pt x="20427" y="33"/>
                      <a:pt x="20412" y="33"/>
                    </a:cubicBezTo>
                    <a:close/>
                    <a:moveTo>
                      <a:pt x="25340" y="33"/>
                    </a:moveTo>
                    <a:cubicBezTo>
                      <a:pt x="25326" y="33"/>
                      <a:pt x="25315" y="47"/>
                      <a:pt x="25315" y="62"/>
                    </a:cubicBezTo>
                    <a:lnTo>
                      <a:pt x="25315" y="736"/>
                    </a:lnTo>
                    <a:cubicBezTo>
                      <a:pt x="25315" y="743"/>
                      <a:pt x="25318" y="750"/>
                      <a:pt x="25323" y="754"/>
                    </a:cubicBezTo>
                    <a:cubicBezTo>
                      <a:pt x="25326" y="758"/>
                      <a:pt x="25333" y="761"/>
                      <a:pt x="25340" y="761"/>
                    </a:cubicBezTo>
                    <a:lnTo>
                      <a:pt x="30050" y="761"/>
                    </a:lnTo>
                    <a:cubicBezTo>
                      <a:pt x="30065" y="761"/>
                      <a:pt x="30075" y="750"/>
                      <a:pt x="30075" y="733"/>
                    </a:cubicBezTo>
                    <a:lnTo>
                      <a:pt x="30075" y="62"/>
                    </a:lnTo>
                    <a:cubicBezTo>
                      <a:pt x="30075" y="55"/>
                      <a:pt x="30075" y="47"/>
                      <a:pt x="30068" y="40"/>
                    </a:cubicBezTo>
                    <a:cubicBezTo>
                      <a:pt x="30065" y="37"/>
                      <a:pt x="30057" y="33"/>
                      <a:pt x="30050" y="33"/>
                    </a:cubicBezTo>
                    <a:close/>
                    <a:moveTo>
                      <a:pt x="39688" y="29"/>
                    </a:moveTo>
                    <a:lnTo>
                      <a:pt x="34978" y="33"/>
                    </a:lnTo>
                    <a:cubicBezTo>
                      <a:pt x="34964" y="33"/>
                      <a:pt x="34952" y="44"/>
                      <a:pt x="34952" y="62"/>
                    </a:cubicBezTo>
                    <a:lnTo>
                      <a:pt x="34952" y="733"/>
                    </a:lnTo>
                    <a:cubicBezTo>
                      <a:pt x="34952" y="740"/>
                      <a:pt x="34952" y="747"/>
                      <a:pt x="34960" y="754"/>
                    </a:cubicBezTo>
                    <a:cubicBezTo>
                      <a:pt x="34964" y="758"/>
                      <a:pt x="34971" y="761"/>
                      <a:pt x="34978" y="761"/>
                    </a:cubicBezTo>
                    <a:lnTo>
                      <a:pt x="39688" y="761"/>
                    </a:lnTo>
                    <a:cubicBezTo>
                      <a:pt x="39703" y="761"/>
                      <a:pt x="39713" y="747"/>
                      <a:pt x="39713" y="733"/>
                    </a:cubicBezTo>
                    <a:lnTo>
                      <a:pt x="39713" y="59"/>
                    </a:lnTo>
                    <a:cubicBezTo>
                      <a:pt x="39713" y="51"/>
                      <a:pt x="39710" y="44"/>
                      <a:pt x="39706" y="40"/>
                    </a:cubicBezTo>
                    <a:cubicBezTo>
                      <a:pt x="39703" y="33"/>
                      <a:pt x="39695" y="29"/>
                      <a:pt x="39688" y="29"/>
                    </a:cubicBezTo>
                    <a:close/>
                    <a:moveTo>
                      <a:pt x="18114" y="816"/>
                    </a:moveTo>
                    <a:cubicBezTo>
                      <a:pt x="18106" y="816"/>
                      <a:pt x="18099" y="820"/>
                      <a:pt x="18096" y="827"/>
                    </a:cubicBezTo>
                    <a:cubicBezTo>
                      <a:pt x="18089" y="830"/>
                      <a:pt x="18084" y="837"/>
                      <a:pt x="18084" y="845"/>
                    </a:cubicBezTo>
                    <a:lnTo>
                      <a:pt x="18084" y="1464"/>
                    </a:lnTo>
                    <a:cubicBezTo>
                      <a:pt x="18084" y="1471"/>
                      <a:pt x="18089" y="1479"/>
                      <a:pt x="18096" y="1483"/>
                    </a:cubicBezTo>
                    <a:cubicBezTo>
                      <a:pt x="18099" y="1490"/>
                      <a:pt x="18106" y="1490"/>
                      <a:pt x="18114" y="1490"/>
                    </a:cubicBezTo>
                    <a:lnTo>
                      <a:pt x="22820" y="1490"/>
                    </a:lnTo>
                    <a:cubicBezTo>
                      <a:pt x="22838" y="1490"/>
                      <a:pt x="22849" y="1479"/>
                      <a:pt x="22849" y="1464"/>
                    </a:cubicBezTo>
                    <a:lnTo>
                      <a:pt x="22849" y="845"/>
                    </a:lnTo>
                    <a:cubicBezTo>
                      <a:pt x="22849" y="830"/>
                      <a:pt x="22838" y="816"/>
                      <a:pt x="22820" y="816"/>
                    </a:cubicBezTo>
                    <a:close/>
                    <a:moveTo>
                      <a:pt x="27752" y="816"/>
                    </a:moveTo>
                    <a:cubicBezTo>
                      <a:pt x="27737" y="816"/>
                      <a:pt x="27722" y="830"/>
                      <a:pt x="27722" y="845"/>
                    </a:cubicBezTo>
                    <a:lnTo>
                      <a:pt x="27722" y="1461"/>
                    </a:lnTo>
                    <a:cubicBezTo>
                      <a:pt x="27722" y="1468"/>
                      <a:pt x="27727" y="1476"/>
                      <a:pt x="27730" y="1483"/>
                    </a:cubicBezTo>
                    <a:cubicBezTo>
                      <a:pt x="27737" y="1486"/>
                      <a:pt x="27744" y="1490"/>
                      <a:pt x="27752" y="1490"/>
                    </a:cubicBezTo>
                    <a:lnTo>
                      <a:pt x="32458" y="1490"/>
                    </a:lnTo>
                    <a:cubicBezTo>
                      <a:pt x="32472" y="1490"/>
                      <a:pt x="32486" y="1476"/>
                      <a:pt x="32486" y="1461"/>
                    </a:cubicBezTo>
                    <a:lnTo>
                      <a:pt x="32486" y="845"/>
                    </a:lnTo>
                    <a:cubicBezTo>
                      <a:pt x="32486" y="837"/>
                      <a:pt x="32483" y="830"/>
                      <a:pt x="32479" y="827"/>
                    </a:cubicBezTo>
                    <a:cubicBezTo>
                      <a:pt x="32472" y="820"/>
                      <a:pt x="32465" y="816"/>
                      <a:pt x="32458" y="816"/>
                    </a:cubicBezTo>
                    <a:close/>
                    <a:moveTo>
                      <a:pt x="42095" y="812"/>
                    </a:moveTo>
                    <a:lnTo>
                      <a:pt x="37390" y="816"/>
                    </a:lnTo>
                    <a:cubicBezTo>
                      <a:pt x="37371" y="816"/>
                      <a:pt x="37360" y="827"/>
                      <a:pt x="37360" y="845"/>
                    </a:cubicBezTo>
                    <a:lnTo>
                      <a:pt x="37360" y="1461"/>
                    </a:lnTo>
                    <a:cubicBezTo>
                      <a:pt x="37360" y="1468"/>
                      <a:pt x="37364" y="1476"/>
                      <a:pt x="37368" y="1479"/>
                    </a:cubicBezTo>
                    <a:cubicBezTo>
                      <a:pt x="37375" y="1486"/>
                      <a:pt x="37382" y="1490"/>
                      <a:pt x="37390" y="1490"/>
                    </a:cubicBezTo>
                    <a:lnTo>
                      <a:pt x="42095" y="1490"/>
                    </a:lnTo>
                    <a:cubicBezTo>
                      <a:pt x="42110" y="1490"/>
                      <a:pt x="42124" y="1476"/>
                      <a:pt x="42124" y="1461"/>
                    </a:cubicBezTo>
                    <a:lnTo>
                      <a:pt x="42124" y="842"/>
                    </a:lnTo>
                    <a:cubicBezTo>
                      <a:pt x="42124" y="834"/>
                      <a:pt x="42121" y="827"/>
                      <a:pt x="42114" y="823"/>
                    </a:cubicBezTo>
                    <a:cubicBezTo>
                      <a:pt x="42110" y="816"/>
                      <a:pt x="42102" y="812"/>
                      <a:pt x="42095" y="812"/>
                    </a:cubicBezTo>
                    <a:close/>
                    <a:moveTo>
                      <a:pt x="51733" y="809"/>
                    </a:moveTo>
                    <a:lnTo>
                      <a:pt x="47024" y="812"/>
                    </a:lnTo>
                    <a:cubicBezTo>
                      <a:pt x="47009" y="812"/>
                      <a:pt x="46998" y="823"/>
                      <a:pt x="46998" y="837"/>
                    </a:cubicBezTo>
                    <a:lnTo>
                      <a:pt x="46998" y="1461"/>
                    </a:lnTo>
                    <a:cubicBezTo>
                      <a:pt x="46998" y="1476"/>
                      <a:pt x="47009" y="1490"/>
                      <a:pt x="47024" y="1490"/>
                    </a:cubicBezTo>
                    <a:lnTo>
                      <a:pt x="51733" y="1490"/>
                    </a:lnTo>
                    <a:cubicBezTo>
                      <a:pt x="51748" y="1490"/>
                      <a:pt x="51762" y="1476"/>
                      <a:pt x="51762" y="1461"/>
                    </a:cubicBezTo>
                    <a:lnTo>
                      <a:pt x="51762" y="837"/>
                    </a:lnTo>
                    <a:cubicBezTo>
                      <a:pt x="51762" y="830"/>
                      <a:pt x="51758" y="823"/>
                      <a:pt x="51751" y="820"/>
                    </a:cubicBezTo>
                    <a:cubicBezTo>
                      <a:pt x="51748" y="812"/>
                      <a:pt x="51740" y="809"/>
                      <a:pt x="51733" y="809"/>
                    </a:cubicBezTo>
                    <a:close/>
                    <a:moveTo>
                      <a:pt x="56661" y="805"/>
                    </a:moveTo>
                    <a:cubicBezTo>
                      <a:pt x="56647" y="805"/>
                      <a:pt x="56635" y="820"/>
                      <a:pt x="56635" y="834"/>
                    </a:cubicBezTo>
                    <a:lnTo>
                      <a:pt x="56635" y="1461"/>
                    </a:lnTo>
                    <a:cubicBezTo>
                      <a:pt x="56635" y="1476"/>
                      <a:pt x="56647" y="1490"/>
                      <a:pt x="56661" y="1490"/>
                    </a:cubicBezTo>
                    <a:lnTo>
                      <a:pt x="61371" y="1490"/>
                    </a:lnTo>
                    <a:cubicBezTo>
                      <a:pt x="61378" y="1490"/>
                      <a:pt x="61385" y="1486"/>
                      <a:pt x="61389" y="1483"/>
                    </a:cubicBezTo>
                    <a:cubicBezTo>
                      <a:pt x="61396" y="1476"/>
                      <a:pt x="61396" y="1468"/>
                      <a:pt x="61396" y="1461"/>
                    </a:cubicBezTo>
                    <a:lnTo>
                      <a:pt x="61396" y="830"/>
                    </a:lnTo>
                    <a:cubicBezTo>
                      <a:pt x="61396" y="823"/>
                      <a:pt x="61392" y="816"/>
                      <a:pt x="61385" y="812"/>
                    </a:cubicBezTo>
                    <a:cubicBezTo>
                      <a:pt x="61382" y="805"/>
                      <a:pt x="61371" y="805"/>
                      <a:pt x="61364" y="805"/>
                    </a:cubicBezTo>
                    <a:close/>
                    <a:moveTo>
                      <a:pt x="71008" y="798"/>
                    </a:moveTo>
                    <a:lnTo>
                      <a:pt x="66299" y="802"/>
                    </a:lnTo>
                    <a:cubicBezTo>
                      <a:pt x="66284" y="802"/>
                      <a:pt x="66269" y="812"/>
                      <a:pt x="66269" y="827"/>
                    </a:cubicBezTo>
                    <a:lnTo>
                      <a:pt x="66269" y="1461"/>
                    </a:lnTo>
                    <a:cubicBezTo>
                      <a:pt x="66269" y="1479"/>
                      <a:pt x="66284" y="1490"/>
                      <a:pt x="66299" y="1490"/>
                    </a:cubicBezTo>
                    <a:lnTo>
                      <a:pt x="71008" y="1490"/>
                    </a:lnTo>
                    <a:cubicBezTo>
                      <a:pt x="71015" y="1490"/>
                      <a:pt x="71023" y="1490"/>
                      <a:pt x="71027" y="1483"/>
                    </a:cubicBezTo>
                    <a:cubicBezTo>
                      <a:pt x="71030" y="1479"/>
                      <a:pt x="71034" y="1471"/>
                      <a:pt x="71034" y="1464"/>
                    </a:cubicBezTo>
                    <a:lnTo>
                      <a:pt x="71034" y="827"/>
                    </a:lnTo>
                    <a:cubicBezTo>
                      <a:pt x="71034" y="820"/>
                      <a:pt x="71030" y="812"/>
                      <a:pt x="71027" y="805"/>
                    </a:cubicBezTo>
                    <a:cubicBezTo>
                      <a:pt x="71023" y="802"/>
                      <a:pt x="71015" y="798"/>
                      <a:pt x="71008" y="798"/>
                    </a:cubicBezTo>
                    <a:close/>
                    <a:moveTo>
                      <a:pt x="8477" y="812"/>
                    </a:moveTo>
                    <a:cubicBezTo>
                      <a:pt x="8469" y="812"/>
                      <a:pt x="8462" y="812"/>
                      <a:pt x="8458" y="820"/>
                    </a:cubicBezTo>
                    <a:cubicBezTo>
                      <a:pt x="8451" y="823"/>
                      <a:pt x="8451" y="830"/>
                      <a:pt x="8451" y="837"/>
                    </a:cubicBezTo>
                    <a:lnTo>
                      <a:pt x="8451" y="1468"/>
                    </a:lnTo>
                    <a:cubicBezTo>
                      <a:pt x="8451" y="1476"/>
                      <a:pt x="8451" y="1483"/>
                      <a:pt x="8458" y="1486"/>
                    </a:cubicBezTo>
                    <a:cubicBezTo>
                      <a:pt x="8462" y="1493"/>
                      <a:pt x="8469" y="1493"/>
                      <a:pt x="8477" y="1493"/>
                    </a:cubicBezTo>
                    <a:lnTo>
                      <a:pt x="13186" y="1493"/>
                    </a:lnTo>
                    <a:cubicBezTo>
                      <a:pt x="13201" y="1493"/>
                      <a:pt x="13211" y="1479"/>
                      <a:pt x="13211" y="1464"/>
                    </a:cubicBezTo>
                    <a:lnTo>
                      <a:pt x="13211" y="845"/>
                    </a:lnTo>
                    <a:cubicBezTo>
                      <a:pt x="13211" y="827"/>
                      <a:pt x="13201" y="816"/>
                      <a:pt x="13186" y="816"/>
                    </a:cubicBezTo>
                    <a:cubicBezTo>
                      <a:pt x="11616" y="816"/>
                      <a:pt x="10047" y="812"/>
                      <a:pt x="8477" y="812"/>
                    </a:cubicBezTo>
                    <a:close/>
                    <a:moveTo>
                      <a:pt x="80642" y="790"/>
                    </a:moveTo>
                    <a:lnTo>
                      <a:pt x="75937" y="794"/>
                    </a:lnTo>
                    <a:cubicBezTo>
                      <a:pt x="75922" y="794"/>
                      <a:pt x="75907" y="805"/>
                      <a:pt x="75907" y="823"/>
                    </a:cubicBezTo>
                    <a:lnTo>
                      <a:pt x="75907" y="1464"/>
                    </a:lnTo>
                    <a:cubicBezTo>
                      <a:pt x="75907" y="1479"/>
                      <a:pt x="75922" y="1493"/>
                      <a:pt x="75937" y="1493"/>
                    </a:cubicBezTo>
                    <a:lnTo>
                      <a:pt x="80642" y="1493"/>
                    </a:lnTo>
                    <a:cubicBezTo>
                      <a:pt x="80649" y="1493"/>
                      <a:pt x="80657" y="1490"/>
                      <a:pt x="80664" y="1486"/>
                    </a:cubicBezTo>
                    <a:cubicBezTo>
                      <a:pt x="80668" y="1483"/>
                      <a:pt x="80671" y="1476"/>
                      <a:pt x="80671" y="1468"/>
                    </a:cubicBezTo>
                    <a:lnTo>
                      <a:pt x="80671" y="820"/>
                    </a:lnTo>
                    <a:cubicBezTo>
                      <a:pt x="80671" y="812"/>
                      <a:pt x="80668" y="805"/>
                      <a:pt x="80664" y="798"/>
                    </a:cubicBezTo>
                    <a:cubicBezTo>
                      <a:pt x="80657" y="794"/>
                      <a:pt x="80649" y="790"/>
                      <a:pt x="80642" y="790"/>
                    </a:cubicBezTo>
                    <a:close/>
                    <a:moveTo>
                      <a:pt x="1250" y="787"/>
                    </a:moveTo>
                    <a:cubicBezTo>
                      <a:pt x="1243" y="787"/>
                      <a:pt x="1235" y="790"/>
                      <a:pt x="1231" y="794"/>
                    </a:cubicBezTo>
                    <a:cubicBezTo>
                      <a:pt x="1224" y="802"/>
                      <a:pt x="1221" y="809"/>
                      <a:pt x="1221" y="816"/>
                    </a:cubicBezTo>
                    <a:lnTo>
                      <a:pt x="1221" y="1471"/>
                    </a:lnTo>
                    <a:cubicBezTo>
                      <a:pt x="1221" y="1479"/>
                      <a:pt x="1224" y="1486"/>
                      <a:pt x="1228" y="1493"/>
                    </a:cubicBezTo>
                    <a:cubicBezTo>
                      <a:pt x="1235" y="1497"/>
                      <a:pt x="1243" y="1501"/>
                      <a:pt x="1250" y="1501"/>
                    </a:cubicBezTo>
                    <a:cubicBezTo>
                      <a:pt x="2015" y="1497"/>
                      <a:pt x="2780" y="1497"/>
                      <a:pt x="3548" y="1497"/>
                    </a:cubicBezTo>
                    <a:cubicBezTo>
                      <a:pt x="3563" y="1497"/>
                      <a:pt x="3573" y="1486"/>
                      <a:pt x="3573" y="1468"/>
                    </a:cubicBezTo>
                    <a:lnTo>
                      <a:pt x="3573" y="864"/>
                    </a:lnTo>
                    <a:cubicBezTo>
                      <a:pt x="3573" y="856"/>
                      <a:pt x="3573" y="849"/>
                      <a:pt x="3566" y="842"/>
                    </a:cubicBezTo>
                    <a:cubicBezTo>
                      <a:pt x="3563" y="837"/>
                      <a:pt x="3556" y="834"/>
                      <a:pt x="3548" y="834"/>
                    </a:cubicBezTo>
                    <a:cubicBezTo>
                      <a:pt x="3366" y="837"/>
                      <a:pt x="3188" y="837"/>
                      <a:pt x="3009" y="837"/>
                    </a:cubicBezTo>
                    <a:cubicBezTo>
                      <a:pt x="2332" y="837"/>
                      <a:pt x="1771" y="823"/>
                      <a:pt x="1250" y="787"/>
                    </a:cubicBezTo>
                    <a:close/>
                    <a:moveTo>
                      <a:pt x="87873" y="783"/>
                    </a:moveTo>
                    <a:lnTo>
                      <a:pt x="85574" y="787"/>
                    </a:lnTo>
                    <a:cubicBezTo>
                      <a:pt x="85560" y="787"/>
                      <a:pt x="85545" y="798"/>
                      <a:pt x="85545" y="816"/>
                    </a:cubicBezTo>
                    <a:lnTo>
                      <a:pt x="85545" y="1468"/>
                    </a:lnTo>
                    <a:cubicBezTo>
                      <a:pt x="85545" y="1486"/>
                      <a:pt x="85560" y="1497"/>
                      <a:pt x="85574" y="1497"/>
                    </a:cubicBezTo>
                    <a:lnTo>
                      <a:pt x="85749" y="1497"/>
                    </a:lnTo>
                    <a:cubicBezTo>
                      <a:pt x="86456" y="1497"/>
                      <a:pt x="87165" y="1497"/>
                      <a:pt x="87873" y="1501"/>
                    </a:cubicBezTo>
                    <a:cubicBezTo>
                      <a:pt x="87880" y="1501"/>
                      <a:pt x="87887" y="1497"/>
                      <a:pt x="87891" y="1493"/>
                    </a:cubicBezTo>
                    <a:cubicBezTo>
                      <a:pt x="87898" y="1486"/>
                      <a:pt x="87898" y="1479"/>
                      <a:pt x="87898" y="1471"/>
                    </a:cubicBezTo>
                    <a:lnTo>
                      <a:pt x="87898" y="812"/>
                    </a:lnTo>
                    <a:cubicBezTo>
                      <a:pt x="87898" y="805"/>
                      <a:pt x="87898" y="798"/>
                      <a:pt x="87891" y="794"/>
                    </a:cubicBezTo>
                    <a:cubicBezTo>
                      <a:pt x="87887" y="787"/>
                      <a:pt x="87880" y="783"/>
                      <a:pt x="87873" y="783"/>
                    </a:cubicBezTo>
                    <a:close/>
                    <a:moveTo>
                      <a:pt x="1184" y="2101"/>
                    </a:moveTo>
                    <a:cubicBezTo>
                      <a:pt x="828" y="2101"/>
                      <a:pt x="518" y="2236"/>
                      <a:pt x="310" y="2484"/>
                    </a:cubicBezTo>
                    <a:cubicBezTo>
                      <a:pt x="44" y="2804"/>
                      <a:pt x="4" y="3176"/>
                      <a:pt x="1" y="3530"/>
                    </a:cubicBezTo>
                    <a:cubicBezTo>
                      <a:pt x="1" y="3540"/>
                      <a:pt x="8" y="3552"/>
                      <a:pt x="19" y="3555"/>
                    </a:cubicBezTo>
                    <a:lnTo>
                      <a:pt x="29" y="3555"/>
                    </a:lnTo>
                    <a:cubicBezTo>
                      <a:pt x="37" y="3555"/>
                      <a:pt x="48" y="3552"/>
                      <a:pt x="51" y="3544"/>
                    </a:cubicBezTo>
                    <a:cubicBezTo>
                      <a:pt x="288" y="3158"/>
                      <a:pt x="685" y="2925"/>
                      <a:pt x="1108" y="2921"/>
                    </a:cubicBezTo>
                    <a:lnTo>
                      <a:pt x="1126" y="2921"/>
                    </a:lnTo>
                    <a:cubicBezTo>
                      <a:pt x="1611" y="2921"/>
                      <a:pt x="2040" y="3154"/>
                      <a:pt x="2339" y="3584"/>
                    </a:cubicBezTo>
                    <a:cubicBezTo>
                      <a:pt x="2343" y="3591"/>
                      <a:pt x="2354" y="3595"/>
                      <a:pt x="2361" y="3595"/>
                    </a:cubicBezTo>
                    <a:lnTo>
                      <a:pt x="2368" y="3595"/>
                    </a:lnTo>
                    <a:cubicBezTo>
                      <a:pt x="2379" y="3591"/>
                      <a:pt x="2390" y="3581"/>
                      <a:pt x="2390" y="3569"/>
                    </a:cubicBezTo>
                    <a:lnTo>
                      <a:pt x="2390" y="3442"/>
                    </a:lnTo>
                    <a:cubicBezTo>
                      <a:pt x="2386" y="2940"/>
                      <a:pt x="2175" y="2338"/>
                      <a:pt x="1596" y="2164"/>
                    </a:cubicBezTo>
                    <a:cubicBezTo>
                      <a:pt x="1465" y="2120"/>
                      <a:pt x="1322" y="2101"/>
                      <a:pt x="1184" y="2101"/>
                    </a:cubicBezTo>
                    <a:close/>
                    <a:moveTo>
                      <a:pt x="6004" y="2101"/>
                    </a:moveTo>
                    <a:cubicBezTo>
                      <a:pt x="5646" y="2101"/>
                      <a:pt x="5337" y="2236"/>
                      <a:pt x="5129" y="2484"/>
                    </a:cubicBezTo>
                    <a:cubicBezTo>
                      <a:pt x="4863" y="2804"/>
                      <a:pt x="4823" y="3176"/>
                      <a:pt x="4819" y="3530"/>
                    </a:cubicBezTo>
                    <a:cubicBezTo>
                      <a:pt x="4819" y="3540"/>
                      <a:pt x="4827" y="3552"/>
                      <a:pt x="4837" y="3555"/>
                    </a:cubicBezTo>
                    <a:lnTo>
                      <a:pt x="4849" y="3555"/>
                    </a:lnTo>
                    <a:cubicBezTo>
                      <a:pt x="4856" y="3555"/>
                      <a:pt x="4867" y="3552"/>
                      <a:pt x="4871" y="3544"/>
                    </a:cubicBezTo>
                    <a:cubicBezTo>
                      <a:pt x="5107" y="3158"/>
                      <a:pt x="5501" y="2925"/>
                      <a:pt x="5927" y="2921"/>
                    </a:cubicBezTo>
                    <a:lnTo>
                      <a:pt x="5945" y="2921"/>
                    </a:lnTo>
                    <a:cubicBezTo>
                      <a:pt x="6429" y="2921"/>
                      <a:pt x="6859" y="3154"/>
                      <a:pt x="7157" y="3584"/>
                    </a:cubicBezTo>
                    <a:cubicBezTo>
                      <a:pt x="7162" y="3591"/>
                      <a:pt x="7169" y="3595"/>
                      <a:pt x="7179" y="3595"/>
                    </a:cubicBezTo>
                    <a:lnTo>
                      <a:pt x="7187" y="3595"/>
                    </a:lnTo>
                    <a:cubicBezTo>
                      <a:pt x="7198" y="3591"/>
                      <a:pt x="7209" y="3581"/>
                      <a:pt x="7209" y="3566"/>
                    </a:cubicBezTo>
                    <a:lnTo>
                      <a:pt x="7209" y="3442"/>
                    </a:lnTo>
                    <a:cubicBezTo>
                      <a:pt x="7205" y="2940"/>
                      <a:pt x="6994" y="2338"/>
                      <a:pt x="6414" y="2164"/>
                    </a:cubicBezTo>
                    <a:cubicBezTo>
                      <a:pt x="6280" y="2120"/>
                      <a:pt x="6142" y="2101"/>
                      <a:pt x="6004" y="2101"/>
                    </a:cubicBezTo>
                    <a:close/>
                    <a:moveTo>
                      <a:pt x="10822" y="2101"/>
                    </a:moveTo>
                    <a:cubicBezTo>
                      <a:pt x="10465" y="2101"/>
                      <a:pt x="10156" y="2236"/>
                      <a:pt x="9948" y="2484"/>
                    </a:cubicBezTo>
                    <a:cubicBezTo>
                      <a:pt x="9682" y="2804"/>
                      <a:pt x="9642" y="3176"/>
                      <a:pt x="9638" y="3530"/>
                    </a:cubicBezTo>
                    <a:cubicBezTo>
                      <a:pt x="9638" y="3540"/>
                      <a:pt x="9645" y="3552"/>
                      <a:pt x="9657" y="3555"/>
                    </a:cubicBezTo>
                    <a:lnTo>
                      <a:pt x="9664" y="3555"/>
                    </a:lnTo>
                    <a:cubicBezTo>
                      <a:pt x="9675" y="3555"/>
                      <a:pt x="9682" y="3552"/>
                      <a:pt x="9689" y="3544"/>
                    </a:cubicBezTo>
                    <a:cubicBezTo>
                      <a:pt x="9926" y="3158"/>
                      <a:pt x="10319" y="2925"/>
                      <a:pt x="10746" y="2921"/>
                    </a:cubicBezTo>
                    <a:lnTo>
                      <a:pt x="10763" y="2921"/>
                    </a:lnTo>
                    <a:cubicBezTo>
                      <a:pt x="11249" y="2921"/>
                      <a:pt x="11678" y="3154"/>
                      <a:pt x="11977" y="3584"/>
                    </a:cubicBezTo>
                    <a:cubicBezTo>
                      <a:pt x="11980" y="3591"/>
                      <a:pt x="11987" y="3595"/>
                      <a:pt x="11999" y="3595"/>
                    </a:cubicBezTo>
                    <a:lnTo>
                      <a:pt x="12006" y="3595"/>
                    </a:lnTo>
                    <a:cubicBezTo>
                      <a:pt x="12017" y="3591"/>
                      <a:pt x="12024" y="3581"/>
                      <a:pt x="12024" y="3569"/>
                    </a:cubicBezTo>
                    <a:lnTo>
                      <a:pt x="12027" y="3442"/>
                    </a:lnTo>
                    <a:cubicBezTo>
                      <a:pt x="12020" y="2940"/>
                      <a:pt x="11809" y="2338"/>
                      <a:pt x="11234" y="2164"/>
                    </a:cubicBezTo>
                    <a:cubicBezTo>
                      <a:pt x="11099" y="2120"/>
                      <a:pt x="10960" y="2101"/>
                      <a:pt x="10822" y="2101"/>
                    </a:cubicBezTo>
                    <a:close/>
                    <a:moveTo>
                      <a:pt x="15641" y="2101"/>
                    </a:moveTo>
                    <a:cubicBezTo>
                      <a:pt x="15284" y="2101"/>
                      <a:pt x="14974" y="2236"/>
                      <a:pt x="14767" y="2484"/>
                    </a:cubicBezTo>
                    <a:cubicBezTo>
                      <a:pt x="14500" y="2804"/>
                      <a:pt x="14461" y="3176"/>
                      <a:pt x="14457" y="3530"/>
                    </a:cubicBezTo>
                    <a:cubicBezTo>
                      <a:pt x="14457" y="3540"/>
                      <a:pt x="14465" y="3552"/>
                      <a:pt x="14475" y="3555"/>
                    </a:cubicBezTo>
                    <a:lnTo>
                      <a:pt x="14483" y="3555"/>
                    </a:lnTo>
                    <a:cubicBezTo>
                      <a:pt x="14493" y="3555"/>
                      <a:pt x="14500" y="3552"/>
                      <a:pt x="14508" y="3544"/>
                    </a:cubicBezTo>
                    <a:cubicBezTo>
                      <a:pt x="14745" y="3158"/>
                      <a:pt x="15139" y="2925"/>
                      <a:pt x="15564" y="2921"/>
                    </a:cubicBezTo>
                    <a:lnTo>
                      <a:pt x="15583" y="2921"/>
                    </a:lnTo>
                    <a:cubicBezTo>
                      <a:pt x="16067" y="2921"/>
                      <a:pt x="16497" y="3154"/>
                      <a:pt x="16795" y="3584"/>
                    </a:cubicBezTo>
                    <a:cubicBezTo>
                      <a:pt x="16799" y="3591"/>
                      <a:pt x="16806" y="3595"/>
                      <a:pt x="16817" y="3595"/>
                    </a:cubicBezTo>
                    <a:lnTo>
                      <a:pt x="16825" y="3595"/>
                    </a:lnTo>
                    <a:cubicBezTo>
                      <a:pt x="16835" y="3591"/>
                      <a:pt x="16843" y="3581"/>
                      <a:pt x="16843" y="3569"/>
                    </a:cubicBezTo>
                    <a:lnTo>
                      <a:pt x="16847" y="3442"/>
                    </a:lnTo>
                    <a:cubicBezTo>
                      <a:pt x="16839" y="2940"/>
                      <a:pt x="16628" y="2338"/>
                      <a:pt x="16052" y="2164"/>
                    </a:cubicBezTo>
                    <a:cubicBezTo>
                      <a:pt x="15917" y="2120"/>
                      <a:pt x="15779" y="2101"/>
                      <a:pt x="15641" y="2101"/>
                    </a:cubicBezTo>
                    <a:close/>
                    <a:moveTo>
                      <a:pt x="20460" y="2101"/>
                    </a:moveTo>
                    <a:cubicBezTo>
                      <a:pt x="20103" y="2101"/>
                      <a:pt x="19789" y="2236"/>
                      <a:pt x="19585" y="2484"/>
                    </a:cubicBezTo>
                    <a:cubicBezTo>
                      <a:pt x="19320" y="2804"/>
                      <a:pt x="19279" y="3176"/>
                      <a:pt x="19276" y="3530"/>
                    </a:cubicBezTo>
                    <a:cubicBezTo>
                      <a:pt x="19276" y="3540"/>
                      <a:pt x="19283" y="3552"/>
                      <a:pt x="19294" y="3555"/>
                    </a:cubicBezTo>
                    <a:lnTo>
                      <a:pt x="19301" y="3555"/>
                    </a:lnTo>
                    <a:cubicBezTo>
                      <a:pt x="19313" y="3555"/>
                      <a:pt x="19320" y="3552"/>
                      <a:pt x="19327" y="3544"/>
                    </a:cubicBezTo>
                    <a:cubicBezTo>
                      <a:pt x="19564" y="3158"/>
                      <a:pt x="19957" y="2925"/>
                      <a:pt x="20384" y="2921"/>
                    </a:cubicBezTo>
                    <a:lnTo>
                      <a:pt x="20401" y="2921"/>
                    </a:lnTo>
                    <a:cubicBezTo>
                      <a:pt x="20882" y="2921"/>
                      <a:pt x="21315" y="3154"/>
                      <a:pt x="21611" y="3584"/>
                    </a:cubicBezTo>
                    <a:cubicBezTo>
                      <a:pt x="21618" y="3591"/>
                      <a:pt x="21625" y="3595"/>
                      <a:pt x="21636" y="3595"/>
                    </a:cubicBezTo>
                    <a:lnTo>
                      <a:pt x="21643" y="3595"/>
                    </a:lnTo>
                    <a:cubicBezTo>
                      <a:pt x="21655" y="3591"/>
                      <a:pt x="21662" y="3581"/>
                      <a:pt x="21662" y="3569"/>
                    </a:cubicBezTo>
                    <a:lnTo>
                      <a:pt x="21665" y="3442"/>
                    </a:lnTo>
                    <a:cubicBezTo>
                      <a:pt x="21658" y="2940"/>
                      <a:pt x="21447" y="2338"/>
                      <a:pt x="20871" y="2164"/>
                    </a:cubicBezTo>
                    <a:cubicBezTo>
                      <a:pt x="20737" y="2120"/>
                      <a:pt x="20598" y="2101"/>
                      <a:pt x="20460" y="2101"/>
                    </a:cubicBezTo>
                    <a:close/>
                    <a:moveTo>
                      <a:pt x="25279" y="2101"/>
                    </a:moveTo>
                    <a:cubicBezTo>
                      <a:pt x="24921" y="2101"/>
                      <a:pt x="24608" y="2236"/>
                      <a:pt x="24405" y="2484"/>
                    </a:cubicBezTo>
                    <a:cubicBezTo>
                      <a:pt x="24138" y="2804"/>
                      <a:pt x="24099" y="3176"/>
                      <a:pt x="24094" y="3530"/>
                    </a:cubicBezTo>
                    <a:cubicBezTo>
                      <a:pt x="24094" y="3540"/>
                      <a:pt x="24102" y="3552"/>
                      <a:pt x="24113" y="3555"/>
                    </a:cubicBezTo>
                    <a:lnTo>
                      <a:pt x="24121" y="3555"/>
                    </a:lnTo>
                    <a:cubicBezTo>
                      <a:pt x="24131" y="3555"/>
                      <a:pt x="24138" y="3552"/>
                      <a:pt x="24146" y="3544"/>
                    </a:cubicBezTo>
                    <a:cubicBezTo>
                      <a:pt x="24383" y="3158"/>
                      <a:pt x="24776" y="2925"/>
                      <a:pt x="25202" y="2921"/>
                    </a:cubicBezTo>
                    <a:lnTo>
                      <a:pt x="25220" y="2921"/>
                    </a:lnTo>
                    <a:cubicBezTo>
                      <a:pt x="25701" y="2921"/>
                      <a:pt x="26131" y="3154"/>
                      <a:pt x="26429" y="3584"/>
                    </a:cubicBezTo>
                    <a:cubicBezTo>
                      <a:pt x="26437" y="3591"/>
                      <a:pt x="26444" y="3595"/>
                      <a:pt x="26455" y="3595"/>
                    </a:cubicBezTo>
                    <a:lnTo>
                      <a:pt x="26462" y="3595"/>
                    </a:lnTo>
                    <a:cubicBezTo>
                      <a:pt x="26473" y="3591"/>
                      <a:pt x="26481" y="3581"/>
                      <a:pt x="26481" y="3569"/>
                    </a:cubicBezTo>
                    <a:lnTo>
                      <a:pt x="26484" y="3442"/>
                    </a:lnTo>
                    <a:cubicBezTo>
                      <a:pt x="26476" y="2940"/>
                      <a:pt x="26266" y="2338"/>
                      <a:pt x="25690" y="2164"/>
                    </a:cubicBezTo>
                    <a:cubicBezTo>
                      <a:pt x="25555" y="2120"/>
                      <a:pt x="25417" y="2101"/>
                      <a:pt x="25279" y="2101"/>
                    </a:cubicBezTo>
                    <a:close/>
                    <a:moveTo>
                      <a:pt x="30097" y="2101"/>
                    </a:moveTo>
                    <a:cubicBezTo>
                      <a:pt x="29741" y="2101"/>
                      <a:pt x="29427" y="2236"/>
                      <a:pt x="29223" y="2484"/>
                    </a:cubicBezTo>
                    <a:cubicBezTo>
                      <a:pt x="28957" y="2804"/>
                      <a:pt x="28917" y="3176"/>
                      <a:pt x="28914" y="3530"/>
                    </a:cubicBezTo>
                    <a:cubicBezTo>
                      <a:pt x="28910" y="3540"/>
                      <a:pt x="28921" y="3552"/>
                      <a:pt x="28932" y="3555"/>
                    </a:cubicBezTo>
                    <a:lnTo>
                      <a:pt x="28939" y="3555"/>
                    </a:lnTo>
                    <a:cubicBezTo>
                      <a:pt x="28950" y="3555"/>
                      <a:pt x="28957" y="3552"/>
                      <a:pt x="28964" y="3544"/>
                    </a:cubicBezTo>
                    <a:cubicBezTo>
                      <a:pt x="29201" y="3158"/>
                      <a:pt x="29595" y="2925"/>
                      <a:pt x="30021" y="2921"/>
                    </a:cubicBezTo>
                    <a:lnTo>
                      <a:pt x="30039" y="2921"/>
                    </a:lnTo>
                    <a:cubicBezTo>
                      <a:pt x="30519" y="2921"/>
                      <a:pt x="30950" y="3154"/>
                      <a:pt x="31249" y="3584"/>
                    </a:cubicBezTo>
                    <a:cubicBezTo>
                      <a:pt x="31256" y="3591"/>
                      <a:pt x="31263" y="3595"/>
                      <a:pt x="31274" y="3595"/>
                    </a:cubicBezTo>
                    <a:lnTo>
                      <a:pt x="31281" y="3595"/>
                    </a:lnTo>
                    <a:cubicBezTo>
                      <a:pt x="31292" y="3591"/>
                      <a:pt x="31299" y="3581"/>
                      <a:pt x="31299" y="3566"/>
                    </a:cubicBezTo>
                    <a:lnTo>
                      <a:pt x="31303" y="3442"/>
                    </a:lnTo>
                    <a:cubicBezTo>
                      <a:pt x="31296" y="2940"/>
                      <a:pt x="31084" y="2338"/>
                      <a:pt x="30509" y="2164"/>
                    </a:cubicBezTo>
                    <a:cubicBezTo>
                      <a:pt x="30374" y="2120"/>
                      <a:pt x="30235" y="2101"/>
                      <a:pt x="30097" y="2101"/>
                    </a:cubicBezTo>
                    <a:close/>
                    <a:moveTo>
                      <a:pt x="34917" y="2101"/>
                    </a:moveTo>
                    <a:cubicBezTo>
                      <a:pt x="34556" y="2101"/>
                      <a:pt x="34246" y="2236"/>
                      <a:pt x="34042" y="2484"/>
                    </a:cubicBezTo>
                    <a:cubicBezTo>
                      <a:pt x="33776" y="2804"/>
                      <a:pt x="33736" y="3176"/>
                      <a:pt x="33729" y="3530"/>
                    </a:cubicBezTo>
                    <a:cubicBezTo>
                      <a:pt x="33729" y="3540"/>
                      <a:pt x="33740" y="3552"/>
                      <a:pt x="33750" y="3555"/>
                    </a:cubicBezTo>
                    <a:lnTo>
                      <a:pt x="33758" y="3555"/>
                    </a:lnTo>
                    <a:cubicBezTo>
                      <a:pt x="33769" y="3555"/>
                      <a:pt x="33776" y="3552"/>
                      <a:pt x="33784" y="3544"/>
                    </a:cubicBezTo>
                    <a:cubicBezTo>
                      <a:pt x="34021" y="3158"/>
                      <a:pt x="34414" y="2925"/>
                      <a:pt x="34840" y="2921"/>
                    </a:cubicBezTo>
                    <a:lnTo>
                      <a:pt x="34858" y="2921"/>
                    </a:lnTo>
                    <a:cubicBezTo>
                      <a:pt x="35339" y="2921"/>
                      <a:pt x="35769" y="3154"/>
                      <a:pt x="36067" y="3584"/>
                    </a:cubicBezTo>
                    <a:cubicBezTo>
                      <a:pt x="36075" y="3591"/>
                      <a:pt x="36082" y="3595"/>
                      <a:pt x="36089" y="3595"/>
                    </a:cubicBezTo>
                    <a:lnTo>
                      <a:pt x="36100" y="3595"/>
                    </a:lnTo>
                    <a:cubicBezTo>
                      <a:pt x="36111" y="3591"/>
                      <a:pt x="36119" y="3581"/>
                      <a:pt x="36119" y="3566"/>
                    </a:cubicBezTo>
                    <a:lnTo>
                      <a:pt x="36122" y="3442"/>
                    </a:lnTo>
                    <a:cubicBezTo>
                      <a:pt x="36114" y="2940"/>
                      <a:pt x="35903" y="2338"/>
                      <a:pt x="35327" y="2164"/>
                    </a:cubicBezTo>
                    <a:cubicBezTo>
                      <a:pt x="35193" y="2120"/>
                      <a:pt x="35055" y="2101"/>
                      <a:pt x="34917" y="2101"/>
                    </a:cubicBezTo>
                    <a:close/>
                    <a:moveTo>
                      <a:pt x="39735" y="2101"/>
                    </a:moveTo>
                    <a:cubicBezTo>
                      <a:pt x="39375" y="2101"/>
                      <a:pt x="39064" y="2236"/>
                      <a:pt x="38861" y="2484"/>
                    </a:cubicBezTo>
                    <a:cubicBezTo>
                      <a:pt x="38595" y="2804"/>
                      <a:pt x="38551" y="3176"/>
                      <a:pt x="38548" y="3530"/>
                    </a:cubicBezTo>
                    <a:cubicBezTo>
                      <a:pt x="38548" y="3540"/>
                      <a:pt x="38558" y="3552"/>
                      <a:pt x="38570" y="3555"/>
                    </a:cubicBezTo>
                    <a:lnTo>
                      <a:pt x="38577" y="3555"/>
                    </a:lnTo>
                    <a:cubicBezTo>
                      <a:pt x="38588" y="3555"/>
                      <a:pt x="38595" y="3552"/>
                      <a:pt x="38599" y="3544"/>
                    </a:cubicBezTo>
                    <a:cubicBezTo>
                      <a:pt x="38835" y="3158"/>
                      <a:pt x="39232" y="2925"/>
                      <a:pt x="39659" y="2921"/>
                    </a:cubicBezTo>
                    <a:lnTo>
                      <a:pt x="39676" y="2921"/>
                    </a:lnTo>
                    <a:cubicBezTo>
                      <a:pt x="40157" y="2921"/>
                      <a:pt x="40587" y="3154"/>
                      <a:pt x="40886" y="3584"/>
                    </a:cubicBezTo>
                    <a:cubicBezTo>
                      <a:pt x="40893" y="3591"/>
                      <a:pt x="40900" y="3595"/>
                      <a:pt x="40908" y="3595"/>
                    </a:cubicBezTo>
                    <a:lnTo>
                      <a:pt x="40919" y="3595"/>
                    </a:lnTo>
                    <a:cubicBezTo>
                      <a:pt x="40930" y="3591"/>
                      <a:pt x="40937" y="3581"/>
                      <a:pt x="40937" y="3569"/>
                    </a:cubicBezTo>
                    <a:lnTo>
                      <a:pt x="40940" y="3442"/>
                    </a:lnTo>
                    <a:cubicBezTo>
                      <a:pt x="40933" y="2940"/>
                      <a:pt x="40722" y="2338"/>
                      <a:pt x="40147" y="2164"/>
                    </a:cubicBezTo>
                    <a:cubicBezTo>
                      <a:pt x="40012" y="2120"/>
                      <a:pt x="39873" y="2101"/>
                      <a:pt x="39735" y="2101"/>
                    </a:cubicBezTo>
                    <a:close/>
                    <a:moveTo>
                      <a:pt x="44550" y="2101"/>
                    </a:moveTo>
                    <a:cubicBezTo>
                      <a:pt x="44193" y="2101"/>
                      <a:pt x="43884" y="2236"/>
                      <a:pt x="43680" y="2484"/>
                    </a:cubicBezTo>
                    <a:cubicBezTo>
                      <a:pt x="43410" y="2804"/>
                      <a:pt x="43370" y="3176"/>
                      <a:pt x="43366" y="3530"/>
                    </a:cubicBezTo>
                    <a:cubicBezTo>
                      <a:pt x="43366" y="3540"/>
                      <a:pt x="43374" y="3552"/>
                      <a:pt x="43388" y="3555"/>
                    </a:cubicBezTo>
                    <a:lnTo>
                      <a:pt x="43396" y="3555"/>
                    </a:lnTo>
                    <a:cubicBezTo>
                      <a:pt x="43403" y="3555"/>
                      <a:pt x="43413" y="3552"/>
                      <a:pt x="43418" y="3544"/>
                    </a:cubicBezTo>
                    <a:cubicBezTo>
                      <a:pt x="43654" y="3158"/>
                      <a:pt x="44052" y="2925"/>
                      <a:pt x="44477" y="2921"/>
                    </a:cubicBezTo>
                    <a:lnTo>
                      <a:pt x="44496" y="2921"/>
                    </a:lnTo>
                    <a:cubicBezTo>
                      <a:pt x="44976" y="2921"/>
                      <a:pt x="45407" y="3154"/>
                      <a:pt x="45705" y="3584"/>
                    </a:cubicBezTo>
                    <a:cubicBezTo>
                      <a:pt x="45713" y="3591"/>
                      <a:pt x="45719" y="3595"/>
                      <a:pt x="45726" y="3595"/>
                    </a:cubicBezTo>
                    <a:lnTo>
                      <a:pt x="45738" y="3595"/>
                    </a:lnTo>
                    <a:cubicBezTo>
                      <a:pt x="45748" y="3591"/>
                      <a:pt x="45756" y="3581"/>
                      <a:pt x="45756" y="3569"/>
                    </a:cubicBezTo>
                    <a:lnTo>
                      <a:pt x="45756" y="3442"/>
                    </a:lnTo>
                    <a:cubicBezTo>
                      <a:pt x="45752" y="2940"/>
                      <a:pt x="45541" y="2338"/>
                      <a:pt x="44965" y="2164"/>
                    </a:cubicBezTo>
                    <a:cubicBezTo>
                      <a:pt x="44830" y="2120"/>
                      <a:pt x="44692" y="2101"/>
                      <a:pt x="44550" y="2101"/>
                    </a:cubicBezTo>
                    <a:close/>
                    <a:moveTo>
                      <a:pt x="49369" y="2101"/>
                    </a:moveTo>
                    <a:cubicBezTo>
                      <a:pt x="49012" y="2101"/>
                      <a:pt x="48702" y="2236"/>
                      <a:pt x="48495" y="2484"/>
                    </a:cubicBezTo>
                    <a:cubicBezTo>
                      <a:pt x="48229" y="2804"/>
                      <a:pt x="48189" y="3176"/>
                      <a:pt x="48186" y="3530"/>
                    </a:cubicBezTo>
                    <a:cubicBezTo>
                      <a:pt x="48186" y="3540"/>
                      <a:pt x="48193" y="3552"/>
                      <a:pt x="48207" y="3555"/>
                    </a:cubicBezTo>
                    <a:lnTo>
                      <a:pt x="48214" y="3555"/>
                    </a:lnTo>
                    <a:cubicBezTo>
                      <a:pt x="48221" y="3555"/>
                      <a:pt x="48233" y="3552"/>
                      <a:pt x="48236" y="3544"/>
                    </a:cubicBezTo>
                    <a:cubicBezTo>
                      <a:pt x="48473" y="3158"/>
                      <a:pt x="48870" y="2925"/>
                      <a:pt x="49292" y="2921"/>
                    </a:cubicBezTo>
                    <a:lnTo>
                      <a:pt x="49314" y="2921"/>
                    </a:lnTo>
                    <a:cubicBezTo>
                      <a:pt x="49795" y="2921"/>
                      <a:pt x="50225" y="3154"/>
                      <a:pt x="50524" y="3584"/>
                    </a:cubicBezTo>
                    <a:cubicBezTo>
                      <a:pt x="50527" y="3591"/>
                      <a:pt x="50538" y="3595"/>
                      <a:pt x="50546" y="3595"/>
                    </a:cubicBezTo>
                    <a:lnTo>
                      <a:pt x="50553" y="3595"/>
                    </a:lnTo>
                    <a:cubicBezTo>
                      <a:pt x="50568" y="3591"/>
                      <a:pt x="50575" y="3581"/>
                      <a:pt x="50575" y="3569"/>
                    </a:cubicBezTo>
                    <a:lnTo>
                      <a:pt x="50575" y="3442"/>
                    </a:lnTo>
                    <a:cubicBezTo>
                      <a:pt x="50571" y="2940"/>
                      <a:pt x="50360" y="2338"/>
                      <a:pt x="49784" y="2164"/>
                    </a:cubicBezTo>
                    <a:cubicBezTo>
                      <a:pt x="49650" y="2120"/>
                      <a:pt x="49511" y="2101"/>
                      <a:pt x="49369" y="2101"/>
                    </a:cubicBezTo>
                    <a:close/>
                    <a:moveTo>
                      <a:pt x="54188" y="2101"/>
                    </a:moveTo>
                    <a:cubicBezTo>
                      <a:pt x="53831" y="2101"/>
                      <a:pt x="53521" y="2236"/>
                      <a:pt x="53313" y="2484"/>
                    </a:cubicBezTo>
                    <a:cubicBezTo>
                      <a:pt x="53048" y="2804"/>
                      <a:pt x="53007" y="3176"/>
                      <a:pt x="53004" y="3530"/>
                    </a:cubicBezTo>
                    <a:cubicBezTo>
                      <a:pt x="53004" y="3540"/>
                      <a:pt x="53012" y="3552"/>
                      <a:pt x="53026" y="3555"/>
                    </a:cubicBezTo>
                    <a:lnTo>
                      <a:pt x="53034" y="3555"/>
                    </a:lnTo>
                    <a:cubicBezTo>
                      <a:pt x="53041" y="3555"/>
                      <a:pt x="53051" y="3552"/>
                      <a:pt x="53055" y="3544"/>
                    </a:cubicBezTo>
                    <a:cubicBezTo>
                      <a:pt x="53292" y="3158"/>
                      <a:pt x="53689" y="2925"/>
                      <a:pt x="54111" y="2921"/>
                    </a:cubicBezTo>
                    <a:lnTo>
                      <a:pt x="54130" y="2921"/>
                    </a:lnTo>
                    <a:cubicBezTo>
                      <a:pt x="54614" y="2921"/>
                      <a:pt x="55044" y="3154"/>
                      <a:pt x="55342" y="3584"/>
                    </a:cubicBezTo>
                    <a:cubicBezTo>
                      <a:pt x="55346" y="3591"/>
                      <a:pt x="55357" y="3595"/>
                      <a:pt x="55364" y="3595"/>
                    </a:cubicBezTo>
                    <a:lnTo>
                      <a:pt x="55372" y="3595"/>
                    </a:lnTo>
                    <a:cubicBezTo>
                      <a:pt x="55386" y="3591"/>
                      <a:pt x="55394" y="3581"/>
                      <a:pt x="55394" y="3569"/>
                    </a:cubicBezTo>
                    <a:lnTo>
                      <a:pt x="55394" y="3442"/>
                    </a:lnTo>
                    <a:cubicBezTo>
                      <a:pt x="55390" y="2940"/>
                      <a:pt x="55179" y="2338"/>
                      <a:pt x="54599" y="2164"/>
                    </a:cubicBezTo>
                    <a:cubicBezTo>
                      <a:pt x="54468" y="2120"/>
                      <a:pt x="54330" y="2101"/>
                      <a:pt x="54188" y="2101"/>
                    </a:cubicBezTo>
                    <a:close/>
                    <a:moveTo>
                      <a:pt x="59007" y="2101"/>
                    </a:moveTo>
                    <a:cubicBezTo>
                      <a:pt x="58650" y="2101"/>
                      <a:pt x="58340" y="2236"/>
                      <a:pt x="58133" y="2484"/>
                    </a:cubicBezTo>
                    <a:cubicBezTo>
                      <a:pt x="57867" y="2804"/>
                      <a:pt x="57827" y="3176"/>
                      <a:pt x="57823" y="3526"/>
                    </a:cubicBezTo>
                    <a:cubicBezTo>
                      <a:pt x="57823" y="3540"/>
                      <a:pt x="57830" y="3552"/>
                      <a:pt x="57842" y="3555"/>
                    </a:cubicBezTo>
                    <a:lnTo>
                      <a:pt x="57852" y="3555"/>
                    </a:lnTo>
                    <a:cubicBezTo>
                      <a:pt x="57859" y="3555"/>
                      <a:pt x="57870" y="3552"/>
                      <a:pt x="57874" y="3544"/>
                    </a:cubicBezTo>
                    <a:cubicBezTo>
                      <a:pt x="58111" y="3158"/>
                      <a:pt x="58508" y="2925"/>
                      <a:pt x="58930" y="2921"/>
                    </a:cubicBezTo>
                    <a:lnTo>
                      <a:pt x="58948" y="2921"/>
                    </a:lnTo>
                    <a:cubicBezTo>
                      <a:pt x="59433" y="2921"/>
                      <a:pt x="59863" y="3154"/>
                      <a:pt x="60162" y="3584"/>
                    </a:cubicBezTo>
                    <a:cubicBezTo>
                      <a:pt x="60165" y="3591"/>
                      <a:pt x="60176" y="3595"/>
                      <a:pt x="60183" y="3595"/>
                    </a:cubicBezTo>
                    <a:lnTo>
                      <a:pt x="60190" y="3595"/>
                    </a:lnTo>
                    <a:cubicBezTo>
                      <a:pt x="60202" y="3591"/>
                      <a:pt x="60212" y="3581"/>
                      <a:pt x="60212" y="3569"/>
                    </a:cubicBezTo>
                    <a:lnTo>
                      <a:pt x="60212" y="3442"/>
                    </a:lnTo>
                    <a:cubicBezTo>
                      <a:pt x="60209" y="2940"/>
                      <a:pt x="59997" y="2338"/>
                      <a:pt x="59419" y="2164"/>
                    </a:cubicBezTo>
                    <a:cubicBezTo>
                      <a:pt x="59287" y="2120"/>
                      <a:pt x="59145" y="2101"/>
                      <a:pt x="59007" y="2101"/>
                    </a:cubicBezTo>
                    <a:close/>
                    <a:moveTo>
                      <a:pt x="63825" y="2101"/>
                    </a:moveTo>
                    <a:cubicBezTo>
                      <a:pt x="63469" y="2101"/>
                      <a:pt x="63159" y="2236"/>
                      <a:pt x="62951" y="2484"/>
                    </a:cubicBezTo>
                    <a:cubicBezTo>
                      <a:pt x="62685" y="2804"/>
                      <a:pt x="62645" y="3176"/>
                      <a:pt x="62642" y="3530"/>
                    </a:cubicBezTo>
                    <a:cubicBezTo>
                      <a:pt x="62642" y="3540"/>
                      <a:pt x="62649" y="3552"/>
                      <a:pt x="62660" y="3555"/>
                    </a:cubicBezTo>
                    <a:lnTo>
                      <a:pt x="62667" y="3555"/>
                    </a:lnTo>
                    <a:cubicBezTo>
                      <a:pt x="62678" y="3555"/>
                      <a:pt x="62689" y="3552"/>
                      <a:pt x="62693" y="3544"/>
                    </a:cubicBezTo>
                    <a:cubicBezTo>
                      <a:pt x="62929" y="3158"/>
                      <a:pt x="63323" y="2925"/>
                      <a:pt x="63749" y="2921"/>
                    </a:cubicBezTo>
                    <a:lnTo>
                      <a:pt x="63768" y="2921"/>
                    </a:lnTo>
                    <a:cubicBezTo>
                      <a:pt x="64252" y="2921"/>
                      <a:pt x="64682" y="3154"/>
                      <a:pt x="64980" y="3584"/>
                    </a:cubicBezTo>
                    <a:cubicBezTo>
                      <a:pt x="64983" y="3591"/>
                      <a:pt x="64991" y="3595"/>
                      <a:pt x="65002" y="3595"/>
                    </a:cubicBezTo>
                    <a:lnTo>
                      <a:pt x="65010" y="3595"/>
                    </a:lnTo>
                    <a:cubicBezTo>
                      <a:pt x="65020" y="3591"/>
                      <a:pt x="65027" y="3581"/>
                      <a:pt x="65032" y="3569"/>
                    </a:cubicBezTo>
                    <a:lnTo>
                      <a:pt x="65032" y="3442"/>
                    </a:lnTo>
                    <a:cubicBezTo>
                      <a:pt x="65024" y="2940"/>
                      <a:pt x="64813" y="2338"/>
                      <a:pt x="64237" y="2164"/>
                    </a:cubicBezTo>
                    <a:cubicBezTo>
                      <a:pt x="64102" y="2120"/>
                      <a:pt x="63964" y="2101"/>
                      <a:pt x="63825" y="2101"/>
                    </a:cubicBezTo>
                    <a:close/>
                    <a:moveTo>
                      <a:pt x="68644" y="2101"/>
                    </a:moveTo>
                    <a:cubicBezTo>
                      <a:pt x="68288" y="2101"/>
                      <a:pt x="67978" y="2236"/>
                      <a:pt x="67770" y="2484"/>
                    </a:cubicBezTo>
                    <a:cubicBezTo>
                      <a:pt x="67505" y="2804"/>
                      <a:pt x="67464" y="3176"/>
                      <a:pt x="67461" y="3530"/>
                    </a:cubicBezTo>
                    <a:cubicBezTo>
                      <a:pt x="67461" y="3540"/>
                      <a:pt x="67468" y="3552"/>
                      <a:pt x="67479" y="3555"/>
                    </a:cubicBezTo>
                    <a:lnTo>
                      <a:pt x="67486" y="3555"/>
                    </a:lnTo>
                    <a:cubicBezTo>
                      <a:pt x="67497" y="3555"/>
                      <a:pt x="67505" y="3552"/>
                      <a:pt x="67512" y="3544"/>
                    </a:cubicBezTo>
                    <a:cubicBezTo>
                      <a:pt x="67748" y="3158"/>
                      <a:pt x="68142" y="2925"/>
                      <a:pt x="68568" y="2921"/>
                    </a:cubicBezTo>
                    <a:lnTo>
                      <a:pt x="68586" y="2921"/>
                    </a:lnTo>
                    <a:cubicBezTo>
                      <a:pt x="69070" y="2921"/>
                      <a:pt x="69500" y="3154"/>
                      <a:pt x="69799" y="3584"/>
                    </a:cubicBezTo>
                    <a:cubicBezTo>
                      <a:pt x="69803" y="3591"/>
                      <a:pt x="69810" y="3595"/>
                      <a:pt x="69821" y="3595"/>
                    </a:cubicBezTo>
                    <a:lnTo>
                      <a:pt x="69828" y="3595"/>
                    </a:lnTo>
                    <a:cubicBezTo>
                      <a:pt x="69839" y="3591"/>
                      <a:pt x="69846" y="3581"/>
                      <a:pt x="69846" y="3569"/>
                    </a:cubicBezTo>
                    <a:lnTo>
                      <a:pt x="69850" y="3442"/>
                    </a:lnTo>
                    <a:cubicBezTo>
                      <a:pt x="69843" y="2940"/>
                      <a:pt x="69631" y="2338"/>
                      <a:pt x="69056" y="2164"/>
                    </a:cubicBezTo>
                    <a:cubicBezTo>
                      <a:pt x="68922" y="2120"/>
                      <a:pt x="68783" y="2101"/>
                      <a:pt x="68644" y="2101"/>
                    </a:cubicBezTo>
                    <a:close/>
                    <a:moveTo>
                      <a:pt x="73463" y="2101"/>
                    </a:moveTo>
                    <a:cubicBezTo>
                      <a:pt x="73106" y="2101"/>
                      <a:pt x="72793" y="2236"/>
                      <a:pt x="72589" y="2484"/>
                    </a:cubicBezTo>
                    <a:cubicBezTo>
                      <a:pt x="72323" y="2804"/>
                      <a:pt x="72283" y="3176"/>
                      <a:pt x="72279" y="3530"/>
                    </a:cubicBezTo>
                    <a:cubicBezTo>
                      <a:pt x="72279" y="3540"/>
                      <a:pt x="72287" y="3552"/>
                      <a:pt x="72298" y="3555"/>
                    </a:cubicBezTo>
                    <a:lnTo>
                      <a:pt x="72305" y="3555"/>
                    </a:lnTo>
                    <a:cubicBezTo>
                      <a:pt x="72316" y="3555"/>
                      <a:pt x="72323" y="3552"/>
                      <a:pt x="72331" y="3544"/>
                    </a:cubicBezTo>
                    <a:cubicBezTo>
                      <a:pt x="72567" y="3158"/>
                      <a:pt x="72960" y="2925"/>
                      <a:pt x="73387" y="2921"/>
                    </a:cubicBezTo>
                    <a:lnTo>
                      <a:pt x="73405" y="2921"/>
                    </a:lnTo>
                    <a:cubicBezTo>
                      <a:pt x="73889" y="2921"/>
                      <a:pt x="74320" y="3154"/>
                      <a:pt x="74618" y="3584"/>
                    </a:cubicBezTo>
                    <a:cubicBezTo>
                      <a:pt x="74621" y="3591"/>
                      <a:pt x="74629" y="3595"/>
                      <a:pt x="74640" y="3595"/>
                    </a:cubicBezTo>
                    <a:lnTo>
                      <a:pt x="74647" y="3595"/>
                    </a:lnTo>
                    <a:cubicBezTo>
                      <a:pt x="74658" y="3591"/>
                      <a:pt x="74665" y="3581"/>
                      <a:pt x="74665" y="3569"/>
                    </a:cubicBezTo>
                    <a:lnTo>
                      <a:pt x="74669" y="3442"/>
                    </a:lnTo>
                    <a:cubicBezTo>
                      <a:pt x="74661" y="2940"/>
                      <a:pt x="74451" y="2338"/>
                      <a:pt x="73875" y="2164"/>
                    </a:cubicBezTo>
                    <a:cubicBezTo>
                      <a:pt x="73740" y="2120"/>
                      <a:pt x="73602" y="2101"/>
                      <a:pt x="73463" y="2101"/>
                    </a:cubicBezTo>
                    <a:close/>
                    <a:moveTo>
                      <a:pt x="78282" y="2101"/>
                    </a:moveTo>
                    <a:cubicBezTo>
                      <a:pt x="77926" y="2101"/>
                      <a:pt x="77612" y="2236"/>
                      <a:pt x="77408" y="2484"/>
                    </a:cubicBezTo>
                    <a:cubicBezTo>
                      <a:pt x="77142" y="2804"/>
                      <a:pt x="77102" y="3176"/>
                      <a:pt x="77099" y="3530"/>
                    </a:cubicBezTo>
                    <a:cubicBezTo>
                      <a:pt x="77099" y="3540"/>
                      <a:pt x="77106" y="3552"/>
                      <a:pt x="77117" y="3555"/>
                    </a:cubicBezTo>
                    <a:lnTo>
                      <a:pt x="77124" y="3555"/>
                    </a:lnTo>
                    <a:cubicBezTo>
                      <a:pt x="77134" y="3555"/>
                      <a:pt x="77142" y="3552"/>
                      <a:pt x="77149" y="3544"/>
                    </a:cubicBezTo>
                    <a:cubicBezTo>
                      <a:pt x="77386" y="3158"/>
                      <a:pt x="77780" y="2925"/>
                      <a:pt x="78205" y="2921"/>
                    </a:cubicBezTo>
                    <a:lnTo>
                      <a:pt x="78224" y="2921"/>
                    </a:lnTo>
                    <a:cubicBezTo>
                      <a:pt x="78704" y="2921"/>
                      <a:pt x="79134" y="3154"/>
                      <a:pt x="79433" y="3584"/>
                    </a:cubicBezTo>
                    <a:cubicBezTo>
                      <a:pt x="79440" y="3591"/>
                      <a:pt x="79447" y="3595"/>
                      <a:pt x="79459" y="3595"/>
                    </a:cubicBezTo>
                    <a:lnTo>
                      <a:pt x="79466" y="3595"/>
                    </a:lnTo>
                    <a:cubicBezTo>
                      <a:pt x="79477" y="3591"/>
                      <a:pt x="79484" y="3581"/>
                      <a:pt x="79484" y="3569"/>
                    </a:cubicBezTo>
                    <a:lnTo>
                      <a:pt x="79488" y="3442"/>
                    </a:lnTo>
                    <a:cubicBezTo>
                      <a:pt x="79481" y="2940"/>
                      <a:pt x="79269" y="2338"/>
                      <a:pt x="78694" y="2164"/>
                    </a:cubicBezTo>
                    <a:cubicBezTo>
                      <a:pt x="78559" y="2120"/>
                      <a:pt x="78420" y="2101"/>
                      <a:pt x="78282" y="2101"/>
                    </a:cubicBezTo>
                    <a:close/>
                    <a:moveTo>
                      <a:pt x="83101" y="2101"/>
                    </a:moveTo>
                    <a:cubicBezTo>
                      <a:pt x="82740" y="2101"/>
                      <a:pt x="82431" y="2236"/>
                      <a:pt x="82226" y="2484"/>
                    </a:cubicBezTo>
                    <a:cubicBezTo>
                      <a:pt x="81961" y="2804"/>
                      <a:pt x="81920" y="3176"/>
                      <a:pt x="81913" y="3530"/>
                    </a:cubicBezTo>
                    <a:cubicBezTo>
                      <a:pt x="81913" y="3540"/>
                      <a:pt x="81925" y="3552"/>
                      <a:pt x="81935" y="3555"/>
                    </a:cubicBezTo>
                    <a:lnTo>
                      <a:pt x="81942" y="3555"/>
                    </a:lnTo>
                    <a:cubicBezTo>
                      <a:pt x="81954" y="3555"/>
                      <a:pt x="81961" y="3552"/>
                      <a:pt x="81969" y="3544"/>
                    </a:cubicBezTo>
                    <a:cubicBezTo>
                      <a:pt x="82205" y="3158"/>
                      <a:pt x="82598" y="2925"/>
                      <a:pt x="83025" y="2921"/>
                    </a:cubicBezTo>
                    <a:lnTo>
                      <a:pt x="83043" y="2921"/>
                    </a:lnTo>
                    <a:cubicBezTo>
                      <a:pt x="83524" y="2921"/>
                      <a:pt x="83953" y="3154"/>
                      <a:pt x="84252" y="3584"/>
                    </a:cubicBezTo>
                    <a:cubicBezTo>
                      <a:pt x="84259" y="3591"/>
                      <a:pt x="84267" y="3595"/>
                      <a:pt x="84274" y="3595"/>
                    </a:cubicBezTo>
                    <a:lnTo>
                      <a:pt x="84285" y="3595"/>
                    </a:lnTo>
                    <a:cubicBezTo>
                      <a:pt x="84296" y="3591"/>
                      <a:pt x="84303" y="3581"/>
                      <a:pt x="84303" y="3569"/>
                    </a:cubicBezTo>
                    <a:lnTo>
                      <a:pt x="84307" y="3442"/>
                    </a:lnTo>
                    <a:cubicBezTo>
                      <a:pt x="84299" y="2940"/>
                      <a:pt x="84088" y="2338"/>
                      <a:pt x="83512" y="2164"/>
                    </a:cubicBezTo>
                    <a:cubicBezTo>
                      <a:pt x="83378" y="2120"/>
                      <a:pt x="83240" y="2101"/>
                      <a:pt x="83101" y="2101"/>
                    </a:cubicBezTo>
                    <a:close/>
                    <a:moveTo>
                      <a:pt x="87920" y="2101"/>
                    </a:moveTo>
                    <a:cubicBezTo>
                      <a:pt x="87559" y="2101"/>
                      <a:pt x="87249" y="2236"/>
                      <a:pt x="87046" y="2484"/>
                    </a:cubicBezTo>
                    <a:cubicBezTo>
                      <a:pt x="86780" y="2804"/>
                      <a:pt x="86736" y="3176"/>
                      <a:pt x="86733" y="3530"/>
                    </a:cubicBezTo>
                    <a:cubicBezTo>
                      <a:pt x="86733" y="3540"/>
                      <a:pt x="86743" y="3552"/>
                      <a:pt x="86755" y="3555"/>
                    </a:cubicBezTo>
                    <a:lnTo>
                      <a:pt x="86762" y="3555"/>
                    </a:lnTo>
                    <a:cubicBezTo>
                      <a:pt x="86772" y="3555"/>
                      <a:pt x="86780" y="3552"/>
                      <a:pt x="86783" y="3544"/>
                    </a:cubicBezTo>
                    <a:cubicBezTo>
                      <a:pt x="87020" y="3158"/>
                      <a:pt x="87417" y="2925"/>
                      <a:pt x="87843" y="2921"/>
                    </a:cubicBezTo>
                    <a:lnTo>
                      <a:pt x="87861" y="2921"/>
                    </a:lnTo>
                    <a:cubicBezTo>
                      <a:pt x="88342" y="2921"/>
                      <a:pt x="88772" y="3154"/>
                      <a:pt x="89071" y="3584"/>
                    </a:cubicBezTo>
                    <a:cubicBezTo>
                      <a:pt x="89078" y="3591"/>
                      <a:pt x="89085" y="3595"/>
                      <a:pt x="89093" y="3595"/>
                    </a:cubicBezTo>
                    <a:lnTo>
                      <a:pt x="89103" y="3595"/>
                    </a:lnTo>
                    <a:cubicBezTo>
                      <a:pt x="89115" y="3591"/>
                      <a:pt x="89122" y="3581"/>
                      <a:pt x="89122" y="3569"/>
                    </a:cubicBezTo>
                    <a:lnTo>
                      <a:pt x="89125" y="3442"/>
                    </a:lnTo>
                    <a:cubicBezTo>
                      <a:pt x="89118" y="2940"/>
                      <a:pt x="88907" y="2338"/>
                      <a:pt x="88332" y="2164"/>
                    </a:cubicBezTo>
                    <a:cubicBezTo>
                      <a:pt x="88197" y="2120"/>
                      <a:pt x="88058" y="2101"/>
                      <a:pt x="87920" y="2101"/>
                    </a:cubicBezTo>
                    <a:close/>
                    <a:moveTo>
                      <a:pt x="4721" y="3453"/>
                    </a:moveTo>
                    <a:cubicBezTo>
                      <a:pt x="4718" y="3453"/>
                      <a:pt x="4714" y="3453"/>
                      <a:pt x="4710" y="3456"/>
                    </a:cubicBezTo>
                    <a:cubicBezTo>
                      <a:pt x="4375" y="3606"/>
                      <a:pt x="3989" y="3683"/>
                      <a:pt x="3588" y="3683"/>
                    </a:cubicBezTo>
                    <a:cubicBezTo>
                      <a:pt x="3191" y="3683"/>
                      <a:pt x="2808" y="3606"/>
                      <a:pt x="2485" y="3460"/>
                    </a:cubicBezTo>
                    <a:cubicBezTo>
                      <a:pt x="2481" y="3456"/>
                      <a:pt x="2477" y="3456"/>
                      <a:pt x="2474" y="3456"/>
                    </a:cubicBezTo>
                    <a:cubicBezTo>
                      <a:pt x="2467" y="3456"/>
                      <a:pt x="2463" y="3456"/>
                      <a:pt x="2459" y="3460"/>
                    </a:cubicBezTo>
                    <a:cubicBezTo>
                      <a:pt x="2452" y="3464"/>
                      <a:pt x="2445" y="3475"/>
                      <a:pt x="2445" y="3482"/>
                    </a:cubicBezTo>
                    <a:lnTo>
                      <a:pt x="2441" y="3853"/>
                    </a:lnTo>
                    <a:cubicBezTo>
                      <a:pt x="2437" y="4033"/>
                      <a:pt x="2433" y="4211"/>
                      <a:pt x="2430" y="4389"/>
                    </a:cubicBezTo>
                    <a:cubicBezTo>
                      <a:pt x="2430" y="4473"/>
                      <a:pt x="2430" y="4561"/>
                      <a:pt x="2433" y="4644"/>
                    </a:cubicBezTo>
                    <a:cubicBezTo>
                      <a:pt x="2437" y="4811"/>
                      <a:pt x="2437" y="4979"/>
                      <a:pt x="2423" y="5143"/>
                    </a:cubicBezTo>
                    <a:cubicBezTo>
                      <a:pt x="2423" y="5154"/>
                      <a:pt x="2430" y="5169"/>
                      <a:pt x="2441" y="5172"/>
                    </a:cubicBezTo>
                    <a:cubicBezTo>
                      <a:pt x="2787" y="5300"/>
                      <a:pt x="3184" y="5369"/>
                      <a:pt x="3595" y="5369"/>
                    </a:cubicBezTo>
                    <a:cubicBezTo>
                      <a:pt x="4010" y="5369"/>
                      <a:pt x="4419" y="5296"/>
                      <a:pt x="4765" y="5165"/>
                    </a:cubicBezTo>
                    <a:cubicBezTo>
                      <a:pt x="4780" y="5161"/>
                      <a:pt x="4787" y="5147"/>
                      <a:pt x="4783" y="5136"/>
                    </a:cubicBezTo>
                    <a:cubicBezTo>
                      <a:pt x="4780" y="5099"/>
                      <a:pt x="4780" y="5060"/>
                      <a:pt x="4780" y="5023"/>
                    </a:cubicBezTo>
                    <a:cubicBezTo>
                      <a:pt x="4780" y="4811"/>
                      <a:pt x="4768" y="4593"/>
                      <a:pt x="4761" y="4386"/>
                    </a:cubicBezTo>
                    <a:cubicBezTo>
                      <a:pt x="4746" y="4087"/>
                      <a:pt x="4732" y="3777"/>
                      <a:pt x="4746" y="3482"/>
                    </a:cubicBezTo>
                    <a:cubicBezTo>
                      <a:pt x="4750" y="3471"/>
                      <a:pt x="4743" y="3464"/>
                      <a:pt x="4736" y="3456"/>
                    </a:cubicBezTo>
                    <a:cubicBezTo>
                      <a:pt x="4732" y="3453"/>
                      <a:pt x="4725" y="3453"/>
                      <a:pt x="4721" y="3453"/>
                    </a:cubicBezTo>
                    <a:close/>
                    <a:moveTo>
                      <a:pt x="9540" y="3453"/>
                    </a:moveTo>
                    <a:cubicBezTo>
                      <a:pt x="9536" y="3453"/>
                      <a:pt x="9533" y="3453"/>
                      <a:pt x="9529" y="3456"/>
                    </a:cubicBezTo>
                    <a:cubicBezTo>
                      <a:pt x="9198" y="3606"/>
                      <a:pt x="8811" y="3686"/>
                      <a:pt x="8411" y="3686"/>
                    </a:cubicBezTo>
                    <a:cubicBezTo>
                      <a:pt x="8014" y="3686"/>
                      <a:pt x="7631" y="3606"/>
                      <a:pt x="7303" y="3460"/>
                    </a:cubicBezTo>
                    <a:cubicBezTo>
                      <a:pt x="7300" y="3456"/>
                      <a:pt x="7296" y="3456"/>
                      <a:pt x="7293" y="3456"/>
                    </a:cubicBezTo>
                    <a:cubicBezTo>
                      <a:pt x="7285" y="3456"/>
                      <a:pt x="7282" y="3456"/>
                      <a:pt x="7278" y="3460"/>
                    </a:cubicBezTo>
                    <a:cubicBezTo>
                      <a:pt x="7267" y="3464"/>
                      <a:pt x="7263" y="3475"/>
                      <a:pt x="7263" y="3482"/>
                    </a:cubicBezTo>
                    <a:lnTo>
                      <a:pt x="7260" y="3846"/>
                    </a:lnTo>
                    <a:cubicBezTo>
                      <a:pt x="7256" y="4028"/>
                      <a:pt x="7253" y="4207"/>
                      <a:pt x="7249" y="4389"/>
                    </a:cubicBezTo>
                    <a:cubicBezTo>
                      <a:pt x="7249" y="4473"/>
                      <a:pt x="7249" y="4561"/>
                      <a:pt x="7253" y="4648"/>
                    </a:cubicBezTo>
                    <a:cubicBezTo>
                      <a:pt x="7256" y="4811"/>
                      <a:pt x="7256" y="4979"/>
                      <a:pt x="7241" y="5143"/>
                    </a:cubicBezTo>
                    <a:cubicBezTo>
                      <a:pt x="7241" y="5154"/>
                      <a:pt x="7249" y="5169"/>
                      <a:pt x="7260" y="5172"/>
                    </a:cubicBezTo>
                    <a:cubicBezTo>
                      <a:pt x="7606" y="5300"/>
                      <a:pt x="8003" y="5369"/>
                      <a:pt x="8411" y="5369"/>
                    </a:cubicBezTo>
                    <a:cubicBezTo>
                      <a:pt x="8830" y="5369"/>
                      <a:pt x="9238" y="5296"/>
                      <a:pt x="9583" y="5165"/>
                    </a:cubicBezTo>
                    <a:cubicBezTo>
                      <a:pt x="9598" y="5161"/>
                      <a:pt x="9605" y="5147"/>
                      <a:pt x="9602" y="5136"/>
                    </a:cubicBezTo>
                    <a:cubicBezTo>
                      <a:pt x="9598" y="5099"/>
                      <a:pt x="9598" y="5060"/>
                      <a:pt x="9598" y="5023"/>
                    </a:cubicBezTo>
                    <a:cubicBezTo>
                      <a:pt x="9598" y="4811"/>
                      <a:pt x="9588" y="4596"/>
                      <a:pt x="9580" y="4386"/>
                    </a:cubicBezTo>
                    <a:cubicBezTo>
                      <a:pt x="9566" y="4087"/>
                      <a:pt x="9551" y="3777"/>
                      <a:pt x="9566" y="3482"/>
                    </a:cubicBezTo>
                    <a:cubicBezTo>
                      <a:pt x="9566" y="3471"/>
                      <a:pt x="9561" y="3464"/>
                      <a:pt x="9554" y="3456"/>
                    </a:cubicBezTo>
                    <a:cubicBezTo>
                      <a:pt x="9551" y="3453"/>
                      <a:pt x="9544" y="3453"/>
                      <a:pt x="9540" y="3453"/>
                    </a:cubicBezTo>
                    <a:close/>
                    <a:moveTo>
                      <a:pt x="14359" y="3453"/>
                    </a:moveTo>
                    <a:cubicBezTo>
                      <a:pt x="14355" y="3453"/>
                      <a:pt x="14347" y="3453"/>
                      <a:pt x="14344" y="3456"/>
                    </a:cubicBezTo>
                    <a:cubicBezTo>
                      <a:pt x="14016" y="3606"/>
                      <a:pt x="13631" y="3686"/>
                      <a:pt x="13229" y="3686"/>
                    </a:cubicBezTo>
                    <a:cubicBezTo>
                      <a:pt x="12832" y="3686"/>
                      <a:pt x="12450" y="3606"/>
                      <a:pt x="12123" y="3460"/>
                    </a:cubicBezTo>
                    <a:cubicBezTo>
                      <a:pt x="12118" y="3456"/>
                      <a:pt x="12115" y="3456"/>
                      <a:pt x="12111" y="3456"/>
                    </a:cubicBezTo>
                    <a:cubicBezTo>
                      <a:pt x="12104" y="3456"/>
                      <a:pt x="12101" y="3456"/>
                      <a:pt x="12096" y="3460"/>
                    </a:cubicBezTo>
                    <a:cubicBezTo>
                      <a:pt x="12086" y="3464"/>
                      <a:pt x="12082" y="3475"/>
                      <a:pt x="12082" y="3482"/>
                    </a:cubicBezTo>
                    <a:lnTo>
                      <a:pt x="12075" y="3850"/>
                    </a:lnTo>
                    <a:cubicBezTo>
                      <a:pt x="12075" y="4028"/>
                      <a:pt x="12071" y="4211"/>
                      <a:pt x="12068" y="4389"/>
                    </a:cubicBezTo>
                    <a:cubicBezTo>
                      <a:pt x="12068" y="4473"/>
                      <a:pt x="12068" y="4561"/>
                      <a:pt x="12071" y="4648"/>
                    </a:cubicBezTo>
                    <a:cubicBezTo>
                      <a:pt x="12071" y="4811"/>
                      <a:pt x="12075" y="4979"/>
                      <a:pt x="12061" y="5143"/>
                    </a:cubicBezTo>
                    <a:cubicBezTo>
                      <a:pt x="12061" y="5154"/>
                      <a:pt x="12068" y="5169"/>
                      <a:pt x="12079" y="5172"/>
                    </a:cubicBezTo>
                    <a:cubicBezTo>
                      <a:pt x="12421" y="5300"/>
                      <a:pt x="12822" y="5369"/>
                      <a:pt x="13229" y="5369"/>
                    </a:cubicBezTo>
                    <a:cubicBezTo>
                      <a:pt x="13648" y="5369"/>
                      <a:pt x="14053" y="5296"/>
                      <a:pt x="14402" y="5165"/>
                    </a:cubicBezTo>
                    <a:cubicBezTo>
                      <a:pt x="14413" y="5161"/>
                      <a:pt x="14421" y="5147"/>
                      <a:pt x="14421" y="5136"/>
                    </a:cubicBezTo>
                    <a:cubicBezTo>
                      <a:pt x="14417" y="5099"/>
                      <a:pt x="14417" y="5060"/>
                      <a:pt x="14417" y="5023"/>
                    </a:cubicBezTo>
                    <a:cubicBezTo>
                      <a:pt x="14417" y="4811"/>
                      <a:pt x="14406" y="4593"/>
                      <a:pt x="14399" y="4386"/>
                    </a:cubicBezTo>
                    <a:cubicBezTo>
                      <a:pt x="14384" y="4087"/>
                      <a:pt x="14369" y="3777"/>
                      <a:pt x="14384" y="3482"/>
                    </a:cubicBezTo>
                    <a:cubicBezTo>
                      <a:pt x="14384" y="3471"/>
                      <a:pt x="14381" y="3464"/>
                      <a:pt x="14374" y="3456"/>
                    </a:cubicBezTo>
                    <a:cubicBezTo>
                      <a:pt x="14369" y="3453"/>
                      <a:pt x="14362" y="3453"/>
                      <a:pt x="14359" y="3453"/>
                    </a:cubicBezTo>
                    <a:close/>
                    <a:moveTo>
                      <a:pt x="19177" y="3453"/>
                    </a:moveTo>
                    <a:cubicBezTo>
                      <a:pt x="19170" y="3453"/>
                      <a:pt x="19167" y="3453"/>
                      <a:pt x="19163" y="3456"/>
                    </a:cubicBezTo>
                    <a:cubicBezTo>
                      <a:pt x="18835" y="3606"/>
                      <a:pt x="18449" y="3686"/>
                      <a:pt x="18049" y="3686"/>
                    </a:cubicBezTo>
                    <a:cubicBezTo>
                      <a:pt x="17652" y="3686"/>
                      <a:pt x="17269" y="3606"/>
                      <a:pt x="16941" y="3460"/>
                    </a:cubicBezTo>
                    <a:cubicBezTo>
                      <a:pt x="16938" y="3456"/>
                      <a:pt x="16934" y="3456"/>
                      <a:pt x="16931" y="3456"/>
                    </a:cubicBezTo>
                    <a:cubicBezTo>
                      <a:pt x="16923" y="3456"/>
                      <a:pt x="16919" y="3456"/>
                      <a:pt x="16916" y="3460"/>
                    </a:cubicBezTo>
                    <a:cubicBezTo>
                      <a:pt x="16904" y="3464"/>
                      <a:pt x="16901" y="3475"/>
                      <a:pt x="16901" y="3482"/>
                    </a:cubicBezTo>
                    <a:lnTo>
                      <a:pt x="16897" y="3806"/>
                    </a:lnTo>
                    <a:cubicBezTo>
                      <a:pt x="16894" y="3999"/>
                      <a:pt x="16890" y="4196"/>
                      <a:pt x="16887" y="4389"/>
                    </a:cubicBezTo>
                    <a:cubicBezTo>
                      <a:pt x="16887" y="4473"/>
                      <a:pt x="16887" y="4561"/>
                      <a:pt x="16890" y="4644"/>
                    </a:cubicBezTo>
                    <a:cubicBezTo>
                      <a:pt x="16890" y="4811"/>
                      <a:pt x="16894" y="4979"/>
                      <a:pt x="16879" y="5143"/>
                    </a:cubicBezTo>
                    <a:cubicBezTo>
                      <a:pt x="16879" y="5154"/>
                      <a:pt x="16887" y="5169"/>
                      <a:pt x="16897" y="5172"/>
                    </a:cubicBezTo>
                    <a:cubicBezTo>
                      <a:pt x="17240" y="5300"/>
                      <a:pt x="17640" y="5369"/>
                      <a:pt x="18049" y="5369"/>
                    </a:cubicBezTo>
                    <a:cubicBezTo>
                      <a:pt x="18467" y="5369"/>
                      <a:pt x="18871" y="5296"/>
                      <a:pt x="19221" y="5165"/>
                    </a:cubicBezTo>
                    <a:cubicBezTo>
                      <a:pt x="19232" y="5161"/>
                      <a:pt x="19239" y="5147"/>
                      <a:pt x="19239" y="5136"/>
                    </a:cubicBezTo>
                    <a:cubicBezTo>
                      <a:pt x="19236" y="5099"/>
                      <a:pt x="19236" y="5060"/>
                      <a:pt x="19236" y="5023"/>
                    </a:cubicBezTo>
                    <a:cubicBezTo>
                      <a:pt x="19236" y="4811"/>
                      <a:pt x="19225" y="4593"/>
                      <a:pt x="19214" y="4386"/>
                    </a:cubicBezTo>
                    <a:cubicBezTo>
                      <a:pt x="19203" y="4087"/>
                      <a:pt x="19189" y="3777"/>
                      <a:pt x="19203" y="3482"/>
                    </a:cubicBezTo>
                    <a:cubicBezTo>
                      <a:pt x="19203" y="3471"/>
                      <a:pt x="19199" y="3464"/>
                      <a:pt x="19192" y="3456"/>
                    </a:cubicBezTo>
                    <a:cubicBezTo>
                      <a:pt x="19189" y="3453"/>
                      <a:pt x="19182" y="3453"/>
                      <a:pt x="19177" y="3453"/>
                    </a:cubicBezTo>
                    <a:close/>
                    <a:moveTo>
                      <a:pt x="23993" y="3453"/>
                    </a:moveTo>
                    <a:cubicBezTo>
                      <a:pt x="23989" y="3453"/>
                      <a:pt x="23985" y="3453"/>
                      <a:pt x="23982" y="3456"/>
                    </a:cubicBezTo>
                    <a:cubicBezTo>
                      <a:pt x="23654" y="3606"/>
                      <a:pt x="23268" y="3686"/>
                      <a:pt x="22867" y="3686"/>
                    </a:cubicBezTo>
                    <a:cubicBezTo>
                      <a:pt x="22470" y="3686"/>
                      <a:pt x="22088" y="3606"/>
                      <a:pt x="21760" y="3460"/>
                    </a:cubicBezTo>
                    <a:cubicBezTo>
                      <a:pt x="21756" y="3456"/>
                      <a:pt x="21752" y="3456"/>
                      <a:pt x="21749" y="3456"/>
                    </a:cubicBezTo>
                    <a:cubicBezTo>
                      <a:pt x="21742" y="3456"/>
                      <a:pt x="21738" y="3456"/>
                      <a:pt x="21731" y="3460"/>
                    </a:cubicBezTo>
                    <a:cubicBezTo>
                      <a:pt x="21724" y="3464"/>
                      <a:pt x="21720" y="3475"/>
                      <a:pt x="21720" y="3482"/>
                    </a:cubicBezTo>
                    <a:lnTo>
                      <a:pt x="21712" y="3858"/>
                    </a:lnTo>
                    <a:cubicBezTo>
                      <a:pt x="21709" y="4036"/>
                      <a:pt x="21709" y="4211"/>
                      <a:pt x="21705" y="4389"/>
                    </a:cubicBezTo>
                    <a:cubicBezTo>
                      <a:pt x="21705" y="4473"/>
                      <a:pt x="21705" y="4561"/>
                      <a:pt x="21709" y="4644"/>
                    </a:cubicBezTo>
                    <a:cubicBezTo>
                      <a:pt x="21709" y="4811"/>
                      <a:pt x="21712" y="4979"/>
                      <a:pt x="21698" y="5143"/>
                    </a:cubicBezTo>
                    <a:cubicBezTo>
                      <a:pt x="21695" y="5154"/>
                      <a:pt x="21702" y="5169"/>
                      <a:pt x="21717" y="5172"/>
                    </a:cubicBezTo>
                    <a:cubicBezTo>
                      <a:pt x="22058" y="5300"/>
                      <a:pt x="22460" y="5369"/>
                      <a:pt x="22867" y="5369"/>
                    </a:cubicBezTo>
                    <a:cubicBezTo>
                      <a:pt x="23286" y="5369"/>
                      <a:pt x="23691" y="5296"/>
                      <a:pt x="24040" y="5165"/>
                    </a:cubicBezTo>
                    <a:cubicBezTo>
                      <a:pt x="24051" y="5161"/>
                      <a:pt x="24059" y="5147"/>
                      <a:pt x="24059" y="5136"/>
                    </a:cubicBezTo>
                    <a:cubicBezTo>
                      <a:pt x="24055" y="5099"/>
                      <a:pt x="24055" y="5060"/>
                      <a:pt x="24055" y="5023"/>
                    </a:cubicBezTo>
                    <a:cubicBezTo>
                      <a:pt x="24055" y="4811"/>
                      <a:pt x="24044" y="4593"/>
                      <a:pt x="24033" y="4386"/>
                    </a:cubicBezTo>
                    <a:cubicBezTo>
                      <a:pt x="24022" y="4087"/>
                      <a:pt x="24007" y="3777"/>
                      <a:pt x="24022" y="3482"/>
                    </a:cubicBezTo>
                    <a:cubicBezTo>
                      <a:pt x="24022" y="3471"/>
                      <a:pt x="24018" y="3464"/>
                      <a:pt x="24011" y="3456"/>
                    </a:cubicBezTo>
                    <a:cubicBezTo>
                      <a:pt x="24003" y="3453"/>
                      <a:pt x="24000" y="3453"/>
                      <a:pt x="23993" y="3453"/>
                    </a:cubicBezTo>
                    <a:close/>
                    <a:moveTo>
                      <a:pt x="28811" y="3453"/>
                    </a:moveTo>
                    <a:cubicBezTo>
                      <a:pt x="28808" y="3453"/>
                      <a:pt x="28804" y="3453"/>
                      <a:pt x="28801" y="3456"/>
                    </a:cubicBezTo>
                    <a:cubicBezTo>
                      <a:pt x="28473" y="3606"/>
                      <a:pt x="28087" y="3686"/>
                      <a:pt x="27686" y="3686"/>
                    </a:cubicBezTo>
                    <a:cubicBezTo>
                      <a:pt x="27289" y="3686"/>
                      <a:pt x="26903" y="3606"/>
                      <a:pt x="26579" y="3460"/>
                    </a:cubicBezTo>
                    <a:cubicBezTo>
                      <a:pt x="26575" y="3456"/>
                      <a:pt x="26568" y="3456"/>
                      <a:pt x="26564" y="3456"/>
                    </a:cubicBezTo>
                    <a:cubicBezTo>
                      <a:pt x="26560" y="3456"/>
                      <a:pt x="26557" y="3456"/>
                      <a:pt x="26550" y="3460"/>
                    </a:cubicBezTo>
                    <a:cubicBezTo>
                      <a:pt x="26542" y="3464"/>
                      <a:pt x="26539" y="3475"/>
                      <a:pt x="26539" y="3482"/>
                    </a:cubicBezTo>
                    <a:lnTo>
                      <a:pt x="26532" y="3872"/>
                    </a:lnTo>
                    <a:cubicBezTo>
                      <a:pt x="26528" y="4043"/>
                      <a:pt x="26528" y="4218"/>
                      <a:pt x="26525" y="4389"/>
                    </a:cubicBezTo>
                    <a:lnTo>
                      <a:pt x="26525" y="4644"/>
                    </a:lnTo>
                    <a:cubicBezTo>
                      <a:pt x="26528" y="4811"/>
                      <a:pt x="26532" y="4979"/>
                      <a:pt x="26517" y="5143"/>
                    </a:cubicBezTo>
                    <a:cubicBezTo>
                      <a:pt x="26513" y="5154"/>
                      <a:pt x="26520" y="5169"/>
                      <a:pt x="26535" y="5172"/>
                    </a:cubicBezTo>
                    <a:cubicBezTo>
                      <a:pt x="26878" y="5300"/>
                      <a:pt x="27278" y="5369"/>
                      <a:pt x="27686" y="5369"/>
                    </a:cubicBezTo>
                    <a:cubicBezTo>
                      <a:pt x="28105" y="5369"/>
                      <a:pt x="28509" y="5296"/>
                      <a:pt x="28859" y="5165"/>
                    </a:cubicBezTo>
                    <a:cubicBezTo>
                      <a:pt x="28870" y="5161"/>
                      <a:pt x="28877" y="5147"/>
                      <a:pt x="28877" y="5136"/>
                    </a:cubicBezTo>
                    <a:cubicBezTo>
                      <a:pt x="28873" y="5099"/>
                      <a:pt x="28870" y="5060"/>
                      <a:pt x="28870" y="5023"/>
                    </a:cubicBezTo>
                    <a:cubicBezTo>
                      <a:pt x="28873" y="4811"/>
                      <a:pt x="28863" y="4596"/>
                      <a:pt x="28852" y="4386"/>
                    </a:cubicBezTo>
                    <a:cubicBezTo>
                      <a:pt x="28841" y="4087"/>
                      <a:pt x="28826" y="3777"/>
                      <a:pt x="28841" y="3482"/>
                    </a:cubicBezTo>
                    <a:cubicBezTo>
                      <a:pt x="28841" y="3471"/>
                      <a:pt x="28837" y="3464"/>
                      <a:pt x="28830" y="3456"/>
                    </a:cubicBezTo>
                    <a:cubicBezTo>
                      <a:pt x="28823" y="3453"/>
                      <a:pt x="28819" y="3453"/>
                      <a:pt x="28811" y="3453"/>
                    </a:cubicBezTo>
                    <a:close/>
                    <a:moveTo>
                      <a:pt x="33631" y="3453"/>
                    </a:moveTo>
                    <a:cubicBezTo>
                      <a:pt x="33627" y="3453"/>
                      <a:pt x="33623" y="3453"/>
                      <a:pt x="33619" y="3456"/>
                    </a:cubicBezTo>
                    <a:cubicBezTo>
                      <a:pt x="33291" y="3606"/>
                      <a:pt x="32906" y="3686"/>
                      <a:pt x="32505" y="3686"/>
                    </a:cubicBezTo>
                    <a:cubicBezTo>
                      <a:pt x="32108" y="3686"/>
                      <a:pt x="31721" y="3606"/>
                      <a:pt x="31394" y="3460"/>
                    </a:cubicBezTo>
                    <a:cubicBezTo>
                      <a:pt x="31394" y="3456"/>
                      <a:pt x="31387" y="3456"/>
                      <a:pt x="31383" y="3456"/>
                    </a:cubicBezTo>
                    <a:cubicBezTo>
                      <a:pt x="31380" y="3456"/>
                      <a:pt x="31376" y="3456"/>
                      <a:pt x="31368" y="3460"/>
                    </a:cubicBezTo>
                    <a:cubicBezTo>
                      <a:pt x="31361" y="3464"/>
                      <a:pt x="31358" y="3475"/>
                      <a:pt x="31358" y="3482"/>
                    </a:cubicBezTo>
                    <a:lnTo>
                      <a:pt x="31350" y="3831"/>
                    </a:lnTo>
                    <a:cubicBezTo>
                      <a:pt x="31346" y="4018"/>
                      <a:pt x="31346" y="4203"/>
                      <a:pt x="31343" y="4389"/>
                    </a:cubicBezTo>
                    <a:lnTo>
                      <a:pt x="31343" y="4648"/>
                    </a:lnTo>
                    <a:cubicBezTo>
                      <a:pt x="31346" y="4811"/>
                      <a:pt x="31350" y="4983"/>
                      <a:pt x="31336" y="5143"/>
                    </a:cubicBezTo>
                    <a:cubicBezTo>
                      <a:pt x="31332" y="5154"/>
                      <a:pt x="31339" y="5169"/>
                      <a:pt x="31354" y="5172"/>
                    </a:cubicBezTo>
                    <a:cubicBezTo>
                      <a:pt x="31696" y="5300"/>
                      <a:pt x="32097" y="5369"/>
                      <a:pt x="32505" y="5369"/>
                    </a:cubicBezTo>
                    <a:cubicBezTo>
                      <a:pt x="32923" y="5369"/>
                      <a:pt x="33328" y="5296"/>
                      <a:pt x="33678" y="5165"/>
                    </a:cubicBezTo>
                    <a:cubicBezTo>
                      <a:pt x="33688" y="5161"/>
                      <a:pt x="33696" y="5147"/>
                      <a:pt x="33696" y="5136"/>
                    </a:cubicBezTo>
                    <a:cubicBezTo>
                      <a:pt x="33693" y="5099"/>
                      <a:pt x="33688" y="5060"/>
                      <a:pt x="33688" y="5023"/>
                    </a:cubicBezTo>
                    <a:cubicBezTo>
                      <a:pt x="33693" y="4811"/>
                      <a:pt x="33681" y="4593"/>
                      <a:pt x="33671" y="4382"/>
                    </a:cubicBezTo>
                    <a:cubicBezTo>
                      <a:pt x="33656" y="4087"/>
                      <a:pt x="33645" y="3777"/>
                      <a:pt x="33660" y="3482"/>
                    </a:cubicBezTo>
                    <a:cubicBezTo>
                      <a:pt x="33660" y="3471"/>
                      <a:pt x="33656" y="3464"/>
                      <a:pt x="33649" y="3456"/>
                    </a:cubicBezTo>
                    <a:cubicBezTo>
                      <a:pt x="33641" y="3453"/>
                      <a:pt x="33638" y="3453"/>
                      <a:pt x="33631" y="3453"/>
                    </a:cubicBezTo>
                    <a:close/>
                    <a:moveTo>
                      <a:pt x="38449" y="3453"/>
                    </a:moveTo>
                    <a:cubicBezTo>
                      <a:pt x="38446" y="3453"/>
                      <a:pt x="38442" y="3453"/>
                      <a:pt x="38439" y="3456"/>
                    </a:cubicBezTo>
                    <a:cubicBezTo>
                      <a:pt x="38111" y="3606"/>
                      <a:pt x="37724" y="3686"/>
                      <a:pt x="37324" y="3686"/>
                    </a:cubicBezTo>
                    <a:cubicBezTo>
                      <a:pt x="36927" y="3686"/>
                      <a:pt x="36541" y="3606"/>
                      <a:pt x="36213" y="3460"/>
                    </a:cubicBezTo>
                    <a:cubicBezTo>
                      <a:pt x="36209" y="3456"/>
                      <a:pt x="36206" y="3456"/>
                      <a:pt x="36202" y="3456"/>
                    </a:cubicBezTo>
                    <a:cubicBezTo>
                      <a:pt x="36198" y="3456"/>
                      <a:pt x="36191" y="3456"/>
                      <a:pt x="36188" y="3460"/>
                    </a:cubicBezTo>
                    <a:cubicBezTo>
                      <a:pt x="36180" y="3464"/>
                      <a:pt x="36176" y="3475"/>
                      <a:pt x="36176" y="3482"/>
                    </a:cubicBezTo>
                    <a:lnTo>
                      <a:pt x="36169" y="3843"/>
                    </a:lnTo>
                    <a:cubicBezTo>
                      <a:pt x="36166" y="4025"/>
                      <a:pt x="36162" y="4207"/>
                      <a:pt x="36162" y="4389"/>
                    </a:cubicBezTo>
                    <a:cubicBezTo>
                      <a:pt x="36158" y="4473"/>
                      <a:pt x="36162" y="4561"/>
                      <a:pt x="36162" y="4648"/>
                    </a:cubicBezTo>
                    <a:cubicBezTo>
                      <a:pt x="36166" y="4811"/>
                      <a:pt x="36169" y="4979"/>
                      <a:pt x="36154" y="5143"/>
                    </a:cubicBezTo>
                    <a:cubicBezTo>
                      <a:pt x="36151" y="5154"/>
                      <a:pt x="36158" y="5169"/>
                      <a:pt x="36169" y="5172"/>
                    </a:cubicBezTo>
                    <a:cubicBezTo>
                      <a:pt x="36515" y="5300"/>
                      <a:pt x="36916" y="5369"/>
                      <a:pt x="37324" y="5369"/>
                    </a:cubicBezTo>
                    <a:cubicBezTo>
                      <a:pt x="37743" y="5369"/>
                      <a:pt x="38147" y="5296"/>
                      <a:pt x="38496" y="5165"/>
                    </a:cubicBezTo>
                    <a:cubicBezTo>
                      <a:pt x="38508" y="5161"/>
                      <a:pt x="38515" y="5147"/>
                      <a:pt x="38515" y="5136"/>
                    </a:cubicBezTo>
                    <a:cubicBezTo>
                      <a:pt x="38511" y="5099"/>
                      <a:pt x="38508" y="5060"/>
                      <a:pt x="38508" y="5023"/>
                    </a:cubicBezTo>
                    <a:cubicBezTo>
                      <a:pt x="38511" y="4811"/>
                      <a:pt x="38501" y="4593"/>
                      <a:pt x="38489" y="4382"/>
                    </a:cubicBezTo>
                    <a:cubicBezTo>
                      <a:pt x="38474" y="4087"/>
                      <a:pt x="38464" y="3777"/>
                      <a:pt x="38479" y="3482"/>
                    </a:cubicBezTo>
                    <a:cubicBezTo>
                      <a:pt x="38479" y="3471"/>
                      <a:pt x="38474" y="3464"/>
                      <a:pt x="38467" y="3456"/>
                    </a:cubicBezTo>
                    <a:cubicBezTo>
                      <a:pt x="38460" y="3453"/>
                      <a:pt x="38457" y="3453"/>
                      <a:pt x="38449" y="3453"/>
                    </a:cubicBezTo>
                    <a:close/>
                    <a:moveTo>
                      <a:pt x="43268" y="3453"/>
                    </a:moveTo>
                    <a:cubicBezTo>
                      <a:pt x="43265" y="3453"/>
                      <a:pt x="43260" y="3453"/>
                      <a:pt x="43257" y="3456"/>
                    </a:cubicBezTo>
                    <a:cubicBezTo>
                      <a:pt x="42929" y="3606"/>
                      <a:pt x="42544" y="3686"/>
                      <a:pt x="42142" y="3686"/>
                    </a:cubicBezTo>
                    <a:cubicBezTo>
                      <a:pt x="41746" y="3686"/>
                      <a:pt x="41359" y="3606"/>
                      <a:pt x="41031" y="3460"/>
                    </a:cubicBezTo>
                    <a:cubicBezTo>
                      <a:pt x="41028" y="3456"/>
                      <a:pt x="41024" y="3456"/>
                      <a:pt x="41021" y="3456"/>
                    </a:cubicBezTo>
                    <a:cubicBezTo>
                      <a:pt x="41017" y="3456"/>
                      <a:pt x="41009" y="3456"/>
                      <a:pt x="41006" y="3460"/>
                    </a:cubicBezTo>
                    <a:cubicBezTo>
                      <a:pt x="40999" y="3464"/>
                      <a:pt x="40996" y="3475"/>
                      <a:pt x="40996" y="3482"/>
                    </a:cubicBezTo>
                    <a:lnTo>
                      <a:pt x="40988" y="3836"/>
                    </a:lnTo>
                    <a:cubicBezTo>
                      <a:pt x="40984" y="4021"/>
                      <a:pt x="40981" y="4203"/>
                      <a:pt x="40981" y="4389"/>
                    </a:cubicBezTo>
                    <a:cubicBezTo>
                      <a:pt x="40977" y="4473"/>
                      <a:pt x="40981" y="4561"/>
                      <a:pt x="40981" y="4644"/>
                    </a:cubicBezTo>
                    <a:cubicBezTo>
                      <a:pt x="40984" y="4811"/>
                      <a:pt x="40988" y="4979"/>
                      <a:pt x="40970" y="5143"/>
                    </a:cubicBezTo>
                    <a:cubicBezTo>
                      <a:pt x="40970" y="5154"/>
                      <a:pt x="40977" y="5169"/>
                      <a:pt x="40988" y="5172"/>
                    </a:cubicBezTo>
                    <a:cubicBezTo>
                      <a:pt x="41334" y="5300"/>
                      <a:pt x="41731" y="5369"/>
                      <a:pt x="42142" y="5369"/>
                    </a:cubicBezTo>
                    <a:cubicBezTo>
                      <a:pt x="42561" y="5369"/>
                      <a:pt x="42966" y="5296"/>
                      <a:pt x="43316" y="5165"/>
                    </a:cubicBezTo>
                    <a:cubicBezTo>
                      <a:pt x="43326" y="5161"/>
                      <a:pt x="43334" y="5147"/>
                      <a:pt x="43334" y="5136"/>
                    </a:cubicBezTo>
                    <a:cubicBezTo>
                      <a:pt x="43330" y="5099"/>
                      <a:pt x="43326" y="5060"/>
                      <a:pt x="43326" y="5023"/>
                    </a:cubicBezTo>
                    <a:cubicBezTo>
                      <a:pt x="43326" y="4811"/>
                      <a:pt x="43319" y="4593"/>
                      <a:pt x="43309" y="4382"/>
                    </a:cubicBezTo>
                    <a:cubicBezTo>
                      <a:pt x="43294" y="4087"/>
                      <a:pt x="43279" y="3777"/>
                      <a:pt x="43297" y="3482"/>
                    </a:cubicBezTo>
                    <a:cubicBezTo>
                      <a:pt x="43297" y="3471"/>
                      <a:pt x="43294" y="3464"/>
                      <a:pt x="43282" y="3456"/>
                    </a:cubicBezTo>
                    <a:cubicBezTo>
                      <a:pt x="43279" y="3453"/>
                      <a:pt x="43275" y="3453"/>
                      <a:pt x="43268" y="3453"/>
                    </a:cubicBezTo>
                    <a:close/>
                    <a:moveTo>
                      <a:pt x="48087" y="3453"/>
                    </a:moveTo>
                    <a:cubicBezTo>
                      <a:pt x="48083" y="3453"/>
                      <a:pt x="48080" y="3453"/>
                      <a:pt x="48076" y="3456"/>
                    </a:cubicBezTo>
                    <a:cubicBezTo>
                      <a:pt x="47741" y="3606"/>
                      <a:pt x="47355" y="3683"/>
                      <a:pt x="46954" y="3683"/>
                    </a:cubicBezTo>
                    <a:cubicBezTo>
                      <a:pt x="46557" y="3683"/>
                      <a:pt x="46178" y="3606"/>
                      <a:pt x="45851" y="3460"/>
                    </a:cubicBezTo>
                    <a:cubicBezTo>
                      <a:pt x="45847" y="3456"/>
                      <a:pt x="45844" y="3456"/>
                      <a:pt x="45839" y="3456"/>
                    </a:cubicBezTo>
                    <a:cubicBezTo>
                      <a:pt x="45836" y="3456"/>
                      <a:pt x="45829" y="3456"/>
                      <a:pt x="45825" y="3460"/>
                    </a:cubicBezTo>
                    <a:cubicBezTo>
                      <a:pt x="45817" y="3464"/>
                      <a:pt x="45814" y="3475"/>
                      <a:pt x="45814" y="3482"/>
                    </a:cubicBezTo>
                    <a:lnTo>
                      <a:pt x="45807" y="3734"/>
                    </a:lnTo>
                    <a:cubicBezTo>
                      <a:pt x="45803" y="3952"/>
                      <a:pt x="45800" y="4171"/>
                      <a:pt x="45800" y="4389"/>
                    </a:cubicBezTo>
                    <a:cubicBezTo>
                      <a:pt x="45796" y="4473"/>
                      <a:pt x="45800" y="4561"/>
                      <a:pt x="45800" y="4644"/>
                    </a:cubicBezTo>
                    <a:cubicBezTo>
                      <a:pt x="45803" y="4808"/>
                      <a:pt x="45807" y="4979"/>
                      <a:pt x="45789" y="5143"/>
                    </a:cubicBezTo>
                    <a:cubicBezTo>
                      <a:pt x="45789" y="5154"/>
                      <a:pt x="45796" y="5169"/>
                      <a:pt x="45807" y="5172"/>
                    </a:cubicBezTo>
                    <a:cubicBezTo>
                      <a:pt x="46153" y="5300"/>
                      <a:pt x="46550" y="5369"/>
                      <a:pt x="46962" y="5369"/>
                    </a:cubicBezTo>
                    <a:cubicBezTo>
                      <a:pt x="47380" y="5369"/>
                      <a:pt x="47784" y="5296"/>
                      <a:pt x="48134" y="5165"/>
                    </a:cubicBezTo>
                    <a:cubicBezTo>
                      <a:pt x="48145" y="5161"/>
                      <a:pt x="48152" y="5147"/>
                      <a:pt x="48152" y="5136"/>
                    </a:cubicBezTo>
                    <a:cubicBezTo>
                      <a:pt x="48149" y="5099"/>
                      <a:pt x="48145" y="5060"/>
                      <a:pt x="48145" y="5023"/>
                    </a:cubicBezTo>
                    <a:cubicBezTo>
                      <a:pt x="48145" y="4811"/>
                      <a:pt x="48138" y="4593"/>
                      <a:pt x="48127" y="4382"/>
                    </a:cubicBezTo>
                    <a:cubicBezTo>
                      <a:pt x="48112" y="4083"/>
                      <a:pt x="48098" y="3777"/>
                      <a:pt x="48116" y="3482"/>
                    </a:cubicBezTo>
                    <a:cubicBezTo>
                      <a:pt x="48116" y="3471"/>
                      <a:pt x="48112" y="3464"/>
                      <a:pt x="48102" y="3456"/>
                    </a:cubicBezTo>
                    <a:cubicBezTo>
                      <a:pt x="48098" y="3453"/>
                      <a:pt x="48095" y="3453"/>
                      <a:pt x="48087" y="3453"/>
                    </a:cubicBezTo>
                    <a:close/>
                    <a:moveTo>
                      <a:pt x="52906" y="3453"/>
                    </a:moveTo>
                    <a:cubicBezTo>
                      <a:pt x="52903" y="3453"/>
                      <a:pt x="52898" y="3453"/>
                      <a:pt x="52895" y="3456"/>
                    </a:cubicBezTo>
                    <a:cubicBezTo>
                      <a:pt x="52560" y="3606"/>
                      <a:pt x="52173" y="3683"/>
                      <a:pt x="51773" y="3683"/>
                    </a:cubicBezTo>
                    <a:cubicBezTo>
                      <a:pt x="51376" y="3683"/>
                      <a:pt x="50997" y="3606"/>
                      <a:pt x="50669" y="3460"/>
                    </a:cubicBezTo>
                    <a:cubicBezTo>
                      <a:pt x="50666" y="3456"/>
                      <a:pt x="50662" y="3456"/>
                      <a:pt x="50659" y="3456"/>
                    </a:cubicBezTo>
                    <a:cubicBezTo>
                      <a:pt x="50655" y="3456"/>
                      <a:pt x="50647" y="3456"/>
                      <a:pt x="50644" y="3460"/>
                    </a:cubicBezTo>
                    <a:cubicBezTo>
                      <a:pt x="50637" y="3464"/>
                      <a:pt x="50630" y="3475"/>
                      <a:pt x="50630" y="3482"/>
                    </a:cubicBezTo>
                    <a:lnTo>
                      <a:pt x="50625" y="3858"/>
                    </a:lnTo>
                    <a:cubicBezTo>
                      <a:pt x="50622" y="4036"/>
                      <a:pt x="50618" y="4211"/>
                      <a:pt x="50618" y="4389"/>
                    </a:cubicBezTo>
                    <a:cubicBezTo>
                      <a:pt x="50615" y="4473"/>
                      <a:pt x="50618" y="4561"/>
                      <a:pt x="50618" y="4644"/>
                    </a:cubicBezTo>
                    <a:cubicBezTo>
                      <a:pt x="50622" y="4811"/>
                      <a:pt x="50625" y="4979"/>
                      <a:pt x="50608" y="5143"/>
                    </a:cubicBezTo>
                    <a:cubicBezTo>
                      <a:pt x="50608" y="5154"/>
                      <a:pt x="50615" y="5169"/>
                      <a:pt x="50625" y="5172"/>
                    </a:cubicBezTo>
                    <a:cubicBezTo>
                      <a:pt x="50971" y="5300"/>
                      <a:pt x="51368" y="5369"/>
                      <a:pt x="51780" y="5369"/>
                    </a:cubicBezTo>
                    <a:cubicBezTo>
                      <a:pt x="52195" y="5369"/>
                      <a:pt x="52604" y="5296"/>
                      <a:pt x="52953" y="5165"/>
                    </a:cubicBezTo>
                    <a:cubicBezTo>
                      <a:pt x="52964" y="5161"/>
                      <a:pt x="52972" y="5147"/>
                      <a:pt x="52968" y="5136"/>
                    </a:cubicBezTo>
                    <a:cubicBezTo>
                      <a:pt x="52968" y="5099"/>
                      <a:pt x="52964" y="5060"/>
                      <a:pt x="52964" y="5023"/>
                    </a:cubicBezTo>
                    <a:cubicBezTo>
                      <a:pt x="52964" y="4811"/>
                      <a:pt x="52957" y="4593"/>
                      <a:pt x="52946" y="4382"/>
                    </a:cubicBezTo>
                    <a:cubicBezTo>
                      <a:pt x="52931" y="4087"/>
                      <a:pt x="52917" y="3777"/>
                      <a:pt x="52935" y="3482"/>
                    </a:cubicBezTo>
                    <a:cubicBezTo>
                      <a:pt x="52935" y="3471"/>
                      <a:pt x="52928" y="3464"/>
                      <a:pt x="52920" y="3456"/>
                    </a:cubicBezTo>
                    <a:cubicBezTo>
                      <a:pt x="52917" y="3453"/>
                      <a:pt x="52910" y="3453"/>
                      <a:pt x="52906" y="3453"/>
                    </a:cubicBezTo>
                    <a:close/>
                    <a:moveTo>
                      <a:pt x="57724" y="3453"/>
                    </a:moveTo>
                    <a:cubicBezTo>
                      <a:pt x="57721" y="3453"/>
                      <a:pt x="57717" y="3453"/>
                      <a:pt x="57714" y="3456"/>
                    </a:cubicBezTo>
                    <a:cubicBezTo>
                      <a:pt x="57378" y="3606"/>
                      <a:pt x="56993" y="3683"/>
                      <a:pt x="56591" y="3683"/>
                    </a:cubicBezTo>
                    <a:cubicBezTo>
                      <a:pt x="56195" y="3683"/>
                      <a:pt x="55813" y="3606"/>
                      <a:pt x="55488" y="3460"/>
                    </a:cubicBezTo>
                    <a:cubicBezTo>
                      <a:pt x="55485" y="3456"/>
                      <a:pt x="55481" y="3456"/>
                      <a:pt x="55477" y="3456"/>
                    </a:cubicBezTo>
                    <a:cubicBezTo>
                      <a:pt x="55473" y="3456"/>
                      <a:pt x="55466" y="3456"/>
                      <a:pt x="55463" y="3460"/>
                    </a:cubicBezTo>
                    <a:cubicBezTo>
                      <a:pt x="55455" y="3464"/>
                      <a:pt x="55448" y="3475"/>
                      <a:pt x="55448" y="3482"/>
                    </a:cubicBezTo>
                    <a:lnTo>
                      <a:pt x="55445" y="3734"/>
                    </a:lnTo>
                    <a:cubicBezTo>
                      <a:pt x="55441" y="3952"/>
                      <a:pt x="55438" y="4171"/>
                      <a:pt x="55433" y="4389"/>
                    </a:cubicBezTo>
                    <a:cubicBezTo>
                      <a:pt x="55433" y="4473"/>
                      <a:pt x="55438" y="4561"/>
                      <a:pt x="55438" y="4644"/>
                    </a:cubicBezTo>
                    <a:cubicBezTo>
                      <a:pt x="55441" y="4811"/>
                      <a:pt x="55441" y="4979"/>
                      <a:pt x="55426" y="5143"/>
                    </a:cubicBezTo>
                    <a:cubicBezTo>
                      <a:pt x="55426" y="5154"/>
                      <a:pt x="55433" y="5169"/>
                      <a:pt x="55445" y="5172"/>
                    </a:cubicBezTo>
                    <a:cubicBezTo>
                      <a:pt x="55791" y="5300"/>
                      <a:pt x="56188" y="5369"/>
                      <a:pt x="56599" y="5369"/>
                    </a:cubicBezTo>
                    <a:cubicBezTo>
                      <a:pt x="57015" y="5369"/>
                      <a:pt x="57422" y="5296"/>
                      <a:pt x="57772" y="5165"/>
                    </a:cubicBezTo>
                    <a:cubicBezTo>
                      <a:pt x="57783" y="5161"/>
                      <a:pt x="57790" y="5147"/>
                      <a:pt x="57786" y="5136"/>
                    </a:cubicBezTo>
                    <a:cubicBezTo>
                      <a:pt x="57786" y="5099"/>
                      <a:pt x="57783" y="5060"/>
                      <a:pt x="57783" y="5023"/>
                    </a:cubicBezTo>
                    <a:cubicBezTo>
                      <a:pt x="57783" y="4811"/>
                      <a:pt x="57772" y="4596"/>
                      <a:pt x="57765" y="4386"/>
                    </a:cubicBezTo>
                    <a:cubicBezTo>
                      <a:pt x="57750" y="4087"/>
                      <a:pt x="57736" y="3777"/>
                      <a:pt x="57750" y="3482"/>
                    </a:cubicBezTo>
                    <a:cubicBezTo>
                      <a:pt x="57754" y="3471"/>
                      <a:pt x="57746" y="3464"/>
                      <a:pt x="57739" y="3456"/>
                    </a:cubicBezTo>
                    <a:cubicBezTo>
                      <a:pt x="57736" y="3453"/>
                      <a:pt x="57728" y="3453"/>
                      <a:pt x="57724" y="3453"/>
                    </a:cubicBezTo>
                    <a:close/>
                    <a:moveTo>
                      <a:pt x="62544" y="3453"/>
                    </a:moveTo>
                    <a:cubicBezTo>
                      <a:pt x="62540" y="3453"/>
                      <a:pt x="62536" y="3453"/>
                      <a:pt x="62532" y="3456"/>
                    </a:cubicBezTo>
                    <a:cubicBezTo>
                      <a:pt x="62201" y="3606"/>
                      <a:pt x="61815" y="3686"/>
                      <a:pt x="61414" y="3686"/>
                    </a:cubicBezTo>
                    <a:cubicBezTo>
                      <a:pt x="61017" y="3686"/>
                      <a:pt x="60635" y="3606"/>
                      <a:pt x="60307" y="3460"/>
                    </a:cubicBezTo>
                    <a:cubicBezTo>
                      <a:pt x="60303" y="3456"/>
                      <a:pt x="60300" y="3456"/>
                      <a:pt x="60296" y="3456"/>
                    </a:cubicBezTo>
                    <a:cubicBezTo>
                      <a:pt x="60289" y="3456"/>
                      <a:pt x="60285" y="3456"/>
                      <a:pt x="60281" y="3460"/>
                    </a:cubicBezTo>
                    <a:cubicBezTo>
                      <a:pt x="60274" y="3464"/>
                      <a:pt x="60267" y="3475"/>
                      <a:pt x="60267" y="3482"/>
                    </a:cubicBezTo>
                    <a:lnTo>
                      <a:pt x="60263" y="3770"/>
                    </a:lnTo>
                    <a:cubicBezTo>
                      <a:pt x="60259" y="3977"/>
                      <a:pt x="60256" y="4186"/>
                      <a:pt x="60253" y="4389"/>
                    </a:cubicBezTo>
                    <a:cubicBezTo>
                      <a:pt x="60253" y="4473"/>
                      <a:pt x="60253" y="4561"/>
                      <a:pt x="60256" y="4644"/>
                    </a:cubicBezTo>
                    <a:cubicBezTo>
                      <a:pt x="60259" y="4808"/>
                      <a:pt x="60259" y="4979"/>
                      <a:pt x="60246" y="5143"/>
                    </a:cubicBezTo>
                    <a:cubicBezTo>
                      <a:pt x="60246" y="5154"/>
                      <a:pt x="60253" y="5169"/>
                      <a:pt x="60263" y="5172"/>
                    </a:cubicBezTo>
                    <a:cubicBezTo>
                      <a:pt x="60609" y="5300"/>
                      <a:pt x="61006" y="5369"/>
                      <a:pt x="61414" y="5369"/>
                    </a:cubicBezTo>
                    <a:cubicBezTo>
                      <a:pt x="61833" y="5369"/>
                      <a:pt x="62241" y="5296"/>
                      <a:pt x="62587" y="5165"/>
                    </a:cubicBezTo>
                    <a:cubicBezTo>
                      <a:pt x="62601" y="5161"/>
                      <a:pt x="62609" y="5147"/>
                      <a:pt x="62606" y="5136"/>
                    </a:cubicBezTo>
                    <a:cubicBezTo>
                      <a:pt x="62601" y="5099"/>
                      <a:pt x="62601" y="5060"/>
                      <a:pt x="62601" y="5023"/>
                    </a:cubicBezTo>
                    <a:cubicBezTo>
                      <a:pt x="62601" y="4811"/>
                      <a:pt x="62591" y="4593"/>
                      <a:pt x="62584" y="4386"/>
                    </a:cubicBezTo>
                    <a:cubicBezTo>
                      <a:pt x="62569" y="4087"/>
                      <a:pt x="62554" y="3777"/>
                      <a:pt x="62569" y="3482"/>
                    </a:cubicBezTo>
                    <a:cubicBezTo>
                      <a:pt x="62569" y="3471"/>
                      <a:pt x="62566" y="3464"/>
                      <a:pt x="62558" y="3456"/>
                    </a:cubicBezTo>
                    <a:cubicBezTo>
                      <a:pt x="62554" y="3453"/>
                      <a:pt x="62547" y="3453"/>
                      <a:pt x="62544" y="3453"/>
                    </a:cubicBezTo>
                    <a:close/>
                    <a:moveTo>
                      <a:pt x="67362" y="3453"/>
                    </a:moveTo>
                    <a:cubicBezTo>
                      <a:pt x="67359" y="3453"/>
                      <a:pt x="67352" y="3453"/>
                      <a:pt x="67348" y="3456"/>
                    </a:cubicBezTo>
                    <a:cubicBezTo>
                      <a:pt x="67020" y="3606"/>
                      <a:pt x="66634" y="3686"/>
                      <a:pt x="66234" y="3686"/>
                    </a:cubicBezTo>
                    <a:cubicBezTo>
                      <a:pt x="65836" y="3686"/>
                      <a:pt x="65454" y="3606"/>
                      <a:pt x="65126" y="3460"/>
                    </a:cubicBezTo>
                    <a:cubicBezTo>
                      <a:pt x="65122" y="3456"/>
                      <a:pt x="65119" y="3456"/>
                      <a:pt x="65115" y="3456"/>
                    </a:cubicBezTo>
                    <a:cubicBezTo>
                      <a:pt x="65108" y="3456"/>
                      <a:pt x="65104" y="3456"/>
                      <a:pt x="65101" y="3460"/>
                    </a:cubicBezTo>
                    <a:cubicBezTo>
                      <a:pt x="65089" y="3464"/>
                      <a:pt x="65086" y="3475"/>
                      <a:pt x="65086" y="3482"/>
                    </a:cubicBezTo>
                    <a:lnTo>
                      <a:pt x="65082" y="3784"/>
                    </a:lnTo>
                    <a:cubicBezTo>
                      <a:pt x="65079" y="3989"/>
                      <a:pt x="65075" y="4189"/>
                      <a:pt x="65071" y="4389"/>
                    </a:cubicBezTo>
                    <a:cubicBezTo>
                      <a:pt x="65071" y="4473"/>
                      <a:pt x="65071" y="4561"/>
                      <a:pt x="65075" y="4644"/>
                    </a:cubicBezTo>
                    <a:cubicBezTo>
                      <a:pt x="65075" y="4811"/>
                      <a:pt x="65079" y="4979"/>
                      <a:pt x="65064" y="5143"/>
                    </a:cubicBezTo>
                    <a:cubicBezTo>
                      <a:pt x="65064" y="5154"/>
                      <a:pt x="65071" y="5169"/>
                      <a:pt x="65082" y="5172"/>
                    </a:cubicBezTo>
                    <a:cubicBezTo>
                      <a:pt x="65428" y="5300"/>
                      <a:pt x="65825" y="5369"/>
                      <a:pt x="66234" y="5369"/>
                    </a:cubicBezTo>
                    <a:cubicBezTo>
                      <a:pt x="66652" y="5369"/>
                      <a:pt x="67056" y="5296"/>
                      <a:pt x="67406" y="5165"/>
                    </a:cubicBezTo>
                    <a:cubicBezTo>
                      <a:pt x="67417" y="5161"/>
                      <a:pt x="67424" y="5147"/>
                      <a:pt x="67424" y="5136"/>
                    </a:cubicBezTo>
                    <a:cubicBezTo>
                      <a:pt x="67421" y="5099"/>
                      <a:pt x="67421" y="5060"/>
                      <a:pt x="67421" y="5023"/>
                    </a:cubicBezTo>
                    <a:cubicBezTo>
                      <a:pt x="67421" y="4811"/>
                      <a:pt x="67409" y="4593"/>
                      <a:pt x="67402" y="4386"/>
                    </a:cubicBezTo>
                    <a:cubicBezTo>
                      <a:pt x="67387" y="4087"/>
                      <a:pt x="67373" y="3777"/>
                      <a:pt x="67387" y="3482"/>
                    </a:cubicBezTo>
                    <a:cubicBezTo>
                      <a:pt x="67387" y="3471"/>
                      <a:pt x="67384" y="3464"/>
                      <a:pt x="67377" y="3456"/>
                    </a:cubicBezTo>
                    <a:cubicBezTo>
                      <a:pt x="67373" y="3453"/>
                      <a:pt x="67366" y="3453"/>
                      <a:pt x="67362" y="3453"/>
                    </a:cubicBezTo>
                    <a:close/>
                    <a:moveTo>
                      <a:pt x="72181" y="3453"/>
                    </a:moveTo>
                    <a:cubicBezTo>
                      <a:pt x="72174" y="3453"/>
                      <a:pt x="72170" y="3453"/>
                      <a:pt x="72167" y="3456"/>
                    </a:cubicBezTo>
                    <a:cubicBezTo>
                      <a:pt x="71839" y="3606"/>
                      <a:pt x="71452" y="3686"/>
                      <a:pt x="71052" y="3686"/>
                    </a:cubicBezTo>
                    <a:cubicBezTo>
                      <a:pt x="70655" y="3686"/>
                      <a:pt x="70272" y="3606"/>
                      <a:pt x="69944" y="3460"/>
                    </a:cubicBezTo>
                    <a:cubicBezTo>
                      <a:pt x="69941" y="3456"/>
                      <a:pt x="69937" y="3456"/>
                      <a:pt x="69934" y="3456"/>
                    </a:cubicBezTo>
                    <a:cubicBezTo>
                      <a:pt x="69927" y="3456"/>
                      <a:pt x="69923" y="3456"/>
                      <a:pt x="69919" y="3460"/>
                    </a:cubicBezTo>
                    <a:cubicBezTo>
                      <a:pt x="69909" y="3464"/>
                      <a:pt x="69905" y="3475"/>
                      <a:pt x="69905" y="3482"/>
                    </a:cubicBezTo>
                    <a:lnTo>
                      <a:pt x="69901" y="3770"/>
                    </a:lnTo>
                    <a:cubicBezTo>
                      <a:pt x="69897" y="3977"/>
                      <a:pt x="69894" y="4181"/>
                      <a:pt x="69890" y="4389"/>
                    </a:cubicBezTo>
                    <a:cubicBezTo>
                      <a:pt x="69890" y="4473"/>
                      <a:pt x="69890" y="4561"/>
                      <a:pt x="69894" y="4644"/>
                    </a:cubicBezTo>
                    <a:cubicBezTo>
                      <a:pt x="69894" y="4811"/>
                      <a:pt x="69897" y="4979"/>
                      <a:pt x="69883" y="5143"/>
                    </a:cubicBezTo>
                    <a:cubicBezTo>
                      <a:pt x="69883" y="5154"/>
                      <a:pt x="69890" y="5169"/>
                      <a:pt x="69901" y="5172"/>
                    </a:cubicBezTo>
                    <a:cubicBezTo>
                      <a:pt x="70243" y="5300"/>
                      <a:pt x="70644" y="5369"/>
                      <a:pt x="71052" y="5369"/>
                    </a:cubicBezTo>
                    <a:cubicBezTo>
                      <a:pt x="71471" y="5369"/>
                      <a:pt x="71875" y="5296"/>
                      <a:pt x="72225" y="5165"/>
                    </a:cubicBezTo>
                    <a:cubicBezTo>
                      <a:pt x="72236" y="5161"/>
                      <a:pt x="72243" y="5147"/>
                      <a:pt x="72243" y="5136"/>
                    </a:cubicBezTo>
                    <a:cubicBezTo>
                      <a:pt x="72239" y="5099"/>
                      <a:pt x="72239" y="5060"/>
                      <a:pt x="72239" y="5023"/>
                    </a:cubicBezTo>
                    <a:cubicBezTo>
                      <a:pt x="72239" y="4811"/>
                      <a:pt x="72229" y="4593"/>
                      <a:pt x="72217" y="4382"/>
                    </a:cubicBezTo>
                    <a:cubicBezTo>
                      <a:pt x="72207" y="4087"/>
                      <a:pt x="72192" y="3777"/>
                      <a:pt x="72207" y="3482"/>
                    </a:cubicBezTo>
                    <a:cubicBezTo>
                      <a:pt x="72207" y="3471"/>
                      <a:pt x="72203" y="3464"/>
                      <a:pt x="72195" y="3456"/>
                    </a:cubicBezTo>
                    <a:cubicBezTo>
                      <a:pt x="72192" y="3453"/>
                      <a:pt x="72185" y="3453"/>
                      <a:pt x="72181" y="3453"/>
                    </a:cubicBezTo>
                    <a:close/>
                    <a:moveTo>
                      <a:pt x="76996" y="3453"/>
                    </a:moveTo>
                    <a:cubicBezTo>
                      <a:pt x="76993" y="3453"/>
                      <a:pt x="76989" y="3453"/>
                      <a:pt x="76986" y="3456"/>
                    </a:cubicBezTo>
                    <a:cubicBezTo>
                      <a:pt x="76658" y="3606"/>
                      <a:pt x="76272" y="3686"/>
                      <a:pt x="75871" y="3686"/>
                    </a:cubicBezTo>
                    <a:cubicBezTo>
                      <a:pt x="75473" y="3686"/>
                      <a:pt x="75091" y="3606"/>
                      <a:pt x="74764" y="3460"/>
                    </a:cubicBezTo>
                    <a:cubicBezTo>
                      <a:pt x="74760" y="3456"/>
                      <a:pt x="74757" y="3456"/>
                      <a:pt x="74752" y="3456"/>
                    </a:cubicBezTo>
                    <a:cubicBezTo>
                      <a:pt x="74745" y="3456"/>
                      <a:pt x="74742" y="3456"/>
                      <a:pt x="74735" y="3460"/>
                    </a:cubicBezTo>
                    <a:cubicBezTo>
                      <a:pt x="74727" y="3464"/>
                      <a:pt x="74723" y="3475"/>
                      <a:pt x="74723" y="3482"/>
                    </a:cubicBezTo>
                    <a:lnTo>
                      <a:pt x="74716" y="3814"/>
                    </a:lnTo>
                    <a:cubicBezTo>
                      <a:pt x="74716" y="4003"/>
                      <a:pt x="74713" y="4196"/>
                      <a:pt x="74709" y="4389"/>
                    </a:cubicBezTo>
                    <a:cubicBezTo>
                      <a:pt x="74709" y="4473"/>
                      <a:pt x="74709" y="4561"/>
                      <a:pt x="74713" y="4644"/>
                    </a:cubicBezTo>
                    <a:cubicBezTo>
                      <a:pt x="74713" y="4811"/>
                      <a:pt x="74716" y="4979"/>
                      <a:pt x="74702" y="5143"/>
                    </a:cubicBezTo>
                    <a:cubicBezTo>
                      <a:pt x="74698" y="5154"/>
                      <a:pt x="74705" y="5169"/>
                      <a:pt x="74720" y="5172"/>
                    </a:cubicBezTo>
                    <a:cubicBezTo>
                      <a:pt x="75063" y="5300"/>
                      <a:pt x="75463" y="5369"/>
                      <a:pt x="75871" y="5369"/>
                    </a:cubicBezTo>
                    <a:cubicBezTo>
                      <a:pt x="76290" y="5369"/>
                      <a:pt x="76694" y="5296"/>
                      <a:pt x="77043" y="5165"/>
                    </a:cubicBezTo>
                    <a:cubicBezTo>
                      <a:pt x="77055" y="5161"/>
                      <a:pt x="77062" y="5147"/>
                      <a:pt x="77062" y="5136"/>
                    </a:cubicBezTo>
                    <a:cubicBezTo>
                      <a:pt x="77058" y="5099"/>
                      <a:pt x="77058" y="5060"/>
                      <a:pt x="77058" y="5023"/>
                    </a:cubicBezTo>
                    <a:cubicBezTo>
                      <a:pt x="77058" y="4811"/>
                      <a:pt x="77047" y="4593"/>
                      <a:pt x="77036" y="4382"/>
                    </a:cubicBezTo>
                    <a:cubicBezTo>
                      <a:pt x="77025" y="4087"/>
                      <a:pt x="77011" y="3777"/>
                      <a:pt x="77025" y="3482"/>
                    </a:cubicBezTo>
                    <a:cubicBezTo>
                      <a:pt x="77025" y="3471"/>
                      <a:pt x="77022" y="3464"/>
                      <a:pt x="77015" y="3456"/>
                    </a:cubicBezTo>
                    <a:cubicBezTo>
                      <a:pt x="77008" y="3453"/>
                      <a:pt x="77003" y="3453"/>
                      <a:pt x="76996" y="3453"/>
                    </a:cubicBezTo>
                    <a:close/>
                    <a:moveTo>
                      <a:pt x="81816" y="3453"/>
                    </a:moveTo>
                    <a:cubicBezTo>
                      <a:pt x="81811" y="3453"/>
                      <a:pt x="81808" y="3453"/>
                      <a:pt x="81804" y="3456"/>
                    </a:cubicBezTo>
                    <a:cubicBezTo>
                      <a:pt x="81473" y="3606"/>
                      <a:pt x="81083" y="3683"/>
                      <a:pt x="80683" y="3683"/>
                    </a:cubicBezTo>
                    <a:cubicBezTo>
                      <a:pt x="80289" y="3683"/>
                      <a:pt x="79906" y="3606"/>
                      <a:pt x="79582" y="3460"/>
                    </a:cubicBezTo>
                    <a:cubicBezTo>
                      <a:pt x="79579" y="3456"/>
                      <a:pt x="79575" y="3456"/>
                      <a:pt x="79568" y="3456"/>
                    </a:cubicBezTo>
                    <a:cubicBezTo>
                      <a:pt x="79565" y="3456"/>
                      <a:pt x="79560" y="3456"/>
                      <a:pt x="79553" y="3460"/>
                    </a:cubicBezTo>
                    <a:cubicBezTo>
                      <a:pt x="79546" y="3464"/>
                      <a:pt x="79543" y="3475"/>
                      <a:pt x="79543" y="3482"/>
                    </a:cubicBezTo>
                    <a:lnTo>
                      <a:pt x="79535" y="3799"/>
                    </a:lnTo>
                    <a:cubicBezTo>
                      <a:pt x="79535" y="3996"/>
                      <a:pt x="79531" y="4193"/>
                      <a:pt x="79528" y="4389"/>
                    </a:cubicBezTo>
                    <a:lnTo>
                      <a:pt x="79528" y="4644"/>
                    </a:lnTo>
                    <a:cubicBezTo>
                      <a:pt x="79531" y="4811"/>
                      <a:pt x="79535" y="4979"/>
                      <a:pt x="79521" y="5143"/>
                    </a:cubicBezTo>
                    <a:cubicBezTo>
                      <a:pt x="79516" y="5154"/>
                      <a:pt x="79524" y="5169"/>
                      <a:pt x="79538" y="5172"/>
                    </a:cubicBezTo>
                    <a:cubicBezTo>
                      <a:pt x="79881" y="5300"/>
                      <a:pt x="80281" y="5369"/>
                      <a:pt x="80690" y="5369"/>
                    </a:cubicBezTo>
                    <a:cubicBezTo>
                      <a:pt x="81108" y="5369"/>
                      <a:pt x="81513" y="5296"/>
                      <a:pt x="81863" y="5165"/>
                    </a:cubicBezTo>
                    <a:cubicBezTo>
                      <a:pt x="81873" y="5161"/>
                      <a:pt x="81881" y="5147"/>
                      <a:pt x="81881" y="5136"/>
                    </a:cubicBezTo>
                    <a:cubicBezTo>
                      <a:pt x="81877" y="5099"/>
                      <a:pt x="81873" y="5060"/>
                      <a:pt x="81873" y="5023"/>
                    </a:cubicBezTo>
                    <a:cubicBezTo>
                      <a:pt x="81877" y="4811"/>
                      <a:pt x="81866" y="4593"/>
                      <a:pt x="81855" y="4382"/>
                    </a:cubicBezTo>
                    <a:cubicBezTo>
                      <a:pt x="81844" y="4083"/>
                      <a:pt x="81830" y="3777"/>
                      <a:pt x="81844" y="3482"/>
                    </a:cubicBezTo>
                    <a:cubicBezTo>
                      <a:pt x="81844" y="3471"/>
                      <a:pt x="81841" y="3464"/>
                      <a:pt x="81833" y="3456"/>
                    </a:cubicBezTo>
                    <a:cubicBezTo>
                      <a:pt x="81826" y="3453"/>
                      <a:pt x="81823" y="3453"/>
                      <a:pt x="81816" y="3453"/>
                    </a:cubicBezTo>
                    <a:close/>
                    <a:moveTo>
                      <a:pt x="86634" y="3453"/>
                    </a:moveTo>
                    <a:cubicBezTo>
                      <a:pt x="86630" y="3453"/>
                      <a:pt x="86627" y="3453"/>
                      <a:pt x="86623" y="3456"/>
                    </a:cubicBezTo>
                    <a:cubicBezTo>
                      <a:pt x="86296" y="3606"/>
                      <a:pt x="85909" y="3686"/>
                      <a:pt x="85509" y="3686"/>
                    </a:cubicBezTo>
                    <a:cubicBezTo>
                      <a:pt x="85111" y="3686"/>
                      <a:pt x="84726" y="3606"/>
                      <a:pt x="84398" y="3460"/>
                    </a:cubicBezTo>
                    <a:cubicBezTo>
                      <a:pt x="84394" y="3456"/>
                      <a:pt x="84390" y="3456"/>
                      <a:pt x="84386" y="3456"/>
                    </a:cubicBezTo>
                    <a:cubicBezTo>
                      <a:pt x="84383" y="3456"/>
                      <a:pt x="84376" y="3456"/>
                      <a:pt x="84372" y="3460"/>
                    </a:cubicBezTo>
                    <a:cubicBezTo>
                      <a:pt x="84365" y="3464"/>
                      <a:pt x="84361" y="3475"/>
                      <a:pt x="84361" y="3482"/>
                    </a:cubicBezTo>
                    <a:lnTo>
                      <a:pt x="84354" y="3894"/>
                    </a:lnTo>
                    <a:cubicBezTo>
                      <a:pt x="84351" y="4058"/>
                      <a:pt x="84346" y="4225"/>
                      <a:pt x="84346" y="4389"/>
                    </a:cubicBezTo>
                    <a:lnTo>
                      <a:pt x="84346" y="4644"/>
                    </a:lnTo>
                    <a:cubicBezTo>
                      <a:pt x="84351" y="4811"/>
                      <a:pt x="84354" y="4979"/>
                      <a:pt x="84339" y="5143"/>
                    </a:cubicBezTo>
                    <a:cubicBezTo>
                      <a:pt x="84336" y="5154"/>
                      <a:pt x="84343" y="5169"/>
                      <a:pt x="84354" y="5172"/>
                    </a:cubicBezTo>
                    <a:cubicBezTo>
                      <a:pt x="84700" y="5300"/>
                      <a:pt x="85101" y="5369"/>
                      <a:pt x="85509" y="5369"/>
                    </a:cubicBezTo>
                    <a:cubicBezTo>
                      <a:pt x="85928" y="5369"/>
                      <a:pt x="86331" y="5296"/>
                      <a:pt x="86681" y="5165"/>
                    </a:cubicBezTo>
                    <a:cubicBezTo>
                      <a:pt x="86693" y="5161"/>
                      <a:pt x="86700" y="5147"/>
                      <a:pt x="86700" y="5136"/>
                    </a:cubicBezTo>
                    <a:cubicBezTo>
                      <a:pt x="86696" y="5099"/>
                      <a:pt x="86693" y="5060"/>
                      <a:pt x="86693" y="5023"/>
                    </a:cubicBezTo>
                    <a:cubicBezTo>
                      <a:pt x="86696" y="4811"/>
                      <a:pt x="86685" y="4593"/>
                      <a:pt x="86674" y="4386"/>
                    </a:cubicBezTo>
                    <a:cubicBezTo>
                      <a:pt x="86659" y="4087"/>
                      <a:pt x="86649" y="3777"/>
                      <a:pt x="86663" y="3482"/>
                    </a:cubicBezTo>
                    <a:cubicBezTo>
                      <a:pt x="86663" y="3471"/>
                      <a:pt x="86659" y="3464"/>
                      <a:pt x="86652" y="3456"/>
                    </a:cubicBezTo>
                    <a:cubicBezTo>
                      <a:pt x="86645" y="3453"/>
                      <a:pt x="86641" y="3453"/>
                      <a:pt x="86634" y="3453"/>
                    </a:cubicBezTo>
                    <a:close/>
                    <a:moveTo>
                      <a:pt x="1181" y="4327"/>
                    </a:moveTo>
                    <a:cubicBezTo>
                      <a:pt x="766" y="4327"/>
                      <a:pt x="540" y="4644"/>
                      <a:pt x="467" y="4943"/>
                    </a:cubicBezTo>
                    <a:cubicBezTo>
                      <a:pt x="379" y="5300"/>
                      <a:pt x="481" y="5788"/>
                      <a:pt x="911" y="6010"/>
                    </a:cubicBezTo>
                    <a:cubicBezTo>
                      <a:pt x="1013" y="6061"/>
                      <a:pt x="1115" y="6090"/>
                      <a:pt x="1213" y="6090"/>
                    </a:cubicBezTo>
                    <a:cubicBezTo>
                      <a:pt x="1592" y="6090"/>
                      <a:pt x="1858" y="5715"/>
                      <a:pt x="1924" y="5344"/>
                    </a:cubicBezTo>
                    <a:cubicBezTo>
                      <a:pt x="1986" y="4998"/>
                      <a:pt x="1895" y="4539"/>
                      <a:pt x="1436" y="4367"/>
                    </a:cubicBezTo>
                    <a:cubicBezTo>
                      <a:pt x="1349" y="4342"/>
                      <a:pt x="1261" y="4327"/>
                      <a:pt x="1181" y="4327"/>
                    </a:cubicBezTo>
                    <a:close/>
                    <a:moveTo>
                      <a:pt x="5999" y="4327"/>
                    </a:moveTo>
                    <a:cubicBezTo>
                      <a:pt x="5580" y="4327"/>
                      <a:pt x="5355" y="4644"/>
                      <a:pt x="5286" y="4943"/>
                    </a:cubicBezTo>
                    <a:cubicBezTo>
                      <a:pt x="5198" y="5300"/>
                      <a:pt x="5300" y="5788"/>
                      <a:pt x="5730" y="6010"/>
                    </a:cubicBezTo>
                    <a:cubicBezTo>
                      <a:pt x="5832" y="6061"/>
                      <a:pt x="5934" y="6090"/>
                      <a:pt x="6032" y="6090"/>
                    </a:cubicBezTo>
                    <a:cubicBezTo>
                      <a:pt x="6411" y="6090"/>
                      <a:pt x="6677" y="5715"/>
                      <a:pt x="6742" y="5344"/>
                    </a:cubicBezTo>
                    <a:cubicBezTo>
                      <a:pt x="6804" y="4998"/>
                      <a:pt x="6713" y="4539"/>
                      <a:pt x="6254" y="4367"/>
                    </a:cubicBezTo>
                    <a:cubicBezTo>
                      <a:pt x="6167" y="4342"/>
                      <a:pt x="6080" y="4327"/>
                      <a:pt x="5999" y="4327"/>
                    </a:cubicBezTo>
                    <a:close/>
                    <a:moveTo>
                      <a:pt x="10818" y="4327"/>
                    </a:moveTo>
                    <a:cubicBezTo>
                      <a:pt x="10400" y="4327"/>
                      <a:pt x="10173" y="4644"/>
                      <a:pt x="10104" y="4943"/>
                    </a:cubicBezTo>
                    <a:cubicBezTo>
                      <a:pt x="10017" y="5300"/>
                      <a:pt x="10119" y="5788"/>
                      <a:pt x="10549" y="6010"/>
                    </a:cubicBezTo>
                    <a:cubicBezTo>
                      <a:pt x="10651" y="6061"/>
                      <a:pt x="10753" y="6090"/>
                      <a:pt x="10851" y="6090"/>
                    </a:cubicBezTo>
                    <a:cubicBezTo>
                      <a:pt x="11230" y="6090"/>
                      <a:pt x="11496" y="5715"/>
                      <a:pt x="11561" y="5344"/>
                    </a:cubicBezTo>
                    <a:cubicBezTo>
                      <a:pt x="11624" y="4998"/>
                      <a:pt x="11533" y="4539"/>
                      <a:pt x="11074" y="4367"/>
                    </a:cubicBezTo>
                    <a:cubicBezTo>
                      <a:pt x="10986" y="4342"/>
                      <a:pt x="10899" y="4327"/>
                      <a:pt x="10818" y="4327"/>
                    </a:cubicBezTo>
                    <a:close/>
                    <a:moveTo>
                      <a:pt x="15637" y="4327"/>
                    </a:moveTo>
                    <a:cubicBezTo>
                      <a:pt x="15218" y="4327"/>
                      <a:pt x="14993" y="4644"/>
                      <a:pt x="14920" y="4943"/>
                    </a:cubicBezTo>
                    <a:cubicBezTo>
                      <a:pt x="14836" y="5300"/>
                      <a:pt x="14937" y="5788"/>
                      <a:pt x="15368" y="6010"/>
                    </a:cubicBezTo>
                    <a:cubicBezTo>
                      <a:pt x="15470" y="6061"/>
                      <a:pt x="15571" y="6090"/>
                      <a:pt x="15670" y="6090"/>
                    </a:cubicBezTo>
                    <a:cubicBezTo>
                      <a:pt x="16049" y="6090"/>
                      <a:pt x="16314" y="5715"/>
                      <a:pt x="16380" y="5344"/>
                    </a:cubicBezTo>
                    <a:cubicBezTo>
                      <a:pt x="16442" y="4998"/>
                      <a:pt x="16351" y="4539"/>
                      <a:pt x="15892" y="4367"/>
                    </a:cubicBezTo>
                    <a:cubicBezTo>
                      <a:pt x="15805" y="4342"/>
                      <a:pt x="15717" y="4327"/>
                      <a:pt x="15637" y="4327"/>
                    </a:cubicBezTo>
                    <a:close/>
                    <a:moveTo>
                      <a:pt x="20456" y="4327"/>
                    </a:moveTo>
                    <a:cubicBezTo>
                      <a:pt x="20037" y="4327"/>
                      <a:pt x="19811" y="4644"/>
                      <a:pt x="19738" y="4943"/>
                    </a:cubicBezTo>
                    <a:cubicBezTo>
                      <a:pt x="19651" y="5300"/>
                      <a:pt x="19757" y="5788"/>
                      <a:pt x="20187" y="6010"/>
                    </a:cubicBezTo>
                    <a:cubicBezTo>
                      <a:pt x="20288" y="6061"/>
                      <a:pt x="20391" y="6090"/>
                      <a:pt x="20488" y="6090"/>
                    </a:cubicBezTo>
                    <a:cubicBezTo>
                      <a:pt x="20868" y="6090"/>
                      <a:pt x="21130" y="5715"/>
                      <a:pt x="21199" y="5344"/>
                    </a:cubicBezTo>
                    <a:cubicBezTo>
                      <a:pt x="21261" y="4998"/>
                      <a:pt x="21170" y="4539"/>
                      <a:pt x="20711" y="4367"/>
                    </a:cubicBezTo>
                    <a:cubicBezTo>
                      <a:pt x="20624" y="4342"/>
                      <a:pt x="20537" y="4327"/>
                      <a:pt x="20456" y="4327"/>
                    </a:cubicBezTo>
                    <a:close/>
                    <a:moveTo>
                      <a:pt x="25271" y="4327"/>
                    </a:moveTo>
                    <a:cubicBezTo>
                      <a:pt x="24856" y="4327"/>
                      <a:pt x="24630" y="4644"/>
                      <a:pt x="24558" y="4943"/>
                    </a:cubicBezTo>
                    <a:cubicBezTo>
                      <a:pt x="24470" y="5300"/>
                      <a:pt x="24575" y="5788"/>
                      <a:pt x="25005" y="6010"/>
                    </a:cubicBezTo>
                    <a:cubicBezTo>
                      <a:pt x="25108" y="6061"/>
                      <a:pt x="25209" y="6090"/>
                      <a:pt x="25308" y="6090"/>
                    </a:cubicBezTo>
                    <a:cubicBezTo>
                      <a:pt x="25686" y="6090"/>
                      <a:pt x="25948" y="5715"/>
                      <a:pt x="26018" y="5344"/>
                    </a:cubicBezTo>
                    <a:cubicBezTo>
                      <a:pt x="26080" y="4998"/>
                      <a:pt x="25989" y="4539"/>
                      <a:pt x="25530" y="4367"/>
                    </a:cubicBezTo>
                    <a:cubicBezTo>
                      <a:pt x="25442" y="4342"/>
                      <a:pt x="25355" y="4327"/>
                      <a:pt x="25271" y="4327"/>
                    </a:cubicBezTo>
                    <a:close/>
                    <a:moveTo>
                      <a:pt x="30090" y="4327"/>
                    </a:moveTo>
                    <a:cubicBezTo>
                      <a:pt x="29675" y="4327"/>
                      <a:pt x="29449" y="4644"/>
                      <a:pt x="29376" y="4943"/>
                    </a:cubicBezTo>
                    <a:cubicBezTo>
                      <a:pt x="29289" y="5300"/>
                      <a:pt x="29391" y="5788"/>
                      <a:pt x="29825" y="6010"/>
                    </a:cubicBezTo>
                    <a:cubicBezTo>
                      <a:pt x="29922" y="6061"/>
                      <a:pt x="30025" y="6090"/>
                      <a:pt x="30126" y="6090"/>
                    </a:cubicBezTo>
                    <a:cubicBezTo>
                      <a:pt x="30502" y="6090"/>
                      <a:pt x="30768" y="5715"/>
                      <a:pt x="30837" y="5344"/>
                    </a:cubicBezTo>
                    <a:cubicBezTo>
                      <a:pt x="30899" y="4998"/>
                      <a:pt x="30808" y="4539"/>
                      <a:pt x="30349" y="4367"/>
                    </a:cubicBezTo>
                    <a:cubicBezTo>
                      <a:pt x="30257" y="4342"/>
                      <a:pt x="30174" y="4327"/>
                      <a:pt x="30090" y="4327"/>
                    </a:cubicBezTo>
                    <a:close/>
                    <a:moveTo>
                      <a:pt x="34909" y="4327"/>
                    </a:moveTo>
                    <a:cubicBezTo>
                      <a:pt x="34493" y="4327"/>
                      <a:pt x="34268" y="4644"/>
                      <a:pt x="34195" y="4943"/>
                    </a:cubicBezTo>
                    <a:cubicBezTo>
                      <a:pt x="34108" y="5300"/>
                      <a:pt x="34209" y="5788"/>
                      <a:pt x="34643" y="6010"/>
                    </a:cubicBezTo>
                    <a:cubicBezTo>
                      <a:pt x="34742" y="6061"/>
                      <a:pt x="34843" y="6090"/>
                      <a:pt x="34945" y="6090"/>
                    </a:cubicBezTo>
                    <a:cubicBezTo>
                      <a:pt x="35320" y="6090"/>
                      <a:pt x="35586" y="5715"/>
                      <a:pt x="35655" y="5344"/>
                    </a:cubicBezTo>
                    <a:cubicBezTo>
                      <a:pt x="35717" y="4998"/>
                      <a:pt x="35626" y="4539"/>
                      <a:pt x="35164" y="4367"/>
                    </a:cubicBezTo>
                    <a:cubicBezTo>
                      <a:pt x="35077" y="4342"/>
                      <a:pt x="34993" y="4327"/>
                      <a:pt x="34909" y="4327"/>
                    </a:cubicBezTo>
                    <a:close/>
                    <a:moveTo>
                      <a:pt x="39728" y="4327"/>
                    </a:moveTo>
                    <a:cubicBezTo>
                      <a:pt x="39313" y="4327"/>
                      <a:pt x="39086" y="4644"/>
                      <a:pt x="39014" y="4943"/>
                    </a:cubicBezTo>
                    <a:cubicBezTo>
                      <a:pt x="38926" y="5300"/>
                      <a:pt x="39029" y="5788"/>
                      <a:pt x="39462" y="6010"/>
                    </a:cubicBezTo>
                    <a:cubicBezTo>
                      <a:pt x="39560" y="6061"/>
                      <a:pt x="39662" y="6090"/>
                      <a:pt x="39764" y="6090"/>
                    </a:cubicBezTo>
                    <a:cubicBezTo>
                      <a:pt x="40140" y="6090"/>
                      <a:pt x="40405" y="5715"/>
                      <a:pt x="40474" y="5344"/>
                    </a:cubicBezTo>
                    <a:cubicBezTo>
                      <a:pt x="40537" y="4998"/>
                      <a:pt x="40446" y="4539"/>
                      <a:pt x="39982" y="4367"/>
                    </a:cubicBezTo>
                    <a:cubicBezTo>
                      <a:pt x="39895" y="4342"/>
                      <a:pt x="39812" y="4327"/>
                      <a:pt x="39728" y="4327"/>
                    </a:cubicBezTo>
                    <a:close/>
                    <a:moveTo>
                      <a:pt x="44546" y="4327"/>
                    </a:moveTo>
                    <a:cubicBezTo>
                      <a:pt x="44131" y="4327"/>
                      <a:pt x="43906" y="4644"/>
                      <a:pt x="43833" y="4943"/>
                    </a:cubicBezTo>
                    <a:cubicBezTo>
                      <a:pt x="43746" y="5300"/>
                      <a:pt x="43847" y="5788"/>
                      <a:pt x="44277" y="6010"/>
                    </a:cubicBezTo>
                    <a:cubicBezTo>
                      <a:pt x="44379" y="6061"/>
                      <a:pt x="44481" y="6090"/>
                      <a:pt x="44583" y="6090"/>
                    </a:cubicBezTo>
                    <a:cubicBezTo>
                      <a:pt x="44958" y="6090"/>
                      <a:pt x="45224" y="5715"/>
                      <a:pt x="45293" y="5344"/>
                    </a:cubicBezTo>
                    <a:cubicBezTo>
                      <a:pt x="45355" y="4998"/>
                      <a:pt x="45264" y="4539"/>
                      <a:pt x="44802" y="4367"/>
                    </a:cubicBezTo>
                    <a:cubicBezTo>
                      <a:pt x="44714" y="4342"/>
                      <a:pt x="44630" y="4327"/>
                      <a:pt x="44546" y="4327"/>
                    </a:cubicBezTo>
                    <a:close/>
                    <a:moveTo>
                      <a:pt x="49366" y="4327"/>
                    </a:moveTo>
                    <a:cubicBezTo>
                      <a:pt x="48950" y="4327"/>
                      <a:pt x="48724" y="4644"/>
                      <a:pt x="48651" y="4943"/>
                    </a:cubicBezTo>
                    <a:cubicBezTo>
                      <a:pt x="48564" y="5304"/>
                      <a:pt x="48666" y="5788"/>
                      <a:pt x="49096" y="6010"/>
                    </a:cubicBezTo>
                    <a:cubicBezTo>
                      <a:pt x="49198" y="6061"/>
                      <a:pt x="49300" y="6090"/>
                      <a:pt x="49398" y="6090"/>
                    </a:cubicBezTo>
                    <a:cubicBezTo>
                      <a:pt x="49777" y="6090"/>
                      <a:pt x="50043" y="5715"/>
                      <a:pt x="50109" y="5344"/>
                    </a:cubicBezTo>
                    <a:cubicBezTo>
                      <a:pt x="50171" y="4998"/>
                      <a:pt x="50083" y="4539"/>
                      <a:pt x="49620" y="4367"/>
                    </a:cubicBezTo>
                    <a:cubicBezTo>
                      <a:pt x="49533" y="4342"/>
                      <a:pt x="49450" y="4327"/>
                      <a:pt x="49366" y="4327"/>
                    </a:cubicBezTo>
                    <a:close/>
                    <a:moveTo>
                      <a:pt x="54184" y="4327"/>
                    </a:moveTo>
                    <a:cubicBezTo>
                      <a:pt x="53769" y="4327"/>
                      <a:pt x="53543" y="4644"/>
                      <a:pt x="53471" y="4943"/>
                    </a:cubicBezTo>
                    <a:cubicBezTo>
                      <a:pt x="53383" y="5300"/>
                      <a:pt x="53485" y="5788"/>
                      <a:pt x="53915" y="6010"/>
                    </a:cubicBezTo>
                    <a:cubicBezTo>
                      <a:pt x="54017" y="6061"/>
                      <a:pt x="54118" y="6090"/>
                      <a:pt x="54217" y="6090"/>
                    </a:cubicBezTo>
                    <a:cubicBezTo>
                      <a:pt x="54596" y="6090"/>
                      <a:pt x="54862" y="5715"/>
                      <a:pt x="54927" y="5344"/>
                    </a:cubicBezTo>
                    <a:cubicBezTo>
                      <a:pt x="54989" y="4998"/>
                      <a:pt x="54898" y="4539"/>
                      <a:pt x="54439" y="4367"/>
                    </a:cubicBezTo>
                    <a:cubicBezTo>
                      <a:pt x="54352" y="4342"/>
                      <a:pt x="54264" y="4327"/>
                      <a:pt x="54184" y="4327"/>
                    </a:cubicBezTo>
                    <a:close/>
                    <a:moveTo>
                      <a:pt x="59003" y="4327"/>
                    </a:moveTo>
                    <a:cubicBezTo>
                      <a:pt x="58585" y="4327"/>
                      <a:pt x="58362" y="4644"/>
                      <a:pt x="58289" y="4943"/>
                    </a:cubicBezTo>
                    <a:cubicBezTo>
                      <a:pt x="58202" y="5300"/>
                      <a:pt x="58304" y="5788"/>
                      <a:pt x="58733" y="6010"/>
                    </a:cubicBezTo>
                    <a:cubicBezTo>
                      <a:pt x="58835" y="6061"/>
                      <a:pt x="58938" y="6090"/>
                      <a:pt x="59036" y="6090"/>
                    </a:cubicBezTo>
                    <a:cubicBezTo>
                      <a:pt x="59415" y="6090"/>
                      <a:pt x="59681" y="5715"/>
                      <a:pt x="59746" y="5344"/>
                    </a:cubicBezTo>
                    <a:cubicBezTo>
                      <a:pt x="59808" y="4998"/>
                      <a:pt x="59717" y="4539"/>
                      <a:pt x="59258" y="4367"/>
                    </a:cubicBezTo>
                    <a:cubicBezTo>
                      <a:pt x="59170" y="4342"/>
                      <a:pt x="59083" y="4327"/>
                      <a:pt x="59003" y="4327"/>
                    </a:cubicBezTo>
                    <a:close/>
                    <a:moveTo>
                      <a:pt x="63822" y="4327"/>
                    </a:moveTo>
                    <a:cubicBezTo>
                      <a:pt x="63403" y="4327"/>
                      <a:pt x="63177" y="4644"/>
                      <a:pt x="63108" y="4943"/>
                    </a:cubicBezTo>
                    <a:cubicBezTo>
                      <a:pt x="63021" y="5300"/>
                      <a:pt x="63122" y="5788"/>
                      <a:pt x="63552" y="6010"/>
                    </a:cubicBezTo>
                    <a:cubicBezTo>
                      <a:pt x="63655" y="6065"/>
                      <a:pt x="63756" y="6090"/>
                      <a:pt x="63855" y="6090"/>
                    </a:cubicBezTo>
                    <a:cubicBezTo>
                      <a:pt x="64233" y="6090"/>
                      <a:pt x="64499" y="5715"/>
                      <a:pt x="64565" y="5344"/>
                    </a:cubicBezTo>
                    <a:cubicBezTo>
                      <a:pt x="64627" y="4998"/>
                      <a:pt x="64536" y="4539"/>
                      <a:pt x="64077" y="4367"/>
                    </a:cubicBezTo>
                    <a:cubicBezTo>
                      <a:pt x="63990" y="4342"/>
                      <a:pt x="63902" y="4327"/>
                      <a:pt x="63822" y="4327"/>
                    </a:cubicBezTo>
                    <a:close/>
                    <a:moveTo>
                      <a:pt x="68641" y="4327"/>
                    </a:moveTo>
                    <a:cubicBezTo>
                      <a:pt x="68222" y="4327"/>
                      <a:pt x="67996" y="4644"/>
                      <a:pt x="67923" y="4943"/>
                    </a:cubicBezTo>
                    <a:cubicBezTo>
                      <a:pt x="67839" y="5300"/>
                      <a:pt x="67942" y="5788"/>
                      <a:pt x="68371" y="6010"/>
                    </a:cubicBezTo>
                    <a:cubicBezTo>
                      <a:pt x="68473" y="6061"/>
                      <a:pt x="68575" y="6090"/>
                      <a:pt x="68673" y="6090"/>
                    </a:cubicBezTo>
                    <a:cubicBezTo>
                      <a:pt x="69053" y="6090"/>
                      <a:pt x="69318" y="5715"/>
                      <a:pt x="69384" y="5344"/>
                    </a:cubicBezTo>
                    <a:cubicBezTo>
                      <a:pt x="69446" y="4998"/>
                      <a:pt x="69354" y="4539"/>
                      <a:pt x="68895" y="4367"/>
                    </a:cubicBezTo>
                    <a:cubicBezTo>
                      <a:pt x="68808" y="4342"/>
                      <a:pt x="68721" y="4327"/>
                      <a:pt x="68641" y="4327"/>
                    </a:cubicBezTo>
                    <a:close/>
                    <a:moveTo>
                      <a:pt x="73459" y="4327"/>
                    </a:moveTo>
                    <a:cubicBezTo>
                      <a:pt x="73041" y="4327"/>
                      <a:pt x="72815" y="4644"/>
                      <a:pt x="72742" y="4943"/>
                    </a:cubicBezTo>
                    <a:cubicBezTo>
                      <a:pt x="72659" y="5300"/>
                      <a:pt x="72760" y="5788"/>
                      <a:pt x="73190" y="6010"/>
                    </a:cubicBezTo>
                    <a:cubicBezTo>
                      <a:pt x="73292" y="6061"/>
                      <a:pt x="73394" y="6090"/>
                      <a:pt x="73493" y="6090"/>
                    </a:cubicBezTo>
                    <a:cubicBezTo>
                      <a:pt x="73871" y="6090"/>
                      <a:pt x="74133" y="5715"/>
                      <a:pt x="74202" y="5339"/>
                    </a:cubicBezTo>
                    <a:cubicBezTo>
                      <a:pt x="74265" y="4998"/>
                      <a:pt x="74174" y="4539"/>
                      <a:pt x="73715" y="4367"/>
                    </a:cubicBezTo>
                    <a:cubicBezTo>
                      <a:pt x="73627" y="4342"/>
                      <a:pt x="73540" y="4327"/>
                      <a:pt x="73459" y="4327"/>
                    </a:cubicBezTo>
                    <a:close/>
                    <a:moveTo>
                      <a:pt x="78275" y="4327"/>
                    </a:moveTo>
                    <a:cubicBezTo>
                      <a:pt x="77860" y="4327"/>
                      <a:pt x="77634" y="4644"/>
                      <a:pt x="77561" y="4943"/>
                    </a:cubicBezTo>
                    <a:cubicBezTo>
                      <a:pt x="77474" y="5300"/>
                      <a:pt x="77576" y="5788"/>
                      <a:pt x="78009" y="6010"/>
                    </a:cubicBezTo>
                    <a:cubicBezTo>
                      <a:pt x="78111" y="6061"/>
                      <a:pt x="78213" y="6090"/>
                      <a:pt x="78311" y="6090"/>
                    </a:cubicBezTo>
                    <a:cubicBezTo>
                      <a:pt x="78690" y="6090"/>
                      <a:pt x="78953" y="5715"/>
                      <a:pt x="79022" y="5344"/>
                    </a:cubicBezTo>
                    <a:cubicBezTo>
                      <a:pt x="79084" y="4998"/>
                      <a:pt x="78992" y="4539"/>
                      <a:pt x="78533" y="4367"/>
                    </a:cubicBezTo>
                    <a:cubicBezTo>
                      <a:pt x="78442" y="4342"/>
                      <a:pt x="78358" y="4327"/>
                      <a:pt x="78275" y="4327"/>
                    </a:cubicBezTo>
                    <a:close/>
                    <a:moveTo>
                      <a:pt x="83094" y="4327"/>
                    </a:moveTo>
                    <a:cubicBezTo>
                      <a:pt x="82678" y="4327"/>
                      <a:pt x="82453" y="4644"/>
                      <a:pt x="82379" y="4943"/>
                    </a:cubicBezTo>
                    <a:cubicBezTo>
                      <a:pt x="82292" y="5300"/>
                      <a:pt x="82394" y="5788"/>
                      <a:pt x="82828" y="6010"/>
                    </a:cubicBezTo>
                    <a:cubicBezTo>
                      <a:pt x="82926" y="6061"/>
                      <a:pt x="83028" y="6090"/>
                      <a:pt x="83130" y="6090"/>
                    </a:cubicBezTo>
                    <a:cubicBezTo>
                      <a:pt x="83505" y="6090"/>
                      <a:pt x="83771" y="5711"/>
                      <a:pt x="83840" y="5339"/>
                    </a:cubicBezTo>
                    <a:cubicBezTo>
                      <a:pt x="83902" y="4998"/>
                      <a:pt x="83811" y="4539"/>
                      <a:pt x="83352" y="4367"/>
                    </a:cubicBezTo>
                    <a:cubicBezTo>
                      <a:pt x="83261" y="4342"/>
                      <a:pt x="83178" y="4327"/>
                      <a:pt x="83094" y="4327"/>
                    </a:cubicBezTo>
                    <a:close/>
                    <a:moveTo>
                      <a:pt x="87913" y="4327"/>
                    </a:moveTo>
                    <a:cubicBezTo>
                      <a:pt x="87498" y="4327"/>
                      <a:pt x="87271" y="4644"/>
                      <a:pt x="87199" y="4943"/>
                    </a:cubicBezTo>
                    <a:cubicBezTo>
                      <a:pt x="87111" y="5304"/>
                      <a:pt x="87214" y="5788"/>
                      <a:pt x="87646" y="6010"/>
                    </a:cubicBezTo>
                    <a:cubicBezTo>
                      <a:pt x="87745" y="6061"/>
                      <a:pt x="87847" y="6090"/>
                      <a:pt x="87949" y="6090"/>
                    </a:cubicBezTo>
                    <a:cubicBezTo>
                      <a:pt x="88324" y="6090"/>
                      <a:pt x="88590" y="5715"/>
                      <a:pt x="88659" y="5344"/>
                    </a:cubicBezTo>
                    <a:cubicBezTo>
                      <a:pt x="88721" y="4998"/>
                      <a:pt x="88630" y="4539"/>
                      <a:pt x="88167" y="4367"/>
                    </a:cubicBezTo>
                    <a:cubicBezTo>
                      <a:pt x="88080" y="4342"/>
                      <a:pt x="87996" y="4327"/>
                      <a:pt x="87913" y="4327"/>
                    </a:cubicBezTo>
                    <a:close/>
                    <a:moveTo>
                      <a:pt x="9671" y="5536"/>
                    </a:moveTo>
                    <a:cubicBezTo>
                      <a:pt x="9667" y="5536"/>
                      <a:pt x="9664" y="5536"/>
                      <a:pt x="9660" y="5540"/>
                    </a:cubicBezTo>
                    <a:cubicBezTo>
                      <a:pt x="9292" y="5704"/>
                      <a:pt x="8859" y="5788"/>
                      <a:pt x="8403" y="5788"/>
                    </a:cubicBezTo>
                    <a:cubicBezTo>
                      <a:pt x="7974" y="5788"/>
                      <a:pt x="7555" y="5707"/>
                      <a:pt x="7194" y="5554"/>
                    </a:cubicBezTo>
                    <a:cubicBezTo>
                      <a:pt x="7191" y="5554"/>
                      <a:pt x="7187" y="5551"/>
                      <a:pt x="7184" y="5551"/>
                    </a:cubicBezTo>
                    <a:cubicBezTo>
                      <a:pt x="7179" y="5551"/>
                      <a:pt x="7176" y="5554"/>
                      <a:pt x="7172" y="5554"/>
                    </a:cubicBezTo>
                    <a:cubicBezTo>
                      <a:pt x="7165" y="5558"/>
                      <a:pt x="7157" y="5566"/>
                      <a:pt x="7154" y="5573"/>
                    </a:cubicBezTo>
                    <a:cubicBezTo>
                      <a:pt x="7085" y="5798"/>
                      <a:pt x="6943" y="6116"/>
                      <a:pt x="6670" y="6327"/>
                    </a:cubicBezTo>
                    <a:cubicBezTo>
                      <a:pt x="6659" y="6334"/>
                      <a:pt x="6655" y="6349"/>
                      <a:pt x="6663" y="6363"/>
                    </a:cubicBezTo>
                    <a:cubicBezTo>
                      <a:pt x="7001" y="6993"/>
                      <a:pt x="7609" y="7343"/>
                      <a:pt x="8374" y="7343"/>
                    </a:cubicBezTo>
                    <a:lnTo>
                      <a:pt x="8393" y="7343"/>
                    </a:lnTo>
                    <a:cubicBezTo>
                      <a:pt x="9234" y="7336"/>
                      <a:pt x="9853" y="6978"/>
                      <a:pt x="10192" y="6309"/>
                    </a:cubicBezTo>
                    <a:cubicBezTo>
                      <a:pt x="10203" y="6294"/>
                      <a:pt x="10200" y="6279"/>
                      <a:pt x="10188" y="6269"/>
                    </a:cubicBezTo>
                    <a:cubicBezTo>
                      <a:pt x="9977" y="6090"/>
                      <a:pt x="9802" y="5835"/>
                      <a:pt x="9700" y="5554"/>
                    </a:cubicBezTo>
                    <a:cubicBezTo>
                      <a:pt x="9697" y="5547"/>
                      <a:pt x="9689" y="5540"/>
                      <a:pt x="9682" y="5540"/>
                    </a:cubicBezTo>
                    <a:cubicBezTo>
                      <a:pt x="9679" y="5536"/>
                      <a:pt x="9675" y="5536"/>
                      <a:pt x="9671" y="5536"/>
                    </a:cubicBezTo>
                    <a:close/>
                    <a:moveTo>
                      <a:pt x="14490" y="5536"/>
                    </a:moveTo>
                    <a:cubicBezTo>
                      <a:pt x="14486" y="5536"/>
                      <a:pt x="14483" y="5536"/>
                      <a:pt x="14479" y="5540"/>
                    </a:cubicBezTo>
                    <a:cubicBezTo>
                      <a:pt x="14111" y="5704"/>
                      <a:pt x="13678" y="5788"/>
                      <a:pt x="13222" y="5788"/>
                    </a:cubicBezTo>
                    <a:cubicBezTo>
                      <a:pt x="12792" y="5788"/>
                      <a:pt x="12374" y="5707"/>
                      <a:pt x="12013" y="5554"/>
                    </a:cubicBezTo>
                    <a:cubicBezTo>
                      <a:pt x="12009" y="5554"/>
                      <a:pt x="12006" y="5551"/>
                      <a:pt x="12002" y="5551"/>
                    </a:cubicBezTo>
                    <a:cubicBezTo>
                      <a:pt x="11999" y="5551"/>
                      <a:pt x="11992" y="5554"/>
                      <a:pt x="11987" y="5554"/>
                    </a:cubicBezTo>
                    <a:cubicBezTo>
                      <a:pt x="11980" y="5558"/>
                      <a:pt x="11977" y="5566"/>
                      <a:pt x="11973" y="5573"/>
                    </a:cubicBezTo>
                    <a:cubicBezTo>
                      <a:pt x="11904" y="5798"/>
                      <a:pt x="11758" y="6116"/>
                      <a:pt x="11489" y="6327"/>
                    </a:cubicBezTo>
                    <a:cubicBezTo>
                      <a:pt x="11478" y="6334"/>
                      <a:pt x="11474" y="6349"/>
                      <a:pt x="11481" y="6363"/>
                    </a:cubicBezTo>
                    <a:cubicBezTo>
                      <a:pt x="11820" y="6993"/>
                      <a:pt x="12429" y="7343"/>
                      <a:pt x="13194" y="7343"/>
                    </a:cubicBezTo>
                    <a:lnTo>
                      <a:pt x="13211" y="7343"/>
                    </a:lnTo>
                    <a:cubicBezTo>
                      <a:pt x="14053" y="7336"/>
                      <a:pt x="14672" y="6978"/>
                      <a:pt x="15011" y="6309"/>
                    </a:cubicBezTo>
                    <a:cubicBezTo>
                      <a:pt x="15021" y="6294"/>
                      <a:pt x="15018" y="6279"/>
                      <a:pt x="15007" y="6269"/>
                    </a:cubicBezTo>
                    <a:cubicBezTo>
                      <a:pt x="14796" y="6090"/>
                      <a:pt x="14621" y="5835"/>
                      <a:pt x="14515" y="5554"/>
                    </a:cubicBezTo>
                    <a:cubicBezTo>
                      <a:pt x="14515" y="5547"/>
                      <a:pt x="14508" y="5540"/>
                      <a:pt x="14500" y="5540"/>
                    </a:cubicBezTo>
                    <a:cubicBezTo>
                      <a:pt x="14497" y="5536"/>
                      <a:pt x="14493" y="5536"/>
                      <a:pt x="14490" y="5536"/>
                    </a:cubicBezTo>
                    <a:close/>
                    <a:moveTo>
                      <a:pt x="19308" y="5536"/>
                    </a:moveTo>
                    <a:cubicBezTo>
                      <a:pt x="19305" y="5536"/>
                      <a:pt x="19301" y="5536"/>
                      <a:pt x="19298" y="5540"/>
                    </a:cubicBezTo>
                    <a:cubicBezTo>
                      <a:pt x="18930" y="5704"/>
                      <a:pt x="18496" y="5788"/>
                      <a:pt x="18041" y="5788"/>
                    </a:cubicBezTo>
                    <a:cubicBezTo>
                      <a:pt x="17612" y="5788"/>
                      <a:pt x="17193" y="5707"/>
                      <a:pt x="16832" y="5554"/>
                    </a:cubicBezTo>
                    <a:cubicBezTo>
                      <a:pt x="16828" y="5554"/>
                      <a:pt x="16825" y="5551"/>
                      <a:pt x="16821" y="5551"/>
                    </a:cubicBezTo>
                    <a:cubicBezTo>
                      <a:pt x="16813" y="5551"/>
                      <a:pt x="16810" y="5554"/>
                      <a:pt x="16806" y="5554"/>
                    </a:cubicBezTo>
                    <a:cubicBezTo>
                      <a:pt x="16799" y="5558"/>
                      <a:pt x="16795" y="5566"/>
                      <a:pt x="16792" y="5573"/>
                    </a:cubicBezTo>
                    <a:cubicBezTo>
                      <a:pt x="16723" y="5798"/>
                      <a:pt x="16577" y="6116"/>
                      <a:pt x="16307" y="6327"/>
                    </a:cubicBezTo>
                    <a:cubicBezTo>
                      <a:pt x="16297" y="6334"/>
                      <a:pt x="16292" y="6349"/>
                      <a:pt x="16300" y="6363"/>
                    </a:cubicBezTo>
                    <a:cubicBezTo>
                      <a:pt x="16639" y="6993"/>
                      <a:pt x="17247" y="7343"/>
                      <a:pt x="18012" y="7343"/>
                    </a:cubicBezTo>
                    <a:lnTo>
                      <a:pt x="18030" y="7343"/>
                    </a:lnTo>
                    <a:cubicBezTo>
                      <a:pt x="18871" y="7336"/>
                      <a:pt x="19491" y="6978"/>
                      <a:pt x="19829" y="6309"/>
                    </a:cubicBezTo>
                    <a:cubicBezTo>
                      <a:pt x="19841" y="6294"/>
                      <a:pt x="19837" y="6279"/>
                      <a:pt x="19826" y="6269"/>
                    </a:cubicBezTo>
                    <a:cubicBezTo>
                      <a:pt x="19614" y="6090"/>
                      <a:pt x="19439" y="5835"/>
                      <a:pt x="19335" y="5554"/>
                    </a:cubicBezTo>
                    <a:cubicBezTo>
                      <a:pt x="19335" y="5547"/>
                      <a:pt x="19327" y="5540"/>
                      <a:pt x="19320" y="5540"/>
                    </a:cubicBezTo>
                    <a:cubicBezTo>
                      <a:pt x="19316" y="5536"/>
                      <a:pt x="19313" y="5536"/>
                      <a:pt x="19308" y="5536"/>
                    </a:cubicBezTo>
                    <a:close/>
                    <a:moveTo>
                      <a:pt x="33765" y="5536"/>
                    </a:moveTo>
                    <a:cubicBezTo>
                      <a:pt x="33762" y="5536"/>
                      <a:pt x="33758" y="5536"/>
                      <a:pt x="33754" y="5540"/>
                    </a:cubicBezTo>
                    <a:cubicBezTo>
                      <a:pt x="33387" y="5704"/>
                      <a:pt x="32953" y="5788"/>
                      <a:pt x="32498" y="5788"/>
                    </a:cubicBezTo>
                    <a:cubicBezTo>
                      <a:pt x="32068" y="5788"/>
                      <a:pt x="31649" y="5707"/>
                      <a:pt x="31284" y="5554"/>
                    </a:cubicBezTo>
                    <a:lnTo>
                      <a:pt x="31263" y="5554"/>
                    </a:lnTo>
                    <a:cubicBezTo>
                      <a:pt x="31256" y="5558"/>
                      <a:pt x="31252" y="5566"/>
                      <a:pt x="31249" y="5573"/>
                    </a:cubicBezTo>
                    <a:cubicBezTo>
                      <a:pt x="31175" y="5798"/>
                      <a:pt x="31034" y="6116"/>
                      <a:pt x="30760" y="6327"/>
                    </a:cubicBezTo>
                    <a:cubicBezTo>
                      <a:pt x="30753" y="6334"/>
                      <a:pt x="30749" y="6349"/>
                      <a:pt x="30753" y="6363"/>
                    </a:cubicBezTo>
                    <a:cubicBezTo>
                      <a:pt x="31096" y="6993"/>
                      <a:pt x="31704" y="7343"/>
                      <a:pt x="32469" y="7343"/>
                    </a:cubicBezTo>
                    <a:lnTo>
                      <a:pt x="32486" y="7343"/>
                    </a:lnTo>
                    <a:cubicBezTo>
                      <a:pt x="33325" y="7336"/>
                      <a:pt x="33947" y="6978"/>
                      <a:pt x="34286" y="6309"/>
                    </a:cubicBezTo>
                    <a:cubicBezTo>
                      <a:pt x="34293" y="6294"/>
                      <a:pt x="34293" y="6279"/>
                      <a:pt x="34283" y="6269"/>
                    </a:cubicBezTo>
                    <a:cubicBezTo>
                      <a:pt x="34071" y="6090"/>
                      <a:pt x="33896" y="5835"/>
                      <a:pt x="33791" y="5554"/>
                    </a:cubicBezTo>
                    <a:cubicBezTo>
                      <a:pt x="33787" y="5547"/>
                      <a:pt x="33784" y="5540"/>
                      <a:pt x="33776" y="5540"/>
                    </a:cubicBezTo>
                    <a:cubicBezTo>
                      <a:pt x="33772" y="5536"/>
                      <a:pt x="33769" y="5536"/>
                      <a:pt x="33765" y="5536"/>
                    </a:cubicBezTo>
                    <a:close/>
                    <a:moveTo>
                      <a:pt x="38584" y="5536"/>
                    </a:moveTo>
                    <a:cubicBezTo>
                      <a:pt x="38580" y="5536"/>
                      <a:pt x="38577" y="5536"/>
                      <a:pt x="38573" y="5540"/>
                    </a:cubicBezTo>
                    <a:cubicBezTo>
                      <a:pt x="38202" y="5704"/>
                      <a:pt x="37772" y="5788"/>
                      <a:pt x="37316" y="5788"/>
                    </a:cubicBezTo>
                    <a:cubicBezTo>
                      <a:pt x="36887" y="5788"/>
                      <a:pt x="36464" y="5707"/>
                      <a:pt x="36104" y="5554"/>
                    </a:cubicBezTo>
                    <a:cubicBezTo>
                      <a:pt x="36100" y="5554"/>
                      <a:pt x="36097" y="5551"/>
                      <a:pt x="36092" y="5551"/>
                    </a:cubicBezTo>
                    <a:cubicBezTo>
                      <a:pt x="36089" y="5551"/>
                      <a:pt x="36085" y="5554"/>
                      <a:pt x="36082" y="5554"/>
                    </a:cubicBezTo>
                    <a:cubicBezTo>
                      <a:pt x="36075" y="5558"/>
                      <a:pt x="36070" y="5566"/>
                      <a:pt x="36067" y="5573"/>
                    </a:cubicBezTo>
                    <a:cubicBezTo>
                      <a:pt x="35994" y="5798"/>
                      <a:pt x="35852" y="6116"/>
                      <a:pt x="35579" y="6327"/>
                    </a:cubicBezTo>
                    <a:cubicBezTo>
                      <a:pt x="35568" y="6334"/>
                      <a:pt x="35568" y="6349"/>
                      <a:pt x="35572" y="6363"/>
                    </a:cubicBezTo>
                    <a:cubicBezTo>
                      <a:pt x="35914" y="6993"/>
                      <a:pt x="36522" y="7343"/>
                      <a:pt x="37287" y="7343"/>
                    </a:cubicBezTo>
                    <a:lnTo>
                      <a:pt x="37306" y="7343"/>
                    </a:lnTo>
                    <a:cubicBezTo>
                      <a:pt x="38143" y="7336"/>
                      <a:pt x="38766" y="6978"/>
                      <a:pt x="39105" y="6309"/>
                    </a:cubicBezTo>
                    <a:cubicBezTo>
                      <a:pt x="39113" y="6294"/>
                      <a:pt x="39113" y="6279"/>
                      <a:pt x="39101" y="6269"/>
                    </a:cubicBezTo>
                    <a:cubicBezTo>
                      <a:pt x="38886" y="6090"/>
                      <a:pt x="38715" y="5835"/>
                      <a:pt x="38610" y="5554"/>
                    </a:cubicBezTo>
                    <a:cubicBezTo>
                      <a:pt x="38606" y="5547"/>
                      <a:pt x="38602" y="5540"/>
                      <a:pt x="38595" y="5540"/>
                    </a:cubicBezTo>
                    <a:cubicBezTo>
                      <a:pt x="38592" y="5536"/>
                      <a:pt x="38588" y="5536"/>
                      <a:pt x="38584" y="5536"/>
                    </a:cubicBezTo>
                    <a:close/>
                    <a:moveTo>
                      <a:pt x="43403" y="5536"/>
                    </a:moveTo>
                    <a:cubicBezTo>
                      <a:pt x="43399" y="5536"/>
                      <a:pt x="43396" y="5536"/>
                      <a:pt x="43392" y="5540"/>
                    </a:cubicBezTo>
                    <a:cubicBezTo>
                      <a:pt x="43020" y="5704"/>
                      <a:pt x="42591" y="5788"/>
                      <a:pt x="42135" y="5788"/>
                    </a:cubicBezTo>
                    <a:cubicBezTo>
                      <a:pt x="41702" y="5788"/>
                      <a:pt x="41283" y="5707"/>
                      <a:pt x="40922" y="5554"/>
                    </a:cubicBezTo>
                    <a:lnTo>
                      <a:pt x="40900" y="5554"/>
                    </a:lnTo>
                    <a:cubicBezTo>
                      <a:pt x="40893" y="5558"/>
                      <a:pt x="40890" y="5566"/>
                      <a:pt x="40886" y="5573"/>
                    </a:cubicBezTo>
                    <a:cubicBezTo>
                      <a:pt x="40813" y="5798"/>
                      <a:pt x="40671" y="6116"/>
                      <a:pt x="40398" y="6327"/>
                    </a:cubicBezTo>
                    <a:cubicBezTo>
                      <a:pt x="40387" y="6334"/>
                      <a:pt x="40387" y="6349"/>
                      <a:pt x="40391" y="6363"/>
                    </a:cubicBezTo>
                    <a:cubicBezTo>
                      <a:pt x="40730" y="6993"/>
                      <a:pt x="41342" y="7343"/>
                      <a:pt x="42107" y="7343"/>
                    </a:cubicBezTo>
                    <a:lnTo>
                      <a:pt x="42124" y="7343"/>
                    </a:lnTo>
                    <a:cubicBezTo>
                      <a:pt x="42962" y="7336"/>
                      <a:pt x="43585" y="6978"/>
                      <a:pt x="43924" y="6309"/>
                    </a:cubicBezTo>
                    <a:cubicBezTo>
                      <a:pt x="43931" y="6294"/>
                      <a:pt x="43931" y="6279"/>
                      <a:pt x="43920" y="6269"/>
                    </a:cubicBezTo>
                    <a:cubicBezTo>
                      <a:pt x="43705" y="6090"/>
                      <a:pt x="43534" y="5835"/>
                      <a:pt x="43428" y="5554"/>
                    </a:cubicBezTo>
                    <a:cubicBezTo>
                      <a:pt x="43425" y="5547"/>
                      <a:pt x="43421" y="5540"/>
                      <a:pt x="43413" y="5540"/>
                    </a:cubicBezTo>
                    <a:cubicBezTo>
                      <a:pt x="43410" y="5536"/>
                      <a:pt x="43406" y="5536"/>
                      <a:pt x="43403" y="5536"/>
                    </a:cubicBezTo>
                    <a:close/>
                    <a:moveTo>
                      <a:pt x="53041" y="5536"/>
                    </a:moveTo>
                    <a:cubicBezTo>
                      <a:pt x="53037" y="5536"/>
                      <a:pt x="53029" y="5536"/>
                      <a:pt x="53026" y="5540"/>
                    </a:cubicBezTo>
                    <a:cubicBezTo>
                      <a:pt x="52658" y="5704"/>
                      <a:pt x="52229" y="5788"/>
                      <a:pt x="51770" y="5788"/>
                    </a:cubicBezTo>
                    <a:cubicBezTo>
                      <a:pt x="51340" y="5788"/>
                      <a:pt x="50921" y="5707"/>
                      <a:pt x="50560" y="5554"/>
                    </a:cubicBezTo>
                    <a:cubicBezTo>
                      <a:pt x="50556" y="5554"/>
                      <a:pt x="50553" y="5551"/>
                      <a:pt x="50549" y="5551"/>
                    </a:cubicBezTo>
                    <a:cubicBezTo>
                      <a:pt x="50546" y="5551"/>
                      <a:pt x="50542" y="5554"/>
                      <a:pt x="50538" y="5554"/>
                    </a:cubicBezTo>
                    <a:cubicBezTo>
                      <a:pt x="50531" y="5558"/>
                      <a:pt x="50524" y="5566"/>
                      <a:pt x="50524" y="5573"/>
                    </a:cubicBezTo>
                    <a:cubicBezTo>
                      <a:pt x="50450" y="5798"/>
                      <a:pt x="50309" y="6116"/>
                      <a:pt x="50035" y="6327"/>
                    </a:cubicBezTo>
                    <a:cubicBezTo>
                      <a:pt x="50025" y="6334"/>
                      <a:pt x="50021" y="6349"/>
                      <a:pt x="50028" y="6363"/>
                    </a:cubicBezTo>
                    <a:cubicBezTo>
                      <a:pt x="50367" y="6993"/>
                      <a:pt x="50975" y="7343"/>
                      <a:pt x="51744" y="7343"/>
                    </a:cubicBezTo>
                    <a:lnTo>
                      <a:pt x="51762" y="7343"/>
                    </a:lnTo>
                    <a:cubicBezTo>
                      <a:pt x="52600" y="7336"/>
                      <a:pt x="53219" y="6978"/>
                      <a:pt x="53562" y="6309"/>
                    </a:cubicBezTo>
                    <a:cubicBezTo>
                      <a:pt x="53569" y="6294"/>
                      <a:pt x="53569" y="6279"/>
                      <a:pt x="53554" y="6269"/>
                    </a:cubicBezTo>
                    <a:cubicBezTo>
                      <a:pt x="53343" y="6090"/>
                      <a:pt x="53168" y="5835"/>
                      <a:pt x="53066" y="5554"/>
                    </a:cubicBezTo>
                    <a:cubicBezTo>
                      <a:pt x="53062" y="5547"/>
                      <a:pt x="53055" y="5540"/>
                      <a:pt x="53051" y="5540"/>
                    </a:cubicBezTo>
                    <a:cubicBezTo>
                      <a:pt x="53048" y="5536"/>
                      <a:pt x="53044" y="5536"/>
                      <a:pt x="53041" y="5536"/>
                    </a:cubicBezTo>
                    <a:close/>
                    <a:moveTo>
                      <a:pt x="57856" y="5536"/>
                    </a:moveTo>
                    <a:cubicBezTo>
                      <a:pt x="57852" y="5536"/>
                      <a:pt x="57849" y="5536"/>
                      <a:pt x="57845" y="5540"/>
                    </a:cubicBezTo>
                    <a:cubicBezTo>
                      <a:pt x="57477" y="5704"/>
                      <a:pt x="57043" y="5788"/>
                      <a:pt x="56588" y="5788"/>
                    </a:cubicBezTo>
                    <a:cubicBezTo>
                      <a:pt x="56159" y="5788"/>
                      <a:pt x="55739" y="5707"/>
                      <a:pt x="55379" y="5554"/>
                    </a:cubicBezTo>
                    <a:cubicBezTo>
                      <a:pt x="55376" y="5554"/>
                      <a:pt x="55372" y="5551"/>
                      <a:pt x="55368" y="5551"/>
                    </a:cubicBezTo>
                    <a:cubicBezTo>
                      <a:pt x="55364" y="5551"/>
                      <a:pt x="55361" y="5554"/>
                      <a:pt x="55357" y="5554"/>
                    </a:cubicBezTo>
                    <a:cubicBezTo>
                      <a:pt x="55350" y="5558"/>
                      <a:pt x="55342" y="5566"/>
                      <a:pt x="55342" y="5573"/>
                    </a:cubicBezTo>
                    <a:cubicBezTo>
                      <a:pt x="55270" y="5798"/>
                      <a:pt x="55127" y="6116"/>
                      <a:pt x="54855" y="6327"/>
                    </a:cubicBezTo>
                    <a:cubicBezTo>
                      <a:pt x="54843" y="6334"/>
                      <a:pt x="54840" y="6349"/>
                      <a:pt x="54848" y="6363"/>
                    </a:cubicBezTo>
                    <a:cubicBezTo>
                      <a:pt x="55186" y="6993"/>
                      <a:pt x="55794" y="7343"/>
                      <a:pt x="56563" y="7343"/>
                    </a:cubicBezTo>
                    <a:lnTo>
                      <a:pt x="56578" y="7343"/>
                    </a:lnTo>
                    <a:cubicBezTo>
                      <a:pt x="57418" y="7336"/>
                      <a:pt x="58038" y="6978"/>
                      <a:pt x="58377" y="6309"/>
                    </a:cubicBezTo>
                    <a:cubicBezTo>
                      <a:pt x="58388" y="6294"/>
                      <a:pt x="58384" y="6279"/>
                      <a:pt x="58373" y="6269"/>
                    </a:cubicBezTo>
                    <a:cubicBezTo>
                      <a:pt x="58161" y="6090"/>
                      <a:pt x="57987" y="5835"/>
                      <a:pt x="57885" y="5554"/>
                    </a:cubicBezTo>
                    <a:cubicBezTo>
                      <a:pt x="57881" y="5547"/>
                      <a:pt x="57874" y="5540"/>
                      <a:pt x="57867" y="5540"/>
                    </a:cubicBezTo>
                    <a:cubicBezTo>
                      <a:pt x="57867" y="5536"/>
                      <a:pt x="57863" y="5536"/>
                      <a:pt x="57856" y="5536"/>
                    </a:cubicBezTo>
                    <a:close/>
                    <a:moveTo>
                      <a:pt x="62675" y="5536"/>
                    </a:moveTo>
                    <a:cubicBezTo>
                      <a:pt x="62671" y="5536"/>
                      <a:pt x="62667" y="5536"/>
                      <a:pt x="62663" y="5540"/>
                    </a:cubicBezTo>
                    <a:cubicBezTo>
                      <a:pt x="62295" y="5704"/>
                      <a:pt x="61863" y="5788"/>
                      <a:pt x="61407" y="5788"/>
                    </a:cubicBezTo>
                    <a:cubicBezTo>
                      <a:pt x="60977" y="5788"/>
                      <a:pt x="60558" y="5707"/>
                      <a:pt x="60197" y="5554"/>
                    </a:cubicBezTo>
                    <a:cubicBezTo>
                      <a:pt x="60194" y="5554"/>
                      <a:pt x="60190" y="5551"/>
                      <a:pt x="60187" y="5551"/>
                    </a:cubicBezTo>
                    <a:cubicBezTo>
                      <a:pt x="60183" y="5551"/>
                      <a:pt x="60180" y="5554"/>
                      <a:pt x="60176" y="5554"/>
                    </a:cubicBezTo>
                    <a:cubicBezTo>
                      <a:pt x="60169" y="5558"/>
                      <a:pt x="60162" y="5566"/>
                      <a:pt x="60158" y="5573"/>
                    </a:cubicBezTo>
                    <a:cubicBezTo>
                      <a:pt x="60088" y="5798"/>
                      <a:pt x="59947" y="6116"/>
                      <a:pt x="59673" y="6327"/>
                    </a:cubicBezTo>
                    <a:cubicBezTo>
                      <a:pt x="59662" y="6334"/>
                      <a:pt x="59659" y="6349"/>
                      <a:pt x="59666" y="6363"/>
                    </a:cubicBezTo>
                    <a:cubicBezTo>
                      <a:pt x="60005" y="6993"/>
                      <a:pt x="60613" y="7343"/>
                      <a:pt x="61378" y="7343"/>
                    </a:cubicBezTo>
                    <a:lnTo>
                      <a:pt x="61396" y="7343"/>
                    </a:lnTo>
                    <a:cubicBezTo>
                      <a:pt x="62238" y="7336"/>
                      <a:pt x="62857" y="6978"/>
                      <a:pt x="63196" y="6309"/>
                    </a:cubicBezTo>
                    <a:cubicBezTo>
                      <a:pt x="63206" y="6294"/>
                      <a:pt x="63203" y="6279"/>
                      <a:pt x="63191" y="6269"/>
                    </a:cubicBezTo>
                    <a:cubicBezTo>
                      <a:pt x="62981" y="6090"/>
                      <a:pt x="62806" y="5835"/>
                      <a:pt x="62704" y="5554"/>
                    </a:cubicBezTo>
                    <a:cubicBezTo>
                      <a:pt x="62700" y="5547"/>
                      <a:pt x="62693" y="5540"/>
                      <a:pt x="62685" y="5540"/>
                    </a:cubicBezTo>
                    <a:cubicBezTo>
                      <a:pt x="62682" y="5536"/>
                      <a:pt x="62678" y="5536"/>
                      <a:pt x="62675" y="5536"/>
                    </a:cubicBezTo>
                    <a:close/>
                    <a:moveTo>
                      <a:pt x="67493" y="5536"/>
                    </a:moveTo>
                    <a:cubicBezTo>
                      <a:pt x="67490" y="5536"/>
                      <a:pt x="67486" y="5536"/>
                      <a:pt x="67483" y="5540"/>
                    </a:cubicBezTo>
                    <a:cubicBezTo>
                      <a:pt x="67115" y="5704"/>
                      <a:pt x="66681" y="5791"/>
                      <a:pt x="66226" y="5791"/>
                    </a:cubicBezTo>
                    <a:cubicBezTo>
                      <a:pt x="65796" y="5791"/>
                      <a:pt x="65377" y="5707"/>
                      <a:pt x="65017" y="5554"/>
                    </a:cubicBezTo>
                    <a:cubicBezTo>
                      <a:pt x="65013" y="5554"/>
                      <a:pt x="65010" y="5551"/>
                      <a:pt x="65005" y="5551"/>
                    </a:cubicBezTo>
                    <a:cubicBezTo>
                      <a:pt x="65002" y="5551"/>
                      <a:pt x="64995" y="5554"/>
                      <a:pt x="64991" y="5554"/>
                    </a:cubicBezTo>
                    <a:cubicBezTo>
                      <a:pt x="64983" y="5558"/>
                      <a:pt x="64980" y="5566"/>
                      <a:pt x="64976" y="5573"/>
                    </a:cubicBezTo>
                    <a:cubicBezTo>
                      <a:pt x="64907" y="5798"/>
                      <a:pt x="64765" y="6112"/>
                      <a:pt x="64492" y="6327"/>
                    </a:cubicBezTo>
                    <a:cubicBezTo>
                      <a:pt x="64481" y="6334"/>
                      <a:pt x="64477" y="6349"/>
                      <a:pt x="64485" y="6363"/>
                    </a:cubicBezTo>
                    <a:cubicBezTo>
                      <a:pt x="64824" y="6993"/>
                      <a:pt x="65432" y="7343"/>
                      <a:pt x="66197" y="7343"/>
                    </a:cubicBezTo>
                    <a:lnTo>
                      <a:pt x="66215" y="7343"/>
                    </a:lnTo>
                    <a:cubicBezTo>
                      <a:pt x="67056" y="7336"/>
                      <a:pt x="67676" y="6978"/>
                      <a:pt x="68014" y="6309"/>
                    </a:cubicBezTo>
                    <a:cubicBezTo>
                      <a:pt x="68026" y="6294"/>
                      <a:pt x="68021" y="6279"/>
                      <a:pt x="68011" y="6269"/>
                    </a:cubicBezTo>
                    <a:cubicBezTo>
                      <a:pt x="67799" y="6090"/>
                      <a:pt x="67624" y="5835"/>
                      <a:pt x="67519" y="5554"/>
                    </a:cubicBezTo>
                    <a:cubicBezTo>
                      <a:pt x="67519" y="5547"/>
                      <a:pt x="67512" y="5540"/>
                      <a:pt x="67505" y="5540"/>
                    </a:cubicBezTo>
                    <a:cubicBezTo>
                      <a:pt x="67501" y="5536"/>
                      <a:pt x="67497" y="5536"/>
                      <a:pt x="67493" y="5536"/>
                    </a:cubicBezTo>
                    <a:close/>
                    <a:moveTo>
                      <a:pt x="72312" y="5536"/>
                    </a:moveTo>
                    <a:cubicBezTo>
                      <a:pt x="72309" y="5536"/>
                      <a:pt x="72305" y="5536"/>
                      <a:pt x="72301" y="5540"/>
                    </a:cubicBezTo>
                    <a:cubicBezTo>
                      <a:pt x="71933" y="5704"/>
                      <a:pt x="71500" y="5788"/>
                      <a:pt x="71045" y="5788"/>
                    </a:cubicBezTo>
                    <a:cubicBezTo>
                      <a:pt x="70615" y="5788"/>
                      <a:pt x="70196" y="5707"/>
                      <a:pt x="69835" y="5554"/>
                    </a:cubicBezTo>
                    <a:cubicBezTo>
                      <a:pt x="69832" y="5554"/>
                      <a:pt x="69828" y="5551"/>
                      <a:pt x="69825" y="5551"/>
                    </a:cubicBezTo>
                    <a:cubicBezTo>
                      <a:pt x="69818" y="5551"/>
                      <a:pt x="69813" y="5554"/>
                      <a:pt x="69810" y="5554"/>
                    </a:cubicBezTo>
                    <a:cubicBezTo>
                      <a:pt x="69803" y="5558"/>
                      <a:pt x="69799" y="5566"/>
                      <a:pt x="69796" y="5573"/>
                    </a:cubicBezTo>
                    <a:cubicBezTo>
                      <a:pt x="69726" y="5798"/>
                      <a:pt x="69581" y="6116"/>
                      <a:pt x="69311" y="6327"/>
                    </a:cubicBezTo>
                    <a:cubicBezTo>
                      <a:pt x="69300" y="6334"/>
                      <a:pt x="69297" y="6349"/>
                      <a:pt x="69304" y="6363"/>
                    </a:cubicBezTo>
                    <a:cubicBezTo>
                      <a:pt x="69643" y="6993"/>
                      <a:pt x="70250" y="7343"/>
                      <a:pt x="71015" y="7343"/>
                    </a:cubicBezTo>
                    <a:lnTo>
                      <a:pt x="71034" y="7343"/>
                    </a:lnTo>
                    <a:cubicBezTo>
                      <a:pt x="71875" y="7336"/>
                      <a:pt x="72494" y="6978"/>
                      <a:pt x="72833" y="6309"/>
                    </a:cubicBezTo>
                    <a:cubicBezTo>
                      <a:pt x="72844" y="6294"/>
                      <a:pt x="72840" y="6279"/>
                      <a:pt x="72829" y="6269"/>
                    </a:cubicBezTo>
                    <a:cubicBezTo>
                      <a:pt x="72618" y="6090"/>
                      <a:pt x="72444" y="5835"/>
                      <a:pt x="72338" y="5554"/>
                    </a:cubicBezTo>
                    <a:cubicBezTo>
                      <a:pt x="72338" y="5547"/>
                      <a:pt x="72331" y="5540"/>
                      <a:pt x="72323" y="5540"/>
                    </a:cubicBezTo>
                    <a:cubicBezTo>
                      <a:pt x="72319" y="5536"/>
                      <a:pt x="72316" y="5536"/>
                      <a:pt x="72312" y="5536"/>
                    </a:cubicBezTo>
                    <a:close/>
                    <a:moveTo>
                      <a:pt x="77131" y="5536"/>
                    </a:moveTo>
                    <a:cubicBezTo>
                      <a:pt x="77127" y="5536"/>
                      <a:pt x="77124" y="5536"/>
                      <a:pt x="77120" y="5540"/>
                    </a:cubicBezTo>
                    <a:cubicBezTo>
                      <a:pt x="76752" y="5704"/>
                      <a:pt x="76319" y="5788"/>
                      <a:pt x="75863" y="5788"/>
                    </a:cubicBezTo>
                    <a:cubicBezTo>
                      <a:pt x="75434" y="5788"/>
                      <a:pt x="75015" y="5707"/>
                      <a:pt x="74651" y="5554"/>
                    </a:cubicBezTo>
                    <a:cubicBezTo>
                      <a:pt x="74647" y="5554"/>
                      <a:pt x="74643" y="5551"/>
                      <a:pt x="74640" y="5551"/>
                    </a:cubicBezTo>
                    <a:cubicBezTo>
                      <a:pt x="74636" y="5551"/>
                      <a:pt x="74633" y="5554"/>
                      <a:pt x="74629" y="5554"/>
                    </a:cubicBezTo>
                    <a:cubicBezTo>
                      <a:pt x="74621" y="5558"/>
                      <a:pt x="74618" y="5566"/>
                      <a:pt x="74614" y="5573"/>
                    </a:cubicBezTo>
                    <a:cubicBezTo>
                      <a:pt x="74542" y="5798"/>
                      <a:pt x="74399" y="6116"/>
                      <a:pt x="74130" y="6327"/>
                    </a:cubicBezTo>
                    <a:cubicBezTo>
                      <a:pt x="74119" y="6334"/>
                      <a:pt x="74115" y="6349"/>
                      <a:pt x="74123" y="6363"/>
                    </a:cubicBezTo>
                    <a:cubicBezTo>
                      <a:pt x="74461" y="6993"/>
                      <a:pt x="75070" y="7343"/>
                      <a:pt x="75835" y="7343"/>
                    </a:cubicBezTo>
                    <a:lnTo>
                      <a:pt x="75853" y="7343"/>
                    </a:lnTo>
                    <a:cubicBezTo>
                      <a:pt x="76694" y="7336"/>
                      <a:pt x="77314" y="6978"/>
                      <a:pt x="77652" y="6309"/>
                    </a:cubicBezTo>
                    <a:cubicBezTo>
                      <a:pt x="77659" y="6294"/>
                      <a:pt x="77659" y="6279"/>
                      <a:pt x="77648" y="6269"/>
                    </a:cubicBezTo>
                    <a:cubicBezTo>
                      <a:pt x="77437" y="6090"/>
                      <a:pt x="77262" y="5835"/>
                      <a:pt x="77156" y="5554"/>
                    </a:cubicBezTo>
                    <a:cubicBezTo>
                      <a:pt x="77153" y="5547"/>
                      <a:pt x="77149" y="5540"/>
                      <a:pt x="77142" y="5540"/>
                    </a:cubicBezTo>
                    <a:cubicBezTo>
                      <a:pt x="77139" y="5536"/>
                      <a:pt x="77134" y="5536"/>
                      <a:pt x="77131" y="5536"/>
                    </a:cubicBezTo>
                    <a:close/>
                    <a:moveTo>
                      <a:pt x="81950" y="5536"/>
                    </a:moveTo>
                    <a:cubicBezTo>
                      <a:pt x="81947" y="5536"/>
                      <a:pt x="81942" y="5536"/>
                      <a:pt x="81939" y="5540"/>
                    </a:cubicBezTo>
                    <a:cubicBezTo>
                      <a:pt x="81571" y="5704"/>
                      <a:pt x="81138" y="5788"/>
                      <a:pt x="80683" y="5788"/>
                    </a:cubicBezTo>
                    <a:cubicBezTo>
                      <a:pt x="80249" y="5788"/>
                      <a:pt x="79834" y="5707"/>
                      <a:pt x="79469" y="5554"/>
                    </a:cubicBezTo>
                    <a:cubicBezTo>
                      <a:pt x="79466" y="5554"/>
                      <a:pt x="79462" y="5551"/>
                      <a:pt x="79459" y="5551"/>
                    </a:cubicBezTo>
                    <a:cubicBezTo>
                      <a:pt x="79455" y="5551"/>
                      <a:pt x="79451" y="5554"/>
                      <a:pt x="79447" y="5554"/>
                    </a:cubicBezTo>
                    <a:cubicBezTo>
                      <a:pt x="79440" y="5558"/>
                      <a:pt x="79437" y="5566"/>
                      <a:pt x="79433" y="5573"/>
                    </a:cubicBezTo>
                    <a:cubicBezTo>
                      <a:pt x="79360" y="5798"/>
                      <a:pt x="79218" y="6116"/>
                      <a:pt x="78948" y="6327"/>
                    </a:cubicBezTo>
                    <a:cubicBezTo>
                      <a:pt x="78938" y="6334"/>
                      <a:pt x="78934" y="6349"/>
                      <a:pt x="78941" y="6363"/>
                    </a:cubicBezTo>
                    <a:cubicBezTo>
                      <a:pt x="79280" y="6993"/>
                      <a:pt x="79888" y="7343"/>
                      <a:pt x="80653" y="7343"/>
                    </a:cubicBezTo>
                    <a:lnTo>
                      <a:pt x="80671" y="7343"/>
                    </a:lnTo>
                    <a:cubicBezTo>
                      <a:pt x="81510" y="7336"/>
                      <a:pt x="82132" y="6978"/>
                      <a:pt x="82471" y="6305"/>
                    </a:cubicBezTo>
                    <a:cubicBezTo>
                      <a:pt x="82478" y="6294"/>
                      <a:pt x="82478" y="6279"/>
                      <a:pt x="82467" y="6269"/>
                    </a:cubicBezTo>
                    <a:cubicBezTo>
                      <a:pt x="82256" y="6090"/>
                      <a:pt x="82081" y="5835"/>
                      <a:pt x="81976" y="5554"/>
                    </a:cubicBezTo>
                    <a:cubicBezTo>
                      <a:pt x="81972" y="5547"/>
                      <a:pt x="81969" y="5540"/>
                      <a:pt x="81961" y="5540"/>
                    </a:cubicBezTo>
                    <a:cubicBezTo>
                      <a:pt x="81957" y="5536"/>
                      <a:pt x="81954" y="5536"/>
                      <a:pt x="81950" y="5536"/>
                    </a:cubicBezTo>
                    <a:close/>
                    <a:moveTo>
                      <a:pt x="86769" y="5536"/>
                    </a:moveTo>
                    <a:cubicBezTo>
                      <a:pt x="86765" y="5536"/>
                      <a:pt x="86762" y="5536"/>
                      <a:pt x="86758" y="5540"/>
                    </a:cubicBezTo>
                    <a:cubicBezTo>
                      <a:pt x="86387" y="5704"/>
                      <a:pt x="85956" y="5788"/>
                      <a:pt x="85501" y="5788"/>
                    </a:cubicBezTo>
                    <a:cubicBezTo>
                      <a:pt x="85072" y="5788"/>
                      <a:pt x="84652" y="5707"/>
                      <a:pt x="84289" y="5554"/>
                    </a:cubicBezTo>
                    <a:cubicBezTo>
                      <a:pt x="84285" y="5554"/>
                      <a:pt x="84281" y="5551"/>
                      <a:pt x="84277" y="5551"/>
                    </a:cubicBezTo>
                    <a:cubicBezTo>
                      <a:pt x="84274" y="5551"/>
                      <a:pt x="84270" y="5554"/>
                      <a:pt x="84267" y="5554"/>
                    </a:cubicBezTo>
                    <a:cubicBezTo>
                      <a:pt x="84259" y="5558"/>
                      <a:pt x="84255" y="5566"/>
                      <a:pt x="84252" y="5573"/>
                    </a:cubicBezTo>
                    <a:cubicBezTo>
                      <a:pt x="84179" y="5798"/>
                      <a:pt x="84037" y="6116"/>
                      <a:pt x="83764" y="6327"/>
                    </a:cubicBezTo>
                    <a:cubicBezTo>
                      <a:pt x="83753" y="6334"/>
                      <a:pt x="83753" y="6349"/>
                      <a:pt x="83756" y="6363"/>
                    </a:cubicBezTo>
                    <a:cubicBezTo>
                      <a:pt x="84099" y="6993"/>
                      <a:pt x="84707" y="7343"/>
                      <a:pt x="85472" y="7343"/>
                    </a:cubicBezTo>
                    <a:lnTo>
                      <a:pt x="85491" y="7343"/>
                    </a:lnTo>
                    <a:cubicBezTo>
                      <a:pt x="86328" y="7336"/>
                      <a:pt x="86951" y="6978"/>
                      <a:pt x="87290" y="6305"/>
                    </a:cubicBezTo>
                    <a:cubicBezTo>
                      <a:pt x="87297" y="6294"/>
                      <a:pt x="87297" y="6279"/>
                      <a:pt x="87286" y="6269"/>
                    </a:cubicBezTo>
                    <a:cubicBezTo>
                      <a:pt x="87075" y="6090"/>
                      <a:pt x="86900" y="5835"/>
                      <a:pt x="86794" y="5554"/>
                    </a:cubicBezTo>
                    <a:cubicBezTo>
                      <a:pt x="86790" y="5547"/>
                      <a:pt x="86787" y="5540"/>
                      <a:pt x="86780" y="5540"/>
                    </a:cubicBezTo>
                    <a:cubicBezTo>
                      <a:pt x="86776" y="5536"/>
                      <a:pt x="86772" y="5536"/>
                      <a:pt x="86769" y="5536"/>
                    </a:cubicBezTo>
                    <a:close/>
                    <a:moveTo>
                      <a:pt x="4852" y="5536"/>
                    </a:moveTo>
                    <a:cubicBezTo>
                      <a:pt x="4849" y="5536"/>
                      <a:pt x="4845" y="5536"/>
                      <a:pt x="4841" y="5540"/>
                    </a:cubicBezTo>
                    <a:cubicBezTo>
                      <a:pt x="4474" y="5704"/>
                      <a:pt x="4040" y="5788"/>
                      <a:pt x="3585" y="5788"/>
                    </a:cubicBezTo>
                    <a:cubicBezTo>
                      <a:pt x="3155" y="5788"/>
                      <a:pt x="2736" y="5707"/>
                      <a:pt x="2376" y="5554"/>
                    </a:cubicBezTo>
                    <a:cubicBezTo>
                      <a:pt x="2371" y="5554"/>
                      <a:pt x="2368" y="5551"/>
                      <a:pt x="2364" y="5551"/>
                    </a:cubicBezTo>
                    <a:cubicBezTo>
                      <a:pt x="2361" y="5551"/>
                      <a:pt x="2357" y="5554"/>
                      <a:pt x="2354" y="5554"/>
                    </a:cubicBezTo>
                    <a:cubicBezTo>
                      <a:pt x="2346" y="5558"/>
                      <a:pt x="2339" y="5566"/>
                      <a:pt x="2339" y="5573"/>
                    </a:cubicBezTo>
                    <a:cubicBezTo>
                      <a:pt x="2266" y="5798"/>
                      <a:pt x="2124" y="6112"/>
                      <a:pt x="1851" y="6327"/>
                    </a:cubicBezTo>
                    <a:cubicBezTo>
                      <a:pt x="1840" y="6334"/>
                      <a:pt x="1836" y="6349"/>
                      <a:pt x="1843" y="6363"/>
                    </a:cubicBezTo>
                    <a:cubicBezTo>
                      <a:pt x="2175" y="6971"/>
                      <a:pt x="2845" y="7350"/>
                      <a:pt x="3595" y="7350"/>
                    </a:cubicBezTo>
                    <a:cubicBezTo>
                      <a:pt x="4368" y="7350"/>
                      <a:pt x="5049" y="6953"/>
                      <a:pt x="5373" y="6309"/>
                    </a:cubicBezTo>
                    <a:cubicBezTo>
                      <a:pt x="5384" y="6294"/>
                      <a:pt x="5380" y="6279"/>
                      <a:pt x="5370" y="6269"/>
                    </a:cubicBezTo>
                    <a:cubicBezTo>
                      <a:pt x="5158" y="6090"/>
                      <a:pt x="4983" y="5835"/>
                      <a:pt x="4881" y="5554"/>
                    </a:cubicBezTo>
                    <a:cubicBezTo>
                      <a:pt x="4878" y="5547"/>
                      <a:pt x="4871" y="5540"/>
                      <a:pt x="4863" y="5540"/>
                    </a:cubicBezTo>
                    <a:cubicBezTo>
                      <a:pt x="4859" y="5536"/>
                      <a:pt x="4856" y="5536"/>
                      <a:pt x="4852" y="5536"/>
                    </a:cubicBezTo>
                    <a:close/>
                    <a:moveTo>
                      <a:pt x="24128" y="5536"/>
                    </a:moveTo>
                    <a:cubicBezTo>
                      <a:pt x="24124" y="5536"/>
                      <a:pt x="24121" y="5536"/>
                      <a:pt x="24116" y="5540"/>
                    </a:cubicBezTo>
                    <a:cubicBezTo>
                      <a:pt x="23749" y="5704"/>
                      <a:pt x="23315" y="5788"/>
                      <a:pt x="22860" y="5788"/>
                    </a:cubicBezTo>
                    <a:cubicBezTo>
                      <a:pt x="22430" y="5788"/>
                      <a:pt x="22011" y="5707"/>
                      <a:pt x="21647" y="5554"/>
                    </a:cubicBezTo>
                    <a:lnTo>
                      <a:pt x="21625" y="5554"/>
                    </a:lnTo>
                    <a:cubicBezTo>
                      <a:pt x="21618" y="5558"/>
                      <a:pt x="21614" y="5566"/>
                      <a:pt x="21611" y="5573"/>
                    </a:cubicBezTo>
                    <a:cubicBezTo>
                      <a:pt x="21542" y="5798"/>
                      <a:pt x="21396" y="6116"/>
                      <a:pt x="21127" y="6327"/>
                    </a:cubicBezTo>
                    <a:cubicBezTo>
                      <a:pt x="21115" y="6334"/>
                      <a:pt x="21112" y="6349"/>
                      <a:pt x="21119" y="6363"/>
                    </a:cubicBezTo>
                    <a:cubicBezTo>
                      <a:pt x="21447" y="6971"/>
                      <a:pt x="22117" y="7350"/>
                      <a:pt x="22867" y="7350"/>
                    </a:cubicBezTo>
                    <a:cubicBezTo>
                      <a:pt x="23643" y="7350"/>
                      <a:pt x="24324" y="6953"/>
                      <a:pt x="24649" y="6309"/>
                    </a:cubicBezTo>
                    <a:cubicBezTo>
                      <a:pt x="24659" y="6294"/>
                      <a:pt x="24656" y="6279"/>
                      <a:pt x="24645" y="6269"/>
                    </a:cubicBezTo>
                    <a:cubicBezTo>
                      <a:pt x="24434" y="6090"/>
                      <a:pt x="24259" y="5835"/>
                      <a:pt x="24153" y="5554"/>
                    </a:cubicBezTo>
                    <a:cubicBezTo>
                      <a:pt x="24153" y="5547"/>
                      <a:pt x="24146" y="5540"/>
                      <a:pt x="24138" y="5540"/>
                    </a:cubicBezTo>
                    <a:cubicBezTo>
                      <a:pt x="24135" y="5536"/>
                      <a:pt x="24131" y="5536"/>
                      <a:pt x="24128" y="5536"/>
                    </a:cubicBezTo>
                    <a:close/>
                    <a:moveTo>
                      <a:pt x="28946" y="5536"/>
                    </a:moveTo>
                    <a:cubicBezTo>
                      <a:pt x="28943" y="5536"/>
                      <a:pt x="28939" y="5536"/>
                      <a:pt x="28936" y="5540"/>
                    </a:cubicBezTo>
                    <a:cubicBezTo>
                      <a:pt x="28567" y="5704"/>
                      <a:pt x="28134" y="5788"/>
                      <a:pt x="27678" y="5788"/>
                    </a:cubicBezTo>
                    <a:cubicBezTo>
                      <a:pt x="27249" y="5788"/>
                      <a:pt x="26831" y="5707"/>
                      <a:pt x="26466" y="5554"/>
                    </a:cubicBezTo>
                    <a:cubicBezTo>
                      <a:pt x="26462" y="5554"/>
                      <a:pt x="26459" y="5551"/>
                      <a:pt x="26455" y="5551"/>
                    </a:cubicBezTo>
                    <a:cubicBezTo>
                      <a:pt x="26451" y="5551"/>
                      <a:pt x="26448" y="5554"/>
                      <a:pt x="26444" y="5554"/>
                    </a:cubicBezTo>
                    <a:cubicBezTo>
                      <a:pt x="26437" y="5558"/>
                      <a:pt x="26433" y="5566"/>
                      <a:pt x="26429" y="5573"/>
                    </a:cubicBezTo>
                    <a:cubicBezTo>
                      <a:pt x="26357" y="5798"/>
                      <a:pt x="26214" y="6112"/>
                      <a:pt x="25945" y="6327"/>
                    </a:cubicBezTo>
                    <a:cubicBezTo>
                      <a:pt x="25934" y="6334"/>
                      <a:pt x="25930" y="6349"/>
                      <a:pt x="25938" y="6363"/>
                    </a:cubicBezTo>
                    <a:cubicBezTo>
                      <a:pt x="26266" y="6971"/>
                      <a:pt x="26935" y="7350"/>
                      <a:pt x="27686" y="7350"/>
                    </a:cubicBezTo>
                    <a:cubicBezTo>
                      <a:pt x="28462" y="7350"/>
                      <a:pt x="29143" y="6953"/>
                      <a:pt x="29467" y="6309"/>
                    </a:cubicBezTo>
                    <a:cubicBezTo>
                      <a:pt x="29475" y="6294"/>
                      <a:pt x="29475" y="6279"/>
                      <a:pt x="29464" y="6269"/>
                    </a:cubicBezTo>
                    <a:cubicBezTo>
                      <a:pt x="29252" y="6090"/>
                      <a:pt x="29077" y="5835"/>
                      <a:pt x="28972" y="5554"/>
                    </a:cubicBezTo>
                    <a:cubicBezTo>
                      <a:pt x="28968" y="5547"/>
                      <a:pt x="28964" y="5540"/>
                      <a:pt x="28957" y="5540"/>
                    </a:cubicBezTo>
                    <a:cubicBezTo>
                      <a:pt x="28954" y="5536"/>
                      <a:pt x="28950" y="5536"/>
                      <a:pt x="28946" y="5536"/>
                    </a:cubicBezTo>
                    <a:close/>
                    <a:moveTo>
                      <a:pt x="48221" y="5536"/>
                    </a:moveTo>
                    <a:cubicBezTo>
                      <a:pt x="48218" y="5536"/>
                      <a:pt x="48214" y="5536"/>
                      <a:pt x="48211" y="5540"/>
                    </a:cubicBezTo>
                    <a:cubicBezTo>
                      <a:pt x="47839" y="5704"/>
                      <a:pt x="47406" y="5788"/>
                      <a:pt x="46954" y="5788"/>
                    </a:cubicBezTo>
                    <a:cubicBezTo>
                      <a:pt x="46521" y="5788"/>
                      <a:pt x="46102" y="5707"/>
                      <a:pt x="45741" y="5554"/>
                    </a:cubicBezTo>
                    <a:cubicBezTo>
                      <a:pt x="45738" y="5554"/>
                      <a:pt x="45734" y="5551"/>
                      <a:pt x="45730" y="5551"/>
                    </a:cubicBezTo>
                    <a:cubicBezTo>
                      <a:pt x="45726" y="5551"/>
                      <a:pt x="45723" y="5554"/>
                      <a:pt x="45719" y="5554"/>
                    </a:cubicBezTo>
                    <a:cubicBezTo>
                      <a:pt x="45713" y="5558"/>
                      <a:pt x="45705" y="5566"/>
                      <a:pt x="45705" y="5573"/>
                    </a:cubicBezTo>
                    <a:cubicBezTo>
                      <a:pt x="45632" y="5798"/>
                      <a:pt x="45490" y="6116"/>
                      <a:pt x="45217" y="6327"/>
                    </a:cubicBezTo>
                    <a:cubicBezTo>
                      <a:pt x="45205" y="6334"/>
                      <a:pt x="45202" y="6349"/>
                      <a:pt x="45210" y="6363"/>
                    </a:cubicBezTo>
                    <a:cubicBezTo>
                      <a:pt x="45541" y="6971"/>
                      <a:pt x="46211" y="7350"/>
                      <a:pt x="46962" y="7350"/>
                    </a:cubicBezTo>
                    <a:cubicBezTo>
                      <a:pt x="47737" y="7350"/>
                      <a:pt x="48415" y="6953"/>
                      <a:pt x="48742" y="6309"/>
                    </a:cubicBezTo>
                    <a:cubicBezTo>
                      <a:pt x="48750" y="6294"/>
                      <a:pt x="48750" y="6279"/>
                      <a:pt x="48735" y="6269"/>
                    </a:cubicBezTo>
                    <a:cubicBezTo>
                      <a:pt x="48524" y="6090"/>
                      <a:pt x="48349" y="5835"/>
                      <a:pt x="48248" y="5554"/>
                    </a:cubicBezTo>
                    <a:cubicBezTo>
                      <a:pt x="48243" y="5547"/>
                      <a:pt x="48240" y="5540"/>
                      <a:pt x="48233" y="5540"/>
                    </a:cubicBezTo>
                    <a:cubicBezTo>
                      <a:pt x="48229" y="5536"/>
                      <a:pt x="48226" y="5536"/>
                      <a:pt x="48221" y="55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91"/>
        <p:cNvGrpSpPr/>
        <p:nvPr/>
      </p:nvGrpSpPr>
      <p:grpSpPr>
        <a:xfrm>
          <a:off x="0" y="0"/>
          <a:ext cx="0" cy="0"/>
          <a:chOff x="0" y="0"/>
          <a:chExt cx="0" cy="0"/>
        </a:xfrm>
      </p:grpSpPr>
      <p:grpSp>
        <p:nvGrpSpPr>
          <p:cNvPr id="292" name="Google Shape;292;p3"/>
          <p:cNvGrpSpPr/>
          <p:nvPr/>
        </p:nvGrpSpPr>
        <p:grpSpPr>
          <a:xfrm>
            <a:off x="6995862" y="3757148"/>
            <a:ext cx="723442" cy="982560"/>
            <a:chOff x="-1821775" y="2995138"/>
            <a:chExt cx="1066394" cy="1448348"/>
          </a:xfrm>
        </p:grpSpPr>
        <p:sp>
          <p:nvSpPr>
            <p:cNvPr id="293" name="Google Shape;293;p3"/>
            <p:cNvSpPr/>
            <p:nvPr/>
          </p:nvSpPr>
          <p:spPr>
            <a:xfrm>
              <a:off x="-1821775" y="2995138"/>
              <a:ext cx="1066394" cy="1448346"/>
            </a:xfrm>
            <a:custGeom>
              <a:avLst/>
              <a:gdLst/>
              <a:ahLst/>
              <a:cxnLst/>
              <a:rect l="l" t="t" r="r" b="b"/>
              <a:pathLst>
                <a:path w="14239" h="19339" extrusionOk="0">
                  <a:moveTo>
                    <a:pt x="7117" y="1"/>
                  </a:moveTo>
                  <a:cubicBezTo>
                    <a:pt x="3188" y="1"/>
                    <a:pt x="1" y="3188"/>
                    <a:pt x="1" y="7122"/>
                  </a:cubicBezTo>
                  <a:lnTo>
                    <a:pt x="1" y="19338"/>
                  </a:lnTo>
                  <a:lnTo>
                    <a:pt x="470" y="19338"/>
                  </a:lnTo>
                  <a:lnTo>
                    <a:pt x="470" y="7122"/>
                  </a:lnTo>
                  <a:cubicBezTo>
                    <a:pt x="470" y="3454"/>
                    <a:pt x="3454" y="471"/>
                    <a:pt x="7117" y="471"/>
                  </a:cubicBezTo>
                  <a:cubicBezTo>
                    <a:pt x="10785" y="471"/>
                    <a:pt x="13769" y="3454"/>
                    <a:pt x="13769" y="7122"/>
                  </a:cubicBezTo>
                  <a:lnTo>
                    <a:pt x="13769" y="19338"/>
                  </a:lnTo>
                  <a:lnTo>
                    <a:pt x="14238" y="19338"/>
                  </a:lnTo>
                  <a:lnTo>
                    <a:pt x="14238" y="7122"/>
                  </a:lnTo>
                  <a:cubicBezTo>
                    <a:pt x="14238" y="3188"/>
                    <a:pt x="11051" y="1"/>
                    <a:pt x="7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
            <p:cNvSpPr/>
            <p:nvPr/>
          </p:nvSpPr>
          <p:spPr>
            <a:xfrm>
              <a:off x="-1730705" y="3086282"/>
              <a:ext cx="884256" cy="1357202"/>
            </a:xfrm>
            <a:custGeom>
              <a:avLst/>
              <a:gdLst/>
              <a:ahLst/>
              <a:cxnLst/>
              <a:rect l="l" t="t" r="r" b="b"/>
              <a:pathLst>
                <a:path w="11807" h="18122" extrusionOk="0">
                  <a:moveTo>
                    <a:pt x="5901" y="1"/>
                  </a:moveTo>
                  <a:cubicBezTo>
                    <a:pt x="2649" y="1"/>
                    <a:pt x="1" y="2648"/>
                    <a:pt x="1" y="5905"/>
                  </a:cubicBezTo>
                  <a:lnTo>
                    <a:pt x="1" y="18121"/>
                  </a:lnTo>
                  <a:lnTo>
                    <a:pt x="467" y="18121"/>
                  </a:lnTo>
                  <a:lnTo>
                    <a:pt x="467" y="5905"/>
                  </a:lnTo>
                  <a:cubicBezTo>
                    <a:pt x="467" y="2907"/>
                    <a:pt x="2907" y="467"/>
                    <a:pt x="5901" y="467"/>
                  </a:cubicBezTo>
                  <a:cubicBezTo>
                    <a:pt x="8900" y="467"/>
                    <a:pt x="11339" y="2907"/>
                    <a:pt x="11339" y="5905"/>
                  </a:cubicBezTo>
                  <a:lnTo>
                    <a:pt x="11339" y="18121"/>
                  </a:lnTo>
                  <a:lnTo>
                    <a:pt x="11806" y="18121"/>
                  </a:lnTo>
                  <a:lnTo>
                    <a:pt x="11806" y="5905"/>
                  </a:lnTo>
                  <a:cubicBezTo>
                    <a:pt x="11806" y="2648"/>
                    <a:pt x="9158" y="1"/>
                    <a:pt x="59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
            <p:cNvSpPr/>
            <p:nvPr/>
          </p:nvSpPr>
          <p:spPr>
            <a:xfrm>
              <a:off x="-1639785" y="3177427"/>
              <a:ext cx="702417" cy="1266058"/>
            </a:xfrm>
            <a:custGeom>
              <a:avLst/>
              <a:gdLst/>
              <a:ahLst/>
              <a:cxnLst/>
              <a:rect l="l" t="t" r="r" b="b"/>
              <a:pathLst>
                <a:path w="9379" h="16905" extrusionOk="0">
                  <a:moveTo>
                    <a:pt x="4687" y="0"/>
                  </a:moveTo>
                  <a:cubicBezTo>
                    <a:pt x="2105" y="0"/>
                    <a:pt x="0" y="2102"/>
                    <a:pt x="0" y="4688"/>
                  </a:cubicBezTo>
                  <a:lnTo>
                    <a:pt x="0" y="16904"/>
                  </a:lnTo>
                  <a:lnTo>
                    <a:pt x="469" y="16904"/>
                  </a:lnTo>
                  <a:lnTo>
                    <a:pt x="469" y="4688"/>
                  </a:lnTo>
                  <a:cubicBezTo>
                    <a:pt x="469" y="2361"/>
                    <a:pt x="2364" y="466"/>
                    <a:pt x="4687" y="466"/>
                  </a:cubicBezTo>
                  <a:cubicBezTo>
                    <a:pt x="7015" y="466"/>
                    <a:pt x="8910" y="2361"/>
                    <a:pt x="8910" y="4688"/>
                  </a:cubicBezTo>
                  <a:lnTo>
                    <a:pt x="8910" y="16904"/>
                  </a:lnTo>
                  <a:lnTo>
                    <a:pt x="9379" y="16904"/>
                  </a:lnTo>
                  <a:lnTo>
                    <a:pt x="9379" y="4688"/>
                  </a:lnTo>
                  <a:cubicBezTo>
                    <a:pt x="9379" y="2102"/>
                    <a:pt x="7274" y="0"/>
                    <a:pt x="46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
            <p:cNvSpPr/>
            <p:nvPr/>
          </p:nvSpPr>
          <p:spPr>
            <a:xfrm>
              <a:off x="-1548715" y="3268197"/>
              <a:ext cx="520278" cy="1175288"/>
            </a:xfrm>
            <a:custGeom>
              <a:avLst/>
              <a:gdLst/>
              <a:ahLst/>
              <a:cxnLst/>
              <a:rect l="l" t="t" r="r" b="b"/>
              <a:pathLst>
                <a:path w="6947" h="15693" extrusionOk="0">
                  <a:moveTo>
                    <a:pt x="3471" y="1"/>
                  </a:moveTo>
                  <a:cubicBezTo>
                    <a:pt x="1560" y="1"/>
                    <a:pt x="1" y="1560"/>
                    <a:pt x="1" y="3476"/>
                  </a:cubicBezTo>
                  <a:lnTo>
                    <a:pt x="1" y="15692"/>
                  </a:lnTo>
                  <a:lnTo>
                    <a:pt x="467" y="15692"/>
                  </a:lnTo>
                  <a:lnTo>
                    <a:pt x="467" y="3476"/>
                  </a:lnTo>
                  <a:cubicBezTo>
                    <a:pt x="467" y="1818"/>
                    <a:pt x="1815" y="471"/>
                    <a:pt x="3471" y="471"/>
                  </a:cubicBezTo>
                  <a:cubicBezTo>
                    <a:pt x="5129" y="471"/>
                    <a:pt x="6480" y="1818"/>
                    <a:pt x="6480" y="3476"/>
                  </a:cubicBezTo>
                  <a:lnTo>
                    <a:pt x="6480" y="15692"/>
                  </a:lnTo>
                  <a:lnTo>
                    <a:pt x="6946" y="15692"/>
                  </a:lnTo>
                  <a:lnTo>
                    <a:pt x="6946" y="3476"/>
                  </a:lnTo>
                  <a:cubicBezTo>
                    <a:pt x="6946" y="1560"/>
                    <a:pt x="5387" y="1"/>
                    <a:pt x="34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
            <p:cNvSpPr/>
            <p:nvPr/>
          </p:nvSpPr>
          <p:spPr>
            <a:xfrm>
              <a:off x="-1457646" y="3359342"/>
              <a:ext cx="338140" cy="1084144"/>
            </a:xfrm>
            <a:custGeom>
              <a:avLst/>
              <a:gdLst/>
              <a:ahLst/>
              <a:cxnLst/>
              <a:rect l="l" t="t" r="r" b="b"/>
              <a:pathLst>
                <a:path w="4515" h="14476" extrusionOk="0">
                  <a:moveTo>
                    <a:pt x="2255" y="1"/>
                  </a:moveTo>
                  <a:cubicBezTo>
                    <a:pt x="1014" y="1"/>
                    <a:pt x="1" y="1013"/>
                    <a:pt x="1" y="2259"/>
                  </a:cubicBezTo>
                  <a:lnTo>
                    <a:pt x="1" y="14475"/>
                  </a:lnTo>
                  <a:lnTo>
                    <a:pt x="468" y="14475"/>
                  </a:lnTo>
                  <a:lnTo>
                    <a:pt x="468" y="2259"/>
                  </a:lnTo>
                  <a:cubicBezTo>
                    <a:pt x="468" y="1272"/>
                    <a:pt x="1268" y="467"/>
                    <a:pt x="2255" y="467"/>
                  </a:cubicBezTo>
                  <a:cubicBezTo>
                    <a:pt x="3247" y="467"/>
                    <a:pt x="4047" y="1272"/>
                    <a:pt x="4047" y="2259"/>
                  </a:cubicBezTo>
                  <a:lnTo>
                    <a:pt x="4047" y="14475"/>
                  </a:lnTo>
                  <a:lnTo>
                    <a:pt x="4514" y="14475"/>
                  </a:lnTo>
                  <a:lnTo>
                    <a:pt x="4514" y="2259"/>
                  </a:lnTo>
                  <a:cubicBezTo>
                    <a:pt x="4514" y="1013"/>
                    <a:pt x="3501" y="1"/>
                    <a:pt x="22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
            <p:cNvSpPr/>
            <p:nvPr/>
          </p:nvSpPr>
          <p:spPr>
            <a:xfrm>
              <a:off x="-1366726" y="3450187"/>
              <a:ext cx="156301" cy="993299"/>
            </a:xfrm>
            <a:custGeom>
              <a:avLst/>
              <a:gdLst/>
              <a:ahLst/>
              <a:cxnLst/>
              <a:rect l="l" t="t" r="r" b="b"/>
              <a:pathLst>
                <a:path w="2087" h="13263" extrusionOk="0">
                  <a:moveTo>
                    <a:pt x="1041" y="0"/>
                  </a:moveTo>
                  <a:cubicBezTo>
                    <a:pt x="470" y="0"/>
                    <a:pt x="0" y="471"/>
                    <a:pt x="0" y="1046"/>
                  </a:cubicBezTo>
                  <a:lnTo>
                    <a:pt x="0" y="13262"/>
                  </a:lnTo>
                  <a:lnTo>
                    <a:pt x="466" y="13262"/>
                  </a:lnTo>
                  <a:lnTo>
                    <a:pt x="466" y="1046"/>
                  </a:lnTo>
                  <a:cubicBezTo>
                    <a:pt x="466" y="729"/>
                    <a:pt x="725" y="471"/>
                    <a:pt x="1041" y="471"/>
                  </a:cubicBezTo>
                  <a:cubicBezTo>
                    <a:pt x="1362" y="471"/>
                    <a:pt x="1617" y="729"/>
                    <a:pt x="1617" y="1046"/>
                  </a:cubicBezTo>
                  <a:lnTo>
                    <a:pt x="1617" y="13262"/>
                  </a:lnTo>
                  <a:lnTo>
                    <a:pt x="2087" y="13262"/>
                  </a:lnTo>
                  <a:lnTo>
                    <a:pt x="2087" y="1046"/>
                  </a:lnTo>
                  <a:cubicBezTo>
                    <a:pt x="2087" y="471"/>
                    <a:pt x="1617" y="0"/>
                    <a:pt x="10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9" name="Google Shape;299;p3"/>
          <p:cNvGrpSpPr/>
          <p:nvPr/>
        </p:nvGrpSpPr>
        <p:grpSpPr>
          <a:xfrm>
            <a:off x="139120" y="4118446"/>
            <a:ext cx="423572" cy="575284"/>
            <a:chOff x="-1821775" y="2995138"/>
            <a:chExt cx="1066394" cy="1448348"/>
          </a:xfrm>
        </p:grpSpPr>
        <p:sp>
          <p:nvSpPr>
            <p:cNvPr id="300" name="Google Shape;300;p3"/>
            <p:cNvSpPr/>
            <p:nvPr/>
          </p:nvSpPr>
          <p:spPr>
            <a:xfrm>
              <a:off x="-1821775" y="2995138"/>
              <a:ext cx="1066394" cy="1448346"/>
            </a:xfrm>
            <a:custGeom>
              <a:avLst/>
              <a:gdLst/>
              <a:ahLst/>
              <a:cxnLst/>
              <a:rect l="l" t="t" r="r" b="b"/>
              <a:pathLst>
                <a:path w="14239" h="19339" extrusionOk="0">
                  <a:moveTo>
                    <a:pt x="7117" y="1"/>
                  </a:moveTo>
                  <a:cubicBezTo>
                    <a:pt x="3188" y="1"/>
                    <a:pt x="1" y="3188"/>
                    <a:pt x="1" y="7122"/>
                  </a:cubicBezTo>
                  <a:lnTo>
                    <a:pt x="1" y="19338"/>
                  </a:lnTo>
                  <a:lnTo>
                    <a:pt x="470" y="19338"/>
                  </a:lnTo>
                  <a:lnTo>
                    <a:pt x="470" y="7122"/>
                  </a:lnTo>
                  <a:cubicBezTo>
                    <a:pt x="470" y="3454"/>
                    <a:pt x="3454" y="471"/>
                    <a:pt x="7117" y="471"/>
                  </a:cubicBezTo>
                  <a:cubicBezTo>
                    <a:pt x="10785" y="471"/>
                    <a:pt x="13769" y="3454"/>
                    <a:pt x="13769" y="7122"/>
                  </a:cubicBezTo>
                  <a:lnTo>
                    <a:pt x="13769" y="19338"/>
                  </a:lnTo>
                  <a:lnTo>
                    <a:pt x="14238" y="19338"/>
                  </a:lnTo>
                  <a:lnTo>
                    <a:pt x="14238" y="7122"/>
                  </a:lnTo>
                  <a:cubicBezTo>
                    <a:pt x="14238" y="3188"/>
                    <a:pt x="11051" y="1"/>
                    <a:pt x="71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
            <p:cNvSpPr/>
            <p:nvPr/>
          </p:nvSpPr>
          <p:spPr>
            <a:xfrm>
              <a:off x="-1730705" y="3086282"/>
              <a:ext cx="884256" cy="1357202"/>
            </a:xfrm>
            <a:custGeom>
              <a:avLst/>
              <a:gdLst/>
              <a:ahLst/>
              <a:cxnLst/>
              <a:rect l="l" t="t" r="r" b="b"/>
              <a:pathLst>
                <a:path w="11807" h="18122" extrusionOk="0">
                  <a:moveTo>
                    <a:pt x="5901" y="1"/>
                  </a:moveTo>
                  <a:cubicBezTo>
                    <a:pt x="2649" y="1"/>
                    <a:pt x="1" y="2648"/>
                    <a:pt x="1" y="5905"/>
                  </a:cubicBezTo>
                  <a:lnTo>
                    <a:pt x="1" y="18121"/>
                  </a:lnTo>
                  <a:lnTo>
                    <a:pt x="467" y="18121"/>
                  </a:lnTo>
                  <a:lnTo>
                    <a:pt x="467" y="5905"/>
                  </a:lnTo>
                  <a:cubicBezTo>
                    <a:pt x="467" y="2907"/>
                    <a:pt x="2907" y="467"/>
                    <a:pt x="5901" y="467"/>
                  </a:cubicBezTo>
                  <a:cubicBezTo>
                    <a:pt x="8900" y="467"/>
                    <a:pt x="11339" y="2907"/>
                    <a:pt x="11339" y="5905"/>
                  </a:cubicBezTo>
                  <a:lnTo>
                    <a:pt x="11339" y="18121"/>
                  </a:lnTo>
                  <a:lnTo>
                    <a:pt x="11806" y="18121"/>
                  </a:lnTo>
                  <a:lnTo>
                    <a:pt x="11806" y="5905"/>
                  </a:lnTo>
                  <a:cubicBezTo>
                    <a:pt x="11806" y="2648"/>
                    <a:pt x="9158" y="1"/>
                    <a:pt x="59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
            <p:cNvSpPr/>
            <p:nvPr/>
          </p:nvSpPr>
          <p:spPr>
            <a:xfrm>
              <a:off x="-1639785" y="3177427"/>
              <a:ext cx="702417" cy="1266058"/>
            </a:xfrm>
            <a:custGeom>
              <a:avLst/>
              <a:gdLst/>
              <a:ahLst/>
              <a:cxnLst/>
              <a:rect l="l" t="t" r="r" b="b"/>
              <a:pathLst>
                <a:path w="9379" h="16905" extrusionOk="0">
                  <a:moveTo>
                    <a:pt x="4687" y="0"/>
                  </a:moveTo>
                  <a:cubicBezTo>
                    <a:pt x="2105" y="0"/>
                    <a:pt x="0" y="2102"/>
                    <a:pt x="0" y="4688"/>
                  </a:cubicBezTo>
                  <a:lnTo>
                    <a:pt x="0" y="16904"/>
                  </a:lnTo>
                  <a:lnTo>
                    <a:pt x="469" y="16904"/>
                  </a:lnTo>
                  <a:lnTo>
                    <a:pt x="469" y="4688"/>
                  </a:lnTo>
                  <a:cubicBezTo>
                    <a:pt x="469" y="2361"/>
                    <a:pt x="2364" y="466"/>
                    <a:pt x="4687" y="466"/>
                  </a:cubicBezTo>
                  <a:cubicBezTo>
                    <a:pt x="7015" y="466"/>
                    <a:pt x="8910" y="2361"/>
                    <a:pt x="8910" y="4688"/>
                  </a:cubicBezTo>
                  <a:lnTo>
                    <a:pt x="8910" y="16904"/>
                  </a:lnTo>
                  <a:lnTo>
                    <a:pt x="9379" y="16904"/>
                  </a:lnTo>
                  <a:lnTo>
                    <a:pt x="9379" y="4688"/>
                  </a:lnTo>
                  <a:cubicBezTo>
                    <a:pt x="9379" y="2102"/>
                    <a:pt x="7274" y="0"/>
                    <a:pt x="46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
            <p:cNvSpPr/>
            <p:nvPr/>
          </p:nvSpPr>
          <p:spPr>
            <a:xfrm>
              <a:off x="-1548715" y="3268197"/>
              <a:ext cx="520278" cy="1175288"/>
            </a:xfrm>
            <a:custGeom>
              <a:avLst/>
              <a:gdLst/>
              <a:ahLst/>
              <a:cxnLst/>
              <a:rect l="l" t="t" r="r" b="b"/>
              <a:pathLst>
                <a:path w="6947" h="15693" extrusionOk="0">
                  <a:moveTo>
                    <a:pt x="3471" y="1"/>
                  </a:moveTo>
                  <a:cubicBezTo>
                    <a:pt x="1560" y="1"/>
                    <a:pt x="1" y="1560"/>
                    <a:pt x="1" y="3476"/>
                  </a:cubicBezTo>
                  <a:lnTo>
                    <a:pt x="1" y="15692"/>
                  </a:lnTo>
                  <a:lnTo>
                    <a:pt x="467" y="15692"/>
                  </a:lnTo>
                  <a:lnTo>
                    <a:pt x="467" y="3476"/>
                  </a:lnTo>
                  <a:cubicBezTo>
                    <a:pt x="467" y="1818"/>
                    <a:pt x="1815" y="471"/>
                    <a:pt x="3471" y="471"/>
                  </a:cubicBezTo>
                  <a:cubicBezTo>
                    <a:pt x="5129" y="471"/>
                    <a:pt x="6480" y="1818"/>
                    <a:pt x="6480" y="3476"/>
                  </a:cubicBezTo>
                  <a:lnTo>
                    <a:pt x="6480" y="15692"/>
                  </a:lnTo>
                  <a:lnTo>
                    <a:pt x="6946" y="15692"/>
                  </a:lnTo>
                  <a:lnTo>
                    <a:pt x="6946" y="3476"/>
                  </a:lnTo>
                  <a:cubicBezTo>
                    <a:pt x="6946" y="1560"/>
                    <a:pt x="5387" y="1"/>
                    <a:pt x="3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
            <p:cNvSpPr/>
            <p:nvPr/>
          </p:nvSpPr>
          <p:spPr>
            <a:xfrm>
              <a:off x="-1457646" y="3359342"/>
              <a:ext cx="338140" cy="1084144"/>
            </a:xfrm>
            <a:custGeom>
              <a:avLst/>
              <a:gdLst/>
              <a:ahLst/>
              <a:cxnLst/>
              <a:rect l="l" t="t" r="r" b="b"/>
              <a:pathLst>
                <a:path w="4515" h="14476" extrusionOk="0">
                  <a:moveTo>
                    <a:pt x="2255" y="1"/>
                  </a:moveTo>
                  <a:cubicBezTo>
                    <a:pt x="1014" y="1"/>
                    <a:pt x="1" y="1013"/>
                    <a:pt x="1" y="2259"/>
                  </a:cubicBezTo>
                  <a:lnTo>
                    <a:pt x="1" y="14475"/>
                  </a:lnTo>
                  <a:lnTo>
                    <a:pt x="468" y="14475"/>
                  </a:lnTo>
                  <a:lnTo>
                    <a:pt x="468" y="2259"/>
                  </a:lnTo>
                  <a:cubicBezTo>
                    <a:pt x="468" y="1272"/>
                    <a:pt x="1268" y="467"/>
                    <a:pt x="2255" y="467"/>
                  </a:cubicBezTo>
                  <a:cubicBezTo>
                    <a:pt x="3247" y="467"/>
                    <a:pt x="4047" y="1272"/>
                    <a:pt x="4047" y="2259"/>
                  </a:cubicBezTo>
                  <a:lnTo>
                    <a:pt x="4047" y="14475"/>
                  </a:lnTo>
                  <a:lnTo>
                    <a:pt x="4514" y="14475"/>
                  </a:lnTo>
                  <a:lnTo>
                    <a:pt x="4514" y="2259"/>
                  </a:lnTo>
                  <a:cubicBezTo>
                    <a:pt x="4514" y="1013"/>
                    <a:pt x="3501" y="1"/>
                    <a:pt x="22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
            <p:cNvSpPr/>
            <p:nvPr/>
          </p:nvSpPr>
          <p:spPr>
            <a:xfrm>
              <a:off x="-1366726" y="3450187"/>
              <a:ext cx="156301" cy="993299"/>
            </a:xfrm>
            <a:custGeom>
              <a:avLst/>
              <a:gdLst/>
              <a:ahLst/>
              <a:cxnLst/>
              <a:rect l="l" t="t" r="r" b="b"/>
              <a:pathLst>
                <a:path w="2087" h="13263" extrusionOk="0">
                  <a:moveTo>
                    <a:pt x="1041" y="0"/>
                  </a:moveTo>
                  <a:cubicBezTo>
                    <a:pt x="470" y="0"/>
                    <a:pt x="0" y="471"/>
                    <a:pt x="0" y="1046"/>
                  </a:cubicBezTo>
                  <a:lnTo>
                    <a:pt x="0" y="13262"/>
                  </a:lnTo>
                  <a:lnTo>
                    <a:pt x="466" y="13262"/>
                  </a:lnTo>
                  <a:lnTo>
                    <a:pt x="466" y="1046"/>
                  </a:lnTo>
                  <a:cubicBezTo>
                    <a:pt x="466" y="729"/>
                    <a:pt x="725" y="471"/>
                    <a:pt x="1041" y="471"/>
                  </a:cubicBezTo>
                  <a:cubicBezTo>
                    <a:pt x="1362" y="471"/>
                    <a:pt x="1617" y="729"/>
                    <a:pt x="1617" y="1046"/>
                  </a:cubicBezTo>
                  <a:lnTo>
                    <a:pt x="1617" y="13262"/>
                  </a:lnTo>
                  <a:lnTo>
                    <a:pt x="2087" y="13262"/>
                  </a:lnTo>
                  <a:lnTo>
                    <a:pt x="2087" y="1046"/>
                  </a:lnTo>
                  <a:cubicBezTo>
                    <a:pt x="2087" y="471"/>
                    <a:pt x="1617" y="0"/>
                    <a:pt x="10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6" name="Google Shape;306;p3"/>
          <p:cNvGrpSpPr/>
          <p:nvPr/>
        </p:nvGrpSpPr>
        <p:grpSpPr>
          <a:xfrm>
            <a:off x="-507058" y="-43219"/>
            <a:ext cx="1969166" cy="1968955"/>
            <a:chOff x="5654150" y="4241150"/>
            <a:chExt cx="699700" cy="699625"/>
          </a:xfrm>
        </p:grpSpPr>
        <p:sp>
          <p:nvSpPr>
            <p:cNvPr id="307" name="Google Shape;307;p3"/>
            <p:cNvSpPr/>
            <p:nvPr/>
          </p:nvSpPr>
          <p:spPr>
            <a:xfrm>
              <a:off x="5654150" y="4241150"/>
              <a:ext cx="401025" cy="650375"/>
            </a:xfrm>
            <a:custGeom>
              <a:avLst/>
              <a:gdLst/>
              <a:ahLst/>
              <a:cxnLst/>
              <a:rect l="l" t="t" r="r" b="b"/>
              <a:pathLst>
                <a:path w="16041" h="26015" extrusionOk="0">
                  <a:moveTo>
                    <a:pt x="13994" y="1"/>
                  </a:moveTo>
                  <a:cubicBezTo>
                    <a:pt x="6264" y="1"/>
                    <a:pt x="0" y="6266"/>
                    <a:pt x="0" y="13991"/>
                  </a:cubicBezTo>
                  <a:cubicBezTo>
                    <a:pt x="0" y="19102"/>
                    <a:pt x="2742" y="23570"/>
                    <a:pt x="6829" y="26014"/>
                  </a:cubicBezTo>
                  <a:cubicBezTo>
                    <a:pt x="3507" y="23352"/>
                    <a:pt x="1380" y="19262"/>
                    <a:pt x="1380" y="14672"/>
                  </a:cubicBezTo>
                  <a:cubicBezTo>
                    <a:pt x="1380" y="6652"/>
                    <a:pt x="7882" y="147"/>
                    <a:pt x="15902" y="147"/>
                  </a:cubicBezTo>
                  <a:cubicBezTo>
                    <a:pt x="15949" y="147"/>
                    <a:pt x="15993" y="150"/>
                    <a:pt x="16041" y="150"/>
                  </a:cubicBezTo>
                  <a:cubicBezTo>
                    <a:pt x="15371" y="52"/>
                    <a:pt x="14690" y="1"/>
                    <a:pt x="139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
            <p:cNvSpPr/>
            <p:nvPr/>
          </p:nvSpPr>
          <p:spPr>
            <a:xfrm>
              <a:off x="5688650" y="4244800"/>
              <a:ext cx="665200" cy="695975"/>
            </a:xfrm>
            <a:custGeom>
              <a:avLst/>
              <a:gdLst/>
              <a:ahLst/>
              <a:cxnLst/>
              <a:rect l="l" t="t" r="r" b="b"/>
              <a:pathLst>
                <a:path w="26608" h="27839" extrusionOk="0">
                  <a:moveTo>
                    <a:pt x="14522" y="1"/>
                  </a:moveTo>
                  <a:cubicBezTo>
                    <a:pt x="6502" y="1"/>
                    <a:pt x="0" y="6506"/>
                    <a:pt x="0" y="14526"/>
                  </a:cubicBezTo>
                  <a:cubicBezTo>
                    <a:pt x="0" y="19116"/>
                    <a:pt x="2127" y="23206"/>
                    <a:pt x="5449" y="25868"/>
                  </a:cubicBezTo>
                  <a:cubicBezTo>
                    <a:pt x="7547" y="27118"/>
                    <a:pt x="9995" y="27839"/>
                    <a:pt x="12614" y="27839"/>
                  </a:cubicBezTo>
                  <a:cubicBezTo>
                    <a:pt x="20343" y="27839"/>
                    <a:pt x="26607" y="21575"/>
                    <a:pt x="26607" y="13845"/>
                  </a:cubicBezTo>
                  <a:cubicBezTo>
                    <a:pt x="26607" y="6812"/>
                    <a:pt x="21417" y="995"/>
                    <a:pt x="14661" y="4"/>
                  </a:cubicBezTo>
                  <a:cubicBezTo>
                    <a:pt x="14613" y="4"/>
                    <a:pt x="14569" y="1"/>
                    <a:pt x="14522" y="1"/>
                  </a:cubicBezTo>
                  <a:close/>
                </a:path>
              </a:pathLst>
            </a:custGeom>
            <a:solidFill>
              <a:srgbClr val="F9F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
            <p:cNvSpPr/>
            <p:nvPr/>
          </p:nvSpPr>
          <p:spPr>
            <a:xfrm>
              <a:off x="5688650" y="4244800"/>
              <a:ext cx="665200" cy="695975"/>
            </a:xfrm>
            <a:custGeom>
              <a:avLst/>
              <a:gdLst/>
              <a:ahLst/>
              <a:cxnLst/>
              <a:rect l="l" t="t" r="r" b="b"/>
              <a:pathLst>
                <a:path w="26608" h="27839" extrusionOk="0">
                  <a:moveTo>
                    <a:pt x="14522" y="1"/>
                  </a:moveTo>
                  <a:cubicBezTo>
                    <a:pt x="6502" y="1"/>
                    <a:pt x="0" y="6506"/>
                    <a:pt x="0" y="14526"/>
                  </a:cubicBezTo>
                  <a:cubicBezTo>
                    <a:pt x="0" y="19116"/>
                    <a:pt x="2127" y="23206"/>
                    <a:pt x="5449" y="25868"/>
                  </a:cubicBezTo>
                  <a:cubicBezTo>
                    <a:pt x="7547" y="27118"/>
                    <a:pt x="9995" y="27839"/>
                    <a:pt x="12614" y="27839"/>
                  </a:cubicBezTo>
                  <a:cubicBezTo>
                    <a:pt x="20343" y="27839"/>
                    <a:pt x="26607" y="21575"/>
                    <a:pt x="26607" y="13845"/>
                  </a:cubicBezTo>
                  <a:cubicBezTo>
                    <a:pt x="26607" y="6812"/>
                    <a:pt x="21417" y="995"/>
                    <a:pt x="14661" y="4"/>
                  </a:cubicBezTo>
                  <a:cubicBezTo>
                    <a:pt x="14613" y="4"/>
                    <a:pt x="14569" y="1"/>
                    <a:pt x="145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
            <p:cNvSpPr/>
            <p:nvPr/>
          </p:nvSpPr>
          <p:spPr>
            <a:xfrm>
              <a:off x="5746375" y="4395425"/>
              <a:ext cx="99900" cy="139075"/>
            </a:xfrm>
            <a:custGeom>
              <a:avLst/>
              <a:gdLst/>
              <a:ahLst/>
              <a:cxnLst/>
              <a:rect l="l" t="t" r="r" b="b"/>
              <a:pathLst>
                <a:path w="3996" h="5563" extrusionOk="0">
                  <a:moveTo>
                    <a:pt x="3048" y="0"/>
                  </a:moveTo>
                  <a:cubicBezTo>
                    <a:pt x="1950" y="0"/>
                    <a:pt x="886" y="800"/>
                    <a:pt x="485" y="2029"/>
                  </a:cubicBezTo>
                  <a:cubicBezTo>
                    <a:pt x="0" y="3515"/>
                    <a:pt x="671" y="5067"/>
                    <a:pt x="1982" y="5493"/>
                  </a:cubicBezTo>
                  <a:cubicBezTo>
                    <a:pt x="2073" y="5522"/>
                    <a:pt x="2164" y="5547"/>
                    <a:pt x="2255" y="5562"/>
                  </a:cubicBezTo>
                  <a:cubicBezTo>
                    <a:pt x="1119" y="5026"/>
                    <a:pt x="573" y="3587"/>
                    <a:pt x="1020" y="2204"/>
                  </a:cubicBezTo>
                  <a:cubicBezTo>
                    <a:pt x="1421" y="976"/>
                    <a:pt x="2484" y="175"/>
                    <a:pt x="3578" y="175"/>
                  </a:cubicBezTo>
                  <a:cubicBezTo>
                    <a:pt x="3717" y="175"/>
                    <a:pt x="3857" y="188"/>
                    <a:pt x="3996" y="215"/>
                  </a:cubicBezTo>
                  <a:cubicBezTo>
                    <a:pt x="3912" y="175"/>
                    <a:pt x="3825" y="139"/>
                    <a:pt x="3737" y="109"/>
                  </a:cubicBezTo>
                  <a:cubicBezTo>
                    <a:pt x="3510" y="35"/>
                    <a:pt x="3278" y="0"/>
                    <a:pt x="30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
            <p:cNvSpPr/>
            <p:nvPr/>
          </p:nvSpPr>
          <p:spPr>
            <a:xfrm>
              <a:off x="5760675" y="4399800"/>
              <a:ext cx="127775" cy="135675"/>
            </a:xfrm>
            <a:custGeom>
              <a:avLst/>
              <a:gdLst/>
              <a:ahLst/>
              <a:cxnLst/>
              <a:rect l="l" t="t" r="r" b="b"/>
              <a:pathLst>
                <a:path w="5111" h="5427" extrusionOk="0">
                  <a:moveTo>
                    <a:pt x="3006" y="0"/>
                  </a:moveTo>
                  <a:cubicBezTo>
                    <a:pt x="1912" y="0"/>
                    <a:pt x="849" y="801"/>
                    <a:pt x="448" y="2029"/>
                  </a:cubicBezTo>
                  <a:cubicBezTo>
                    <a:pt x="1" y="3412"/>
                    <a:pt x="547" y="4851"/>
                    <a:pt x="1683" y="5387"/>
                  </a:cubicBezTo>
                  <a:cubicBezTo>
                    <a:pt x="1823" y="5414"/>
                    <a:pt x="1963" y="5427"/>
                    <a:pt x="2103" y="5427"/>
                  </a:cubicBezTo>
                  <a:cubicBezTo>
                    <a:pt x="3198" y="5427"/>
                    <a:pt x="4258" y="4626"/>
                    <a:pt x="4659" y="3398"/>
                  </a:cubicBezTo>
                  <a:cubicBezTo>
                    <a:pt x="5110" y="2014"/>
                    <a:pt x="4560" y="576"/>
                    <a:pt x="3424" y="40"/>
                  </a:cubicBezTo>
                  <a:cubicBezTo>
                    <a:pt x="3285" y="13"/>
                    <a:pt x="3145" y="0"/>
                    <a:pt x="30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
            <p:cNvSpPr/>
            <p:nvPr/>
          </p:nvSpPr>
          <p:spPr>
            <a:xfrm>
              <a:off x="6212950" y="4399275"/>
              <a:ext cx="72250" cy="72300"/>
            </a:xfrm>
            <a:custGeom>
              <a:avLst/>
              <a:gdLst/>
              <a:ahLst/>
              <a:cxnLst/>
              <a:rect l="l" t="t" r="r" b="b"/>
              <a:pathLst>
                <a:path w="2890" h="2892" extrusionOk="0">
                  <a:moveTo>
                    <a:pt x="851" y="1"/>
                  </a:moveTo>
                  <a:cubicBezTo>
                    <a:pt x="691" y="1"/>
                    <a:pt x="540" y="40"/>
                    <a:pt x="409" y="123"/>
                  </a:cubicBezTo>
                  <a:cubicBezTo>
                    <a:pt x="172" y="272"/>
                    <a:pt x="34" y="542"/>
                    <a:pt x="0" y="870"/>
                  </a:cubicBezTo>
                  <a:cubicBezTo>
                    <a:pt x="70" y="728"/>
                    <a:pt x="168" y="611"/>
                    <a:pt x="296" y="531"/>
                  </a:cubicBezTo>
                  <a:cubicBezTo>
                    <a:pt x="428" y="448"/>
                    <a:pt x="578" y="409"/>
                    <a:pt x="739" y="409"/>
                  </a:cubicBezTo>
                  <a:cubicBezTo>
                    <a:pt x="1250" y="409"/>
                    <a:pt x="1860" y="805"/>
                    <a:pt x="2270" y="1456"/>
                  </a:cubicBezTo>
                  <a:cubicBezTo>
                    <a:pt x="2576" y="1944"/>
                    <a:pt x="2707" y="2465"/>
                    <a:pt x="2663" y="2891"/>
                  </a:cubicBezTo>
                  <a:cubicBezTo>
                    <a:pt x="2890" y="2433"/>
                    <a:pt x="2794" y="1707"/>
                    <a:pt x="2383" y="1051"/>
                  </a:cubicBezTo>
                  <a:cubicBezTo>
                    <a:pt x="1970" y="398"/>
                    <a:pt x="1361" y="1"/>
                    <a:pt x="8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
            <p:cNvSpPr/>
            <p:nvPr/>
          </p:nvSpPr>
          <p:spPr>
            <a:xfrm>
              <a:off x="6211850" y="4409500"/>
              <a:ext cx="68775" cy="73575"/>
            </a:xfrm>
            <a:custGeom>
              <a:avLst/>
              <a:gdLst/>
              <a:ahLst/>
              <a:cxnLst/>
              <a:rect l="l" t="t" r="r" b="b"/>
              <a:pathLst>
                <a:path w="2751" h="2943" extrusionOk="0">
                  <a:moveTo>
                    <a:pt x="783" y="0"/>
                  </a:moveTo>
                  <a:cubicBezTo>
                    <a:pt x="622" y="0"/>
                    <a:pt x="472" y="39"/>
                    <a:pt x="340" y="122"/>
                  </a:cubicBezTo>
                  <a:cubicBezTo>
                    <a:pt x="212" y="202"/>
                    <a:pt x="114" y="319"/>
                    <a:pt x="44" y="461"/>
                  </a:cubicBezTo>
                  <a:cubicBezTo>
                    <a:pt x="1" y="887"/>
                    <a:pt x="132" y="1407"/>
                    <a:pt x="438" y="1896"/>
                  </a:cubicBezTo>
                  <a:cubicBezTo>
                    <a:pt x="848" y="2547"/>
                    <a:pt x="1459" y="2943"/>
                    <a:pt x="1968" y="2943"/>
                  </a:cubicBezTo>
                  <a:cubicBezTo>
                    <a:pt x="2128" y="2943"/>
                    <a:pt x="2278" y="2904"/>
                    <a:pt x="2409" y="2821"/>
                  </a:cubicBezTo>
                  <a:cubicBezTo>
                    <a:pt x="2540" y="2740"/>
                    <a:pt x="2638" y="2624"/>
                    <a:pt x="2707" y="2482"/>
                  </a:cubicBezTo>
                  <a:cubicBezTo>
                    <a:pt x="2751" y="2056"/>
                    <a:pt x="2620" y="1535"/>
                    <a:pt x="2314" y="1047"/>
                  </a:cubicBezTo>
                  <a:cubicBezTo>
                    <a:pt x="1904" y="396"/>
                    <a:pt x="1294" y="0"/>
                    <a:pt x="7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
            <p:cNvSpPr/>
            <p:nvPr/>
          </p:nvSpPr>
          <p:spPr>
            <a:xfrm>
              <a:off x="5901800" y="4407400"/>
              <a:ext cx="47825" cy="66525"/>
            </a:xfrm>
            <a:custGeom>
              <a:avLst/>
              <a:gdLst/>
              <a:ahLst/>
              <a:cxnLst/>
              <a:rect l="l" t="t" r="r" b="b"/>
              <a:pathLst>
                <a:path w="1913" h="2661" extrusionOk="0">
                  <a:moveTo>
                    <a:pt x="1458" y="0"/>
                  </a:moveTo>
                  <a:cubicBezTo>
                    <a:pt x="933" y="0"/>
                    <a:pt x="423" y="382"/>
                    <a:pt x="234" y="971"/>
                  </a:cubicBezTo>
                  <a:cubicBezTo>
                    <a:pt x="1" y="1681"/>
                    <a:pt x="322" y="2424"/>
                    <a:pt x="948" y="2628"/>
                  </a:cubicBezTo>
                  <a:cubicBezTo>
                    <a:pt x="991" y="2643"/>
                    <a:pt x="1035" y="2654"/>
                    <a:pt x="1079" y="2661"/>
                  </a:cubicBezTo>
                  <a:cubicBezTo>
                    <a:pt x="536" y="2402"/>
                    <a:pt x="274" y="1714"/>
                    <a:pt x="489" y="1054"/>
                  </a:cubicBezTo>
                  <a:cubicBezTo>
                    <a:pt x="680" y="465"/>
                    <a:pt x="1191" y="83"/>
                    <a:pt x="1717" y="83"/>
                  </a:cubicBezTo>
                  <a:cubicBezTo>
                    <a:pt x="1782" y="83"/>
                    <a:pt x="1848" y="88"/>
                    <a:pt x="1913" y="100"/>
                  </a:cubicBezTo>
                  <a:cubicBezTo>
                    <a:pt x="1873" y="82"/>
                    <a:pt x="1833" y="67"/>
                    <a:pt x="1790" y="53"/>
                  </a:cubicBezTo>
                  <a:cubicBezTo>
                    <a:pt x="1680" y="18"/>
                    <a:pt x="1569" y="0"/>
                    <a:pt x="14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
            <p:cNvSpPr/>
            <p:nvPr/>
          </p:nvSpPr>
          <p:spPr>
            <a:xfrm>
              <a:off x="5908625" y="4409450"/>
              <a:ext cx="61125" cy="64950"/>
            </a:xfrm>
            <a:custGeom>
              <a:avLst/>
              <a:gdLst/>
              <a:ahLst/>
              <a:cxnLst/>
              <a:rect l="l" t="t" r="r" b="b"/>
              <a:pathLst>
                <a:path w="2445" h="2598" extrusionOk="0">
                  <a:moveTo>
                    <a:pt x="1444" y="1"/>
                  </a:moveTo>
                  <a:cubicBezTo>
                    <a:pt x="918" y="1"/>
                    <a:pt x="407" y="383"/>
                    <a:pt x="216" y="972"/>
                  </a:cubicBezTo>
                  <a:cubicBezTo>
                    <a:pt x="1" y="1632"/>
                    <a:pt x="263" y="2320"/>
                    <a:pt x="806" y="2579"/>
                  </a:cubicBezTo>
                  <a:cubicBezTo>
                    <a:pt x="872" y="2592"/>
                    <a:pt x="940" y="2598"/>
                    <a:pt x="1006" y="2598"/>
                  </a:cubicBezTo>
                  <a:cubicBezTo>
                    <a:pt x="1531" y="2598"/>
                    <a:pt x="2040" y="2216"/>
                    <a:pt x="2230" y="1628"/>
                  </a:cubicBezTo>
                  <a:cubicBezTo>
                    <a:pt x="2445" y="965"/>
                    <a:pt x="2183" y="277"/>
                    <a:pt x="1640" y="18"/>
                  </a:cubicBezTo>
                  <a:cubicBezTo>
                    <a:pt x="1575" y="6"/>
                    <a:pt x="1509" y="1"/>
                    <a:pt x="14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
            <p:cNvSpPr/>
            <p:nvPr/>
          </p:nvSpPr>
          <p:spPr>
            <a:xfrm>
              <a:off x="5996875" y="4758300"/>
              <a:ext cx="39550" cy="51550"/>
            </a:xfrm>
            <a:custGeom>
              <a:avLst/>
              <a:gdLst/>
              <a:ahLst/>
              <a:cxnLst/>
              <a:rect l="l" t="t" r="r" b="b"/>
              <a:pathLst>
                <a:path w="1582" h="2062" extrusionOk="0">
                  <a:moveTo>
                    <a:pt x="296" y="1"/>
                  </a:moveTo>
                  <a:cubicBezTo>
                    <a:pt x="247" y="1"/>
                    <a:pt x="197" y="3"/>
                    <a:pt x="147" y="7"/>
                  </a:cubicBezTo>
                  <a:cubicBezTo>
                    <a:pt x="95" y="11"/>
                    <a:pt x="48" y="18"/>
                    <a:pt x="1" y="26"/>
                  </a:cubicBezTo>
                  <a:cubicBezTo>
                    <a:pt x="653" y="26"/>
                    <a:pt x="1191" y="415"/>
                    <a:pt x="1239" y="944"/>
                  </a:cubicBezTo>
                  <a:cubicBezTo>
                    <a:pt x="1286" y="1468"/>
                    <a:pt x="820" y="1945"/>
                    <a:pt x="179" y="2062"/>
                  </a:cubicBezTo>
                  <a:cubicBezTo>
                    <a:pt x="226" y="2062"/>
                    <a:pt x="273" y="2058"/>
                    <a:pt x="325" y="2054"/>
                  </a:cubicBezTo>
                  <a:cubicBezTo>
                    <a:pt x="1038" y="1993"/>
                    <a:pt x="1581" y="1482"/>
                    <a:pt x="1530" y="917"/>
                  </a:cubicBezTo>
                  <a:cubicBezTo>
                    <a:pt x="1487" y="393"/>
                    <a:pt x="948" y="1"/>
                    <a:pt x="2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
            <p:cNvSpPr/>
            <p:nvPr/>
          </p:nvSpPr>
          <p:spPr>
            <a:xfrm>
              <a:off x="5969200" y="4758925"/>
              <a:ext cx="59850" cy="50925"/>
            </a:xfrm>
            <a:custGeom>
              <a:avLst/>
              <a:gdLst/>
              <a:ahLst/>
              <a:cxnLst/>
              <a:rect l="l" t="t" r="r" b="b"/>
              <a:pathLst>
                <a:path w="2394" h="2037" extrusionOk="0">
                  <a:moveTo>
                    <a:pt x="1108" y="1"/>
                  </a:moveTo>
                  <a:cubicBezTo>
                    <a:pt x="467" y="114"/>
                    <a:pt x="0" y="591"/>
                    <a:pt x="47" y="1119"/>
                  </a:cubicBezTo>
                  <a:cubicBezTo>
                    <a:pt x="91" y="1643"/>
                    <a:pt x="634" y="2033"/>
                    <a:pt x="1286" y="2037"/>
                  </a:cubicBezTo>
                  <a:cubicBezTo>
                    <a:pt x="1927" y="1920"/>
                    <a:pt x="2393" y="1443"/>
                    <a:pt x="2346" y="919"/>
                  </a:cubicBezTo>
                  <a:cubicBezTo>
                    <a:pt x="2298" y="390"/>
                    <a:pt x="1760" y="1"/>
                    <a:pt x="11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
            <p:cNvSpPr/>
            <p:nvPr/>
          </p:nvSpPr>
          <p:spPr>
            <a:xfrm>
              <a:off x="5672725" y="4533875"/>
              <a:ext cx="46075" cy="55425"/>
            </a:xfrm>
            <a:custGeom>
              <a:avLst/>
              <a:gdLst/>
              <a:ahLst/>
              <a:cxnLst/>
              <a:rect l="l" t="t" r="r" b="b"/>
              <a:pathLst>
                <a:path w="1843" h="2217" extrusionOk="0">
                  <a:moveTo>
                    <a:pt x="1025" y="1"/>
                  </a:moveTo>
                  <a:cubicBezTo>
                    <a:pt x="509" y="1"/>
                    <a:pt x="65" y="547"/>
                    <a:pt x="25" y="1240"/>
                  </a:cubicBezTo>
                  <a:cubicBezTo>
                    <a:pt x="0" y="1623"/>
                    <a:pt x="102" y="1969"/>
                    <a:pt x="284" y="2217"/>
                  </a:cubicBezTo>
                  <a:cubicBezTo>
                    <a:pt x="189" y="2005"/>
                    <a:pt x="142" y="1751"/>
                    <a:pt x="160" y="1481"/>
                  </a:cubicBezTo>
                  <a:cubicBezTo>
                    <a:pt x="203" y="784"/>
                    <a:pt x="647" y="241"/>
                    <a:pt x="1163" y="241"/>
                  </a:cubicBezTo>
                  <a:cubicBezTo>
                    <a:pt x="1179" y="241"/>
                    <a:pt x="1194" y="242"/>
                    <a:pt x="1209" y="243"/>
                  </a:cubicBezTo>
                  <a:cubicBezTo>
                    <a:pt x="1460" y="257"/>
                    <a:pt x="1683" y="399"/>
                    <a:pt x="1843" y="621"/>
                  </a:cubicBezTo>
                  <a:cubicBezTo>
                    <a:pt x="1686" y="268"/>
                    <a:pt x="1406" y="24"/>
                    <a:pt x="1071" y="2"/>
                  </a:cubicBezTo>
                  <a:cubicBezTo>
                    <a:pt x="1056" y="1"/>
                    <a:pt x="1041" y="1"/>
                    <a:pt x="10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
            <p:cNvSpPr/>
            <p:nvPr/>
          </p:nvSpPr>
          <p:spPr>
            <a:xfrm>
              <a:off x="5676250" y="4539900"/>
              <a:ext cx="46000" cy="59000"/>
            </a:xfrm>
            <a:custGeom>
              <a:avLst/>
              <a:gdLst/>
              <a:ahLst/>
              <a:cxnLst/>
              <a:rect l="l" t="t" r="r" b="b"/>
              <a:pathLst>
                <a:path w="1840" h="2360" extrusionOk="0">
                  <a:moveTo>
                    <a:pt x="1022" y="0"/>
                  </a:moveTo>
                  <a:cubicBezTo>
                    <a:pt x="506" y="0"/>
                    <a:pt x="62" y="543"/>
                    <a:pt x="19" y="1240"/>
                  </a:cubicBezTo>
                  <a:cubicBezTo>
                    <a:pt x="1" y="1510"/>
                    <a:pt x="48" y="1764"/>
                    <a:pt x="143" y="1976"/>
                  </a:cubicBezTo>
                  <a:cubicBezTo>
                    <a:pt x="300" y="2198"/>
                    <a:pt x="522" y="2344"/>
                    <a:pt x="773" y="2358"/>
                  </a:cubicBezTo>
                  <a:cubicBezTo>
                    <a:pt x="788" y="2359"/>
                    <a:pt x="802" y="2360"/>
                    <a:pt x="817" y="2360"/>
                  </a:cubicBezTo>
                  <a:cubicBezTo>
                    <a:pt x="1337" y="2360"/>
                    <a:pt x="1779" y="1814"/>
                    <a:pt x="1822" y="1120"/>
                  </a:cubicBezTo>
                  <a:cubicBezTo>
                    <a:pt x="1840" y="846"/>
                    <a:pt x="1793" y="595"/>
                    <a:pt x="1702" y="380"/>
                  </a:cubicBezTo>
                  <a:cubicBezTo>
                    <a:pt x="1542" y="158"/>
                    <a:pt x="1319" y="16"/>
                    <a:pt x="1068" y="2"/>
                  </a:cubicBezTo>
                  <a:cubicBezTo>
                    <a:pt x="1053" y="1"/>
                    <a:pt x="1038" y="0"/>
                    <a:pt x="10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
            <p:cNvSpPr/>
            <p:nvPr/>
          </p:nvSpPr>
          <p:spPr>
            <a:xfrm>
              <a:off x="6043225" y="4738750"/>
              <a:ext cx="30800" cy="26750"/>
            </a:xfrm>
            <a:custGeom>
              <a:avLst/>
              <a:gdLst/>
              <a:ahLst/>
              <a:cxnLst/>
              <a:rect l="l" t="t" r="r" b="b"/>
              <a:pathLst>
                <a:path w="1232" h="1070" extrusionOk="0">
                  <a:moveTo>
                    <a:pt x="517" y="0"/>
                  </a:moveTo>
                  <a:cubicBezTo>
                    <a:pt x="494" y="0"/>
                    <a:pt x="471" y="1"/>
                    <a:pt x="448" y="3"/>
                  </a:cubicBezTo>
                  <a:cubicBezTo>
                    <a:pt x="273" y="17"/>
                    <a:pt x="117" y="75"/>
                    <a:pt x="1" y="166"/>
                  </a:cubicBezTo>
                  <a:cubicBezTo>
                    <a:pt x="85" y="130"/>
                    <a:pt x="183" y="104"/>
                    <a:pt x="285" y="97"/>
                  </a:cubicBezTo>
                  <a:cubicBezTo>
                    <a:pt x="308" y="95"/>
                    <a:pt x="330" y="95"/>
                    <a:pt x="353" y="95"/>
                  </a:cubicBezTo>
                  <a:cubicBezTo>
                    <a:pt x="723" y="95"/>
                    <a:pt x="1029" y="315"/>
                    <a:pt x="1050" y="611"/>
                  </a:cubicBezTo>
                  <a:cubicBezTo>
                    <a:pt x="1064" y="789"/>
                    <a:pt x="969" y="953"/>
                    <a:pt x="816" y="1070"/>
                  </a:cubicBezTo>
                  <a:cubicBezTo>
                    <a:pt x="1064" y="964"/>
                    <a:pt x="1232" y="749"/>
                    <a:pt x="1213" y="516"/>
                  </a:cubicBezTo>
                  <a:cubicBezTo>
                    <a:pt x="1193" y="221"/>
                    <a:pt x="884" y="0"/>
                    <a:pt x="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
            <p:cNvSpPr/>
            <p:nvPr/>
          </p:nvSpPr>
          <p:spPr>
            <a:xfrm>
              <a:off x="6037025" y="4741100"/>
              <a:ext cx="32800" cy="26200"/>
            </a:xfrm>
            <a:custGeom>
              <a:avLst/>
              <a:gdLst/>
              <a:ahLst/>
              <a:cxnLst/>
              <a:rect l="l" t="t" r="r" b="b"/>
              <a:pathLst>
                <a:path w="1312" h="1048" extrusionOk="0">
                  <a:moveTo>
                    <a:pt x="601" y="1"/>
                  </a:moveTo>
                  <a:cubicBezTo>
                    <a:pt x="578" y="1"/>
                    <a:pt x="556" y="1"/>
                    <a:pt x="533" y="3"/>
                  </a:cubicBezTo>
                  <a:cubicBezTo>
                    <a:pt x="431" y="10"/>
                    <a:pt x="333" y="36"/>
                    <a:pt x="249" y="72"/>
                  </a:cubicBezTo>
                  <a:cubicBezTo>
                    <a:pt x="92" y="185"/>
                    <a:pt x="0" y="353"/>
                    <a:pt x="15" y="531"/>
                  </a:cubicBezTo>
                  <a:cubicBezTo>
                    <a:pt x="36" y="827"/>
                    <a:pt x="342" y="1048"/>
                    <a:pt x="712" y="1048"/>
                  </a:cubicBezTo>
                  <a:cubicBezTo>
                    <a:pt x="735" y="1048"/>
                    <a:pt x="757" y="1047"/>
                    <a:pt x="780" y="1045"/>
                  </a:cubicBezTo>
                  <a:cubicBezTo>
                    <a:pt x="882" y="1037"/>
                    <a:pt x="977" y="1012"/>
                    <a:pt x="1064" y="976"/>
                  </a:cubicBezTo>
                  <a:cubicBezTo>
                    <a:pt x="1217" y="859"/>
                    <a:pt x="1312" y="695"/>
                    <a:pt x="1298" y="517"/>
                  </a:cubicBezTo>
                  <a:cubicBezTo>
                    <a:pt x="1277" y="221"/>
                    <a:pt x="971" y="1"/>
                    <a:pt x="6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
            <p:cNvSpPr/>
            <p:nvPr/>
          </p:nvSpPr>
          <p:spPr>
            <a:xfrm>
              <a:off x="6221425" y="4666025"/>
              <a:ext cx="34075" cy="39775"/>
            </a:xfrm>
            <a:custGeom>
              <a:avLst/>
              <a:gdLst/>
              <a:ahLst/>
              <a:cxnLst/>
              <a:rect l="l" t="t" r="r" b="b"/>
              <a:pathLst>
                <a:path w="1363" h="1591" extrusionOk="0">
                  <a:moveTo>
                    <a:pt x="762" y="0"/>
                  </a:moveTo>
                  <a:cubicBezTo>
                    <a:pt x="501" y="0"/>
                    <a:pt x="215" y="196"/>
                    <a:pt x="51" y="515"/>
                  </a:cubicBezTo>
                  <a:cubicBezTo>
                    <a:pt x="33" y="551"/>
                    <a:pt x="16" y="587"/>
                    <a:pt x="1" y="627"/>
                  </a:cubicBezTo>
                  <a:cubicBezTo>
                    <a:pt x="84" y="568"/>
                    <a:pt x="175" y="534"/>
                    <a:pt x="263" y="534"/>
                  </a:cubicBezTo>
                  <a:cubicBezTo>
                    <a:pt x="314" y="534"/>
                    <a:pt x="363" y="546"/>
                    <a:pt x="409" y="570"/>
                  </a:cubicBezTo>
                  <a:cubicBezTo>
                    <a:pt x="613" y="671"/>
                    <a:pt x="663" y="977"/>
                    <a:pt x="522" y="1251"/>
                  </a:cubicBezTo>
                  <a:cubicBezTo>
                    <a:pt x="453" y="1385"/>
                    <a:pt x="347" y="1491"/>
                    <a:pt x="234" y="1545"/>
                  </a:cubicBezTo>
                  <a:cubicBezTo>
                    <a:pt x="298" y="1576"/>
                    <a:pt x="368" y="1590"/>
                    <a:pt x="439" y="1590"/>
                  </a:cubicBezTo>
                  <a:cubicBezTo>
                    <a:pt x="701" y="1590"/>
                    <a:pt x="988" y="1394"/>
                    <a:pt x="1152" y="1076"/>
                  </a:cubicBezTo>
                  <a:cubicBezTo>
                    <a:pt x="1363" y="664"/>
                    <a:pt x="1287" y="205"/>
                    <a:pt x="981" y="52"/>
                  </a:cubicBezTo>
                  <a:cubicBezTo>
                    <a:pt x="912" y="17"/>
                    <a:pt x="838" y="0"/>
                    <a:pt x="7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
            <p:cNvSpPr/>
            <p:nvPr/>
          </p:nvSpPr>
          <p:spPr>
            <a:xfrm>
              <a:off x="6217875" y="4679375"/>
              <a:ext cx="20150" cy="25300"/>
            </a:xfrm>
            <a:custGeom>
              <a:avLst/>
              <a:gdLst/>
              <a:ahLst/>
              <a:cxnLst/>
              <a:rect l="l" t="t" r="r" b="b"/>
              <a:pathLst>
                <a:path w="806" h="1012" extrusionOk="0">
                  <a:moveTo>
                    <a:pt x="405" y="0"/>
                  </a:moveTo>
                  <a:cubicBezTo>
                    <a:pt x="317" y="0"/>
                    <a:pt x="226" y="34"/>
                    <a:pt x="143" y="93"/>
                  </a:cubicBezTo>
                  <a:cubicBezTo>
                    <a:pt x="0" y="473"/>
                    <a:pt x="88" y="862"/>
                    <a:pt x="361" y="1004"/>
                  </a:cubicBezTo>
                  <a:cubicBezTo>
                    <a:pt x="368" y="1008"/>
                    <a:pt x="372" y="1008"/>
                    <a:pt x="376" y="1011"/>
                  </a:cubicBezTo>
                  <a:cubicBezTo>
                    <a:pt x="489" y="957"/>
                    <a:pt x="595" y="851"/>
                    <a:pt x="664" y="717"/>
                  </a:cubicBezTo>
                  <a:cubicBezTo>
                    <a:pt x="805" y="443"/>
                    <a:pt x="755" y="137"/>
                    <a:pt x="551" y="36"/>
                  </a:cubicBezTo>
                  <a:cubicBezTo>
                    <a:pt x="505" y="12"/>
                    <a:pt x="456" y="0"/>
                    <a:pt x="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
            <p:cNvSpPr/>
            <p:nvPr/>
          </p:nvSpPr>
          <p:spPr>
            <a:xfrm>
              <a:off x="6267875" y="4573075"/>
              <a:ext cx="54750" cy="69775"/>
            </a:xfrm>
            <a:custGeom>
              <a:avLst/>
              <a:gdLst/>
              <a:ahLst/>
              <a:cxnLst/>
              <a:rect l="l" t="t" r="r" b="b"/>
              <a:pathLst>
                <a:path w="2190" h="2791" extrusionOk="0">
                  <a:moveTo>
                    <a:pt x="1134" y="0"/>
                  </a:moveTo>
                  <a:cubicBezTo>
                    <a:pt x="731" y="0"/>
                    <a:pt x="295" y="265"/>
                    <a:pt x="0" y="707"/>
                  </a:cubicBezTo>
                  <a:cubicBezTo>
                    <a:pt x="222" y="515"/>
                    <a:pt x="480" y="407"/>
                    <a:pt x="723" y="407"/>
                  </a:cubicBezTo>
                  <a:cubicBezTo>
                    <a:pt x="844" y="407"/>
                    <a:pt x="960" y="433"/>
                    <a:pt x="1068" y="489"/>
                  </a:cubicBezTo>
                  <a:cubicBezTo>
                    <a:pt x="1548" y="733"/>
                    <a:pt x="1668" y="1457"/>
                    <a:pt x="1337" y="2106"/>
                  </a:cubicBezTo>
                  <a:cubicBezTo>
                    <a:pt x="1177" y="2419"/>
                    <a:pt x="940" y="2656"/>
                    <a:pt x="685" y="2790"/>
                  </a:cubicBezTo>
                  <a:cubicBezTo>
                    <a:pt x="1111" y="2740"/>
                    <a:pt x="1555" y="2408"/>
                    <a:pt x="1818" y="1894"/>
                  </a:cubicBezTo>
                  <a:cubicBezTo>
                    <a:pt x="2189" y="1173"/>
                    <a:pt x="2055" y="364"/>
                    <a:pt x="1519" y="92"/>
                  </a:cubicBezTo>
                  <a:cubicBezTo>
                    <a:pt x="1398" y="30"/>
                    <a:pt x="1268" y="0"/>
                    <a:pt x="11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
            <p:cNvSpPr/>
            <p:nvPr/>
          </p:nvSpPr>
          <p:spPr>
            <a:xfrm>
              <a:off x="6255675" y="4583225"/>
              <a:ext cx="53925" cy="59825"/>
            </a:xfrm>
            <a:custGeom>
              <a:avLst/>
              <a:gdLst/>
              <a:ahLst/>
              <a:cxnLst/>
              <a:rect l="l" t="t" r="r" b="b"/>
              <a:pathLst>
                <a:path w="2157" h="2393" extrusionOk="0">
                  <a:moveTo>
                    <a:pt x="1211" y="1"/>
                  </a:moveTo>
                  <a:cubicBezTo>
                    <a:pt x="968" y="1"/>
                    <a:pt x="710" y="109"/>
                    <a:pt x="488" y="301"/>
                  </a:cubicBezTo>
                  <a:cubicBezTo>
                    <a:pt x="445" y="363"/>
                    <a:pt x="404" y="429"/>
                    <a:pt x="368" y="498"/>
                  </a:cubicBezTo>
                  <a:cubicBezTo>
                    <a:pt x="0" y="1223"/>
                    <a:pt x="135" y="2031"/>
                    <a:pt x="667" y="2304"/>
                  </a:cubicBezTo>
                  <a:cubicBezTo>
                    <a:pt x="785" y="2365"/>
                    <a:pt x="915" y="2392"/>
                    <a:pt x="1047" y="2392"/>
                  </a:cubicBezTo>
                  <a:cubicBezTo>
                    <a:pt x="1089" y="2392"/>
                    <a:pt x="1131" y="2390"/>
                    <a:pt x="1173" y="2384"/>
                  </a:cubicBezTo>
                  <a:cubicBezTo>
                    <a:pt x="1428" y="2250"/>
                    <a:pt x="1665" y="2013"/>
                    <a:pt x="1825" y="1700"/>
                  </a:cubicBezTo>
                  <a:cubicBezTo>
                    <a:pt x="2156" y="1051"/>
                    <a:pt x="2036" y="327"/>
                    <a:pt x="1556" y="83"/>
                  </a:cubicBezTo>
                  <a:cubicBezTo>
                    <a:pt x="1448" y="27"/>
                    <a:pt x="1332" y="1"/>
                    <a:pt x="12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
            <p:cNvSpPr/>
            <p:nvPr/>
          </p:nvSpPr>
          <p:spPr>
            <a:xfrm>
              <a:off x="5853275" y="4848600"/>
              <a:ext cx="27175" cy="16775"/>
            </a:xfrm>
            <a:custGeom>
              <a:avLst/>
              <a:gdLst/>
              <a:ahLst/>
              <a:cxnLst/>
              <a:rect l="l" t="t" r="r" b="b"/>
              <a:pathLst>
                <a:path w="1087" h="671" extrusionOk="0">
                  <a:moveTo>
                    <a:pt x="410" y="0"/>
                  </a:moveTo>
                  <a:cubicBezTo>
                    <a:pt x="239" y="0"/>
                    <a:pt x="99" y="68"/>
                    <a:pt x="59" y="187"/>
                  </a:cubicBezTo>
                  <a:cubicBezTo>
                    <a:pt x="0" y="355"/>
                    <a:pt x="172" y="570"/>
                    <a:pt x="441" y="657"/>
                  </a:cubicBezTo>
                  <a:cubicBezTo>
                    <a:pt x="456" y="664"/>
                    <a:pt x="474" y="667"/>
                    <a:pt x="493" y="671"/>
                  </a:cubicBezTo>
                  <a:cubicBezTo>
                    <a:pt x="409" y="605"/>
                    <a:pt x="365" y="518"/>
                    <a:pt x="390" y="442"/>
                  </a:cubicBezTo>
                  <a:cubicBezTo>
                    <a:pt x="418" y="364"/>
                    <a:pt x="510" y="319"/>
                    <a:pt x="623" y="319"/>
                  </a:cubicBezTo>
                  <a:cubicBezTo>
                    <a:pt x="673" y="319"/>
                    <a:pt x="728" y="328"/>
                    <a:pt x="784" y="348"/>
                  </a:cubicBezTo>
                  <a:cubicBezTo>
                    <a:pt x="896" y="383"/>
                    <a:pt x="984" y="452"/>
                    <a:pt x="1021" y="529"/>
                  </a:cubicBezTo>
                  <a:cubicBezTo>
                    <a:pt x="1024" y="526"/>
                    <a:pt x="1028" y="518"/>
                    <a:pt x="1031" y="514"/>
                  </a:cubicBezTo>
                  <a:cubicBezTo>
                    <a:pt x="1086" y="343"/>
                    <a:pt x="918" y="132"/>
                    <a:pt x="649" y="42"/>
                  </a:cubicBezTo>
                  <a:cubicBezTo>
                    <a:pt x="567" y="13"/>
                    <a:pt x="486" y="0"/>
                    <a:pt x="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
            <p:cNvSpPr/>
            <p:nvPr/>
          </p:nvSpPr>
          <p:spPr>
            <a:xfrm>
              <a:off x="5862375" y="4856575"/>
              <a:ext cx="16425" cy="9475"/>
            </a:xfrm>
            <a:custGeom>
              <a:avLst/>
              <a:gdLst/>
              <a:ahLst/>
              <a:cxnLst/>
              <a:rect l="l" t="t" r="r" b="b"/>
              <a:pathLst>
                <a:path w="657" h="379" extrusionOk="0">
                  <a:moveTo>
                    <a:pt x="259" y="0"/>
                  </a:moveTo>
                  <a:cubicBezTo>
                    <a:pt x="146" y="0"/>
                    <a:pt x="54" y="45"/>
                    <a:pt x="26" y="123"/>
                  </a:cubicBezTo>
                  <a:cubicBezTo>
                    <a:pt x="1" y="199"/>
                    <a:pt x="45" y="286"/>
                    <a:pt x="129" y="352"/>
                  </a:cubicBezTo>
                  <a:cubicBezTo>
                    <a:pt x="195" y="370"/>
                    <a:pt x="260" y="379"/>
                    <a:pt x="320" y="379"/>
                  </a:cubicBezTo>
                  <a:cubicBezTo>
                    <a:pt x="480" y="379"/>
                    <a:pt x="609" y="319"/>
                    <a:pt x="657" y="210"/>
                  </a:cubicBezTo>
                  <a:cubicBezTo>
                    <a:pt x="620" y="133"/>
                    <a:pt x="532" y="64"/>
                    <a:pt x="420" y="29"/>
                  </a:cubicBezTo>
                  <a:cubicBezTo>
                    <a:pt x="364" y="9"/>
                    <a:pt x="309" y="0"/>
                    <a:pt x="2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
            <p:cNvSpPr/>
            <p:nvPr/>
          </p:nvSpPr>
          <p:spPr>
            <a:xfrm>
              <a:off x="5937700" y="4890975"/>
              <a:ext cx="42525" cy="18125"/>
            </a:xfrm>
            <a:custGeom>
              <a:avLst/>
              <a:gdLst/>
              <a:ahLst/>
              <a:cxnLst/>
              <a:rect l="l" t="t" r="r" b="b"/>
              <a:pathLst>
                <a:path w="1701" h="725" extrusionOk="0">
                  <a:moveTo>
                    <a:pt x="716" y="0"/>
                  </a:moveTo>
                  <a:cubicBezTo>
                    <a:pt x="332" y="0"/>
                    <a:pt x="34" y="119"/>
                    <a:pt x="18" y="287"/>
                  </a:cubicBezTo>
                  <a:cubicBezTo>
                    <a:pt x="0" y="484"/>
                    <a:pt x="361" y="677"/>
                    <a:pt x="819" y="717"/>
                  </a:cubicBezTo>
                  <a:cubicBezTo>
                    <a:pt x="853" y="721"/>
                    <a:pt x="882" y="724"/>
                    <a:pt x="914" y="724"/>
                  </a:cubicBezTo>
                  <a:cubicBezTo>
                    <a:pt x="750" y="670"/>
                    <a:pt x="641" y="583"/>
                    <a:pt x="652" y="495"/>
                  </a:cubicBezTo>
                  <a:cubicBezTo>
                    <a:pt x="661" y="382"/>
                    <a:pt x="855" y="303"/>
                    <a:pt x="1105" y="303"/>
                  </a:cubicBezTo>
                  <a:cubicBezTo>
                    <a:pt x="1144" y="303"/>
                    <a:pt x="1183" y="305"/>
                    <a:pt x="1224" y="309"/>
                  </a:cubicBezTo>
                  <a:cubicBezTo>
                    <a:pt x="1421" y="327"/>
                    <a:pt x="1588" y="386"/>
                    <a:pt x="1679" y="459"/>
                  </a:cubicBezTo>
                  <a:cubicBezTo>
                    <a:pt x="1679" y="452"/>
                    <a:pt x="1683" y="445"/>
                    <a:pt x="1683" y="437"/>
                  </a:cubicBezTo>
                  <a:cubicBezTo>
                    <a:pt x="1701" y="243"/>
                    <a:pt x="1344" y="51"/>
                    <a:pt x="885" y="7"/>
                  </a:cubicBezTo>
                  <a:cubicBezTo>
                    <a:pt x="827" y="2"/>
                    <a:pt x="771"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
            <p:cNvSpPr/>
            <p:nvPr/>
          </p:nvSpPr>
          <p:spPr>
            <a:xfrm>
              <a:off x="5953725" y="4898550"/>
              <a:ext cx="25950" cy="10600"/>
            </a:xfrm>
            <a:custGeom>
              <a:avLst/>
              <a:gdLst/>
              <a:ahLst/>
              <a:cxnLst/>
              <a:rect l="l" t="t" r="r" b="b"/>
              <a:pathLst>
                <a:path w="1038" h="424" extrusionOk="0">
                  <a:moveTo>
                    <a:pt x="464" y="0"/>
                  </a:moveTo>
                  <a:cubicBezTo>
                    <a:pt x="214" y="0"/>
                    <a:pt x="20" y="79"/>
                    <a:pt x="11" y="192"/>
                  </a:cubicBezTo>
                  <a:cubicBezTo>
                    <a:pt x="0" y="280"/>
                    <a:pt x="109" y="367"/>
                    <a:pt x="273" y="421"/>
                  </a:cubicBezTo>
                  <a:cubicBezTo>
                    <a:pt x="302" y="423"/>
                    <a:pt x="330" y="423"/>
                    <a:pt x="358" y="423"/>
                  </a:cubicBezTo>
                  <a:cubicBezTo>
                    <a:pt x="719" y="423"/>
                    <a:pt x="1001" y="315"/>
                    <a:pt x="1038" y="156"/>
                  </a:cubicBezTo>
                  <a:cubicBezTo>
                    <a:pt x="947" y="83"/>
                    <a:pt x="780" y="24"/>
                    <a:pt x="583" y="6"/>
                  </a:cubicBezTo>
                  <a:cubicBezTo>
                    <a:pt x="542" y="2"/>
                    <a:pt x="503" y="0"/>
                    <a:pt x="4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
            <p:cNvSpPr/>
            <p:nvPr/>
          </p:nvSpPr>
          <p:spPr>
            <a:xfrm>
              <a:off x="5778875" y="4807200"/>
              <a:ext cx="63575" cy="43900"/>
            </a:xfrm>
            <a:custGeom>
              <a:avLst/>
              <a:gdLst/>
              <a:ahLst/>
              <a:cxnLst/>
              <a:rect l="l" t="t" r="r" b="b"/>
              <a:pathLst>
                <a:path w="2543" h="1756" extrusionOk="0">
                  <a:moveTo>
                    <a:pt x="501" y="0"/>
                  </a:moveTo>
                  <a:cubicBezTo>
                    <a:pt x="363" y="0"/>
                    <a:pt x="255" y="39"/>
                    <a:pt x="194" y="120"/>
                  </a:cubicBezTo>
                  <a:cubicBezTo>
                    <a:pt x="1" y="375"/>
                    <a:pt x="329" y="947"/>
                    <a:pt x="926" y="1395"/>
                  </a:cubicBezTo>
                  <a:cubicBezTo>
                    <a:pt x="962" y="1424"/>
                    <a:pt x="1003" y="1453"/>
                    <a:pt x="1043" y="1479"/>
                  </a:cubicBezTo>
                  <a:cubicBezTo>
                    <a:pt x="907" y="1289"/>
                    <a:pt x="860" y="1114"/>
                    <a:pt x="937" y="1016"/>
                  </a:cubicBezTo>
                  <a:cubicBezTo>
                    <a:pt x="979" y="960"/>
                    <a:pt x="1051" y="934"/>
                    <a:pt x="1144" y="934"/>
                  </a:cubicBezTo>
                  <a:cubicBezTo>
                    <a:pt x="1337" y="934"/>
                    <a:pt x="1616" y="1047"/>
                    <a:pt x="1884" y="1249"/>
                  </a:cubicBezTo>
                  <a:cubicBezTo>
                    <a:pt x="2095" y="1409"/>
                    <a:pt x="2259" y="1595"/>
                    <a:pt x="2339" y="1755"/>
                  </a:cubicBezTo>
                  <a:cubicBezTo>
                    <a:pt x="2343" y="1755"/>
                    <a:pt x="2346" y="1752"/>
                    <a:pt x="2350" y="1748"/>
                  </a:cubicBezTo>
                  <a:cubicBezTo>
                    <a:pt x="2543" y="1493"/>
                    <a:pt x="2215" y="925"/>
                    <a:pt x="1618" y="474"/>
                  </a:cubicBezTo>
                  <a:cubicBezTo>
                    <a:pt x="1216" y="170"/>
                    <a:pt x="792" y="0"/>
                    <a:pt x="5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
            <p:cNvSpPr/>
            <p:nvPr/>
          </p:nvSpPr>
          <p:spPr>
            <a:xfrm>
              <a:off x="5800375" y="4830525"/>
              <a:ext cx="37000" cy="23400"/>
            </a:xfrm>
            <a:custGeom>
              <a:avLst/>
              <a:gdLst/>
              <a:ahLst/>
              <a:cxnLst/>
              <a:rect l="l" t="t" r="r" b="b"/>
              <a:pathLst>
                <a:path w="1480" h="936" extrusionOk="0">
                  <a:moveTo>
                    <a:pt x="284" y="1"/>
                  </a:moveTo>
                  <a:cubicBezTo>
                    <a:pt x="191" y="1"/>
                    <a:pt x="119" y="27"/>
                    <a:pt x="77" y="83"/>
                  </a:cubicBezTo>
                  <a:cubicBezTo>
                    <a:pt x="0" y="181"/>
                    <a:pt x="47" y="356"/>
                    <a:pt x="183" y="546"/>
                  </a:cubicBezTo>
                  <a:cubicBezTo>
                    <a:pt x="546" y="796"/>
                    <a:pt x="915" y="935"/>
                    <a:pt x="1176" y="935"/>
                  </a:cubicBezTo>
                  <a:cubicBezTo>
                    <a:pt x="1310" y="935"/>
                    <a:pt x="1416" y="899"/>
                    <a:pt x="1479" y="822"/>
                  </a:cubicBezTo>
                  <a:cubicBezTo>
                    <a:pt x="1399" y="662"/>
                    <a:pt x="1235" y="476"/>
                    <a:pt x="1024" y="316"/>
                  </a:cubicBezTo>
                  <a:cubicBezTo>
                    <a:pt x="756" y="114"/>
                    <a:pt x="477" y="1"/>
                    <a:pt x="2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2" name="Google Shape;332;p3"/>
          <p:cNvSpPr/>
          <p:nvPr/>
        </p:nvSpPr>
        <p:spPr>
          <a:xfrm>
            <a:off x="6316875" y="2259261"/>
            <a:ext cx="1969138" cy="626352"/>
          </a:xfrm>
          <a:custGeom>
            <a:avLst/>
            <a:gdLst/>
            <a:ahLst/>
            <a:cxnLst/>
            <a:rect l="l" t="t" r="r" b="b"/>
            <a:pathLst>
              <a:path w="17772" h="5653" extrusionOk="0">
                <a:moveTo>
                  <a:pt x="3749" y="0"/>
                </a:moveTo>
                <a:cubicBezTo>
                  <a:pt x="3435" y="0"/>
                  <a:pt x="3181" y="255"/>
                  <a:pt x="3181" y="569"/>
                </a:cubicBezTo>
                <a:cubicBezTo>
                  <a:pt x="3181" y="881"/>
                  <a:pt x="3435" y="1137"/>
                  <a:pt x="3749" y="1137"/>
                </a:cubicBezTo>
                <a:lnTo>
                  <a:pt x="3909" y="1137"/>
                </a:lnTo>
                <a:cubicBezTo>
                  <a:pt x="4222" y="1137"/>
                  <a:pt x="4474" y="1391"/>
                  <a:pt x="4474" y="1705"/>
                </a:cubicBezTo>
                <a:cubicBezTo>
                  <a:pt x="4474" y="2018"/>
                  <a:pt x="4222" y="2273"/>
                  <a:pt x="3909" y="2273"/>
                </a:cubicBezTo>
                <a:lnTo>
                  <a:pt x="569" y="2273"/>
                </a:lnTo>
                <a:cubicBezTo>
                  <a:pt x="256" y="2273"/>
                  <a:pt x="1" y="2528"/>
                  <a:pt x="1" y="2841"/>
                </a:cubicBezTo>
                <a:cubicBezTo>
                  <a:pt x="1" y="3154"/>
                  <a:pt x="256" y="3410"/>
                  <a:pt x="569" y="3410"/>
                </a:cubicBezTo>
                <a:lnTo>
                  <a:pt x="7337" y="3410"/>
                </a:lnTo>
                <a:cubicBezTo>
                  <a:pt x="7569" y="3479"/>
                  <a:pt x="7744" y="3694"/>
                  <a:pt x="7744" y="3948"/>
                </a:cubicBezTo>
                <a:cubicBezTo>
                  <a:pt x="7744" y="4265"/>
                  <a:pt x="7490" y="4516"/>
                  <a:pt x="7176" y="4516"/>
                </a:cubicBezTo>
                <a:lnTo>
                  <a:pt x="3840" y="4516"/>
                </a:lnTo>
                <a:cubicBezTo>
                  <a:pt x="3526" y="4516"/>
                  <a:pt x="3272" y="4772"/>
                  <a:pt x="3272" y="5084"/>
                </a:cubicBezTo>
                <a:cubicBezTo>
                  <a:pt x="3272" y="5398"/>
                  <a:pt x="3526" y="5653"/>
                  <a:pt x="3840" y="5653"/>
                </a:cubicBezTo>
                <a:lnTo>
                  <a:pt x="14027" y="5653"/>
                </a:lnTo>
                <a:cubicBezTo>
                  <a:pt x="14340" y="5653"/>
                  <a:pt x="14596" y="5398"/>
                  <a:pt x="14596" y="5084"/>
                </a:cubicBezTo>
                <a:cubicBezTo>
                  <a:pt x="14596" y="4772"/>
                  <a:pt x="14340" y="4516"/>
                  <a:pt x="14027" y="4516"/>
                </a:cubicBezTo>
                <a:lnTo>
                  <a:pt x="13867" y="4516"/>
                </a:lnTo>
                <a:cubicBezTo>
                  <a:pt x="13554" y="4516"/>
                  <a:pt x="13299" y="4265"/>
                  <a:pt x="13299" y="3948"/>
                </a:cubicBezTo>
                <a:cubicBezTo>
                  <a:pt x="13299" y="3635"/>
                  <a:pt x="13554" y="3383"/>
                  <a:pt x="13867" y="3383"/>
                </a:cubicBezTo>
                <a:lnTo>
                  <a:pt x="17203" y="3383"/>
                </a:lnTo>
                <a:cubicBezTo>
                  <a:pt x="17521" y="3383"/>
                  <a:pt x="17771" y="3129"/>
                  <a:pt x="17771" y="2815"/>
                </a:cubicBezTo>
                <a:cubicBezTo>
                  <a:pt x="17771" y="2502"/>
                  <a:pt x="17521" y="2247"/>
                  <a:pt x="17203" y="2247"/>
                </a:cubicBezTo>
                <a:lnTo>
                  <a:pt x="10440" y="2247"/>
                </a:lnTo>
                <a:cubicBezTo>
                  <a:pt x="10203" y="2178"/>
                  <a:pt x="10032" y="1963"/>
                  <a:pt x="10032" y="1705"/>
                </a:cubicBezTo>
                <a:cubicBezTo>
                  <a:pt x="10032" y="1391"/>
                  <a:pt x="10287" y="1137"/>
                  <a:pt x="10600" y="1137"/>
                </a:cubicBezTo>
                <a:lnTo>
                  <a:pt x="13937" y="1137"/>
                </a:lnTo>
                <a:cubicBezTo>
                  <a:pt x="14249" y="1137"/>
                  <a:pt x="14505" y="881"/>
                  <a:pt x="14505" y="569"/>
                </a:cubicBezTo>
                <a:cubicBezTo>
                  <a:pt x="14505" y="255"/>
                  <a:pt x="14249" y="0"/>
                  <a:pt x="139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
          <p:cNvSpPr/>
          <p:nvPr/>
        </p:nvSpPr>
        <p:spPr>
          <a:xfrm>
            <a:off x="2751409" y="803088"/>
            <a:ext cx="1270544" cy="357330"/>
          </a:xfrm>
          <a:custGeom>
            <a:avLst/>
            <a:gdLst/>
            <a:ahLst/>
            <a:cxnLst/>
            <a:rect l="l" t="t" r="r" b="b"/>
            <a:pathLst>
              <a:path w="11467" h="3225" extrusionOk="0">
                <a:moveTo>
                  <a:pt x="536" y="0"/>
                </a:moveTo>
                <a:cubicBezTo>
                  <a:pt x="241" y="0"/>
                  <a:pt x="1" y="241"/>
                  <a:pt x="1" y="540"/>
                </a:cubicBezTo>
                <a:cubicBezTo>
                  <a:pt x="1" y="835"/>
                  <a:pt x="241" y="1076"/>
                  <a:pt x="536" y="1076"/>
                </a:cubicBezTo>
                <a:lnTo>
                  <a:pt x="3694" y="1076"/>
                </a:lnTo>
                <a:cubicBezTo>
                  <a:pt x="3989" y="1076"/>
                  <a:pt x="4230" y="1316"/>
                  <a:pt x="4230" y="1614"/>
                </a:cubicBezTo>
                <a:cubicBezTo>
                  <a:pt x="4230" y="1910"/>
                  <a:pt x="3989" y="2150"/>
                  <a:pt x="3694" y="2150"/>
                </a:cubicBezTo>
                <a:lnTo>
                  <a:pt x="3544" y="2150"/>
                </a:lnTo>
                <a:cubicBezTo>
                  <a:pt x="3246" y="2150"/>
                  <a:pt x="3006" y="2390"/>
                  <a:pt x="3006" y="2685"/>
                </a:cubicBezTo>
                <a:cubicBezTo>
                  <a:pt x="3006" y="2984"/>
                  <a:pt x="3246" y="3224"/>
                  <a:pt x="3544" y="3224"/>
                </a:cubicBezTo>
                <a:lnTo>
                  <a:pt x="10928" y="3224"/>
                </a:lnTo>
                <a:cubicBezTo>
                  <a:pt x="11227" y="3224"/>
                  <a:pt x="11467" y="2984"/>
                  <a:pt x="11467" y="2685"/>
                </a:cubicBezTo>
                <a:cubicBezTo>
                  <a:pt x="11467" y="2390"/>
                  <a:pt x="11227" y="2150"/>
                  <a:pt x="10928" y="2150"/>
                </a:cubicBezTo>
                <a:lnTo>
                  <a:pt x="7774" y="2150"/>
                </a:lnTo>
                <a:cubicBezTo>
                  <a:pt x="7475" y="2150"/>
                  <a:pt x="7234" y="1910"/>
                  <a:pt x="7234" y="1614"/>
                </a:cubicBezTo>
                <a:cubicBezTo>
                  <a:pt x="7234" y="1316"/>
                  <a:pt x="7475" y="1076"/>
                  <a:pt x="7774" y="1076"/>
                </a:cubicBezTo>
                <a:lnTo>
                  <a:pt x="7923" y="1076"/>
                </a:lnTo>
                <a:cubicBezTo>
                  <a:pt x="8221" y="1076"/>
                  <a:pt x="8462" y="835"/>
                  <a:pt x="8462" y="540"/>
                </a:cubicBezTo>
                <a:cubicBezTo>
                  <a:pt x="8462" y="241"/>
                  <a:pt x="8221" y="0"/>
                  <a:pt x="79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
          <p:cNvSpPr/>
          <p:nvPr/>
        </p:nvSpPr>
        <p:spPr>
          <a:xfrm>
            <a:off x="7018684" y="1666470"/>
            <a:ext cx="1267330" cy="311680"/>
          </a:xfrm>
          <a:custGeom>
            <a:avLst/>
            <a:gdLst/>
            <a:ahLst/>
            <a:cxnLst/>
            <a:rect l="l" t="t" r="r" b="b"/>
            <a:pathLst>
              <a:path w="11438" h="2813" extrusionOk="0">
                <a:moveTo>
                  <a:pt x="3092" y="1"/>
                </a:moveTo>
                <a:cubicBezTo>
                  <a:pt x="2834" y="1"/>
                  <a:pt x="2626" y="208"/>
                  <a:pt x="2626" y="467"/>
                </a:cubicBezTo>
                <a:cubicBezTo>
                  <a:pt x="2626" y="725"/>
                  <a:pt x="2834" y="937"/>
                  <a:pt x="3092" y="937"/>
                </a:cubicBezTo>
                <a:lnTo>
                  <a:pt x="3223" y="937"/>
                </a:lnTo>
                <a:cubicBezTo>
                  <a:pt x="3486" y="937"/>
                  <a:pt x="3694" y="1148"/>
                  <a:pt x="3694" y="1406"/>
                </a:cubicBezTo>
                <a:cubicBezTo>
                  <a:pt x="3694" y="1665"/>
                  <a:pt x="3486" y="1877"/>
                  <a:pt x="3223" y="1877"/>
                </a:cubicBezTo>
                <a:lnTo>
                  <a:pt x="466" y="1877"/>
                </a:lnTo>
                <a:cubicBezTo>
                  <a:pt x="208" y="1877"/>
                  <a:pt x="0" y="2084"/>
                  <a:pt x="0" y="2343"/>
                </a:cubicBezTo>
                <a:cubicBezTo>
                  <a:pt x="0" y="2605"/>
                  <a:pt x="208" y="2812"/>
                  <a:pt x="466" y="2812"/>
                </a:cubicBezTo>
                <a:lnTo>
                  <a:pt x="8342" y="2812"/>
                </a:lnTo>
                <a:cubicBezTo>
                  <a:pt x="8604" y="2812"/>
                  <a:pt x="8811" y="2605"/>
                  <a:pt x="8811" y="2343"/>
                </a:cubicBezTo>
                <a:cubicBezTo>
                  <a:pt x="8811" y="2084"/>
                  <a:pt x="8604" y="1877"/>
                  <a:pt x="8342" y="1877"/>
                </a:cubicBezTo>
                <a:lnTo>
                  <a:pt x="8211" y="1877"/>
                </a:lnTo>
                <a:cubicBezTo>
                  <a:pt x="7952" y="1877"/>
                  <a:pt x="7744" y="1665"/>
                  <a:pt x="7744" y="1406"/>
                </a:cubicBezTo>
                <a:cubicBezTo>
                  <a:pt x="7744" y="1148"/>
                  <a:pt x="7952" y="937"/>
                  <a:pt x="8211" y="937"/>
                </a:cubicBezTo>
                <a:lnTo>
                  <a:pt x="10968" y="937"/>
                </a:lnTo>
                <a:cubicBezTo>
                  <a:pt x="11230" y="937"/>
                  <a:pt x="11437" y="725"/>
                  <a:pt x="11437" y="467"/>
                </a:cubicBezTo>
                <a:cubicBezTo>
                  <a:pt x="11437" y="208"/>
                  <a:pt x="11230" y="1"/>
                  <a:pt x="109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5" name="Google Shape;335;p3"/>
          <p:cNvGrpSpPr/>
          <p:nvPr/>
        </p:nvGrpSpPr>
        <p:grpSpPr>
          <a:xfrm flipH="1">
            <a:off x="5567474" y="747415"/>
            <a:ext cx="2136440" cy="1280656"/>
            <a:chOff x="1907161" y="3517190"/>
            <a:chExt cx="2136440" cy="1280656"/>
          </a:xfrm>
        </p:grpSpPr>
        <p:sp>
          <p:nvSpPr>
            <p:cNvPr id="336" name="Google Shape;336;p3"/>
            <p:cNvSpPr/>
            <p:nvPr/>
          </p:nvSpPr>
          <p:spPr>
            <a:xfrm>
              <a:off x="1907161" y="3702681"/>
              <a:ext cx="2037653" cy="876058"/>
            </a:xfrm>
            <a:custGeom>
              <a:avLst/>
              <a:gdLst/>
              <a:ahLst/>
              <a:cxnLst/>
              <a:rect l="l" t="t" r="r" b="b"/>
              <a:pathLst>
                <a:path w="22843" h="9821" extrusionOk="0">
                  <a:moveTo>
                    <a:pt x="11539" y="1"/>
                  </a:moveTo>
                  <a:cubicBezTo>
                    <a:pt x="11539" y="1"/>
                    <a:pt x="10130" y="668"/>
                    <a:pt x="8844" y="1057"/>
                  </a:cubicBezTo>
                  <a:cubicBezTo>
                    <a:pt x="7558" y="1446"/>
                    <a:pt x="5144" y="1738"/>
                    <a:pt x="5144" y="1738"/>
                  </a:cubicBezTo>
                  <a:cubicBezTo>
                    <a:pt x="5144" y="1738"/>
                    <a:pt x="3555" y="856"/>
                    <a:pt x="2707" y="686"/>
                  </a:cubicBezTo>
                  <a:cubicBezTo>
                    <a:pt x="1862" y="515"/>
                    <a:pt x="0" y="441"/>
                    <a:pt x="0" y="441"/>
                  </a:cubicBezTo>
                  <a:lnTo>
                    <a:pt x="0" y="441"/>
                  </a:lnTo>
                  <a:lnTo>
                    <a:pt x="1595" y="3643"/>
                  </a:lnTo>
                  <a:cubicBezTo>
                    <a:pt x="1595" y="3643"/>
                    <a:pt x="1923" y="3238"/>
                    <a:pt x="2710" y="3188"/>
                  </a:cubicBezTo>
                  <a:cubicBezTo>
                    <a:pt x="2782" y="3183"/>
                    <a:pt x="2861" y="3181"/>
                    <a:pt x="2947" y="3181"/>
                  </a:cubicBezTo>
                  <a:cubicBezTo>
                    <a:pt x="3807" y="3181"/>
                    <a:pt x="5306" y="3414"/>
                    <a:pt x="6243" y="3924"/>
                  </a:cubicBezTo>
                  <a:cubicBezTo>
                    <a:pt x="7274" y="4489"/>
                    <a:pt x="10075" y="6320"/>
                    <a:pt x="10075" y="6320"/>
                  </a:cubicBezTo>
                  <a:cubicBezTo>
                    <a:pt x="10997" y="6211"/>
                    <a:pt x="11552" y="6203"/>
                    <a:pt x="11691" y="6203"/>
                  </a:cubicBezTo>
                  <a:cubicBezTo>
                    <a:pt x="11714" y="6203"/>
                    <a:pt x="11725" y="6204"/>
                    <a:pt x="11725" y="6204"/>
                  </a:cubicBezTo>
                  <a:cubicBezTo>
                    <a:pt x="11725" y="6204"/>
                    <a:pt x="13524" y="7027"/>
                    <a:pt x="14169" y="7413"/>
                  </a:cubicBezTo>
                  <a:cubicBezTo>
                    <a:pt x="14810" y="7799"/>
                    <a:pt x="17658" y="9525"/>
                    <a:pt x="18489" y="9598"/>
                  </a:cubicBezTo>
                  <a:cubicBezTo>
                    <a:pt x="19324" y="9671"/>
                    <a:pt x="21108" y="9821"/>
                    <a:pt x="21108" y="9821"/>
                  </a:cubicBezTo>
                  <a:lnTo>
                    <a:pt x="20995" y="9463"/>
                  </a:lnTo>
                  <a:cubicBezTo>
                    <a:pt x="20995" y="9463"/>
                    <a:pt x="19622" y="9310"/>
                    <a:pt x="19083" y="9161"/>
                  </a:cubicBezTo>
                  <a:cubicBezTo>
                    <a:pt x="18547" y="9008"/>
                    <a:pt x="17287" y="8483"/>
                    <a:pt x="16373" y="7777"/>
                  </a:cubicBezTo>
                  <a:cubicBezTo>
                    <a:pt x="15459" y="7074"/>
                    <a:pt x="13736" y="6120"/>
                    <a:pt x="13736" y="6120"/>
                  </a:cubicBezTo>
                  <a:cubicBezTo>
                    <a:pt x="16733" y="5107"/>
                    <a:pt x="19199" y="5057"/>
                    <a:pt x="19199" y="5057"/>
                  </a:cubicBezTo>
                  <a:cubicBezTo>
                    <a:pt x="20864" y="4623"/>
                    <a:pt x="22678" y="3803"/>
                    <a:pt x="22678" y="3803"/>
                  </a:cubicBezTo>
                  <a:lnTo>
                    <a:pt x="22842" y="3348"/>
                  </a:lnTo>
                  <a:lnTo>
                    <a:pt x="22842" y="3348"/>
                  </a:lnTo>
                  <a:cubicBezTo>
                    <a:pt x="21665" y="3934"/>
                    <a:pt x="19367" y="4222"/>
                    <a:pt x="19367" y="4222"/>
                  </a:cubicBezTo>
                  <a:cubicBezTo>
                    <a:pt x="19367" y="4222"/>
                    <a:pt x="17426" y="4677"/>
                    <a:pt x="15659" y="4940"/>
                  </a:cubicBezTo>
                  <a:cubicBezTo>
                    <a:pt x="15239" y="5002"/>
                    <a:pt x="14761" y="5026"/>
                    <a:pt x="14277" y="5026"/>
                  </a:cubicBezTo>
                  <a:cubicBezTo>
                    <a:pt x="12731" y="5026"/>
                    <a:pt x="11124" y="4783"/>
                    <a:pt x="11124" y="4783"/>
                  </a:cubicBezTo>
                  <a:cubicBezTo>
                    <a:pt x="8528" y="3818"/>
                    <a:pt x="6568" y="2565"/>
                    <a:pt x="6568" y="2565"/>
                  </a:cubicBezTo>
                  <a:cubicBezTo>
                    <a:pt x="6568" y="2565"/>
                    <a:pt x="8389" y="2036"/>
                    <a:pt x="9146" y="1774"/>
                  </a:cubicBezTo>
                  <a:cubicBezTo>
                    <a:pt x="9900" y="1512"/>
                    <a:pt x="11485" y="918"/>
                    <a:pt x="11485" y="918"/>
                  </a:cubicBezTo>
                  <a:cubicBezTo>
                    <a:pt x="11485" y="918"/>
                    <a:pt x="13955" y="738"/>
                    <a:pt x="15100" y="738"/>
                  </a:cubicBezTo>
                  <a:cubicBezTo>
                    <a:pt x="15245" y="738"/>
                    <a:pt x="15368" y="741"/>
                    <a:pt x="15462" y="747"/>
                  </a:cubicBezTo>
                  <a:cubicBezTo>
                    <a:pt x="16311" y="802"/>
                    <a:pt x="18245" y="1239"/>
                    <a:pt x="18245" y="1239"/>
                  </a:cubicBezTo>
                  <a:lnTo>
                    <a:pt x="18559" y="1017"/>
                  </a:lnTo>
                  <a:cubicBezTo>
                    <a:pt x="18559" y="1017"/>
                    <a:pt x="16671" y="318"/>
                    <a:pt x="15510" y="266"/>
                  </a:cubicBezTo>
                  <a:cubicBezTo>
                    <a:pt x="14348" y="219"/>
                    <a:pt x="11539" y="1"/>
                    <a:pt x="11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7" name="Google Shape;337;p3"/>
            <p:cNvGrpSpPr/>
            <p:nvPr/>
          </p:nvGrpSpPr>
          <p:grpSpPr>
            <a:xfrm>
              <a:off x="3490104" y="4298815"/>
              <a:ext cx="512053" cy="499031"/>
              <a:chOff x="6440004" y="192590"/>
              <a:chExt cx="512053" cy="499031"/>
            </a:xfrm>
          </p:grpSpPr>
          <p:sp>
            <p:nvSpPr>
              <p:cNvPr id="338" name="Google Shape;338;p3"/>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9" name="Google Shape;349;p3"/>
              <p:cNvGrpSpPr/>
              <p:nvPr/>
            </p:nvGrpSpPr>
            <p:grpSpPr>
              <a:xfrm>
                <a:off x="6576208" y="332260"/>
                <a:ext cx="239697" cy="245945"/>
                <a:chOff x="6109825" y="244875"/>
                <a:chExt cx="114125" cy="117100"/>
              </a:xfrm>
            </p:grpSpPr>
            <p:sp>
              <p:nvSpPr>
                <p:cNvPr id="350" name="Google Shape;350;p3"/>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3"/>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71" name="Google Shape;371;p3"/>
            <p:cNvGrpSpPr/>
            <p:nvPr/>
          </p:nvGrpSpPr>
          <p:grpSpPr>
            <a:xfrm>
              <a:off x="3170154" y="3517190"/>
              <a:ext cx="512053" cy="499031"/>
              <a:chOff x="6440004" y="192590"/>
              <a:chExt cx="512053" cy="499031"/>
            </a:xfrm>
          </p:grpSpPr>
          <p:sp>
            <p:nvSpPr>
              <p:cNvPr id="372" name="Google Shape;372;p3"/>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3" name="Google Shape;383;p3"/>
              <p:cNvGrpSpPr/>
              <p:nvPr/>
            </p:nvGrpSpPr>
            <p:grpSpPr>
              <a:xfrm>
                <a:off x="6576208" y="332260"/>
                <a:ext cx="239697" cy="245945"/>
                <a:chOff x="6109825" y="244875"/>
                <a:chExt cx="114125" cy="117100"/>
              </a:xfrm>
            </p:grpSpPr>
            <p:sp>
              <p:nvSpPr>
                <p:cNvPr id="384" name="Google Shape;384;p3"/>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3"/>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05" name="Google Shape;405;p3"/>
            <p:cNvGrpSpPr/>
            <p:nvPr/>
          </p:nvGrpSpPr>
          <p:grpSpPr>
            <a:xfrm>
              <a:off x="3643534" y="3852943"/>
              <a:ext cx="400067" cy="389893"/>
              <a:chOff x="6440004" y="192590"/>
              <a:chExt cx="512053" cy="499031"/>
            </a:xfrm>
          </p:grpSpPr>
          <p:sp>
            <p:nvSpPr>
              <p:cNvPr id="406" name="Google Shape;406;p3"/>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7" name="Google Shape;417;p3"/>
              <p:cNvGrpSpPr/>
              <p:nvPr/>
            </p:nvGrpSpPr>
            <p:grpSpPr>
              <a:xfrm>
                <a:off x="6576208" y="332260"/>
                <a:ext cx="239697" cy="245945"/>
                <a:chOff x="6109825" y="244875"/>
                <a:chExt cx="114125" cy="117100"/>
              </a:xfrm>
            </p:grpSpPr>
            <p:sp>
              <p:nvSpPr>
                <p:cNvPr id="418" name="Google Shape;418;p3"/>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39" name="Google Shape;439;p3"/>
            <p:cNvGrpSpPr/>
            <p:nvPr/>
          </p:nvGrpSpPr>
          <p:grpSpPr>
            <a:xfrm>
              <a:off x="2639439" y="4098375"/>
              <a:ext cx="271644" cy="264736"/>
              <a:chOff x="6440004" y="192590"/>
              <a:chExt cx="512053" cy="499031"/>
            </a:xfrm>
          </p:grpSpPr>
          <p:sp>
            <p:nvSpPr>
              <p:cNvPr id="440" name="Google Shape;440;p3"/>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1" name="Google Shape;451;p3"/>
              <p:cNvGrpSpPr/>
              <p:nvPr/>
            </p:nvGrpSpPr>
            <p:grpSpPr>
              <a:xfrm>
                <a:off x="6576208" y="332260"/>
                <a:ext cx="239697" cy="245945"/>
                <a:chOff x="6109825" y="244875"/>
                <a:chExt cx="114125" cy="117100"/>
              </a:xfrm>
            </p:grpSpPr>
            <p:sp>
              <p:nvSpPr>
                <p:cNvPr id="452" name="Google Shape;452;p3"/>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73" name="Google Shape;473;p3"/>
            <p:cNvGrpSpPr/>
            <p:nvPr/>
          </p:nvGrpSpPr>
          <p:grpSpPr>
            <a:xfrm>
              <a:off x="2242789" y="3884725"/>
              <a:ext cx="271644" cy="264736"/>
              <a:chOff x="6440004" y="192590"/>
              <a:chExt cx="512053" cy="499031"/>
            </a:xfrm>
          </p:grpSpPr>
          <p:sp>
            <p:nvSpPr>
              <p:cNvPr id="474" name="Google Shape;474;p3"/>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5" name="Google Shape;485;p3"/>
              <p:cNvGrpSpPr/>
              <p:nvPr/>
            </p:nvGrpSpPr>
            <p:grpSpPr>
              <a:xfrm>
                <a:off x="6576208" y="332260"/>
                <a:ext cx="239697" cy="245945"/>
                <a:chOff x="6109825" y="244875"/>
                <a:chExt cx="114125" cy="117100"/>
              </a:xfrm>
            </p:grpSpPr>
            <p:sp>
              <p:nvSpPr>
                <p:cNvPr id="486" name="Google Shape;486;p3"/>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507" name="Google Shape;507;p3"/>
          <p:cNvGrpSpPr/>
          <p:nvPr/>
        </p:nvGrpSpPr>
        <p:grpSpPr>
          <a:xfrm>
            <a:off x="-1042876" y="2254615"/>
            <a:ext cx="2136440" cy="1280656"/>
            <a:chOff x="1907161" y="3517190"/>
            <a:chExt cx="2136440" cy="1280656"/>
          </a:xfrm>
        </p:grpSpPr>
        <p:sp>
          <p:nvSpPr>
            <p:cNvPr id="508" name="Google Shape;508;p3"/>
            <p:cNvSpPr/>
            <p:nvPr/>
          </p:nvSpPr>
          <p:spPr>
            <a:xfrm>
              <a:off x="1907161" y="3702681"/>
              <a:ext cx="2037653" cy="876058"/>
            </a:xfrm>
            <a:custGeom>
              <a:avLst/>
              <a:gdLst/>
              <a:ahLst/>
              <a:cxnLst/>
              <a:rect l="l" t="t" r="r" b="b"/>
              <a:pathLst>
                <a:path w="22843" h="9821" extrusionOk="0">
                  <a:moveTo>
                    <a:pt x="11539" y="1"/>
                  </a:moveTo>
                  <a:cubicBezTo>
                    <a:pt x="11539" y="1"/>
                    <a:pt x="10130" y="668"/>
                    <a:pt x="8844" y="1057"/>
                  </a:cubicBezTo>
                  <a:cubicBezTo>
                    <a:pt x="7558" y="1446"/>
                    <a:pt x="5144" y="1738"/>
                    <a:pt x="5144" y="1738"/>
                  </a:cubicBezTo>
                  <a:cubicBezTo>
                    <a:pt x="5144" y="1738"/>
                    <a:pt x="3555" y="856"/>
                    <a:pt x="2707" y="686"/>
                  </a:cubicBezTo>
                  <a:cubicBezTo>
                    <a:pt x="1862" y="515"/>
                    <a:pt x="0" y="441"/>
                    <a:pt x="0" y="441"/>
                  </a:cubicBezTo>
                  <a:lnTo>
                    <a:pt x="0" y="441"/>
                  </a:lnTo>
                  <a:lnTo>
                    <a:pt x="1595" y="3643"/>
                  </a:lnTo>
                  <a:cubicBezTo>
                    <a:pt x="1595" y="3643"/>
                    <a:pt x="1923" y="3238"/>
                    <a:pt x="2710" y="3188"/>
                  </a:cubicBezTo>
                  <a:cubicBezTo>
                    <a:pt x="2782" y="3183"/>
                    <a:pt x="2861" y="3181"/>
                    <a:pt x="2947" y="3181"/>
                  </a:cubicBezTo>
                  <a:cubicBezTo>
                    <a:pt x="3807" y="3181"/>
                    <a:pt x="5306" y="3414"/>
                    <a:pt x="6243" y="3924"/>
                  </a:cubicBezTo>
                  <a:cubicBezTo>
                    <a:pt x="7274" y="4489"/>
                    <a:pt x="10075" y="6320"/>
                    <a:pt x="10075" y="6320"/>
                  </a:cubicBezTo>
                  <a:cubicBezTo>
                    <a:pt x="10997" y="6211"/>
                    <a:pt x="11552" y="6203"/>
                    <a:pt x="11691" y="6203"/>
                  </a:cubicBezTo>
                  <a:cubicBezTo>
                    <a:pt x="11714" y="6203"/>
                    <a:pt x="11725" y="6204"/>
                    <a:pt x="11725" y="6204"/>
                  </a:cubicBezTo>
                  <a:cubicBezTo>
                    <a:pt x="11725" y="6204"/>
                    <a:pt x="13524" y="7027"/>
                    <a:pt x="14169" y="7413"/>
                  </a:cubicBezTo>
                  <a:cubicBezTo>
                    <a:pt x="14810" y="7799"/>
                    <a:pt x="17658" y="9525"/>
                    <a:pt x="18489" y="9598"/>
                  </a:cubicBezTo>
                  <a:cubicBezTo>
                    <a:pt x="19324" y="9671"/>
                    <a:pt x="21108" y="9821"/>
                    <a:pt x="21108" y="9821"/>
                  </a:cubicBezTo>
                  <a:lnTo>
                    <a:pt x="20995" y="9463"/>
                  </a:lnTo>
                  <a:cubicBezTo>
                    <a:pt x="20995" y="9463"/>
                    <a:pt x="19622" y="9310"/>
                    <a:pt x="19083" y="9161"/>
                  </a:cubicBezTo>
                  <a:cubicBezTo>
                    <a:pt x="18547" y="9008"/>
                    <a:pt x="17287" y="8483"/>
                    <a:pt x="16373" y="7777"/>
                  </a:cubicBezTo>
                  <a:cubicBezTo>
                    <a:pt x="15459" y="7074"/>
                    <a:pt x="13736" y="6120"/>
                    <a:pt x="13736" y="6120"/>
                  </a:cubicBezTo>
                  <a:cubicBezTo>
                    <a:pt x="16733" y="5107"/>
                    <a:pt x="19199" y="5057"/>
                    <a:pt x="19199" y="5057"/>
                  </a:cubicBezTo>
                  <a:cubicBezTo>
                    <a:pt x="20864" y="4623"/>
                    <a:pt x="22678" y="3803"/>
                    <a:pt x="22678" y="3803"/>
                  </a:cubicBezTo>
                  <a:lnTo>
                    <a:pt x="22842" y="3348"/>
                  </a:lnTo>
                  <a:lnTo>
                    <a:pt x="22842" y="3348"/>
                  </a:lnTo>
                  <a:cubicBezTo>
                    <a:pt x="21665" y="3934"/>
                    <a:pt x="19367" y="4222"/>
                    <a:pt x="19367" y="4222"/>
                  </a:cubicBezTo>
                  <a:cubicBezTo>
                    <a:pt x="19367" y="4222"/>
                    <a:pt x="17426" y="4677"/>
                    <a:pt x="15659" y="4940"/>
                  </a:cubicBezTo>
                  <a:cubicBezTo>
                    <a:pt x="15239" y="5002"/>
                    <a:pt x="14761" y="5026"/>
                    <a:pt x="14277" y="5026"/>
                  </a:cubicBezTo>
                  <a:cubicBezTo>
                    <a:pt x="12731" y="5026"/>
                    <a:pt x="11124" y="4783"/>
                    <a:pt x="11124" y="4783"/>
                  </a:cubicBezTo>
                  <a:cubicBezTo>
                    <a:pt x="8528" y="3818"/>
                    <a:pt x="6568" y="2565"/>
                    <a:pt x="6568" y="2565"/>
                  </a:cubicBezTo>
                  <a:cubicBezTo>
                    <a:pt x="6568" y="2565"/>
                    <a:pt x="8389" y="2036"/>
                    <a:pt x="9146" y="1774"/>
                  </a:cubicBezTo>
                  <a:cubicBezTo>
                    <a:pt x="9900" y="1512"/>
                    <a:pt x="11485" y="918"/>
                    <a:pt x="11485" y="918"/>
                  </a:cubicBezTo>
                  <a:cubicBezTo>
                    <a:pt x="11485" y="918"/>
                    <a:pt x="13955" y="738"/>
                    <a:pt x="15100" y="738"/>
                  </a:cubicBezTo>
                  <a:cubicBezTo>
                    <a:pt x="15245" y="738"/>
                    <a:pt x="15368" y="741"/>
                    <a:pt x="15462" y="747"/>
                  </a:cubicBezTo>
                  <a:cubicBezTo>
                    <a:pt x="16311" y="802"/>
                    <a:pt x="18245" y="1239"/>
                    <a:pt x="18245" y="1239"/>
                  </a:cubicBezTo>
                  <a:lnTo>
                    <a:pt x="18559" y="1017"/>
                  </a:lnTo>
                  <a:cubicBezTo>
                    <a:pt x="18559" y="1017"/>
                    <a:pt x="16671" y="318"/>
                    <a:pt x="15510" y="266"/>
                  </a:cubicBezTo>
                  <a:cubicBezTo>
                    <a:pt x="14348" y="219"/>
                    <a:pt x="11539" y="1"/>
                    <a:pt x="11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9" name="Google Shape;509;p3"/>
            <p:cNvGrpSpPr/>
            <p:nvPr/>
          </p:nvGrpSpPr>
          <p:grpSpPr>
            <a:xfrm>
              <a:off x="3490104" y="4298815"/>
              <a:ext cx="512053" cy="499031"/>
              <a:chOff x="6440004" y="192590"/>
              <a:chExt cx="512053" cy="499031"/>
            </a:xfrm>
          </p:grpSpPr>
          <p:sp>
            <p:nvSpPr>
              <p:cNvPr id="510" name="Google Shape;510;p3"/>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1" name="Google Shape;521;p3"/>
              <p:cNvGrpSpPr/>
              <p:nvPr/>
            </p:nvGrpSpPr>
            <p:grpSpPr>
              <a:xfrm>
                <a:off x="6576208" y="332260"/>
                <a:ext cx="239697" cy="245945"/>
                <a:chOff x="6109825" y="244875"/>
                <a:chExt cx="114125" cy="117100"/>
              </a:xfrm>
            </p:grpSpPr>
            <p:sp>
              <p:nvSpPr>
                <p:cNvPr id="522" name="Google Shape;522;p3"/>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43" name="Google Shape;543;p3"/>
            <p:cNvGrpSpPr/>
            <p:nvPr/>
          </p:nvGrpSpPr>
          <p:grpSpPr>
            <a:xfrm>
              <a:off x="3170154" y="3517190"/>
              <a:ext cx="512053" cy="499031"/>
              <a:chOff x="6440004" y="192590"/>
              <a:chExt cx="512053" cy="499031"/>
            </a:xfrm>
          </p:grpSpPr>
          <p:sp>
            <p:nvSpPr>
              <p:cNvPr id="544" name="Google Shape;544;p3"/>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5" name="Google Shape;555;p3"/>
              <p:cNvGrpSpPr/>
              <p:nvPr/>
            </p:nvGrpSpPr>
            <p:grpSpPr>
              <a:xfrm>
                <a:off x="6576208" y="332260"/>
                <a:ext cx="239697" cy="245945"/>
                <a:chOff x="6109825" y="244875"/>
                <a:chExt cx="114125" cy="117100"/>
              </a:xfrm>
            </p:grpSpPr>
            <p:sp>
              <p:nvSpPr>
                <p:cNvPr id="556" name="Google Shape;556;p3"/>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77" name="Google Shape;577;p3"/>
            <p:cNvGrpSpPr/>
            <p:nvPr/>
          </p:nvGrpSpPr>
          <p:grpSpPr>
            <a:xfrm>
              <a:off x="3643534" y="3852943"/>
              <a:ext cx="400067" cy="389893"/>
              <a:chOff x="6440004" y="192590"/>
              <a:chExt cx="512053" cy="499031"/>
            </a:xfrm>
          </p:grpSpPr>
          <p:sp>
            <p:nvSpPr>
              <p:cNvPr id="578" name="Google Shape;578;p3"/>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9" name="Google Shape;589;p3"/>
              <p:cNvGrpSpPr/>
              <p:nvPr/>
            </p:nvGrpSpPr>
            <p:grpSpPr>
              <a:xfrm>
                <a:off x="6576208" y="332260"/>
                <a:ext cx="239697" cy="245945"/>
                <a:chOff x="6109825" y="244875"/>
                <a:chExt cx="114125" cy="117100"/>
              </a:xfrm>
            </p:grpSpPr>
            <p:sp>
              <p:nvSpPr>
                <p:cNvPr id="590" name="Google Shape;590;p3"/>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11" name="Google Shape;611;p3"/>
            <p:cNvGrpSpPr/>
            <p:nvPr/>
          </p:nvGrpSpPr>
          <p:grpSpPr>
            <a:xfrm>
              <a:off x="2639439" y="4098375"/>
              <a:ext cx="271644" cy="264736"/>
              <a:chOff x="6440004" y="192590"/>
              <a:chExt cx="512053" cy="499031"/>
            </a:xfrm>
          </p:grpSpPr>
          <p:sp>
            <p:nvSpPr>
              <p:cNvPr id="612" name="Google Shape;612;p3"/>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3" name="Google Shape;623;p3"/>
              <p:cNvGrpSpPr/>
              <p:nvPr/>
            </p:nvGrpSpPr>
            <p:grpSpPr>
              <a:xfrm>
                <a:off x="6576208" y="332260"/>
                <a:ext cx="239697" cy="245945"/>
                <a:chOff x="6109825" y="244875"/>
                <a:chExt cx="114125" cy="117100"/>
              </a:xfrm>
            </p:grpSpPr>
            <p:sp>
              <p:nvSpPr>
                <p:cNvPr id="624" name="Google Shape;624;p3"/>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45" name="Google Shape;645;p3"/>
            <p:cNvGrpSpPr/>
            <p:nvPr/>
          </p:nvGrpSpPr>
          <p:grpSpPr>
            <a:xfrm>
              <a:off x="2242789" y="3884725"/>
              <a:ext cx="271644" cy="264736"/>
              <a:chOff x="6440004" y="192590"/>
              <a:chExt cx="512053" cy="499031"/>
            </a:xfrm>
          </p:grpSpPr>
          <p:sp>
            <p:nvSpPr>
              <p:cNvPr id="646" name="Google Shape;646;p3"/>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7" name="Google Shape;657;p3"/>
              <p:cNvGrpSpPr/>
              <p:nvPr/>
            </p:nvGrpSpPr>
            <p:grpSpPr>
              <a:xfrm>
                <a:off x="6576208" y="332260"/>
                <a:ext cx="239697" cy="245945"/>
                <a:chOff x="6109825" y="244875"/>
                <a:chExt cx="114125" cy="117100"/>
              </a:xfrm>
            </p:grpSpPr>
            <p:sp>
              <p:nvSpPr>
                <p:cNvPr id="658" name="Google Shape;658;p3"/>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679" name="Google Shape;679;p3"/>
          <p:cNvGrpSpPr/>
          <p:nvPr/>
        </p:nvGrpSpPr>
        <p:grpSpPr>
          <a:xfrm>
            <a:off x="-4000279" y="4609850"/>
            <a:ext cx="17268767" cy="575775"/>
            <a:chOff x="-4000279" y="4609850"/>
            <a:chExt cx="17268767" cy="575775"/>
          </a:xfrm>
        </p:grpSpPr>
        <p:sp>
          <p:nvSpPr>
            <p:cNvPr id="680" name="Google Shape;680;p3"/>
            <p:cNvSpPr/>
            <p:nvPr/>
          </p:nvSpPr>
          <p:spPr>
            <a:xfrm>
              <a:off x="62113" y="4609850"/>
              <a:ext cx="9144000" cy="575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
            <p:cNvSpPr/>
            <p:nvPr/>
          </p:nvSpPr>
          <p:spPr>
            <a:xfrm>
              <a:off x="0" y="4610225"/>
              <a:ext cx="9144000" cy="575400"/>
            </a:xfrm>
            <a:prstGeom prst="rect">
              <a:avLst/>
            </a:prstGeom>
            <a:solidFill>
              <a:srgbClr val="775345">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2" name="Google Shape;682;p3"/>
            <p:cNvGrpSpPr/>
            <p:nvPr/>
          </p:nvGrpSpPr>
          <p:grpSpPr>
            <a:xfrm rot="10800000">
              <a:off x="-4000279" y="4609893"/>
              <a:ext cx="17268767" cy="575308"/>
              <a:chOff x="1037725" y="-494375"/>
              <a:chExt cx="5314775" cy="5401950"/>
            </a:xfrm>
          </p:grpSpPr>
          <p:sp>
            <p:nvSpPr>
              <p:cNvPr id="683" name="Google Shape;683;p3"/>
              <p:cNvSpPr/>
              <p:nvPr/>
            </p:nvSpPr>
            <p:spPr>
              <a:xfrm>
                <a:off x="1037725" y="-494375"/>
                <a:ext cx="1221950" cy="5401950"/>
              </a:xfrm>
              <a:custGeom>
                <a:avLst/>
                <a:gdLst/>
                <a:ahLst/>
                <a:cxnLst/>
                <a:rect l="l" t="t" r="r" b="b"/>
                <a:pathLst>
                  <a:path w="48878" h="216078" extrusionOk="0">
                    <a:moveTo>
                      <a:pt x="0" y="1"/>
                    </a:moveTo>
                    <a:lnTo>
                      <a:pt x="48542" y="216077"/>
                    </a:lnTo>
                    <a:lnTo>
                      <a:pt x="48877" y="216077"/>
                    </a:lnTo>
                    <a:lnTo>
                      <a:pt x="59" y="128"/>
                    </a:lnTo>
                    <a:lnTo>
                      <a:pt x="0"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
              <p:cNvSpPr/>
              <p:nvPr/>
            </p:nvSpPr>
            <p:spPr>
              <a:xfrm>
                <a:off x="1234475" y="-494375"/>
                <a:ext cx="1131525" cy="5401950"/>
              </a:xfrm>
              <a:custGeom>
                <a:avLst/>
                <a:gdLst/>
                <a:ahLst/>
                <a:cxnLst/>
                <a:rect l="l" t="t" r="r" b="b"/>
                <a:pathLst>
                  <a:path w="45261" h="216078" extrusionOk="0">
                    <a:moveTo>
                      <a:pt x="1" y="1"/>
                    </a:moveTo>
                    <a:lnTo>
                      <a:pt x="44948" y="216077"/>
                    </a:lnTo>
                    <a:lnTo>
                      <a:pt x="45261" y="216077"/>
                    </a:lnTo>
                    <a:lnTo>
                      <a:pt x="63" y="128"/>
                    </a:lnTo>
                    <a:lnTo>
                      <a:pt x="1"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
              <p:cNvSpPr/>
              <p:nvPr/>
            </p:nvSpPr>
            <p:spPr>
              <a:xfrm>
                <a:off x="1431175" y="-494375"/>
                <a:ext cx="1041275" cy="5401950"/>
              </a:xfrm>
              <a:custGeom>
                <a:avLst/>
                <a:gdLst/>
                <a:ahLst/>
                <a:cxnLst/>
                <a:rect l="l" t="t" r="r" b="b"/>
                <a:pathLst>
                  <a:path w="41651" h="216078" extrusionOk="0">
                    <a:moveTo>
                      <a:pt x="0" y="1"/>
                    </a:moveTo>
                    <a:lnTo>
                      <a:pt x="41356" y="216077"/>
                    </a:lnTo>
                    <a:lnTo>
                      <a:pt x="41651" y="216077"/>
                    </a:lnTo>
                    <a:lnTo>
                      <a:pt x="70" y="125"/>
                    </a:lnTo>
                    <a:lnTo>
                      <a:pt x="0"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
              <p:cNvSpPr/>
              <p:nvPr/>
            </p:nvSpPr>
            <p:spPr>
              <a:xfrm>
                <a:off x="1627850" y="-494275"/>
                <a:ext cx="950975" cy="5401850"/>
              </a:xfrm>
              <a:custGeom>
                <a:avLst/>
                <a:gdLst/>
                <a:ahLst/>
                <a:cxnLst/>
                <a:rect l="l" t="t" r="r" b="b"/>
                <a:pathLst>
                  <a:path w="38039" h="216074" extrusionOk="0">
                    <a:moveTo>
                      <a:pt x="1" y="0"/>
                    </a:moveTo>
                    <a:lnTo>
                      <a:pt x="37761" y="216073"/>
                    </a:lnTo>
                    <a:lnTo>
                      <a:pt x="38039" y="216073"/>
                    </a:lnTo>
                    <a:lnTo>
                      <a:pt x="74" y="121"/>
                    </a:lnTo>
                    <a:lnTo>
                      <a:pt x="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
              <p:cNvSpPr/>
              <p:nvPr/>
            </p:nvSpPr>
            <p:spPr>
              <a:xfrm>
                <a:off x="1824625" y="-494275"/>
                <a:ext cx="860650" cy="5401850"/>
              </a:xfrm>
              <a:custGeom>
                <a:avLst/>
                <a:gdLst/>
                <a:ahLst/>
                <a:cxnLst/>
                <a:rect l="l" t="t" r="r" b="b"/>
                <a:pathLst>
                  <a:path w="34426" h="216074" extrusionOk="0">
                    <a:moveTo>
                      <a:pt x="1" y="0"/>
                    </a:moveTo>
                    <a:lnTo>
                      <a:pt x="34167" y="216073"/>
                    </a:lnTo>
                    <a:lnTo>
                      <a:pt x="34426" y="216073"/>
                    </a:lnTo>
                    <a:lnTo>
                      <a:pt x="78" y="117"/>
                    </a:lnTo>
                    <a:lnTo>
                      <a:pt x="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
              <p:cNvSpPr/>
              <p:nvPr/>
            </p:nvSpPr>
            <p:spPr>
              <a:xfrm>
                <a:off x="2021325" y="-494175"/>
                <a:ext cx="770300" cy="5401750"/>
              </a:xfrm>
              <a:custGeom>
                <a:avLst/>
                <a:gdLst/>
                <a:ahLst/>
                <a:cxnLst/>
                <a:rect l="l" t="t" r="r" b="b"/>
                <a:pathLst>
                  <a:path w="30812" h="216070" extrusionOk="0">
                    <a:moveTo>
                      <a:pt x="0" y="0"/>
                    </a:moveTo>
                    <a:lnTo>
                      <a:pt x="30574" y="216069"/>
                    </a:lnTo>
                    <a:lnTo>
                      <a:pt x="30811" y="216069"/>
                    </a:lnTo>
                    <a:lnTo>
                      <a:pt x="84" y="113"/>
                    </a:lnTo>
                    <a:lnTo>
                      <a:pt x="0"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
              <p:cNvSpPr/>
              <p:nvPr/>
            </p:nvSpPr>
            <p:spPr>
              <a:xfrm>
                <a:off x="2218000" y="-494175"/>
                <a:ext cx="680075" cy="5401750"/>
              </a:xfrm>
              <a:custGeom>
                <a:avLst/>
                <a:gdLst/>
                <a:ahLst/>
                <a:cxnLst/>
                <a:rect l="l" t="t" r="r" b="b"/>
                <a:pathLst>
                  <a:path w="27203" h="216070" extrusionOk="0">
                    <a:moveTo>
                      <a:pt x="1" y="0"/>
                    </a:moveTo>
                    <a:lnTo>
                      <a:pt x="26980" y="216069"/>
                    </a:lnTo>
                    <a:lnTo>
                      <a:pt x="27202" y="216069"/>
                    </a:lnTo>
                    <a:lnTo>
                      <a:pt x="93" y="110"/>
                    </a:lnTo>
                    <a:lnTo>
                      <a:pt x="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
              <p:cNvSpPr/>
              <p:nvPr/>
            </p:nvSpPr>
            <p:spPr>
              <a:xfrm>
                <a:off x="2414700" y="-494100"/>
                <a:ext cx="589825" cy="5401675"/>
              </a:xfrm>
              <a:custGeom>
                <a:avLst/>
                <a:gdLst/>
                <a:ahLst/>
                <a:cxnLst/>
                <a:rect l="l" t="t" r="r" b="b"/>
                <a:pathLst>
                  <a:path w="23593" h="216067" extrusionOk="0">
                    <a:moveTo>
                      <a:pt x="0" y="1"/>
                    </a:moveTo>
                    <a:lnTo>
                      <a:pt x="23389" y="216066"/>
                    </a:lnTo>
                    <a:lnTo>
                      <a:pt x="23592" y="216066"/>
                    </a:lnTo>
                    <a:lnTo>
                      <a:pt x="99" y="102"/>
                    </a:lnTo>
                    <a:lnTo>
                      <a:pt x="0"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
              <p:cNvSpPr/>
              <p:nvPr/>
            </p:nvSpPr>
            <p:spPr>
              <a:xfrm>
                <a:off x="2611375" y="-494000"/>
                <a:ext cx="499600" cy="5401575"/>
              </a:xfrm>
              <a:custGeom>
                <a:avLst/>
                <a:gdLst/>
                <a:ahLst/>
                <a:cxnLst/>
                <a:rect l="l" t="t" r="r" b="b"/>
                <a:pathLst>
                  <a:path w="19984" h="216063" extrusionOk="0">
                    <a:moveTo>
                      <a:pt x="1" y="0"/>
                    </a:moveTo>
                    <a:lnTo>
                      <a:pt x="19794" y="216062"/>
                    </a:lnTo>
                    <a:lnTo>
                      <a:pt x="19983" y="216062"/>
                    </a:lnTo>
                    <a:lnTo>
                      <a:pt x="110" y="95"/>
                    </a:lnTo>
                    <a:lnTo>
                      <a:pt x="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
              <p:cNvSpPr/>
              <p:nvPr/>
            </p:nvSpPr>
            <p:spPr>
              <a:xfrm>
                <a:off x="2808075" y="-493825"/>
                <a:ext cx="409350" cy="5401400"/>
              </a:xfrm>
              <a:custGeom>
                <a:avLst/>
                <a:gdLst/>
                <a:ahLst/>
                <a:cxnLst/>
                <a:rect l="l" t="t" r="r" b="b"/>
                <a:pathLst>
                  <a:path w="16374" h="216056" extrusionOk="0">
                    <a:moveTo>
                      <a:pt x="0" y="0"/>
                    </a:moveTo>
                    <a:lnTo>
                      <a:pt x="16199" y="216055"/>
                    </a:lnTo>
                    <a:lnTo>
                      <a:pt x="16374" y="216055"/>
                    </a:lnTo>
                    <a:lnTo>
                      <a:pt x="118" y="84"/>
                    </a:lnTo>
                    <a:lnTo>
                      <a:pt x="0"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
              <p:cNvSpPr/>
              <p:nvPr/>
            </p:nvSpPr>
            <p:spPr>
              <a:xfrm>
                <a:off x="3004750" y="-493625"/>
                <a:ext cx="319100" cy="5401200"/>
              </a:xfrm>
              <a:custGeom>
                <a:avLst/>
                <a:gdLst/>
                <a:ahLst/>
                <a:cxnLst/>
                <a:rect l="l" t="t" r="r" b="b"/>
                <a:pathLst>
                  <a:path w="12764" h="216048" extrusionOk="0">
                    <a:moveTo>
                      <a:pt x="1" y="0"/>
                    </a:moveTo>
                    <a:lnTo>
                      <a:pt x="12604" y="216047"/>
                    </a:lnTo>
                    <a:lnTo>
                      <a:pt x="12764" y="216047"/>
                    </a:lnTo>
                    <a:lnTo>
                      <a:pt x="125" y="69"/>
                    </a:lnTo>
                    <a:lnTo>
                      <a:pt x="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
              <p:cNvSpPr/>
              <p:nvPr/>
            </p:nvSpPr>
            <p:spPr>
              <a:xfrm>
                <a:off x="3201450" y="-493450"/>
                <a:ext cx="228950" cy="5401025"/>
              </a:xfrm>
              <a:custGeom>
                <a:avLst/>
                <a:gdLst/>
                <a:ahLst/>
                <a:cxnLst/>
                <a:rect l="l" t="t" r="r" b="b"/>
                <a:pathLst>
                  <a:path w="9158" h="216041" extrusionOk="0">
                    <a:moveTo>
                      <a:pt x="0" y="0"/>
                    </a:moveTo>
                    <a:lnTo>
                      <a:pt x="9004" y="216040"/>
                    </a:lnTo>
                    <a:lnTo>
                      <a:pt x="9157" y="216040"/>
                    </a:lnTo>
                    <a:lnTo>
                      <a:pt x="132" y="51"/>
                    </a:lnTo>
                    <a:lnTo>
                      <a:pt x="0"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
              <p:cNvSpPr/>
              <p:nvPr/>
            </p:nvSpPr>
            <p:spPr>
              <a:xfrm>
                <a:off x="3398125" y="-493200"/>
                <a:ext cx="138800" cy="5400775"/>
              </a:xfrm>
              <a:custGeom>
                <a:avLst/>
                <a:gdLst/>
                <a:ahLst/>
                <a:cxnLst/>
                <a:rect l="l" t="t" r="r" b="b"/>
                <a:pathLst>
                  <a:path w="5552" h="216031" extrusionOk="0">
                    <a:moveTo>
                      <a:pt x="1" y="1"/>
                    </a:moveTo>
                    <a:lnTo>
                      <a:pt x="5407" y="216030"/>
                    </a:lnTo>
                    <a:lnTo>
                      <a:pt x="5552" y="216030"/>
                    </a:lnTo>
                    <a:lnTo>
                      <a:pt x="140" y="34"/>
                    </a:lnTo>
                    <a:lnTo>
                      <a:pt x="1"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
              <p:cNvSpPr/>
              <p:nvPr/>
            </p:nvSpPr>
            <p:spPr>
              <a:xfrm>
                <a:off x="3594925" y="-492900"/>
                <a:ext cx="48650" cy="5400475"/>
              </a:xfrm>
              <a:custGeom>
                <a:avLst/>
                <a:gdLst/>
                <a:ahLst/>
                <a:cxnLst/>
                <a:rect l="l" t="t" r="r" b="b"/>
                <a:pathLst>
                  <a:path w="1946" h="216019" extrusionOk="0">
                    <a:moveTo>
                      <a:pt x="1" y="0"/>
                    </a:moveTo>
                    <a:lnTo>
                      <a:pt x="1803" y="216018"/>
                    </a:lnTo>
                    <a:lnTo>
                      <a:pt x="1946" y="216018"/>
                    </a:lnTo>
                    <a:lnTo>
                      <a:pt x="142" y="11"/>
                    </a:lnTo>
                    <a:lnTo>
                      <a:pt x="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
              <p:cNvSpPr/>
              <p:nvPr/>
            </p:nvSpPr>
            <p:spPr>
              <a:xfrm>
                <a:off x="3746625" y="-492900"/>
                <a:ext cx="48650" cy="5400475"/>
              </a:xfrm>
              <a:custGeom>
                <a:avLst/>
                <a:gdLst/>
                <a:ahLst/>
                <a:cxnLst/>
                <a:rect l="l" t="t" r="r" b="b"/>
                <a:pathLst>
                  <a:path w="1946" h="216019" extrusionOk="0">
                    <a:moveTo>
                      <a:pt x="1945" y="0"/>
                    </a:moveTo>
                    <a:lnTo>
                      <a:pt x="1804" y="11"/>
                    </a:lnTo>
                    <a:lnTo>
                      <a:pt x="0" y="216018"/>
                    </a:lnTo>
                    <a:lnTo>
                      <a:pt x="143" y="216018"/>
                    </a:lnTo>
                    <a:lnTo>
                      <a:pt x="1945"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
              <p:cNvSpPr/>
              <p:nvPr/>
            </p:nvSpPr>
            <p:spPr>
              <a:xfrm>
                <a:off x="3853250" y="-493200"/>
                <a:ext cx="138700" cy="5400775"/>
              </a:xfrm>
              <a:custGeom>
                <a:avLst/>
                <a:gdLst/>
                <a:ahLst/>
                <a:cxnLst/>
                <a:rect l="l" t="t" r="r" b="b"/>
                <a:pathLst>
                  <a:path w="5548" h="216031" extrusionOk="0">
                    <a:moveTo>
                      <a:pt x="5548" y="1"/>
                    </a:moveTo>
                    <a:lnTo>
                      <a:pt x="5413" y="34"/>
                    </a:lnTo>
                    <a:lnTo>
                      <a:pt x="0" y="216030"/>
                    </a:lnTo>
                    <a:lnTo>
                      <a:pt x="146" y="216030"/>
                    </a:lnTo>
                    <a:lnTo>
                      <a:pt x="554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
              <p:cNvSpPr/>
              <p:nvPr/>
            </p:nvSpPr>
            <p:spPr>
              <a:xfrm>
                <a:off x="3959775" y="-493450"/>
                <a:ext cx="228950" cy="5401025"/>
              </a:xfrm>
              <a:custGeom>
                <a:avLst/>
                <a:gdLst/>
                <a:ahLst/>
                <a:cxnLst/>
                <a:rect l="l" t="t" r="r" b="b"/>
                <a:pathLst>
                  <a:path w="9158" h="216041" extrusionOk="0">
                    <a:moveTo>
                      <a:pt x="9158" y="0"/>
                    </a:moveTo>
                    <a:lnTo>
                      <a:pt x="9027" y="51"/>
                    </a:lnTo>
                    <a:lnTo>
                      <a:pt x="1" y="216040"/>
                    </a:lnTo>
                    <a:lnTo>
                      <a:pt x="154" y="216040"/>
                    </a:lnTo>
                    <a:lnTo>
                      <a:pt x="9158"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
              <p:cNvSpPr/>
              <p:nvPr/>
            </p:nvSpPr>
            <p:spPr>
              <a:xfrm>
                <a:off x="4066325" y="-493625"/>
                <a:ext cx="319100" cy="5401200"/>
              </a:xfrm>
              <a:custGeom>
                <a:avLst/>
                <a:gdLst/>
                <a:ahLst/>
                <a:cxnLst/>
                <a:rect l="l" t="t" r="r" b="b"/>
                <a:pathLst>
                  <a:path w="12764" h="216048" extrusionOk="0">
                    <a:moveTo>
                      <a:pt x="12763" y="0"/>
                    </a:moveTo>
                    <a:lnTo>
                      <a:pt x="12640" y="69"/>
                    </a:lnTo>
                    <a:lnTo>
                      <a:pt x="1" y="216047"/>
                    </a:lnTo>
                    <a:lnTo>
                      <a:pt x="161" y="216047"/>
                    </a:lnTo>
                    <a:lnTo>
                      <a:pt x="12763"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
              <p:cNvSpPr/>
              <p:nvPr/>
            </p:nvSpPr>
            <p:spPr>
              <a:xfrm>
                <a:off x="4172775" y="-493825"/>
                <a:ext cx="409325" cy="5401400"/>
              </a:xfrm>
              <a:custGeom>
                <a:avLst/>
                <a:gdLst/>
                <a:ahLst/>
                <a:cxnLst/>
                <a:rect l="l" t="t" r="r" b="b"/>
                <a:pathLst>
                  <a:path w="16373" h="216056" extrusionOk="0">
                    <a:moveTo>
                      <a:pt x="16373" y="0"/>
                    </a:moveTo>
                    <a:lnTo>
                      <a:pt x="16257" y="84"/>
                    </a:lnTo>
                    <a:lnTo>
                      <a:pt x="1" y="216055"/>
                    </a:lnTo>
                    <a:lnTo>
                      <a:pt x="175" y="216055"/>
                    </a:lnTo>
                    <a:lnTo>
                      <a:pt x="16373"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
              <p:cNvSpPr/>
              <p:nvPr/>
            </p:nvSpPr>
            <p:spPr>
              <a:xfrm>
                <a:off x="4279225" y="-494000"/>
                <a:ext cx="499575" cy="5401575"/>
              </a:xfrm>
              <a:custGeom>
                <a:avLst/>
                <a:gdLst/>
                <a:ahLst/>
                <a:cxnLst/>
                <a:rect l="l" t="t" r="r" b="b"/>
                <a:pathLst>
                  <a:path w="19983" h="216063" extrusionOk="0">
                    <a:moveTo>
                      <a:pt x="19982" y="0"/>
                    </a:moveTo>
                    <a:lnTo>
                      <a:pt x="19873" y="95"/>
                    </a:lnTo>
                    <a:lnTo>
                      <a:pt x="1" y="216062"/>
                    </a:lnTo>
                    <a:lnTo>
                      <a:pt x="190" y="216062"/>
                    </a:lnTo>
                    <a:lnTo>
                      <a:pt x="19982"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
              <p:cNvSpPr/>
              <p:nvPr/>
            </p:nvSpPr>
            <p:spPr>
              <a:xfrm>
                <a:off x="4385675" y="-494100"/>
                <a:ext cx="589800" cy="5401675"/>
              </a:xfrm>
              <a:custGeom>
                <a:avLst/>
                <a:gdLst/>
                <a:ahLst/>
                <a:cxnLst/>
                <a:rect l="l" t="t" r="r" b="b"/>
                <a:pathLst>
                  <a:path w="23592" h="216067" extrusionOk="0">
                    <a:moveTo>
                      <a:pt x="23592" y="1"/>
                    </a:moveTo>
                    <a:lnTo>
                      <a:pt x="23490" y="102"/>
                    </a:lnTo>
                    <a:lnTo>
                      <a:pt x="1" y="216066"/>
                    </a:lnTo>
                    <a:lnTo>
                      <a:pt x="204" y="216066"/>
                    </a:lnTo>
                    <a:lnTo>
                      <a:pt x="23592"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
              <p:cNvSpPr/>
              <p:nvPr/>
            </p:nvSpPr>
            <p:spPr>
              <a:xfrm>
                <a:off x="4492125" y="-494175"/>
                <a:ext cx="680050" cy="5401750"/>
              </a:xfrm>
              <a:custGeom>
                <a:avLst/>
                <a:gdLst/>
                <a:ahLst/>
                <a:cxnLst/>
                <a:rect l="l" t="t" r="r" b="b"/>
                <a:pathLst>
                  <a:path w="27202" h="216070" extrusionOk="0">
                    <a:moveTo>
                      <a:pt x="27201" y="0"/>
                    </a:moveTo>
                    <a:lnTo>
                      <a:pt x="27110" y="110"/>
                    </a:lnTo>
                    <a:lnTo>
                      <a:pt x="1" y="216069"/>
                    </a:lnTo>
                    <a:lnTo>
                      <a:pt x="223" y="216069"/>
                    </a:lnTo>
                    <a:lnTo>
                      <a:pt x="2720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
              <p:cNvSpPr/>
              <p:nvPr/>
            </p:nvSpPr>
            <p:spPr>
              <a:xfrm>
                <a:off x="4598575" y="-494175"/>
                <a:ext cx="770275" cy="5401750"/>
              </a:xfrm>
              <a:custGeom>
                <a:avLst/>
                <a:gdLst/>
                <a:ahLst/>
                <a:cxnLst/>
                <a:rect l="l" t="t" r="r" b="b"/>
                <a:pathLst>
                  <a:path w="30811" h="216070" extrusionOk="0">
                    <a:moveTo>
                      <a:pt x="30811" y="0"/>
                    </a:moveTo>
                    <a:lnTo>
                      <a:pt x="30728" y="113"/>
                    </a:lnTo>
                    <a:lnTo>
                      <a:pt x="1" y="216069"/>
                    </a:lnTo>
                    <a:lnTo>
                      <a:pt x="237" y="216069"/>
                    </a:lnTo>
                    <a:lnTo>
                      <a:pt x="3081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
              <p:cNvSpPr/>
              <p:nvPr/>
            </p:nvSpPr>
            <p:spPr>
              <a:xfrm>
                <a:off x="4704925" y="-494275"/>
                <a:ext cx="860625" cy="5401850"/>
              </a:xfrm>
              <a:custGeom>
                <a:avLst/>
                <a:gdLst/>
                <a:ahLst/>
                <a:cxnLst/>
                <a:rect l="l" t="t" r="r" b="b"/>
                <a:pathLst>
                  <a:path w="34425" h="216074" extrusionOk="0">
                    <a:moveTo>
                      <a:pt x="34424" y="0"/>
                    </a:moveTo>
                    <a:lnTo>
                      <a:pt x="34348" y="117"/>
                    </a:lnTo>
                    <a:lnTo>
                      <a:pt x="1" y="216073"/>
                    </a:lnTo>
                    <a:lnTo>
                      <a:pt x="259" y="216073"/>
                    </a:lnTo>
                    <a:lnTo>
                      <a:pt x="34424"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
              <p:cNvSpPr/>
              <p:nvPr/>
            </p:nvSpPr>
            <p:spPr>
              <a:xfrm>
                <a:off x="4811375" y="-494275"/>
                <a:ext cx="950850" cy="5401850"/>
              </a:xfrm>
              <a:custGeom>
                <a:avLst/>
                <a:gdLst/>
                <a:ahLst/>
                <a:cxnLst/>
                <a:rect l="l" t="t" r="r" b="b"/>
                <a:pathLst>
                  <a:path w="38034" h="216074" extrusionOk="0">
                    <a:moveTo>
                      <a:pt x="38034" y="0"/>
                    </a:moveTo>
                    <a:lnTo>
                      <a:pt x="37961" y="121"/>
                    </a:lnTo>
                    <a:lnTo>
                      <a:pt x="1" y="216073"/>
                    </a:lnTo>
                    <a:lnTo>
                      <a:pt x="274" y="216073"/>
                    </a:lnTo>
                    <a:lnTo>
                      <a:pt x="38034"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
              <p:cNvSpPr/>
              <p:nvPr/>
            </p:nvSpPr>
            <p:spPr>
              <a:xfrm>
                <a:off x="4917750" y="-494375"/>
                <a:ext cx="1041275" cy="5401950"/>
              </a:xfrm>
              <a:custGeom>
                <a:avLst/>
                <a:gdLst/>
                <a:ahLst/>
                <a:cxnLst/>
                <a:rect l="l" t="t" r="r" b="b"/>
                <a:pathLst>
                  <a:path w="41651" h="216078" extrusionOk="0">
                    <a:moveTo>
                      <a:pt x="41651" y="1"/>
                    </a:moveTo>
                    <a:lnTo>
                      <a:pt x="41581" y="125"/>
                    </a:lnTo>
                    <a:lnTo>
                      <a:pt x="0" y="216077"/>
                    </a:lnTo>
                    <a:lnTo>
                      <a:pt x="295" y="216077"/>
                    </a:lnTo>
                    <a:lnTo>
                      <a:pt x="41651"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
              <p:cNvSpPr/>
              <p:nvPr/>
            </p:nvSpPr>
            <p:spPr>
              <a:xfrm>
                <a:off x="5024200" y="-494375"/>
                <a:ext cx="1131525" cy="5401950"/>
              </a:xfrm>
              <a:custGeom>
                <a:avLst/>
                <a:gdLst/>
                <a:ahLst/>
                <a:cxnLst/>
                <a:rect l="l" t="t" r="r" b="b"/>
                <a:pathLst>
                  <a:path w="45261" h="216078" extrusionOk="0">
                    <a:moveTo>
                      <a:pt x="45260" y="1"/>
                    </a:moveTo>
                    <a:lnTo>
                      <a:pt x="45198" y="128"/>
                    </a:lnTo>
                    <a:lnTo>
                      <a:pt x="0" y="216077"/>
                    </a:lnTo>
                    <a:lnTo>
                      <a:pt x="313" y="216077"/>
                    </a:lnTo>
                    <a:lnTo>
                      <a:pt x="45260"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
              <p:cNvSpPr/>
              <p:nvPr/>
            </p:nvSpPr>
            <p:spPr>
              <a:xfrm>
                <a:off x="5130525" y="-494375"/>
                <a:ext cx="1221975" cy="5401950"/>
              </a:xfrm>
              <a:custGeom>
                <a:avLst/>
                <a:gdLst/>
                <a:ahLst/>
                <a:cxnLst/>
                <a:rect l="l" t="t" r="r" b="b"/>
                <a:pathLst>
                  <a:path w="48879" h="216078" extrusionOk="0">
                    <a:moveTo>
                      <a:pt x="48878" y="1"/>
                    </a:moveTo>
                    <a:lnTo>
                      <a:pt x="48816" y="128"/>
                    </a:lnTo>
                    <a:lnTo>
                      <a:pt x="1" y="216077"/>
                    </a:lnTo>
                    <a:lnTo>
                      <a:pt x="337" y="216077"/>
                    </a:lnTo>
                    <a:lnTo>
                      <a:pt x="4887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11" name="Google Shape;711;p3"/>
          <p:cNvSpPr txBox="1">
            <a:spLocks noGrp="1"/>
          </p:cNvSpPr>
          <p:nvPr>
            <p:ph type="title"/>
          </p:nvPr>
        </p:nvSpPr>
        <p:spPr>
          <a:xfrm>
            <a:off x="1643063" y="2256800"/>
            <a:ext cx="4360200" cy="9153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6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712" name="Google Shape;712;p3"/>
          <p:cNvSpPr txBox="1">
            <a:spLocks noGrp="1"/>
          </p:cNvSpPr>
          <p:nvPr>
            <p:ph type="title" idx="2" hasCustomPrompt="1"/>
          </p:nvPr>
        </p:nvSpPr>
        <p:spPr>
          <a:xfrm>
            <a:off x="1643063" y="1415000"/>
            <a:ext cx="1180800" cy="982500"/>
          </a:xfrm>
          <a:prstGeom prst="rect">
            <a:avLst/>
          </a:prstGeom>
        </p:spPr>
        <p:txBody>
          <a:bodyPr spcFirstLastPara="1" wrap="square" lIns="91425" tIns="91425" rIns="91425" bIns="91425" anchor="t" anchorCtr="0">
            <a:noAutofit/>
          </a:bodyPr>
          <a:lstStyle>
            <a:lvl1pPr lvl="0" rtl="0">
              <a:spcBef>
                <a:spcPts val="0"/>
              </a:spcBef>
              <a:spcAft>
                <a:spcPts val="0"/>
              </a:spcAft>
              <a:buSzPts val="6000"/>
              <a:buNone/>
              <a:defRPr sz="6000">
                <a:solidFill>
                  <a:schemeClr val="accent3"/>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13" name="Google Shape;713;p3"/>
          <p:cNvSpPr txBox="1">
            <a:spLocks noGrp="1"/>
          </p:cNvSpPr>
          <p:nvPr>
            <p:ph type="subTitle" idx="1"/>
          </p:nvPr>
        </p:nvSpPr>
        <p:spPr>
          <a:xfrm>
            <a:off x="1643063" y="3209350"/>
            <a:ext cx="4360200" cy="357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714" name="Google Shape;714;p3"/>
          <p:cNvGrpSpPr/>
          <p:nvPr/>
        </p:nvGrpSpPr>
        <p:grpSpPr>
          <a:xfrm>
            <a:off x="-292732" y="-274885"/>
            <a:ext cx="9729464" cy="809882"/>
            <a:chOff x="-884182" y="-1143000"/>
            <a:chExt cx="10912365" cy="908346"/>
          </a:xfrm>
        </p:grpSpPr>
        <p:sp>
          <p:nvSpPr>
            <p:cNvPr id="715" name="Google Shape;715;p3"/>
            <p:cNvSpPr/>
            <p:nvPr/>
          </p:nvSpPr>
          <p:spPr>
            <a:xfrm>
              <a:off x="-742950" y="-1143000"/>
              <a:ext cx="10629900" cy="7716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6" name="Google Shape;716;p3"/>
            <p:cNvGrpSpPr/>
            <p:nvPr/>
          </p:nvGrpSpPr>
          <p:grpSpPr>
            <a:xfrm>
              <a:off x="-884182" y="-1134569"/>
              <a:ext cx="10912365" cy="899916"/>
              <a:chOff x="2659200" y="238125"/>
              <a:chExt cx="2228150" cy="183750"/>
            </a:xfrm>
          </p:grpSpPr>
          <p:sp>
            <p:nvSpPr>
              <p:cNvPr id="717" name="Google Shape;717;p3"/>
              <p:cNvSpPr/>
              <p:nvPr/>
            </p:nvSpPr>
            <p:spPr>
              <a:xfrm>
                <a:off x="2718300" y="257775"/>
                <a:ext cx="2110050" cy="123800"/>
              </a:xfrm>
              <a:custGeom>
                <a:avLst/>
                <a:gdLst/>
                <a:ahLst/>
                <a:cxnLst/>
                <a:rect l="l" t="t" r="r" b="b"/>
                <a:pathLst>
                  <a:path w="84402" h="4952" extrusionOk="0">
                    <a:moveTo>
                      <a:pt x="20569" y="30"/>
                    </a:moveTo>
                    <a:cubicBezTo>
                      <a:pt x="20562" y="30"/>
                      <a:pt x="20555" y="34"/>
                      <a:pt x="20550" y="41"/>
                    </a:cubicBezTo>
                    <a:cubicBezTo>
                      <a:pt x="20543" y="44"/>
                      <a:pt x="20540" y="51"/>
                      <a:pt x="20540" y="59"/>
                    </a:cubicBezTo>
                    <a:lnTo>
                      <a:pt x="20540" y="678"/>
                    </a:lnTo>
                    <a:cubicBezTo>
                      <a:pt x="20540" y="685"/>
                      <a:pt x="20543" y="693"/>
                      <a:pt x="20550" y="697"/>
                    </a:cubicBezTo>
                    <a:cubicBezTo>
                      <a:pt x="20555" y="700"/>
                      <a:pt x="20562" y="704"/>
                      <a:pt x="20569" y="704"/>
                    </a:cubicBezTo>
                    <a:lnTo>
                      <a:pt x="25275" y="704"/>
                    </a:lnTo>
                    <a:cubicBezTo>
                      <a:pt x="25293" y="704"/>
                      <a:pt x="25304" y="693"/>
                      <a:pt x="25304" y="675"/>
                    </a:cubicBezTo>
                    <a:lnTo>
                      <a:pt x="25304" y="59"/>
                    </a:lnTo>
                    <a:cubicBezTo>
                      <a:pt x="25304" y="51"/>
                      <a:pt x="25300" y="44"/>
                      <a:pt x="25297" y="41"/>
                    </a:cubicBezTo>
                    <a:cubicBezTo>
                      <a:pt x="25289" y="34"/>
                      <a:pt x="25282" y="30"/>
                      <a:pt x="25275" y="30"/>
                    </a:cubicBezTo>
                    <a:close/>
                    <a:moveTo>
                      <a:pt x="30206" y="30"/>
                    </a:moveTo>
                    <a:cubicBezTo>
                      <a:pt x="30192" y="30"/>
                      <a:pt x="30177" y="44"/>
                      <a:pt x="30177" y="59"/>
                    </a:cubicBezTo>
                    <a:lnTo>
                      <a:pt x="30177" y="675"/>
                    </a:lnTo>
                    <a:cubicBezTo>
                      <a:pt x="30177" y="682"/>
                      <a:pt x="30181" y="690"/>
                      <a:pt x="30184" y="697"/>
                    </a:cubicBezTo>
                    <a:cubicBezTo>
                      <a:pt x="30192" y="700"/>
                      <a:pt x="30199" y="704"/>
                      <a:pt x="30206" y="704"/>
                    </a:cubicBezTo>
                    <a:lnTo>
                      <a:pt x="34913" y="704"/>
                    </a:lnTo>
                    <a:cubicBezTo>
                      <a:pt x="34927" y="704"/>
                      <a:pt x="34942" y="690"/>
                      <a:pt x="34942" y="675"/>
                    </a:cubicBezTo>
                    <a:lnTo>
                      <a:pt x="34942" y="59"/>
                    </a:lnTo>
                    <a:cubicBezTo>
                      <a:pt x="34942" y="51"/>
                      <a:pt x="34938" y="44"/>
                      <a:pt x="34935" y="37"/>
                    </a:cubicBezTo>
                    <a:cubicBezTo>
                      <a:pt x="34927" y="34"/>
                      <a:pt x="34920" y="30"/>
                      <a:pt x="34913" y="30"/>
                    </a:cubicBezTo>
                    <a:close/>
                    <a:moveTo>
                      <a:pt x="39844" y="26"/>
                    </a:moveTo>
                    <a:cubicBezTo>
                      <a:pt x="39826" y="26"/>
                      <a:pt x="39815" y="41"/>
                      <a:pt x="39815" y="56"/>
                    </a:cubicBezTo>
                    <a:lnTo>
                      <a:pt x="39815" y="675"/>
                    </a:lnTo>
                    <a:cubicBezTo>
                      <a:pt x="39815" y="690"/>
                      <a:pt x="39826" y="704"/>
                      <a:pt x="39844" y="704"/>
                    </a:cubicBezTo>
                    <a:lnTo>
                      <a:pt x="44550" y="704"/>
                    </a:lnTo>
                    <a:cubicBezTo>
                      <a:pt x="44564" y="704"/>
                      <a:pt x="44579" y="690"/>
                      <a:pt x="44579" y="675"/>
                    </a:cubicBezTo>
                    <a:lnTo>
                      <a:pt x="44579" y="51"/>
                    </a:lnTo>
                    <a:cubicBezTo>
                      <a:pt x="44579" y="44"/>
                      <a:pt x="44576" y="41"/>
                      <a:pt x="44568" y="34"/>
                    </a:cubicBezTo>
                    <a:cubicBezTo>
                      <a:pt x="44564" y="30"/>
                      <a:pt x="44557" y="26"/>
                      <a:pt x="44550" y="26"/>
                    </a:cubicBezTo>
                    <a:close/>
                    <a:moveTo>
                      <a:pt x="54188" y="19"/>
                    </a:moveTo>
                    <a:lnTo>
                      <a:pt x="49478" y="23"/>
                    </a:lnTo>
                    <a:cubicBezTo>
                      <a:pt x="49463" y="23"/>
                      <a:pt x="49453" y="37"/>
                      <a:pt x="49453" y="51"/>
                    </a:cubicBezTo>
                    <a:lnTo>
                      <a:pt x="49453" y="675"/>
                    </a:lnTo>
                    <a:cubicBezTo>
                      <a:pt x="49453" y="690"/>
                      <a:pt x="49463" y="704"/>
                      <a:pt x="49478" y="704"/>
                    </a:cubicBezTo>
                    <a:lnTo>
                      <a:pt x="54188" y="704"/>
                    </a:lnTo>
                    <a:cubicBezTo>
                      <a:pt x="54195" y="704"/>
                      <a:pt x="54202" y="700"/>
                      <a:pt x="54206" y="697"/>
                    </a:cubicBezTo>
                    <a:cubicBezTo>
                      <a:pt x="54214" y="690"/>
                      <a:pt x="54214" y="682"/>
                      <a:pt x="54214" y="675"/>
                    </a:cubicBezTo>
                    <a:lnTo>
                      <a:pt x="54214" y="48"/>
                    </a:lnTo>
                    <a:cubicBezTo>
                      <a:pt x="54214" y="41"/>
                      <a:pt x="54214" y="34"/>
                      <a:pt x="54206" y="30"/>
                    </a:cubicBezTo>
                    <a:cubicBezTo>
                      <a:pt x="54202" y="23"/>
                      <a:pt x="54195" y="19"/>
                      <a:pt x="54188" y="19"/>
                    </a:cubicBezTo>
                    <a:close/>
                    <a:moveTo>
                      <a:pt x="63826" y="16"/>
                    </a:moveTo>
                    <a:lnTo>
                      <a:pt x="59116" y="19"/>
                    </a:lnTo>
                    <a:cubicBezTo>
                      <a:pt x="59101" y="19"/>
                      <a:pt x="59090" y="30"/>
                      <a:pt x="59090" y="44"/>
                    </a:cubicBezTo>
                    <a:lnTo>
                      <a:pt x="59090" y="675"/>
                    </a:lnTo>
                    <a:cubicBezTo>
                      <a:pt x="59090" y="693"/>
                      <a:pt x="59101" y="704"/>
                      <a:pt x="59116" y="704"/>
                    </a:cubicBezTo>
                    <a:lnTo>
                      <a:pt x="63826" y="704"/>
                    </a:lnTo>
                    <a:cubicBezTo>
                      <a:pt x="63833" y="704"/>
                      <a:pt x="63840" y="700"/>
                      <a:pt x="63843" y="697"/>
                    </a:cubicBezTo>
                    <a:cubicBezTo>
                      <a:pt x="63848" y="690"/>
                      <a:pt x="63851" y="682"/>
                      <a:pt x="63851" y="675"/>
                    </a:cubicBezTo>
                    <a:lnTo>
                      <a:pt x="63851" y="44"/>
                    </a:lnTo>
                    <a:cubicBezTo>
                      <a:pt x="63851" y="34"/>
                      <a:pt x="63848" y="30"/>
                      <a:pt x="63843" y="23"/>
                    </a:cubicBezTo>
                    <a:cubicBezTo>
                      <a:pt x="63840" y="19"/>
                      <a:pt x="63833" y="16"/>
                      <a:pt x="63826" y="16"/>
                    </a:cubicBezTo>
                    <a:close/>
                    <a:moveTo>
                      <a:pt x="10931" y="30"/>
                    </a:moveTo>
                    <a:cubicBezTo>
                      <a:pt x="10924" y="30"/>
                      <a:pt x="10917" y="34"/>
                      <a:pt x="10913" y="37"/>
                    </a:cubicBezTo>
                    <a:cubicBezTo>
                      <a:pt x="10906" y="44"/>
                      <a:pt x="10902" y="51"/>
                      <a:pt x="10902" y="59"/>
                    </a:cubicBezTo>
                    <a:lnTo>
                      <a:pt x="10902" y="678"/>
                    </a:lnTo>
                    <a:cubicBezTo>
                      <a:pt x="10902" y="685"/>
                      <a:pt x="10906" y="693"/>
                      <a:pt x="10913" y="700"/>
                    </a:cubicBezTo>
                    <a:cubicBezTo>
                      <a:pt x="10917" y="704"/>
                      <a:pt x="10924" y="707"/>
                      <a:pt x="10931" y="707"/>
                    </a:cubicBezTo>
                    <a:lnTo>
                      <a:pt x="15641" y="704"/>
                    </a:lnTo>
                    <a:cubicBezTo>
                      <a:pt x="15655" y="704"/>
                      <a:pt x="15666" y="693"/>
                      <a:pt x="15666" y="678"/>
                    </a:cubicBezTo>
                    <a:lnTo>
                      <a:pt x="15666" y="59"/>
                    </a:lnTo>
                    <a:cubicBezTo>
                      <a:pt x="15666" y="44"/>
                      <a:pt x="15655" y="30"/>
                      <a:pt x="15641" y="30"/>
                    </a:cubicBezTo>
                    <a:close/>
                    <a:moveTo>
                      <a:pt x="73459" y="8"/>
                    </a:moveTo>
                    <a:lnTo>
                      <a:pt x="68754" y="12"/>
                    </a:lnTo>
                    <a:cubicBezTo>
                      <a:pt x="68739" y="12"/>
                      <a:pt x="68725" y="23"/>
                      <a:pt x="68725" y="41"/>
                    </a:cubicBezTo>
                    <a:lnTo>
                      <a:pt x="68725" y="678"/>
                    </a:lnTo>
                    <a:cubicBezTo>
                      <a:pt x="68725" y="693"/>
                      <a:pt x="68739" y="704"/>
                      <a:pt x="68754" y="704"/>
                    </a:cubicBezTo>
                    <a:lnTo>
                      <a:pt x="73459" y="707"/>
                    </a:lnTo>
                    <a:cubicBezTo>
                      <a:pt x="73467" y="707"/>
                      <a:pt x="73474" y="704"/>
                      <a:pt x="73481" y="700"/>
                    </a:cubicBezTo>
                    <a:cubicBezTo>
                      <a:pt x="73485" y="693"/>
                      <a:pt x="73489" y="685"/>
                      <a:pt x="73489" y="678"/>
                    </a:cubicBezTo>
                    <a:lnTo>
                      <a:pt x="73489" y="37"/>
                    </a:lnTo>
                    <a:cubicBezTo>
                      <a:pt x="73489" y="30"/>
                      <a:pt x="73485" y="23"/>
                      <a:pt x="73481" y="16"/>
                    </a:cubicBezTo>
                    <a:cubicBezTo>
                      <a:pt x="73474" y="12"/>
                      <a:pt x="73467" y="8"/>
                      <a:pt x="73459" y="8"/>
                    </a:cubicBezTo>
                    <a:close/>
                    <a:moveTo>
                      <a:pt x="3435" y="23"/>
                    </a:moveTo>
                    <a:cubicBezTo>
                      <a:pt x="2973" y="23"/>
                      <a:pt x="2495" y="30"/>
                      <a:pt x="2033" y="37"/>
                    </a:cubicBezTo>
                    <a:cubicBezTo>
                      <a:pt x="1789" y="41"/>
                      <a:pt x="1542" y="44"/>
                      <a:pt x="1293" y="48"/>
                    </a:cubicBezTo>
                    <a:cubicBezTo>
                      <a:pt x="1279" y="48"/>
                      <a:pt x="1268" y="59"/>
                      <a:pt x="1268" y="73"/>
                    </a:cubicBezTo>
                    <a:lnTo>
                      <a:pt x="1268" y="682"/>
                    </a:lnTo>
                    <a:cubicBezTo>
                      <a:pt x="1268" y="690"/>
                      <a:pt x="1268" y="697"/>
                      <a:pt x="1275" y="704"/>
                    </a:cubicBezTo>
                    <a:cubicBezTo>
                      <a:pt x="1279" y="707"/>
                      <a:pt x="1286" y="711"/>
                      <a:pt x="1293" y="711"/>
                    </a:cubicBezTo>
                    <a:lnTo>
                      <a:pt x="6003" y="707"/>
                    </a:lnTo>
                    <a:cubicBezTo>
                      <a:pt x="6017" y="707"/>
                      <a:pt x="6029" y="697"/>
                      <a:pt x="6029" y="682"/>
                    </a:cubicBezTo>
                    <a:lnTo>
                      <a:pt x="6029" y="51"/>
                    </a:lnTo>
                    <a:cubicBezTo>
                      <a:pt x="6029" y="37"/>
                      <a:pt x="6017" y="26"/>
                      <a:pt x="6003" y="26"/>
                    </a:cubicBezTo>
                    <a:lnTo>
                      <a:pt x="3435" y="23"/>
                    </a:lnTo>
                    <a:close/>
                    <a:moveTo>
                      <a:pt x="83097" y="1"/>
                    </a:moveTo>
                    <a:lnTo>
                      <a:pt x="78391" y="4"/>
                    </a:lnTo>
                    <a:cubicBezTo>
                      <a:pt x="78376" y="4"/>
                      <a:pt x="78362" y="16"/>
                      <a:pt x="78362" y="34"/>
                    </a:cubicBezTo>
                    <a:lnTo>
                      <a:pt x="78362" y="682"/>
                    </a:lnTo>
                    <a:cubicBezTo>
                      <a:pt x="78362" y="697"/>
                      <a:pt x="78376" y="707"/>
                      <a:pt x="78391" y="707"/>
                    </a:cubicBezTo>
                    <a:lnTo>
                      <a:pt x="80274" y="707"/>
                    </a:lnTo>
                    <a:cubicBezTo>
                      <a:pt x="81217" y="711"/>
                      <a:pt x="82157" y="711"/>
                      <a:pt x="83097" y="711"/>
                    </a:cubicBezTo>
                    <a:cubicBezTo>
                      <a:pt x="83105" y="711"/>
                      <a:pt x="83112" y="707"/>
                      <a:pt x="83119" y="704"/>
                    </a:cubicBezTo>
                    <a:cubicBezTo>
                      <a:pt x="83123" y="697"/>
                      <a:pt x="83127" y="690"/>
                      <a:pt x="83127" y="682"/>
                    </a:cubicBezTo>
                    <a:lnTo>
                      <a:pt x="83127" y="30"/>
                    </a:lnTo>
                    <a:cubicBezTo>
                      <a:pt x="83127" y="23"/>
                      <a:pt x="83123" y="16"/>
                      <a:pt x="83119" y="8"/>
                    </a:cubicBezTo>
                    <a:cubicBezTo>
                      <a:pt x="83112" y="4"/>
                      <a:pt x="83105" y="1"/>
                      <a:pt x="83097" y="1"/>
                    </a:cubicBezTo>
                    <a:close/>
                    <a:moveTo>
                      <a:pt x="60220" y="4437"/>
                    </a:moveTo>
                    <a:cubicBezTo>
                      <a:pt x="59870" y="4568"/>
                      <a:pt x="59465" y="4637"/>
                      <a:pt x="59050" y="4637"/>
                    </a:cubicBezTo>
                    <a:cubicBezTo>
                      <a:pt x="58646" y="4637"/>
                      <a:pt x="58249" y="4572"/>
                      <a:pt x="57907" y="4449"/>
                    </a:cubicBezTo>
                    <a:cubicBezTo>
                      <a:pt x="57903" y="4444"/>
                      <a:pt x="57899" y="4444"/>
                      <a:pt x="57895" y="4444"/>
                    </a:cubicBezTo>
                    <a:cubicBezTo>
                      <a:pt x="57892" y="4444"/>
                      <a:pt x="57889" y="4449"/>
                      <a:pt x="57882" y="4449"/>
                    </a:cubicBezTo>
                    <a:cubicBezTo>
                      <a:pt x="57874" y="4452"/>
                      <a:pt x="57870" y="4459"/>
                      <a:pt x="57870" y="4470"/>
                    </a:cubicBezTo>
                    <a:cubicBezTo>
                      <a:pt x="57860" y="4539"/>
                      <a:pt x="57845" y="4612"/>
                      <a:pt x="57826" y="4678"/>
                    </a:cubicBezTo>
                    <a:cubicBezTo>
                      <a:pt x="57823" y="4692"/>
                      <a:pt x="57830" y="4706"/>
                      <a:pt x="57841" y="4711"/>
                    </a:cubicBezTo>
                    <a:cubicBezTo>
                      <a:pt x="58198" y="4867"/>
                      <a:pt x="58613" y="4947"/>
                      <a:pt x="59050" y="4947"/>
                    </a:cubicBezTo>
                    <a:cubicBezTo>
                      <a:pt x="59499" y="4947"/>
                      <a:pt x="59924" y="4859"/>
                      <a:pt x="60285" y="4699"/>
                    </a:cubicBezTo>
                    <a:cubicBezTo>
                      <a:pt x="60299" y="4692"/>
                      <a:pt x="60307" y="4678"/>
                      <a:pt x="60303" y="4663"/>
                    </a:cubicBezTo>
                    <a:cubicBezTo>
                      <a:pt x="60281" y="4594"/>
                      <a:pt x="60267" y="4528"/>
                      <a:pt x="60256" y="4459"/>
                    </a:cubicBezTo>
                    <a:cubicBezTo>
                      <a:pt x="60256" y="4452"/>
                      <a:pt x="60249" y="4444"/>
                      <a:pt x="60242" y="4441"/>
                    </a:cubicBezTo>
                    <a:cubicBezTo>
                      <a:pt x="60237" y="4437"/>
                      <a:pt x="60234" y="4437"/>
                      <a:pt x="60227" y="4437"/>
                    </a:cubicBezTo>
                    <a:close/>
                    <a:moveTo>
                      <a:pt x="2397" y="4437"/>
                    </a:moveTo>
                    <a:cubicBezTo>
                      <a:pt x="2048" y="4568"/>
                      <a:pt x="1646" y="4637"/>
                      <a:pt x="1231" y="4637"/>
                    </a:cubicBezTo>
                    <a:cubicBezTo>
                      <a:pt x="824" y="4637"/>
                      <a:pt x="427" y="4572"/>
                      <a:pt x="84" y="4449"/>
                    </a:cubicBezTo>
                    <a:cubicBezTo>
                      <a:pt x="81" y="4444"/>
                      <a:pt x="77" y="4444"/>
                      <a:pt x="73" y="4444"/>
                    </a:cubicBezTo>
                    <a:cubicBezTo>
                      <a:pt x="69" y="4444"/>
                      <a:pt x="66" y="4449"/>
                      <a:pt x="59" y="4449"/>
                    </a:cubicBezTo>
                    <a:cubicBezTo>
                      <a:pt x="51" y="4452"/>
                      <a:pt x="48" y="4459"/>
                      <a:pt x="48" y="4470"/>
                    </a:cubicBezTo>
                    <a:cubicBezTo>
                      <a:pt x="37" y="4539"/>
                      <a:pt x="22" y="4612"/>
                      <a:pt x="4" y="4678"/>
                    </a:cubicBezTo>
                    <a:cubicBezTo>
                      <a:pt x="0" y="4692"/>
                      <a:pt x="7" y="4706"/>
                      <a:pt x="19" y="4711"/>
                    </a:cubicBezTo>
                    <a:cubicBezTo>
                      <a:pt x="372" y="4867"/>
                      <a:pt x="791" y="4947"/>
                      <a:pt x="1224" y="4951"/>
                    </a:cubicBezTo>
                    <a:cubicBezTo>
                      <a:pt x="1676" y="4947"/>
                      <a:pt x="2102" y="4864"/>
                      <a:pt x="2463" y="4699"/>
                    </a:cubicBezTo>
                    <a:cubicBezTo>
                      <a:pt x="2477" y="4692"/>
                      <a:pt x="2485" y="4678"/>
                      <a:pt x="2481" y="4663"/>
                    </a:cubicBezTo>
                    <a:cubicBezTo>
                      <a:pt x="2459" y="4594"/>
                      <a:pt x="2445" y="4528"/>
                      <a:pt x="2433" y="4459"/>
                    </a:cubicBezTo>
                    <a:cubicBezTo>
                      <a:pt x="2433" y="4452"/>
                      <a:pt x="2426" y="4444"/>
                      <a:pt x="2419" y="4441"/>
                    </a:cubicBezTo>
                    <a:cubicBezTo>
                      <a:pt x="2416" y="4437"/>
                      <a:pt x="2411" y="4437"/>
                      <a:pt x="2404" y="4437"/>
                    </a:cubicBezTo>
                    <a:close/>
                    <a:moveTo>
                      <a:pt x="7216" y="4437"/>
                    </a:moveTo>
                    <a:cubicBezTo>
                      <a:pt x="6866" y="4568"/>
                      <a:pt x="6462" y="4637"/>
                      <a:pt x="6047" y="4637"/>
                    </a:cubicBezTo>
                    <a:cubicBezTo>
                      <a:pt x="5642" y="4637"/>
                      <a:pt x="5245" y="4572"/>
                      <a:pt x="4903" y="4449"/>
                    </a:cubicBezTo>
                    <a:cubicBezTo>
                      <a:pt x="4899" y="4444"/>
                      <a:pt x="4896" y="4444"/>
                      <a:pt x="4892" y="4444"/>
                    </a:cubicBezTo>
                    <a:cubicBezTo>
                      <a:pt x="4889" y="4444"/>
                      <a:pt x="4885" y="4449"/>
                      <a:pt x="4877" y="4449"/>
                    </a:cubicBezTo>
                    <a:cubicBezTo>
                      <a:pt x="4870" y="4452"/>
                      <a:pt x="4867" y="4459"/>
                      <a:pt x="4867" y="4470"/>
                    </a:cubicBezTo>
                    <a:cubicBezTo>
                      <a:pt x="4855" y="4539"/>
                      <a:pt x="4841" y="4612"/>
                      <a:pt x="4823" y="4678"/>
                    </a:cubicBezTo>
                    <a:cubicBezTo>
                      <a:pt x="4820" y="4692"/>
                      <a:pt x="4827" y="4706"/>
                      <a:pt x="4837" y="4711"/>
                    </a:cubicBezTo>
                    <a:cubicBezTo>
                      <a:pt x="5195" y="4867"/>
                      <a:pt x="5610" y="4947"/>
                      <a:pt x="6047" y="4951"/>
                    </a:cubicBezTo>
                    <a:cubicBezTo>
                      <a:pt x="6495" y="4947"/>
                      <a:pt x="6921" y="4859"/>
                      <a:pt x="7281" y="4699"/>
                    </a:cubicBezTo>
                    <a:cubicBezTo>
                      <a:pt x="7296" y="4692"/>
                      <a:pt x="7303" y="4678"/>
                      <a:pt x="7300" y="4663"/>
                    </a:cubicBezTo>
                    <a:cubicBezTo>
                      <a:pt x="7278" y="4594"/>
                      <a:pt x="7263" y="4528"/>
                      <a:pt x="7252" y="4459"/>
                    </a:cubicBezTo>
                    <a:cubicBezTo>
                      <a:pt x="7252" y="4452"/>
                      <a:pt x="7245" y="4444"/>
                      <a:pt x="7238" y="4441"/>
                    </a:cubicBezTo>
                    <a:cubicBezTo>
                      <a:pt x="7234" y="4437"/>
                      <a:pt x="7231" y="4437"/>
                      <a:pt x="7224" y="4437"/>
                    </a:cubicBezTo>
                    <a:close/>
                    <a:moveTo>
                      <a:pt x="12035" y="4437"/>
                    </a:moveTo>
                    <a:cubicBezTo>
                      <a:pt x="11685" y="4568"/>
                      <a:pt x="11281" y="4637"/>
                      <a:pt x="10865" y="4637"/>
                    </a:cubicBezTo>
                    <a:cubicBezTo>
                      <a:pt x="10462" y="4637"/>
                      <a:pt x="10065" y="4572"/>
                      <a:pt x="9722" y="4449"/>
                    </a:cubicBezTo>
                    <a:cubicBezTo>
                      <a:pt x="9718" y="4444"/>
                      <a:pt x="9715" y="4444"/>
                      <a:pt x="9711" y="4444"/>
                    </a:cubicBezTo>
                    <a:cubicBezTo>
                      <a:pt x="9707" y="4444"/>
                      <a:pt x="9700" y="4449"/>
                      <a:pt x="9697" y="4449"/>
                    </a:cubicBezTo>
                    <a:cubicBezTo>
                      <a:pt x="9689" y="4452"/>
                      <a:pt x="9685" y="4459"/>
                      <a:pt x="9685" y="4470"/>
                    </a:cubicBezTo>
                    <a:cubicBezTo>
                      <a:pt x="9675" y="4539"/>
                      <a:pt x="9660" y="4612"/>
                      <a:pt x="9642" y="4678"/>
                    </a:cubicBezTo>
                    <a:cubicBezTo>
                      <a:pt x="9638" y="4692"/>
                      <a:pt x="9645" y="4706"/>
                      <a:pt x="9656" y="4711"/>
                    </a:cubicBezTo>
                    <a:cubicBezTo>
                      <a:pt x="10010" y="4867"/>
                      <a:pt x="10428" y="4947"/>
                      <a:pt x="10865" y="4951"/>
                    </a:cubicBezTo>
                    <a:cubicBezTo>
                      <a:pt x="11314" y="4947"/>
                      <a:pt x="11740" y="4859"/>
                      <a:pt x="12101" y="4696"/>
                    </a:cubicBezTo>
                    <a:cubicBezTo>
                      <a:pt x="12115" y="4692"/>
                      <a:pt x="12122" y="4678"/>
                      <a:pt x="12119" y="4663"/>
                    </a:cubicBezTo>
                    <a:cubicBezTo>
                      <a:pt x="12097" y="4594"/>
                      <a:pt x="12082" y="4528"/>
                      <a:pt x="12071" y="4459"/>
                    </a:cubicBezTo>
                    <a:cubicBezTo>
                      <a:pt x="12067" y="4452"/>
                      <a:pt x="12064" y="4444"/>
                      <a:pt x="12057" y="4441"/>
                    </a:cubicBezTo>
                    <a:cubicBezTo>
                      <a:pt x="12053" y="4437"/>
                      <a:pt x="12049" y="4437"/>
                      <a:pt x="12042" y="4437"/>
                    </a:cubicBezTo>
                    <a:close/>
                    <a:moveTo>
                      <a:pt x="16853" y="4437"/>
                    </a:moveTo>
                    <a:cubicBezTo>
                      <a:pt x="16504" y="4568"/>
                      <a:pt x="16100" y="4637"/>
                      <a:pt x="15685" y="4637"/>
                    </a:cubicBezTo>
                    <a:cubicBezTo>
                      <a:pt x="15280" y="4637"/>
                      <a:pt x="14883" y="4572"/>
                      <a:pt x="14540" y="4449"/>
                    </a:cubicBezTo>
                    <a:cubicBezTo>
                      <a:pt x="14537" y="4444"/>
                      <a:pt x="14533" y="4444"/>
                      <a:pt x="14530" y="4444"/>
                    </a:cubicBezTo>
                    <a:cubicBezTo>
                      <a:pt x="14526" y="4444"/>
                      <a:pt x="14519" y="4449"/>
                      <a:pt x="14515" y="4449"/>
                    </a:cubicBezTo>
                    <a:cubicBezTo>
                      <a:pt x="14508" y="4452"/>
                      <a:pt x="14505" y="4459"/>
                      <a:pt x="14505" y="4470"/>
                    </a:cubicBezTo>
                    <a:cubicBezTo>
                      <a:pt x="14490" y="4539"/>
                      <a:pt x="14479" y="4612"/>
                      <a:pt x="14461" y="4678"/>
                    </a:cubicBezTo>
                    <a:cubicBezTo>
                      <a:pt x="14457" y="4692"/>
                      <a:pt x="14464" y="4706"/>
                      <a:pt x="14475" y="4711"/>
                    </a:cubicBezTo>
                    <a:cubicBezTo>
                      <a:pt x="14829" y="4867"/>
                      <a:pt x="15248" y="4947"/>
                      <a:pt x="15681" y="4951"/>
                    </a:cubicBezTo>
                    <a:cubicBezTo>
                      <a:pt x="16129" y="4947"/>
                      <a:pt x="16559" y="4864"/>
                      <a:pt x="16919" y="4696"/>
                    </a:cubicBezTo>
                    <a:cubicBezTo>
                      <a:pt x="16934" y="4692"/>
                      <a:pt x="16941" y="4678"/>
                      <a:pt x="16937" y="4663"/>
                    </a:cubicBezTo>
                    <a:cubicBezTo>
                      <a:pt x="16915" y="4594"/>
                      <a:pt x="16901" y="4528"/>
                      <a:pt x="16890" y="4459"/>
                    </a:cubicBezTo>
                    <a:cubicBezTo>
                      <a:pt x="16887" y="4452"/>
                      <a:pt x="16883" y="4444"/>
                      <a:pt x="16875" y="4441"/>
                    </a:cubicBezTo>
                    <a:cubicBezTo>
                      <a:pt x="16872" y="4437"/>
                      <a:pt x="16868" y="4437"/>
                      <a:pt x="16861" y="4437"/>
                    </a:cubicBezTo>
                    <a:close/>
                    <a:moveTo>
                      <a:pt x="21669" y="4437"/>
                    </a:moveTo>
                    <a:cubicBezTo>
                      <a:pt x="21323" y="4568"/>
                      <a:pt x="20918" y="4637"/>
                      <a:pt x="20503" y="4637"/>
                    </a:cubicBezTo>
                    <a:cubicBezTo>
                      <a:pt x="20099" y="4637"/>
                      <a:pt x="19702" y="4572"/>
                      <a:pt x="19360" y="4449"/>
                    </a:cubicBezTo>
                    <a:cubicBezTo>
                      <a:pt x="19356" y="4444"/>
                      <a:pt x="19353" y="4444"/>
                      <a:pt x="19348" y="4444"/>
                    </a:cubicBezTo>
                    <a:cubicBezTo>
                      <a:pt x="19345" y="4444"/>
                      <a:pt x="19338" y="4449"/>
                      <a:pt x="19334" y="4449"/>
                    </a:cubicBezTo>
                    <a:cubicBezTo>
                      <a:pt x="19326" y="4452"/>
                      <a:pt x="19323" y="4459"/>
                      <a:pt x="19319" y="4470"/>
                    </a:cubicBezTo>
                    <a:cubicBezTo>
                      <a:pt x="19309" y="4539"/>
                      <a:pt x="19294" y="4612"/>
                      <a:pt x="19279" y="4678"/>
                    </a:cubicBezTo>
                    <a:cubicBezTo>
                      <a:pt x="19276" y="4692"/>
                      <a:pt x="19283" y="4706"/>
                      <a:pt x="19294" y="4711"/>
                    </a:cubicBezTo>
                    <a:cubicBezTo>
                      <a:pt x="19647" y="4867"/>
                      <a:pt x="20066" y="4947"/>
                      <a:pt x="20500" y="4951"/>
                    </a:cubicBezTo>
                    <a:cubicBezTo>
                      <a:pt x="20951" y="4947"/>
                      <a:pt x="21377" y="4859"/>
                      <a:pt x="21738" y="4699"/>
                    </a:cubicBezTo>
                    <a:cubicBezTo>
                      <a:pt x="21752" y="4692"/>
                      <a:pt x="21760" y="4678"/>
                      <a:pt x="21757" y="4663"/>
                    </a:cubicBezTo>
                    <a:cubicBezTo>
                      <a:pt x="21735" y="4594"/>
                      <a:pt x="21720" y="4528"/>
                      <a:pt x="21709" y="4459"/>
                    </a:cubicBezTo>
                    <a:cubicBezTo>
                      <a:pt x="21705" y="4452"/>
                      <a:pt x="21702" y="4444"/>
                      <a:pt x="21695" y="4441"/>
                    </a:cubicBezTo>
                    <a:cubicBezTo>
                      <a:pt x="21691" y="4437"/>
                      <a:pt x="21683" y="4437"/>
                      <a:pt x="21680" y="4437"/>
                    </a:cubicBezTo>
                    <a:close/>
                    <a:moveTo>
                      <a:pt x="26488" y="4437"/>
                    </a:moveTo>
                    <a:cubicBezTo>
                      <a:pt x="26141" y="4568"/>
                      <a:pt x="25738" y="4637"/>
                      <a:pt x="25322" y="4637"/>
                    </a:cubicBezTo>
                    <a:cubicBezTo>
                      <a:pt x="24914" y="4637"/>
                      <a:pt x="24521" y="4572"/>
                      <a:pt x="24175" y="4449"/>
                    </a:cubicBezTo>
                    <a:cubicBezTo>
                      <a:pt x="24175" y="4444"/>
                      <a:pt x="24171" y="4444"/>
                      <a:pt x="24168" y="4444"/>
                    </a:cubicBezTo>
                    <a:cubicBezTo>
                      <a:pt x="24164" y="4444"/>
                      <a:pt x="24156" y="4449"/>
                      <a:pt x="24153" y="4449"/>
                    </a:cubicBezTo>
                    <a:cubicBezTo>
                      <a:pt x="24146" y="4452"/>
                      <a:pt x="24142" y="4459"/>
                      <a:pt x="24139" y="4470"/>
                    </a:cubicBezTo>
                    <a:cubicBezTo>
                      <a:pt x="24127" y="4539"/>
                      <a:pt x="24112" y="4612"/>
                      <a:pt x="24098" y="4678"/>
                    </a:cubicBezTo>
                    <a:cubicBezTo>
                      <a:pt x="24095" y="4692"/>
                      <a:pt x="24098" y="4706"/>
                      <a:pt x="24112" y="4711"/>
                    </a:cubicBezTo>
                    <a:cubicBezTo>
                      <a:pt x="24467" y="4867"/>
                      <a:pt x="24882" y="4947"/>
                      <a:pt x="25314" y="4951"/>
                    </a:cubicBezTo>
                    <a:cubicBezTo>
                      <a:pt x="25766" y="4947"/>
                      <a:pt x="26193" y="4864"/>
                      <a:pt x="26557" y="4699"/>
                    </a:cubicBezTo>
                    <a:cubicBezTo>
                      <a:pt x="26572" y="4692"/>
                      <a:pt x="26579" y="4678"/>
                      <a:pt x="26575" y="4663"/>
                    </a:cubicBezTo>
                    <a:cubicBezTo>
                      <a:pt x="26553" y="4594"/>
                      <a:pt x="26538" y="4528"/>
                      <a:pt x="26528" y="4459"/>
                    </a:cubicBezTo>
                    <a:cubicBezTo>
                      <a:pt x="26524" y="4452"/>
                      <a:pt x="26521" y="4444"/>
                      <a:pt x="26513" y="4441"/>
                    </a:cubicBezTo>
                    <a:cubicBezTo>
                      <a:pt x="26509" y="4437"/>
                      <a:pt x="26502" y="4437"/>
                      <a:pt x="26499" y="4437"/>
                    </a:cubicBezTo>
                    <a:close/>
                    <a:moveTo>
                      <a:pt x="31307" y="4437"/>
                    </a:moveTo>
                    <a:cubicBezTo>
                      <a:pt x="30961" y="4568"/>
                      <a:pt x="30556" y="4637"/>
                      <a:pt x="30141" y="4637"/>
                    </a:cubicBezTo>
                    <a:cubicBezTo>
                      <a:pt x="29737" y="4637"/>
                      <a:pt x="29340" y="4572"/>
                      <a:pt x="28994" y="4449"/>
                    </a:cubicBezTo>
                    <a:cubicBezTo>
                      <a:pt x="28994" y="4444"/>
                      <a:pt x="28990" y="4444"/>
                      <a:pt x="28986" y="4444"/>
                    </a:cubicBezTo>
                    <a:cubicBezTo>
                      <a:pt x="28979" y="4444"/>
                      <a:pt x="28975" y="4449"/>
                      <a:pt x="28972" y="4449"/>
                    </a:cubicBezTo>
                    <a:cubicBezTo>
                      <a:pt x="28964" y="4452"/>
                      <a:pt x="28961" y="4459"/>
                      <a:pt x="28957" y="4470"/>
                    </a:cubicBezTo>
                    <a:cubicBezTo>
                      <a:pt x="28947" y="4539"/>
                      <a:pt x="28932" y="4612"/>
                      <a:pt x="28913" y="4678"/>
                    </a:cubicBezTo>
                    <a:cubicBezTo>
                      <a:pt x="28913" y="4692"/>
                      <a:pt x="28917" y="4706"/>
                      <a:pt x="28932" y="4711"/>
                    </a:cubicBezTo>
                    <a:cubicBezTo>
                      <a:pt x="29285" y="4867"/>
                      <a:pt x="29700" y="4947"/>
                      <a:pt x="30134" y="4951"/>
                    </a:cubicBezTo>
                    <a:cubicBezTo>
                      <a:pt x="30586" y="4947"/>
                      <a:pt x="31011" y="4864"/>
                      <a:pt x="31376" y="4696"/>
                    </a:cubicBezTo>
                    <a:cubicBezTo>
                      <a:pt x="31390" y="4692"/>
                      <a:pt x="31398" y="4678"/>
                      <a:pt x="31390" y="4663"/>
                    </a:cubicBezTo>
                    <a:cubicBezTo>
                      <a:pt x="31372" y="4594"/>
                      <a:pt x="31354" y="4528"/>
                      <a:pt x="31343" y="4459"/>
                    </a:cubicBezTo>
                    <a:cubicBezTo>
                      <a:pt x="31343" y="4452"/>
                      <a:pt x="31339" y="4444"/>
                      <a:pt x="31332" y="4441"/>
                    </a:cubicBezTo>
                    <a:cubicBezTo>
                      <a:pt x="31329" y="4437"/>
                      <a:pt x="31321" y="4437"/>
                      <a:pt x="31317" y="4437"/>
                    </a:cubicBezTo>
                    <a:close/>
                    <a:moveTo>
                      <a:pt x="36125" y="4437"/>
                    </a:moveTo>
                    <a:cubicBezTo>
                      <a:pt x="35779" y="4568"/>
                      <a:pt x="35375" y="4637"/>
                      <a:pt x="34960" y="4637"/>
                    </a:cubicBezTo>
                    <a:cubicBezTo>
                      <a:pt x="34552" y="4637"/>
                      <a:pt x="34158" y="4572"/>
                      <a:pt x="33812" y="4449"/>
                    </a:cubicBezTo>
                    <a:cubicBezTo>
                      <a:pt x="33809" y="4444"/>
                      <a:pt x="33809" y="4444"/>
                      <a:pt x="33805" y="4444"/>
                    </a:cubicBezTo>
                    <a:cubicBezTo>
                      <a:pt x="33798" y="4444"/>
                      <a:pt x="33794" y="4449"/>
                      <a:pt x="33790" y="4449"/>
                    </a:cubicBezTo>
                    <a:cubicBezTo>
                      <a:pt x="33783" y="4452"/>
                      <a:pt x="33780" y="4459"/>
                      <a:pt x="33776" y="4470"/>
                    </a:cubicBezTo>
                    <a:cubicBezTo>
                      <a:pt x="33765" y="4539"/>
                      <a:pt x="33750" y="4612"/>
                      <a:pt x="33733" y="4678"/>
                    </a:cubicBezTo>
                    <a:cubicBezTo>
                      <a:pt x="33728" y="4692"/>
                      <a:pt x="33736" y="4706"/>
                      <a:pt x="33750" y="4711"/>
                    </a:cubicBezTo>
                    <a:cubicBezTo>
                      <a:pt x="34104" y="4867"/>
                      <a:pt x="34519" y="4947"/>
                      <a:pt x="34957" y="4951"/>
                    </a:cubicBezTo>
                    <a:cubicBezTo>
                      <a:pt x="35404" y="4947"/>
                      <a:pt x="35831" y="4864"/>
                      <a:pt x="36194" y="4696"/>
                    </a:cubicBezTo>
                    <a:cubicBezTo>
                      <a:pt x="36206" y="4692"/>
                      <a:pt x="36213" y="4678"/>
                      <a:pt x="36209" y="4663"/>
                    </a:cubicBezTo>
                    <a:cubicBezTo>
                      <a:pt x="36191" y="4594"/>
                      <a:pt x="36172" y="4528"/>
                      <a:pt x="36162" y="4459"/>
                    </a:cubicBezTo>
                    <a:cubicBezTo>
                      <a:pt x="36162" y="4452"/>
                      <a:pt x="36158" y="4444"/>
                      <a:pt x="36151" y="4441"/>
                    </a:cubicBezTo>
                    <a:cubicBezTo>
                      <a:pt x="36147" y="4437"/>
                      <a:pt x="36140" y="4437"/>
                      <a:pt x="36137" y="4437"/>
                    </a:cubicBezTo>
                    <a:close/>
                    <a:moveTo>
                      <a:pt x="40945" y="4437"/>
                    </a:moveTo>
                    <a:cubicBezTo>
                      <a:pt x="40595" y="4568"/>
                      <a:pt x="40194" y="4637"/>
                      <a:pt x="39778" y="4637"/>
                    </a:cubicBezTo>
                    <a:cubicBezTo>
                      <a:pt x="39371" y="4637"/>
                      <a:pt x="38978" y="4572"/>
                      <a:pt x="38632" y="4449"/>
                    </a:cubicBezTo>
                    <a:cubicBezTo>
                      <a:pt x="38628" y="4444"/>
                      <a:pt x="38628" y="4444"/>
                      <a:pt x="38624" y="4444"/>
                    </a:cubicBezTo>
                    <a:cubicBezTo>
                      <a:pt x="38617" y="4444"/>
                      <a:pt x="38613" y="4449"/>
                      <a:pt x="38610" y="4449"/>
                    </a:cubicBezTo>
                    <a:cubicBezTo>
                      <a:pt x="38602" y="4452"/>
                      <a:pt x="38595" y="4459"/>
                      <a:pt x="38595" y="4470"/>
                    </a:cubicBezTo>
                    <a:cubicBezTo>
                      <a:pt x="38584" y="4539"/>
                      <a:pt x="38569" y="4612"/>
                      <a:pt x="38551" y="4678"/>
                    </a:cubicBezTo>
                    <a:cubicBezTo>
                      <a:pt x="38548" y="4692"/>
                      <a:pt x="38555" y="4706"/>
                      <a:pt x="38569" y="4711"/>
                    </a:cubicBezTo>
                    <a:cubicBezTo>
                      <a:pt x="38923" y="4867"/>
                      <a:pt x="39338" y="4947"/>
                      <a:pt x="39771" y="4951"/>
                    </a:cubicBezTo>
                    <a:cubicBezTo>
                      <a:pt x="40223" y="4947"/>
                      <a:pt x="40649" y="4864"/>
                      <a:pt x="41014" y="4696"/>
                    </a:cubicBezTo>
                    <a:cubicBezTo>
                      <a:pt x="41024" y="4692"/>
                      <a:pt x="41032" y="4678"/>
                      <a:pt x="41028" y="4663"/>
                    </a:cubicBezTo>
                    <a:cubicBezTo>
                      <a:pt x="41010" y="4594"/>
                      <a:pt x="40992" y="4528"/>
                      <a:pt x="40980" y="4459"/>
                    </a:cubicBezTo>
                    <a:cubicBezTo>
                      <a:pt x="40980" y="4452"/>
                      <a:pt x="40977" y="4444"/>
                      <a:pt x="40970" y="4441"/>
                    </a:cubicBezTo>
                    <a:cubicBezTo>
                      <a:pt x="40962" y="4437"/>
                      <a:pt x="40959" y="4437"/>
                      <a:pt x="40955" y="4437"/>
                    </a:cubicBezTo>
                    <a:close/>
                    <a:moveTo>
                      <a:pt x="45763" y="4437"/>
                    </a:moveTo>
                    <a:cubicBezTo>
                      <a:pt x="45413" y="4568"/>
                      <a:pt x="45013" y="4637"/>
                      <a:pt x="44598" y="4637"/>
                    </a:cubicBezTo>
                    <a:cubicBezTo>
                      <a:pt x="44189" y="4637"/>
                      <a:pt x="43793" y="4572"/>
                      <a:pt x="43450" y="4449"/>
                    </a:cubicBezTo>
                    <a:cubicBezTo>
                      <a:pt x="43446" y="4444"/>
                      <a:pt x="43443" y="4444"/>
                      <a:pt x="43443" y="4444"/>
                    </a:cubicBezTo>
                    <a:cubicBezTo>
                      <a:pt x="43436" y="4444"/>
                      <a:pt x="43432" y="4449"/>
                      <a:pt x="43428" y="4449"/>
                    </a:cubicBezTo>
                    <a:cubicBezTo>
                      <a:pt x="43421" y="4452"/>
                      <a:pt x="43414" y="4459"/>
                      <a:pt x="43414" y="4470"/>
                    </a:cubicBezTo>
                    <a:cubicBezTo>
                      <a:pt x="43403" y="4539"/>
                      <a:pt x="43388" y="4612"/>
                      <a:pt x="43370" y="4678"/>
                    </a:cubicBezTo>
                    <a:cubicBezTo>
                      <a:pt x="43366" y="4692"/>
                      <a:pt x="43374" y="4706"/>
                      <a:pt x="43388" y="4711"/>
                    </a:cubicBezTo>
                    <a:cubicBezTo>
                      <a:pt x="43742" y="4867"/>
                      <a:pt x="44161" y="4947"/>
                      <a:pt x="44594" y="4951"/>
                    </a:cubicBezTo>
                    <a:cubicBezTo>
                      <a:pt x="45042" y="4947"/>
                      <a:pt x="45468" y="4859"/>
                      <a:pt x="45829" y="4699"/>
                    </a:cubicBezTo>
                    <a:cubicBezTo>
                      <a:pt x="45843" y="4692"/>
                      <a:pt x="45850" y="4678"/>
                      <a:pt x="45847" y="4663"/>
                    </a:cubicBezTo>
                    <a:cubicBezTo>
                      <a:pt x="45825" y="4594"/>
                      <a:pt x="45810" y="4528"/>
                      <a:pt x="45800" y="4459"/>
                    </a:cubicBezTo>
                    <a:cubicBezTo>
                      <a:pt x="45800" y="4452"/>
                      <a:pt x="45792" y="4444"/>
                      <a:pt x="45785" y="4441"/>
                    </a:cubicBezTo>
                    <a:cubicBezTo>
                      <a:pt x="45781" y="4437"/>
                      <a:pt x="45778" y="4437"/>
                      <a:pt x="45774" y="4437"/>
                    </a:cubicBezTo>
                    <a:close/>
                    <a:moveTo>
                      <a:pt x="50582" y="4437"/>
                    </a:moveTo>
                    <a:cubicBezTo>
                      <a:pt x="50233" y="4568"/>
                      <a:pt x="49831" y="4637"/>
                      <a:pt x="49416" y="4637"/>
                    </a:cubicBezTo>
                    <a:cubicBezTo>
                      <a:pt x="49009" y="4637"/>
                      <a:pt x="48611" y="4572"/>
                      <a:pt x="48269" y="4449"/>
                    </a:cubicBezTo>
                    <a:cubicBezTo>
                      <a:pt x="48266" y="4444"/>
                      <a:pt x="48261" y="4444"/>
                      <a:pt x="48258" y="4444"/>
                    </a:cubicBezTo>
                    <a:cubicBezTo>
                      <a:pt x="48254" y="4444"/>
                      <a:pt x="48251" y="4449"/>
                      <a:pt x="48247" y="4449"/>
                    </a:cubicBezTo>
                    <a:cubicBezTo>
                      <a:pt x="48239" y="4452"/>
                      <a:pt x="48232" y="4459"/>
                      <a:pt x="48232" y="4470"/>
                    </a:cubicBezTo>
                    <a:cubicBezTo>
                      <a:pt x="48222" y="4539"/>
                      <a:pt x="48207" y="4612"/>
                      <a:pt x="48189" y="4678"/>
                    </a:cubicBezTo>
                    <a:cubicBezTo>
                      <a:pt x="48185" y="4692"/>
                      <a:pt x="48192" y="4706"/>
                      <a:pt x="48204" y="4711"/>
                    </a:cubicBezTo>
                    <a:cubicBezTo>
                      <a:pt x="48560" y="4867"/>
                      <a:pt x="48976" y="4947"/>
                      <a:pt x="49409" y="4951"/>
                    </a:cubicBezTo>
                    <a:cubicBezTo>
                      <a:pt x="49861" y="4947"/>
                      <a:pt x="50287" y="4864"/>
                      <a:pt x="50648" y="4696"/>
                    </a:cubicBezTo>
                    <a:cubicBezTo>
                      <a:pt x="50662" y="4692"/>
                      <a:pt x="50670" y="4678"/>
                      <a:pt x="50665" y="4663"/>
                    </a:cubicBezTo>
                    <a:cubicBezTo>
                      <a:pt x="50643" y="4594"/>
                      <a:pt x="50629" y="4525"/>
                      <a:pt x="50618" y="4459"/>
                    </a:cubicBezTo>
                    <a:cubicBezTo>
                      <a:pt x="50618" y="4452"/>
                      <a:pt x="50611" y="4444"/>
                      <a:pt x="50604" y="4441"/>
                    </a:cubicBezTo>
                    <a:cubicBezTo>
                      <a:pt x="50600" y="4437"/>
                      <a:pt x="50596" y="4437"/>
                      <a:pt x="50593" y="4437"/>
                    </a:cubicBezTo>
                    <a:close/>
                    <a:moveTo>
                      <a:pt x="55401" y="4437"/>
                    </a:moveTo>
                    <a:cubicBezTo>
                      <a:pt x="55051" y="4568"/>
                      <a:pt x="54647" y="4637"/>
                      <a:pt x="54232" y="4637"/>
                    </a:cubicBezTo>
                    <a:cubicBezTo>
                      <a:pt x="53827" y="4637"/>
                      <a:pt x="53430" y="4572"/>
                      <a:pt x="53088" y="4449"/>
                    </a:cubicBezTo>
                    <a:cubicBezTo>
                      <a:pt x="53084" y="4444"/>
                      <a:pt x="53081" y="4444"/>
                      <a:pt x="53077" y="4444"/>
                    </a:cubicBezTo>
                    <a:cubicBezTo>
                      <a:pt x="53074" y="4444"/>
                      <a:pt x="53069" y="4449"/>
                      <a:pt x="53062" y="4449"/>
                    </a:cubicBezTo>
                    <a:cubicBezTo>
                      <a:pt x="53055" y="4452"/>
                      <a:pt x="53052" y="4459"/>
                      <a:pt x="53052" y="4470"/>
                    </a:cubicBezTo>
                    <a:cubicBezTo>
                      <a:pt x="53040" y="4539"/>
                      <a:pt x="53026" y="4612"/>
                      <a:pt x="53008" y="4678"/>
                    </a:cubicBezTo>
                    <a:cubicBezTo>
                      <a:pt x="53004" y="4692"/>
                      <a:pt x="53012" y="4706"/>
                      <a:pt x="53022" y="4711"/>
                    </a:cubicBezTo>
                    <a:cubicBezTo>
                      <a:pt x="53380" y="4867"/>
                      <a:pt x="53795" y="4947"/>
                      <a:pt x="54232" y="4951"/>
                    </a:cubicBezTo>
                    <a:cubicBezTo>
                      <a:pt x="54679" y="4947"/>
                      <a:pt x="55106" y="4864"/>
                      <a:pt x="55466" y="4696"/>
                    </a:cubicBezTo>
                    <a:cubicBezTo>
                      <a:pt x="55481" y="4692"/>
                      <a:pt x="55488" y="4678"/>
                      <a:pt x="55485" y="4663"/>
                    </a:cubicBezTo>
                    <a:cubicBezTo>
                      <a:pt x="55463" y="4594"/>
                      <a:pt x="55448" y="4528"/>
                      <a:pt x="55437" y="4459"/>
                    </a:cubicBezTo>
                    <a:cubicBezTo>
                      <a:pt x="55437" y="4452"/>
                      <a:pt x="55429" y="4444"/>
                      <a:pt x="55422" y="4441"/>
                    </a:cubicBezTo>
                    <a:cubicBezTo>
                      <a:pt x="55419" y="4437"/>
                      <a:pt x="55415" y="4437"/>
                      <a:pt x="55412" y="4437"/>
                    </a:cubicBezTo>
                    <a:close/>
                    <a:moveTo>
                      <a:pt x="65038" y="4437"/>
                    </a:moveTo>
                    <a:cubicBezTo>
                      <a:pt x="64689" y="4568"/>
                      <a:pt x="64285" y="4637"/>
                      <a:pt x="63870" y="4637"/>
                    </a:cubicBezTo>
                    <a:cubicBezTo>
                      <a:pt x="63465" y="4637"/>
                      <a:pt x="63068" y="4572"/>
                      <a:pt x="62725" y="4449"/>
                    </a:cubicBezTo>
                    <a:cubicBezTo>
                      <a:pt x="62722" y="4444"/>
                      <a:pt x="62718" y="4444"/>
                      <a:pt x="62715" y="4444"/>
                    </a:cubicBezTo>
                    <a:cubicBezTo>
                      <a:pt x="62711" y="4444"/>
                      <a:pt x="62703" y="4449"/>
                      <a:pt x="62700" y="4449"/>
                    </a:cubicBezTo>
                    <a:cubicBezTo>
                      <a:pt x="62693" y="4452"/>
                      <a:pt x="62689" y="4459"/>
                      <a:pt x="62689" y="4470"/>
                    </a:cubicBezTo>
                    <a:cubicBezTo>
                      <a:pt x="62678" y="4539"/>
                      <a:pt x="62663" y="4608"/>
                      <a:pt x="62646" y="4678"/>
                    </a:cubicBezTo>
                    <a:cubicBezTo>
                      <a:pt x="62641" y="4692"/>
                      <a:pt x="62649" y="4706"/>
                      <a:pt x="62660" y="4711"/>
                    </a:cubicBezTo>
                    <a:cubicBezTo>
                      <a:pt x="63017" y="4867"/>
                      <a:pt x="63432" y="4947"/>
                      <a:pt x="63870" y="4951"/>
                    </a:cubicBezTo>
                    <a:cubicBezTo>
                      <a:pt x="64317" y="4947"/>
                      <a:pt x="64744" y="4859"/>
                      <a:pt x="65104" y="4699"/>
                    </a:cubicBezTo>
                    <a:cubicBezTo>
                      <a:pt x="65119" y="4692"/>
                      <a:pt x="65126" y="4678"/>
                      <a:pt x="65122" y="4663"/>
                    </a:cubicBezTo>
                    <a:cubicBezTo>
                      <a:pt x="65100" y="4594"/>
                      <a:pt x="65086" y="4528"/>
                      <a:pt x="65075" y="4459"/>
                    </a:cubicBezTo>
                    <a:cubicBezTo>
                      <a:pt x="65072" y="4452"/>
                      <a:pt x="65067" y="4444"/>
                      <a:pt x="65060" y="4441"/>
                    </a:cubicBezTo>
                    <a:cubicBezTo>
                      <a:pt x="65057" y="4437"/>
                      <a:pt x="65053" y="4437"/>
                      <a:pt x="65045" y="4437"/>
                    </a:cubicBezTo>
                    <a:close/>
                    <a:moveTo>
                      <a:pt x="69858" y="4437"/>
                    </a:moveTo>
                    <a:cubicBezTo>
                      <a:pt x="69508" y="4568"/>
                      <a:pt x="69103" y="4637"/>
                      <a:pt x="68688" y="4637"/>
                    </a:cubicBezTo>
                    <a:cubicBezTo>
                      <a:pt x="68284" y="4637"/>
                      <a:pt x="67886" y="4572"/>
                      <a:pt x="67545" y="4449"/>
                    </a:cubicBezTo>
                    <a:cubicBezTo>
                      <a:pt x="67541" y="4444"/>
                      <a:pt x="67537" y="4444"/>
                      <a:pt x="67533" y="4444"/>
                    </a:cubicBezTo>
                    <a:cubicBezTo>
                      <a:pt x="67530" y="4444"/>
                      <a:pt x="67523" y="4449"/>
                      <a:pt x="67519" y="4449"/>
                    </a:cubicBezTo>
                    <a:cubicBezTo>
                      <a:pt x="67511" y="4452"/>
                      <a:pt x="67508" y="4459"/>
                      <a:pt x="67508" y="4470"/>
                    </a:cubicBezTo>
                    <a:cubicBezTo>
                      <a:pt x="67493" y="4539"/>
                      <a:pt x="67482" y="4612"/>
                      <a:pt x="67464" y="4678"/>
                    </a:cubicBezTo>
                    <a:cubicBezTo>
                      <a:pt x="67461" y="4692"/>
                      <a:pt x="67468" y="4706"/>
                      <a:pt x="67479" y="4711"/>
                    </a:cubicBezTo>
                    <a:cubicBezTo>
                      <a:pt x="67832" y="4867"/>
                      <a:pt x="68251" y="4947"/>
                      <a:pt x="68688" y="4951"/>
                    </a:cubicBezTo>
                    <a:cubicBezTo>
                      <a:pt x="69136" y="4947"/>
                      <a:pt x="69562" y="4859"/>
                      <a:pt x="69923" y="4696"/>
                    </a:cubicBezTo>
                    <a:cubicBezTo>
                      <a:pt x="69937" y="4692"/>
                      <a:pt x="69945" y="4678"/>
                      <a:pt x="69941" y="4663"/>
                    </a:cubicBezTo>
                    <a:cubicBezTo>
                      <a:pt x="69919" y="4594"/>
                      <a:pt x="69905" y="4525"/>
                      <a:pt x="69893" y="4459"/>
                    </a:cubicBezTo>
                    <a:cubicBezTo>
                      <a:pt x="69890" y="4452"/>
                      <a:pt x="69886" y="4444"/>
                      <a:pt x="69879" y="4441"/>
                    </a:cubicBezTo>
                    <a:cubicBezTo>
                      <a:pt x="69875" y="4437"/>
                      <a:pt x="69872" y="4437"/>
                      <a:pt x="69865" y="4437"/>
                    </a:cubicBezTo>
                    <a:close/>
                    <a:moveTo>
                      <a:pt x="74672" y="4437"/>
                    </a:moveTo>
                    <a:cubicBezTo>
                      <a:pt x="74326" y="4568"/>
                      <a:pt x="73922" y="4637"/>
                      <a:pt x="73507" y="4637"/>
                    </a:cubicBezTo>
                    <a:cubicBezTo>
                      <a:pt x="73102" y="4637"/>
                      <a:pt x="72706" y="4572"/>
                      <a:pt x="72363" y="4449"/>
                    </a:cubicBezTo>
                    <a:cubicBezTo>
                      <a:pt x="72359" y="4444"/>
                      <a:pt x="72356" y="4444"/>
                      <a:pt x="72352" y="4444"/>
                    </a:cubicBezTo>
                    <a:cubicBezTo>
                      <a:pt x="72349" y="4444"/>
                      <a:pt x="72341" y="4449"/>
                      <a:pt x="72338" y="4449"/>
                    </a:cubicBezTo>
                    <a:cubicBezTo>
                      <a:pt x="72331" y="4452"/>
                      <a:pt x="72327" y="4459"/>
                      <a:pt x="72323" y="4470"/>
                    </a:cubicBezTo>
                    <a:cubicBezTo>
                      <a:pt x="72312" y="4539"/>
                      <a:pt x="72301" y="4608"/>
                      <a:pt x="72283" y="4678"/>
                    </a:cubicBezTo>
                    <a:cubicBezTo>
                      <a:pt x="72279" y="4692"/>
                      <a:pt x="72287" y="4706"/>
                      <a:pt x="72297" y="4711"/>
                    </a:cubicBezTo>
                    <a:cubicBezTo>
                      <a:pt x="72651" y="4867"/>
                      <a:pt x="73066" y="4947"/>
                      <a:pt x="73503" y="4951"/>
                    </a:cubicBezTo>
                    <a:cubicBezTo>
                      <a:pt x="73951" y="4947"/>
                      <a:pt x="74381" y="4864"/>
                      <a:pt x="74742" y="4696"/>
                    </a:cubicBezTo>
                    <a:cubicBezTo>
                      <a:pt x="74756" y="4692"/>
                      <a:pt x="74763" y="4678"/>
                      <a:pt x="74760" y="4663"/>
                    </a:cubicBezTo>
                    <a:cubicBezTo>
                      <a:pt x="74738" y="4594"/>
                      <a:pt x="74723" y="4525"/>
                      <a:pt x="74713" y="4459"/>
                    </a:cubicBezTo>
                    <a:cubicBezTo>
                      <a:pt x="74709" y="4452"/>
                      <a:pt x="74705" y="4444"/>
                      <a:pt x="74698" y="4441"/>
                    </a:cubicBezTo>
                    <a:cubicBezTo>
                      <a:pt x="74694" y="4437"/>
                      <a:pt x="74687" y="4437"/>
                      <a:pt x="74683" y="4437"/>
                    </a:cubicBezTo>
                    <a:close/>
                    <a:moveTo>
                      <a:pt x="79502" y="4437"/>
                    </a:moveTo>
                    <a:cubicBezTo>
                      <a:pt x="79499" y="4437"/>
                      <a:pt x="79495" y="4437"/>
                      <a:pt x="79491" y="4441"/>
                    </a:cubicBezTo>
                    <a:cubicBezTo>
                      <a:pt x="79146" y="4568"/>
                      <a:pt x="78741" y="4637"/>
                      <a:pt x="78326" y="4637"/>
                    </a:cubicBezTo>
                    <a:cubicBezTo>
                      <a:pt x="77917" y="4637"/>
                      <a:pt x="77524" y="4572"/>
                      <a:pt x="77179" y="4449"/>
                    </a:cubicBezTo>
                    <a:cubicBezTo>
                      <a:pt x="77179" y="4444"/>
                      <a:pt x="77174" y="4444"/>
                      <a:pt x="77171" y="4444"/>
                    </a:cubicBezTo>
                    <a:cubicBezTo>
                      <a:pt x="77164" y="4444"/>
                      <a:pt x="77160" y="4449"/>
                      <a:pt x="77157" y="4449"/>
                    </a:cubicBezTo>
                    <a:cubicBezTo>
                      <a:pt x="77149" y="4452"/>
                      <a:pt x="77146" y="4459"/>
                      <a:pt x="77142" y="4470"/>
                    </a:cubicBezTo>
                    <a:cubicBezTo>
                      <a:pt x="77131" y="4539"/>
                      <a:pt x="77117" y="4608"/>
                      <a:pt x="77102" y="4678"/>
                    </a:cubicBezTo>
                    <a:cubicBezTo>
                      <a:pt x="77098" y="4692"/>
                      <a:pt x="77102" y="4706"/>
                      <a:pt x="77117" y="4711"/>
                    </a:cubicBezTo>
                    <a:cubicBezTo>
                      <a:pt x="77470" y="4867"/>
                      <a:pt x="77885" y="4947"/>
                      <a:pt x="78322" y="4951"/>
                    </a:cubicBezTo>
                    <a:cubicBezTo>
                      <a:pt x="78770" y="4947"/>
                      <a:pt x="79196" y="4864"/>
                      <a:pt x="79561" y="4696"/>
                    </a:cubicBezTo>
                    <a:cubicBezTo>
                      <a:pt x="79575" y="4692"/>
                      <a:pt x="79583" y="4678"/>
                      <a:pt x="79575" y="4663"/>
                    </a:cubicBezTo>
                    <a:cubicBezTo>
                      <a:pt x="79556" y="4594"/>
                      <a:pt x="79539" y="4528"/>
                      <a:pt x="79531" y="4459"/>
                    </a:cubicBezTo>
                    <a:cubicBezTo>
                      <a:pt x="79528" y="4452"/>
                      <a:pt x="79524" y="4444"/>
                      <a:pt x="79517" y="4441"/>
                    </a:cubicBezTo>
                    <a:cubicBezTo>
                      <a:pt x="79513" y="4437"/>
                      <a:pt x="79506" y="4437"/>
                      <a:pt x="79502" y="4437"/>
                    </a:cubicBezTo>
                    <a:close/>
                    <a:moveTo>
                      <a:pt x="84310" y="4437"/>
                    </a:moveTo>
                    <a:cubicBezTo>
                      <a:pt x="83964" y="4568"/>
                      <a:pt x="83560" y="4637"/>
                      <a:pt x="83145" y="4637"/>
                    </a:cubicBezTo>
                    <a:cubicBezTo>
                      <a:pt x="82737" y="4637"/>
                      <a:pt x="82343" y="4572"/>
                      <a:pt x="81997" y="4449"/>
                    </a:cubicBezTo>
                    <a:cubicBezTo>
                      <a:pt x="81997" y="4444"/>
                      <a:pt x="81994" y="4444"/>
                      <a:pt x="81990" y="4444"/>
                    </a:cubicBezTo>
                    <a:cubicBezTo>
                      <a:pt x="81982" y="4444"/>
                      <a:pt x="81979" y="4449"/>
                      <a:pt x="81975" y="4449"/>
                    </a:cubicBezTo>
                    <a:cubicBezTo>
                      <a:pt x="81968" y="4452"/>
                      <a:pt x="81965" y="4459"/>
                      <a:pt x="81960" y="4470"/>
                    </a:cubicBezTo>
                    <a:cubicBezTo>
                      <a:pt x="81950" y="4539"/>
                      <a:pt x="81935" y="4608"/>
                      <a:pt x="81917" y="4678"/>
                    </a:cubicBezTo>
                    <a:cubicBezTo>
                      <a:pt x="81917" y="4692"/>
                      <a:pt x="81921" y="4706"/>
                      <a:pt x="81935" y="4711"/>
                    </a:cubicBezTo>
                    <a:cubicBezTo>
                      <a:pt x="82288" y="4867"/>
                      <a:pt x="82703" y="4947"/>
                      <a:pt x="83137" y="4951"/>
                    </a:cubicBezTo>
                    <a:cubicBezTo>
                      <a:pt x="83589" y="4947"/>
                      <a:pt x="84015" y="4864"/>
                      <a:pt x="84379" y="4699"/>
                    </a:cubicBezTo>
                    <a:cubicBezTo>
                      <a:pt x="84394" y="4692"/>
                      <a:pt x="84401" y="4678"/>
                      <a:pt x="84394" y="4663"/>
                    </a:cubicBezTo>
                    <a:cubicBezTo>
                      <a:pt x="84376" y="4594"/>
                      <a:pt x="84357" y="4528"/>
                      <a:pt x="84350" y="4459"/>
                    </a:cubicBezTo>
                    <a:cubicBezTo>
                      <a:pt x="84347" y="4452"/>
                      <a:pt x="84343" y="4444"/>
                      <a:pt x="84336" y="4441"/>
                    </a:cubicBezTo>
                    <a:cubicBezTo>
                      <a:pt x="84332" y="4437"/>
                      <a:pt x="84325" y="4437"/>
                      <a:pt x="84321" y="443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
              <p:cNvSpPr/>
              <p:nvPr/>
            </p:nvSpPr>
            <p:spPr>
              <a:xfrm>
                <a:off x="2659200" y="238200"/>
                <a:ext cx="2227975" cy="162025"/>
              </a:xfrm>
              <a:custGeom>
                <a:avLst/>
                <a:gdLst/>
                <a:ahLst/>
                <a:cxnLst/>
                <a:rect l="l" t="t" r="r" b="b"/>
                <a:pathLst>
                  <a:path w="89119" h="6481" extrusionOk="0">
                    <a:moveTo>
                      <a:pt x="83053" y="0"/>
                    </a:moveTo>
                    <a:lnTo>
                      <a:pt x="78344" y="4"/>
                    </a:lnTo>
                    <a:cubicBezTo>
                      <a:pt x="78329" y="4"/>
                      <a:pt x="78319" y="19"/>
                      <a:pt x="78319" y="34"/>
                    </a:cubicBezTo>
                    <a:lnTo>
                      <a:pt x="78319" y="708"/>
                    </a:lnTo>
                    <a:cubicBezTo>
                      <a:pt x="78319" y="715"/>
                      <a:pt x="78322" y="722"/>
                      <a:pt x="78326" y="725"/>
                    </a:cubicBezTo>
                    <a:cubicBezTo>
                      <a:pt x="78329" y="730"/>
                      <a:pt x="78336" y="733"/>
                      <a:pt x="78344" y="733"/>
                    </a:cubicBezTo>
                    <a:lnTo>
                      <a:pt x="83053" y="730"/>
                    </a:lnTo>
                    <a:cubicBezTo>
                      <a:pt x="83068" y="730"/>
                      <a:pt x="83079" y="718"/>
                      <a:pt x="83079" y="703"/>
                    </a:cubicBezTo>
                    <a:lnTo>
                      <a:pt x="83079" y="30"/>
                    </a:lnTo>
                    <a:cubicBezTo>
                      <a:pt x="83079" y="22"/>
                      <a:pt x="83079" y="15"/>
                      <a:pt x="83072" y="12"/>
                    </a:cubicBezTo>
                    <a:cubicBezTo>
                      <a:pt x="83068" y="4"/>
                      <a:pt x="83061" y="0"/>
                      <a:pt x="83053" y="0"/>
                    </a:cubicBezTo>
                    <a:close/>
                    <a:moveTo>
                      <a:pt x="73416" y="8"/>
                    </a:moveTo>
                    <a:lnTo>
                      <a:pt x="68710" y="12"/>
                    </a:lnTo>
                    <a:cubicBezTo>
                      <a:pt x="68692" y="12"/>
                      <a:pt x="68681" y="26"/>
                      <a:pt x="68681" y="41"/>
                    </a:cubicBezTo>
                    <a:lnTo>
                      <a:pt x="68681" y="715"/>
                    </a:lnTo>
                    <a:cubicBezTo>
                      <a:pt x="68681" y="722"/>
                      <a:pt x="68685" y="725"/>
                      <a:pt x="68688" y="733"/>
                    </a:cubicBezTo>
                    <a:cubicBezTo>
                      <a:pt x="68695" y="737"/>
                      <a:pt x="68703" y="740"/>
                      <a:pt x="68710" y="740"/>
                    </a:cubicBezTo>
                    <a:lnTo>
                      <a:pt x="73416" y="737"/>
                    </a:lnTo>
                    <a:cubicBezTo>
                      <a:pt x="73431" y="737"/>
                      <a:pt x="73445" y="725"/>
                      <a:pt x="73445" y="711"/>
                    </a:cubicBezTo>
                    <a:lnTo>
                      <a:pt x="73445" y="37"/>
                    </a:lnTo>
                    <a:cubicBezTo>
                      <a:pt x="73445" y="30"/>
                      <a:pt x="73441" y="22"/>
                      <a:pt x="73434" y="15"/>
                    </a:cubicBezTo>
                    <a:cubicBezTo>
                      <a:pt x="73431" y="12"/>
                      <a:pt x="73424" y="8"/>
                      <a:pt x="73416" y="8"/>
                    </a:cubicBezTo>
                    <a:close/>
                    <a:moveTo>
                      <a:pt x="63778" y="15"/>
                    </a:moveTo>
                    <a:lnTo>
                      <a:pt x="59072" y="19"/>
                    </a:lnTo>
                    <a:cubicBezTo>
                      <a:pt x="59058" y="19"/>
                      <a:pt x="59044" y="30"/>
                      <a:pt x="59044" y="44"/>
                    </a:cubicBezTo>
                    <a:lnTo>
                      <a:pt x="59044" y="718"/>
                    </a:lnTo>
                    <a:cubicBezTo>
                      <a:pt x="59044" y="725"/>
                      <a:pt x="59047" y="733"/>
                      <a:pt x="59051" y="740"/>
                    </a:cubicBezTo>
                    <a:cubicBezTo>
                      <a:pt x="59058" y="744"/>
                      <a:pt x="59065" y="747"/>
                      <a:pt x="59072" y="747"/>
                    </a:cubicBezTo>
                    <a:lnTo>
                      <a:pt x="63778" y="744"/>
                    </a:lnTo>
                    <a:cubicBezTo>
                      <a:pt x="63793" y="744"/>
                      <a:pt x="63808" y="733"/>
                      <a:pt x="63808" y="715"/>
                    </a:cubicBezTo>
                    <a:lnTo>
                      <a:pt x="63808" y="44"/>
                    </a:lnTo>
                    <a:cubicBezTo>
                      <a:pt x="63808" y="37"/>
                      <a:pt x="63803" y="30"/>
                      <a:pt x="63800" y="22"/>
                    </a:cubicBezTo>
                    <a:cubicBezTo>
                      <a:pt x="63793" y="19"/>
                      <a:pt x="63786" y="15"/>
                      <a:pt x="63778" y="15"/>
                    </a:cubicBezTo>
                    <a:close/>
                    <a:moveTo>
                      <a:pt x="1250" y="0"/>
                    </a:moveTo>
                    <a:cubicBezTo>
                      <a:pt x="1243" y="0"/>
                      <a:pt x="1235" y="4"/>
                      <a:pt x="1231" y="8"/>
                    </a:cubicBezTo>
                    <a:cubicBezTo>
                      <a:pt x="1224" y="15"/>
                      <a:pt x="1221" y="22"/>
                      <a:pt x="1221" y="30"/>
                    </a:cubicBezTo>
                    <a:lnTo>
                      <a:pt x="1221" y="700"/>
                    </a:lnTo>
                    <a:cubicBezTo>
                      <a:pt x="1221" y="715"/>
                      <a:pt x="1231" y="730"/>
                      <a:pt x="1246" y="730"/>
                    </a:cubicBezTo>
                    <a:cubicBezTo>
                      <a:pt x="1363" y="737"/>
                      <a:pt x="1480" y="737"/>
                      <a:pt x="1578" y="737"/>
                    </a:cubicBezTo>
                    <a:lnTo>
                      <a:pt x="1796" y="737"/>
                    </a:lnTo>
                    <a:cubicBezTo>
                      <a:pt x="3250" y="747"/>
                      <a:pt x="4714" y="751"/>
                      <a:pt x="5955" y="751"/>
                    </a:cubicBezTo>
                    <a:cubicBezTo>
                      <a:pt x="5963" y="751"/>
                      <a:pt x="5970" y="747"/>
                      <a:pt x="5977" y="744"/>
                    </a:cubicBezTo>
                    <a:cubicBezTo>
                      <a:pt x="5982" y="737"/>
                      <a:pt x="5985" y="730"/>
                      <a:pt x="5985" y="722"/>
                    </a:cubicBezTo>
                    <a:lnTo>
                      <a:pt x="5985" y="48"/>
                    </a:lnTo>
                    <a:cubicBezTo>
                      <a:pt x="5985" y="34"/>
                      <a:pt x="5970" y="22"/>
                      <a:pt x="5955" y="22"/>
                    </a:cubicBezTo>
                    <a:lnTo>
                      <a:pt x="5799" y="22"/>
                    </a:lnTo>
                    <a:cubicBezTo>
                      <a:pt x="5340" y="22"/>
                      <a:pt x="4867" y="30"/>
                      <a:pt x="4408" y="37"/>
                    </a:cubicBezTo>
                    <a:cubicBezTo>
                      <a:pt x="3949" y="44"/>
                      <a:pt x="3472" y="52"/>
                      <a:pt x="3005" y="52"/>
                    </a:cubicBezTo>
                    <a:cubicBezTo>
                      <a:pt x="2328" y="52"/>
                      <a:pt x="1771" y="34"/>
                      <a:pt x="1250" y="0"/>
                    </a:cubicBezTo>
                    <a:close/>
                    <a:moveTo>
                      <a:pt x="49435" y="22"/>
                    </a:moveTo>
                    <a:cubicBezTo>
                      <a:pt x="49420" y="22"/>
                      <a:pt x="49406" y="37"/>
                      <a:pt x="49406" y="52"/>
                    </a:cubicBezTo>
                    <a:lnTo>
                      <a:pt x="49406" y="725"/>
                    </a:lnTo>
                    <a:cubicBezTo>
                      <a:pt x="49406" y="733"/>
                      <a:pt x="49409" y="740"/>
                      <a:pt x="49416" y="744"/>
                    </a:cubicBezTo>
                    <a:cubicBezTo>
                      <a:pt x="49420" y="747"/>
                      <a:pt x="49428" y="751"/>
                      <a:pt x="49435" y="751"/>
                    </a:cubicBezTo>
                    <a:lnTo>
                      <a:pt x="54140" y="751"/>
                    </a:lnTo>
                    <a:cubicBezTo>
                      <a:pt x="54159" y="751"/>
                      <a:pt x="54170" y="737"/>
                      <a:pt x="54170" y="722"/>
                    </a:cubicBezTo>
                    <a:lnTo>
                      <a:pt x="54170" y="48"/>
                    </a:lnTo>
                    <a:cubicBezTo>
                      <a:pt x="54170" y="41"/>
                      <a:pt x="54166" y="34"/>
                      <a:pt x="54162" y="30"/>
                    </a:cubicBezTo>
                    <a:cubicBezTo>
                      <a:pt x="54155" y="22"/>
                      <a:pt x="54148" y="22"/>
                      <a:pt x="54140" y="22"/>
                    </a:cubicBezTo>
                    <a:close/>
                    <a:moveTo>
                      <a:pt x="10887" y="26"/>
                    </a:moveTo>
                    <a:cubicBezTo>
                      <a:pt x="10880" y="26"/>
                      <a:pt x="10873" y="30"/>
                      <a:pt x="10866" y="37"/>
                    </a:cubicBezTo>
                    <a:cubicBezTo>
                      <a:pt x="10862" y="41"/>
                      <a:pt x="10859" y="48"/>
                      <a:pt x="10859" y="56"/>
                    </a:cubicBezTo>
                    <a:lnTo>
                      <a:pt x="10859" y="725"/>
                    </a:lnTo>
                    <a:cubicBezTo>
                      <a:pt x="10859" y="744"/>
                      <a:pt x="10869" y="755"/>
                      <a:pt x="10887" y="755"/>
                    </a:cubicBezTo>
                    <a:lnTo>
                      <a:pt x="14250" y="755"/>
                    </a:lnTo>
                    <a:lnTo>
                      <a:pt x="15593" y="758"/>
                    </a:lnTo>
                    <a:cubicBezTo>
                      <a:pt x="15601" y="758"/>
                      <a:pt x="15608" y="755"/>
                      <a:pt x="15611" y="747"/>
                    </a:cubicBezTo>
                    <a:cubicBezTo>
                      <a:pt x="15619" y="744"/>
                      <a:pt x="15623" y="737"/>
                      <a:pt x="15623" y="730"/>
                    </a:cubicBezTo>
                    <a:lnTo>
                      <a:pt x="15623" y="59"/>
                    </a:lnTo>
                    <a:cubicBezTo>
                      <a:pt x="15623" y="41"/>
                      <a:pt x="15608" y="30"/>
                      <a:pt x="15593" y="30"/>
                    </a:cubicBezTo>
                    <a:cubicBezTo>
                      <a:pt x="14024" y="30"/>
                      <a:pt x="12454" y="30"/>
                      <a:pt x="10887" y="26"/>
                    </a:cubicBezTo>
                    <a:close/>
                    <a:moveTo>
                      <a:pt x="20522" y="30"/>
                    </a:moveTo>
                    <a:cubicBezTo>
                      <a:pt x="20515" y="30"/>
                      <a:pt x="20507" y="34"/>
                      <a:pt x="20503" y="37"/>
                    </a:cubicBezTo>
                    <a:cubicBezTo>
                      <a:pt x="20500" y="44"/>
                      <a:pt x="20496" y="52"/>
                      <a:pt x="20496" y="59"/>
                    </a:cubicBezTo>
                    <a:lnTo>
                      <a:pt x="20496" y="733"/>
                    </a:lnTo>
                    <a:cubicBezTo>
                      <a:pt x="20496" y="747"/>
                      <a:pt x="20507" y="758"/>
                      <a:pt x="20522" y="758"/>
                    </a:cubicBezTo>
                    <a:lnTo>
                      <a:pt x="25231" y="758"/>
                    </a:lnTo>
                    <a:cubicBezTo>
                      <a:pt x="25246" y="758"/>
                      <a:pt x="25257" y="747"/>
                      <a:pt x="25257" y="733"/>
                    </a:cubicBezTo>
                    <a:lnTo>
                      <a:pt x="25257" y="59"/>
                    </a:lnTo>
                    <a:cubicBezTo>
                      <a:pt x="25257" y="52"/>
                      <a:pt x="25257" y="44"/>
                      <a:pt x="25249" y="37"/>
                    </a:cubicBezTo>
                    <a:cubicBezTo>
                      <a:pt x="25246" y="34"/>
                      <a:pt x="25239" y="30"/>
                      <a:pt x="25231" y="30"/>
                    </a:cubicBezTo>
                    <a:close/>
                    <a:moveTo>
                      <a:pt x="30159" y="30"/>
                    </a:moveTo>
                    <a:cubicBezTo>
                      <a:pt x="30144" y="30"/>
                      <a:pt x="30134" y="44"/>
                      <a:pt x="30134" y="59"/>
                    </a:cubicBezTo>
                    <a:lnTo>
                      <a:pt x="30134" y="730"/>
                    </a:lnTo>
                    <a:cubicBezTo>
                      <a:pt x="30134" y="737"/>
                      <a:pt x="30134" y="744"/>
                      <a:pt x="30141" y="751"/>
                    </a:cubicBezTo>
                    <a:cubicBezTo>
                      <a:pt x="30144" y="755"/>
                      <a:pt x="30152" y="758"/>
                      <a:pt x="30159" y="758"/>
                    </a:cubicBezTo>
                    <a:lnTo>
                      <a:pt x="34868" y="758"/>
                    </a:lnTo>
                    <a:cubicBezTo>
                      <a:pt x="34883" y="758"/>
                      <a:pt x="34895" y="744"/>
                      <a:pt x="34895" y="730"/>
                    </a:cubicBezTo>
                    <a:lnTo>
                      <a:pt x="34895" y="59"/>
                    </a:lnTo>
                    <a:cubicBezTo>
                      <a:pt x="34895" y="52"/>
                      <a:pt x="34895" y="44"/>
                      <a:pt x="34887" y="37"/>
                    </a:cubicBezTo>
                    <a:cubicBezTo>
                      <a:pt x="34883" y="34"/>
                      <a:pt x="34876" y="30"/>
                      <a:pt x="34868" y="30"/>
                    </a:cubicBezTo>
                    <a:close/>
                    <a:moveTo>
                      <a:pt x="39797" y="26"/>
                    </a:moveTo>
                    <a:cubicBezTo>
                      <a:pt x="39782" y="26"/>
                      <a:pt x="39768" y="41"/>
                      <a:pt x="39768" y="56"/>
                    </a:cubicBezTo>
                    <a:lnTo>
                      <a:pt x="39768" y="730"/>
                    </a:lnTo>
                    <a:cubicBezTo>
                      <a:pt x="39768" y="737"/>
                      <a:pt x="39772" y="744"/>
                      <a:pt x="39779" y="747"/>
                    </a:cubicBezTo>
                    <a:cubicBezTo>
                      <a:pt x="39782" y="755"/>
                      <a:pt x="39790" y="758"/>
                      <a:pt x="39797" y="758"/>
                    </a:cubicBezTo>
                    <a:lnTo>
                      <a:pt x="44506" y="755"/>
                    </a:lnTo>
                    <a:cubicBezTo>
                      <a:pt x="44521" y="755"/>
                      <a:pt x="44532" y="744"/>
                      <a:pt x="44532" y="725"/>
                    </a:cubicBezTo>
                    <a:lnTo>
                      <a:pt x="44532" y="56"/>
                    </a:lnTo>
                    <a:cubicBezTo>
                      <a:pt x="44532" y="44"/>
                      <a:pt x="44528" y="41"/>
                      <a:pt x="44525" y="34"/>
                    </a:cubicBezTo>
                    <a:cubicBezTo>
                      <a:pt x="44518" y="30"/>
                      <a:pt x="44514" y="26"/>
                      <a:pt x="44506" y="26"/>
                    </a:cubicBezTo>
                    <a:close/>
                    <a:moveTo>
                      <a:pt x="3406" y="1549"/>
                    </a:moveTo>
                    <a:cubicBezTo>
                      <a:pt x="2685" y="1549"/>
                      <a:pt x="1967" y="1552"/>
                      <a:pt x="1250" y="1552"/>
                    </a:cubicBezTo>
                    <a:cubicBezTo>
                      <a:pt x="1235" y="1552"/>
                      <a:pt x="1221" y="1567"/>
                      <a:pt x="1221" y="1582"/>
                    </a:cubicBezTo>
                    <a:lnTo>
                      <a:pt x="1221" y="2011"/>
                    </a:lnTo>
                    <a:cubicBezTo>
                      <a:pt x="1221" y="2026"/>
                      <a:pt x="1231" y="2036"/>
                      <a:pt x="1246" y="2036"/>
                    </a:cubicBezTo>
                    <a:cubicBezTo>
                      <a:pt x="1505" y="2048"/>
                      <a:pt x="1738" y="2128"/>
                      <a:pt x="1909" y="2259"/>
                    </a:cubicBezTo>
                    <a:cubicBezTo>
                      <a:pt x="2240" y="2510"/>
                      <a:pt x="2419" y="2882"/>
                      <a:pt x="2441" y="3363"/>
                    </a:cubicBezTo>
                    <a:cubicBezTo>
                      <a:pt x="2441" y="3374"/>
                      <a:pt x="2452" y="3381"/>
                      <a:pt x="2463" y="3388"/>
                    </a:cubicBezTo>
                    <a:cubicBezTo>
                      <a:pt x="2791" y="3544"/>
                      <a:pt x="3176" y="3628"/>
                      <a:pt x="3588" y="3628"/>
                    </a:cubicBezTo>
                    <a:cubicBezTo>
                      <a:pt x="3993" y="3628"/>
                      <a:pt x="4397" y="3541"/>
                      <a:pt x="4732" y="3384"/>
                    </a:cubicBezTo>
                    <a:cubicBezTo>
                      <a:pt x="4746" y="3384"/>
                      <a:pt x="4758" y="3374"/>
                      <a:pt x="4758" y="3359"/>
                    </a:cubicBezTo>
                    <a:lnTo>
                      <a:pt x="4761" y="3322"/>
                    </a:lnTo>
                    <a:cubicBezTo>
                      <a:pt x="4761" y="3300"/>
                      <a:pt x="4765" y="3275"/>
                      <a:pt x="4765" y="3253"/>
                    </a:cubicBezTo>
                    <a:cubicBezTo>
                      <a:pt x="4827" y="2729"/>
                      <a:pt x="5078" y="2347"/>
                      <a:pt x="5496" y="2142"/>
                    </a:cubicBezTo>
                    <a:cubicBezTo>
                      <a:pt x="5632" y="2080"/>
                      <a:pt x="5792" y="2041"/>
                      <a:pt x="5960" y="2036"/>
                    </a:cubicBezTo>
                    <a:cubicBezTo>
                      <a:pt x="5974" y="2033"/>
                      <a:pt x="5985" y="2022"/>
                      <a:pt x="5985" y="2008"/>
                    </a:cubicBezTo>
                    <a:lnTo>
                      <a:pt x="5985" y="1574"/>
                    </a:lnTo>
                    <a:cubicBezTo>
                      <a:pt x="5985" y="1567"/>
                      <a:pt x="5982" y="1560"/>
                      <a:pt x="5977" y="1556"/>
                    </a:cubicBezTo>
                    <a:cubicBezTo>
                      <a:pt x="5970" y="1549"/>
                      <a:pt x="5963" y="1549"/>
                      <a:pt x="5955" y="1549"/>
                    </a:cubicBezTo>
                    <a:lnTo>
                      <a:pt x="4094" y="1549"/>
                    </a:lnTo>
                    <a:lnTo>
                      <a:pt x="3614" y="1552"/>
                    </a:lnTo>
                    <a:lnTo>
                      <a:pt x="3603" y="1552"/>
                    </a:lnTo>
                    <a:cubicBezTo>
                      <a:pt x="3600" y="1552"/>
                      <a:pt x="3595" y="1552"/>
                      <a:pt x="3581" y="1549"/>
                    </a:cubicBezTo>
                    <a:close/>
                    <a:moveTo>
                      <a:pt x="8393" y="1545"/>
                    </a:moveTo>
                    <a:lnTo>
                      <a:pt x="6069" y="1549"/>
                    </a:lnTo>
                    <a:cubicBezTo>
                      <a:pt x="6051" y="1549"/>
                      <a:pt x="6039" y="1560"/>
                      <a:pt x="6039" y="1574"/>
                    </a:cubicBezTo>
                    <a:lnTo>
                      <a:pt x="6039" y="2011"/>
                    </a:lnTo>
                    <a:cubicBezTo>
                      <a:pt x="6039" y="2026"/>
                      <a:pt x="6051" y="2036"/>
                      <a:pt x="6065" y="2036"/>
                    </a:cubicBezTo>
                    <a:cubicBezTo>
                      <a:pt x="6323" y="2048"/>
                      <a:pt x="6557" y="2128"/>
                      <a:pt x="6728" y="2259"/>
                    </a:cubicBezTo>
                    <a:cubicBezTo>
                      <a:pt x="7060" y="2510"/>
                      <a:pt x="7238" y="2882"/>
                      <a:pt x="7260" y="3363"/>
                    </a:cubicBezTo>
                    <a:cubicBezTo>
                      <a:pt x="7260" y="3374"/>
                      <a:pt x="7271" y="3384"/>
                      <a:pt x="7282" y="3388"/>
                    </a:cubicBezTo>
                    <a:cubicBezTo>
                      <a:pt x="7609" y="3544"/>
                      <a:pt x="7999" y="3628"/>
                      <a:pt x="8411" y="3628"/>
                    </a:cubicBezTo>
                    <a:cubicBezTo>
                      <a:pt x="8818" y="3628"/>
                      <a:pt x="9220" y="3541"/>
                      <a:pt x="9551" y="3384"/>
                    </a:cubicBezTo>
                    <a:cubicBezTo>
                      <a:pt x="9566" y="3381"/>
                      <a:pt x="9576" y="3374"/>
                      <a:pt x="9576" y="3359"/>
                    </a:cubicBezTo>
                    <a:lnTo>
                      <a:pt x="9580" y="3322"/>
                    </a:lnTo>
                    <a:cubicBezTo>
                      <a:pt x="9580" y="3300"/>
                      <a:pt x="9583" y="3275"/>
                      <a:pt x="9583" y="3253"/>
                    </a:cubicBezTo>
                    <a:cubicBezTo>
                      <a:pt x="9642" y="2729"/>
                      <a:pt x="9897" y="2347"/>
                      <a:pt x="10316" y="2142"/>
                    </a:cubicBezTo>
                    <a:cubicBezTo>
                      <a:pt x="10450" y="2080"/>
                      <a:pt x="10610" y="2041"/>
                      <a:pt x="10775" y="2036"/>
                    </a:cubicBezTo>
                    <a:cubicBezTo>
                      <a:pt x="10793" y="2033"/>
                      <a:pt x="10804" y="2022"/>
                      <a:pt x="10804" y="2008"/>
                    </a:cubicBezTo>
                    <a:lnTo>
                      <a:pt x="10804" y="1574"/>
                    </a:lnTo>
                    <a:cubicBezTo>
                      <a:pt x="10804" y="1567"/>
                      <a:pt x="10800" y="1560"/>
                      <a:pt x="10797" y="1556"/>
                    </a:cubicBezTo>
                    <a:cubicBezTo>
                      <a:pt x="10790" y="1549"/>
                      <a:pt x="10782" y="1545"/>
                      <a:pt x="10775" y="1545"/>
                    </a:cubicBezTo>
                    <a:lnTo>
                      <a:pt x="8447" y="1545"/>
                    </a:lnTo>
                    <a:cubicBezTo>
                      <a:pt x="8443" y="1545"/>
                      <a:pt x="8440" y="1549"/>
                      <a:pt x="8436" y="1549"/>
                    </a:cubicBezTo>
                    <a:cubicBezTo>
                      <a:pt x="8433" y="1552"/>
                      <a:pt x="8425" y="1552"/>
                      <a:pt x="8421" y="1552"/>
                    </a:cubicBezTo>
                    <a:cubicBezTo>
                      <a:pt x="8418" y="1552"/>
                      <a:pt x="8411" y="1552"/>
                      <a:pt x="8407" y="1549"/>
                    </a:cubicBezTo>
                    <a:cubicBezTo>
                      <a:pt x="8403" y="1549"/>
                      <a:pt x="8400" y="1545"/>
                      <a:pt x="8393" y="1545"/>
                    </a:cubicBezTo>
                    <a:close/>
                    <a:moveTo>
                      <a:pt x="10887" y="1545"/>
                    </a:moveTo>
                    <a:cubicBezTo>
                      <a:pt x="10869" y="1545"/>
                      <a:pt x="10859" y="1560"/>
                      <a:pt x="10859" y="1574"/>
                    </a:cubicBezTo>
                    <a:lnTo>
                      <a:pt x="10859" y="2011"/>
                    </a:lnTo>
                    <a:cubicBezTo>
                      <a:pt x="10859" y="2026"/>
                      <a:pt x="10869" y="2036"/>
                      <a:pt x="10884" y="2036"/>
                    </a:cubicBezTo>
                    <a:cubicBezTo>
                      <a:pt x="11139" y="2048"/>
                      <a:pt x="11375" y="2128"/>
                      <a:pt x="11547" y="2259"/>
                    </a:cubicBezTo>
                    <a:cubicBezTo>
                      <a:pt x="11878" y="2510"/>
                      <a:pt x="12057" y="2882"/>
                      <a:pt x="12079" y="3363"/>
                    </a:cubicBezTo>
                    <a:cubicBezTo>
                      <a:pt x="12079" y="3374"/>
                      <a:pt x="12089" y="3384"/>
                      <a:pt x="12101" y="3388"/>
                    </a:cubicBezTo>
                    <a:cubicBezTo>
                      <a:pt x="12421" y="3541"/>
                      <a:pt x="12826" y="3628"/>
                      <a:pt x="13229" y="3628"/>
                    </a:cubicBezTo>
                    <a:cubicBezTo>
                      <a:pt x="13638" y="3628"/>
                      <a:pt x="14038" y="3541"/>
                      <a:pt x="14369" y="3384"/>
                    </a:cubicBezTo>
                    <a:cubicBezTo>
                      <a:pt x="14384" y="3381"/>
                      <a:pt x="14396" y="3374"/>
                      <a:pt x="14396" y="3359"/>
                    </a:cubicBezTo>
                    <a:lnTo>
                      <a:pt x="14399" y="3322"/>
                    </a:lnTo>
                    <a:cubicBezTo>
                      <a:pt x="14399" y="3300"/>
                      <a:pt x="14402" y="3275"/>
                      <a:pt x="14402" y="3253"/>
                    </a:cubicBezTo>
                    <a:cubicBezTo>
                      <a:pt x="14461" y="2729"/>
                      <a:pt x="14715" y="2347"/>
                      <a:pt x="15134" y="2142"/>
                    </a:cubicBezTo>
                    <a:cubicBezTo>
                      <a:pt x="15270" y="2080"/>
                      <a:pt x="15426" y="2041"/>
                      <a:pt x="15593" y="2036"/>
                    </a:cubicBezTo>
                    <a:cubicBezTo>
                      <a:pt x="15608" y="2033"/>
                      <a:pt x="15623" y="2022"/>
                      <a:pt x="15623" y="2008"/>
                    </a:cubicBezTo>
                    <a:lnTo>
                      <a:pt x="15623" y="1571"/>
                    </a:lnTo>
                    <a:cubicBezTo>
                      <a:pt x="15623" y="1564"/>
                      <a:pt x="15619" y="1560"/>
                      <a:pt x="15611" y="1552"/>
                    </a:cubicBezTo>
                    <a:cubicBezTo>
                      <a:pt x="15608" y="1549"/>
                      <a:pt x="15601" y="1545"/>
                      <a:pt x="15593" y="1545"/>
                    </a:cubicBezTo>
                    <a:lnTo>
                      <a:pt x="13270" y="1545"/>
                    </a:lnTo>
                    <a:cubicBezTo>
                      <a:pt x="13266" y="1545"/>
                      <a:pt x="13259" y="1545"/>
                      <a:pt x="13255" y="1549"/>
                    </a:cubicBezTo>
                    <a:cubicBezTo>
                      <a:pt x="13251" y="1552"/>
                      <a:pt x="13244" y="1552"/>
                      <a:pt x="13241" y="1552"/>
                    </a:cubicBezTo>
                    <a:cubicBezTo>
                      <a:pt x="13233" y="1552"/>
                      <a:pt x="13229" y="1552"/>
                      <a:pt x="13226" y="1549"/>
                    </a:cubicBezTo>
                    <a:cubicBezTo>
                      <a:pt x="13219" y="1545"/>
                      <a:pt x="13215" y="1545"/>
                      <a:pt x="13211" y="1545"/>
                    </a:cubicBezTo>
                    <a:close/>
                    <a:moveTo>
                      <a:pt x="20412" y="1542"/>
                    </a:moveTo>
                    <a:lnTo>
                      <a:pt x="18092" y="1545"/>
                    </a:lnTo>
                    <a:cubicBezTo>
                      <a:pt x="18084" y="1545"/>
                      <a:pt x="18081" y="1545"/>
                      <a:pt x="18074" y="1549"/>
                    </a:cubicBezTo>
                    <a:cubicBezTo>
                      <a:pt x="18070" y="1552"/>
                      <a:pt x="18063" y="1552"/>
                      <a:pt x="18059" y="1552"/>
                    </a:cubicBezTo>
                    <a:cubicBezTo>
                      <a:pt x="18052" y="1552"/>
                      <a:pt x="18045" y="1552"/>
                      <a:pt x="18041" y="1549"/>
                    </a:cubicBezTo>
                    <a:cubicBezTo>
                      <a:pt x="18037" y="1545"/>
                      <a:pt x="18030" y="1545"/>
                      <a:pt x="18027" y="1545"/>
                    </a:cubicBezTo>
                    <a:lnTo>
                      <a:pt x="15707" y="1545"/>
                    </a:lnTo>
                    <a:cubicBezTo>
                      <a:pt x="15688" y="1545"/>
                      <a:pt x="15677" y="1556"/>
                      <a:pt x="15677" y="1571"/>
                    </a:cubicBezTo>
                    <a:lnTo>
                      <a:pt x="15677" y="2011"/>
                    </a:lnTo>
                    <a:cubicBezTo>
                      <a:pt x="15677" y="2026"/>
                      <a:pt x="15688" y="2036"/>
                      <a:pt x="15702" y="2036"/>
                    </a:cubicBezTo>
                    <a:cubicBezTo>
                      <a:pt x="15958" y="2048"/>
                      <a:pt x="16195" y="2128"/>
                      <a:pt x="16366" y="2259"/>
                    </a:cubicBezTo>
                    <a:cubicBezTo>
                      <a:pt x="16697" y="2510"/>
                      <a:pt x="16876" y="2882"/>
                      <a:pt x="16897" y="3363"/>
                    </a:cubicBezTo>
                    <a:cubicBezTo>
                      <a:pt x="16897" y="3374"/>
                      <a:pt x="16909" y="3381"/>
                      <a:pt x="16919" y="3388"/>
                    </a:cubicBezTo>
                    <a:cubicBezTo>
                      <a:pt x="17240" y="3541"/>
                      <a:pt x="17640" y="3628"/>
                      <a:pt x="18049" y="3628"/>
                    </a:cubicBezTo>
                    <a:cubicBezTo>
                      <a:pt x="18456" y="3628"/>
                      <a:pt x="18857" y="3541"/>
                      <a:pt x="19189" y="3384"/>
                    </a:cubicBezTo>
                    <a:cubicBezTo>
                      <a:pt x="19203" y="3381"/>
                      <a:pt x="19210" y="3374"/>
                      <a:pt x="19214" y="3359"/>
                    </a:cubicBezTo>
                    <a:lnTo>
                      <a:pt x="19217" y="3322"/>
                    </a:lnTo>
                    <a:cubicBezTo>
                      <a:pt x="19217" y="3300"/>
                      <a:pt x="19217" y="3275"/>
                      <a:pt x="19221" y="3253"/>
                    </a:cubicBezTo>
                    <a:cubicBezTo>
                      <a:pt x="19279" y="2729"/>
                      <a:pt x="19535" y="2347"/>
                      <a:pt x="19953" y="2142"/>
                    </a:cubicBezTo>
                    <a:cubicBezTo>
                      <a:pt x="20088" y="2080"/>
                      <a:pt x="20245" y="2041"/>
                      <a:pt x="20412" y="2036"/>
                    </a:cubicBezTo>
                    <a:cubicBezTo>
                      <a:pt x="20427" y="2033"/>
                      <a:pt x="20441" y="2022"/>
                      <a:pt x="20441" y="2008"/>
                    </a:cubicBezTo>
                    <a:lnTo>
                      <a:pt x="20441" y="1571"/>
                    </a:lnTo>
                    <a:cubicBezTo>
                      <a:pt x="20441" y="1564"/>
                      <a:pt x="20438" y="1556"/>
                      <a:pt x="20431" y="1552"/>
                    </a:cubicBezTo>
                    <a:cubicBezTo>
                      <a:pt x="20427" y="1545"/>
                      <a:pt x="20419" y="1542"/>
                      <a:pt x="20412" y="1542"/>
                    </a:cubicBezTo>
                    <a:close/>
                    <a:moveTo>
                      <a:pt x="20522" y="1542"/>
                    </a:moveTo>
                    <a:cubicBezTo>
                      <a:pt x="20507" y="1542"/>
                      <a:pt x="20496" y="1556"/>
                      <a:pt x="20496" y="1571"/>
                    </a:cubicBezTo>
                    <a:lnTo>
                      <a:pt x="20496" y="2011"/>
                    </a:lnTo>
                    <a:cubicBezTo>
                      <a:pt x="20496" y="2026"/>
                      <a:pt x="20507" y="2036"/>
                      <a:pt x="20522" y="2036"/>
                    </a:cubicBezTo>
                    <a:cubicBezTo>
                      <a:pt x="20777" y="2048"/>
                      <a:pt x="21013" y="2128"/>
                      <a:pt x="21184" y="2259"/>
                    </a:cubicBezTo>
                    <a:cubicBezTo>
                      <a:pt x="21516" y="2510"/>
                      <a:pt x="21695" y="2882"/>
                      <a:pt x="21717" y="3363"/>
                    </a:cubicBezTo>
                    <a:cubicBezTo>
                      <a:pt x="21717" y="3374"/>
                      <a:pt x="21727" y="3381"/>
                      <a:pt x="21738" y="3388"/>
                    </a:cubicBezTo>
                    <a:cubicBezTo>
                      <a:pt x="22058" y="3541"/>
                      <a:pt x="22460" y="3628"/>
                      <a:pt x="22867" y="3628"/>
                    </a:cubicBezTo>
                    <a:cubicBezTo>
                      <a:pt x="23275" y="3628"/>
                      <a:pt x="23676" y="3541"/>
                      <a:pt x="24007" y="3384"/>
                    </a:cubicBezTo>
                    <a:cubicBezTo>
                      <a:pt x="24022" y="3381"/>
                      <a:pt x="24029" y="3374"/>
                      <a:pt x="24033" y="3359"/>
                    </a:cubicBezTo>
                    <a:lnTo>
                      <a:pt x="24033" y="3322"/>
                    </a:lnTo>
                    <a:cubicBezTo>
                      <a:pt x="24037" y="3300"/>
                      <a:pt x="24037" y="3279"/>
                      <a:pt x="24040" y="3253"/>
                    </a:cubicBezTo>
                    <a:cubicBezTo>
                      <a:pt x="24099" y="2729"/>
                      <a:pt x="24353" y="2347"/>
                      <a:pt x="24772" y="2142"/>
                    </a:cubicBezTo>
                    <a:cubicBezTo>
                      <a:pt x="24907" y="2080"/>
                      <a:pt x="25064" y="2041"/>
                      <a:pt x="25231" y="2036"/>
                    </a:cubicBezTo>
                    <a:cubicBezTo>
                      <a:pt x="25246" y="2033"/>
                      <a:pt x="25261" y="2022"/>
                      <a:pt x="25261" y="2008"/>
                    </a:cubicBezTo>
                    <a:lnTo>
                      <a:pt x="25261" y="1571"/>
                    </a:lnTo>
                    <a:cubicBezTo>
                      <a:pt x="25261" y="1564"/>
                      <a:pt x="25257" y="1556"/>
                      <a:pt x="25249" y="1552"/>
                    </a:cubicBezTo>
                    <a:cubicBezTo>
                      <a:pt x="25246" y="1545"/>
                      <a:pt x="25239" y="1542"/>
                      <a:pt x="25231" y="1542"/>
                    </a:cubicBezTo>
                    <a:lnTo>
                      <a:pt x="22911" y="1542"/>
                    </a:lnTo>
                    <a:cubicBezTo>
                      <a:pt x="22907" y="1542"/>
                      <a:pt x="22900" y="1545"/>
                      <a:pt x="22897" y="1549"/>
                    </a:cubicBezTo>
                    <a:cubicBezTo>
                      <a:pt x="22889" y="1552"/>
                      <a:pt x="22885" y="1552"/>
                      <a:pt x="22878" y="1552"/>
                    </a:cubicBezTo>
                    <a:cubicBezTo>
                      <a:pt x="22871" y="1552"/>
                      <a:pt x="22864" y="1552"/>
                      <a:pt x="22860" y="1549"/>
                    </a:cubicBezTo>
                    <a:cubicBezTo>
                      <a:pt x="22853" y="1545"/>
                      <a:pt x="22849" y="1542"/>
                      <a:pt x="22842" y="1542"/>
                    </a:cubicBezTo>
                    <a:close/>
                    <a:moveTo>
                      <a:pt x="25340" y="1542"/>
                    </a:moveTo>
                    <a:cubicBezTo>
                      <a:pt x="25326" y="1542"/>
                      <a:pt x="25315" y="1556"/>
                      <a:pt x="25315" y="1571"/>
                    </a:cubicBezTo>
                    <a:lnTo>
                      <a:pt x="25315" y="2011"/>
                    </a:lnTo>
                    <a:cubicBezTo>
                      <a:pt x="25315" y="2026"/>
                      <a:pt x="25326" y="2036"/>
                      <a:pt x="25340" y="2036"/>
                    </a:cubicBezTo>
                    <a:cubicBezTo>
                      <a:pt x="25595" y="2048"/>
                      <a:pt x="25832" y="2128"/>
                      <a:pt x="26004" y="2259"/>
                    </a:cubicBezTo>
                    <a:cubicBezTo>
                      <a:pt x="26335" y="2510"/>
                      <a:pt x="26513" y="2882"/>
                      <a:pt x="26535" y="3363"/>
                    </a:cubicBezTo>
                    <a:cubicBezTo>
                      <a:pt x="26535" y="3374"/>
                      <a:pt x="26546" y="3384"/>
                      <a:pt x="26557" y="3388"/>
                    </a:cubicBezTo>
                    <a:cubicBezTo>
                      <a:pt x="26878" y="3541"/>
                      <a:pt x="27278" y="3628"/>
                      <a:pt x="27686" y="3628"/>
                    </a:cubicBezTo>
                    <a:cubicBezTo>
                      <a:pt x="28094" y="3628"/>
                      <a:pt x="28495" y="3541"/>
                      <a:pt x="28826" y="3384"/>
                    </a:cubicBezTo>
                    <a:cubicBezTo>
                      <a:pt x="28837" y="3381"/>
                      <a:pt x="28848" y="3374"/>
                      <a:pt x="28852" y="3359"/>
                    </a:cubicBezTo>
                    <a:lnTo>
                      <a:pt x="28852" y="3322"/>
                    </a:lnTo>
                    <a:cubicBezTo>
                      <a:pt x="28855" y="3300"/>
                      <a:pt x="28855" y="3275"/>
                      <a:pt x="28859" y="3253"/>
                    </a:cubicBezTo>
                    <a:cubicBezTo>
                      <a:pt x="28917" y="2729"/>
                      <a:pt x="29172" y="2347"/>
                      <a:pt x="29591" y="2142"/>
                    </a:cubicBezTo>
                    <a:cubicBezTo>
                      <a:pt x="29726" y="2080"/>
                      <a:pt x="29882" y="2041"/>
                      <a:pt x="30050" y="2036"/>
                    </a:cubicBezTo>
                    <a:cubicBezTo>
                      <a:pt x="30065" y="2033"/>
                      <a:pt x="30075" y="2022"/>
                      <a:pt x="30075" y="2008"/>
                    </a:cubicBezTo>
                    <a:lnTo>
                      <a:pt x="30075" y="1571"/>
                    </a:lnTo>
                    <a:cubicBezTo>
                      <a:pt x="30075" y="1564"/>
                      <a:pt x="30075" y="1556"/>
                      <a:pt x="30068" y="1549"/>
                    </a:cubicBezTo>
                    <a:cubicBezTo>
                      <a:pt x="30065" y="1545"/>
                      <a:pt x="30057" y="1542"/>
                      <a:pt x="30050" y="1542"/>
                    </a:cubicBezTo>
                    <a:lnTo>
                      <a:pt x="27730" y="1542"/>
                    </a:lnTo>
                    <a:cubicBezTo>
                      <a:pt x="27727" y="1542"/>
                      <a:pt x="27719" y="1545"/>
                      <a:pt x="27715" y="1549"/>
                    </a:cubicBezTo>
                    <a:cubicBezTo>
                      <a:pt x="27708" y="1552"/>
                      <a:pt x="27705" y="1552"/>
                      <a:pt x="27697" y="1552"/>
                    </a:cubicBezTo>
                    <a:cubicBezTo>
                      <a:pt x="27690" y="1552"/>
                      <a:pt x="27683" y="1552"/>
                      <a:pt x="27675" y="1549"/>
                    </a:cubicBezTo>
                    <a:cubicBezTo>
                      <a:pt x="27671" y="1545"/>
                      <a:pt x="27668" y="1542"/>
                      <a:pt x="27661" y="1542"/>
                    </a:cubicBezTo>
                    <a:close/>
                    <a:moveTo>
                      <a:pt x="30159" y="1542"/>
                    </a:moveTo>
                    <a:cubicBezTo>
                      <a:pt x="30144" y="1542"/>
                      <a:pt x="30134" y="1556"/>
                      <a:pt x="30134" y="1571"/>
                    </a:cubicBezTo>
                    <a:lnTo>
                      <a:pt x="30134" y="2011"/>
                    </a:lnTo>
                    <a:cubicBezTo>
                      <a:pt x="30134" y="2026"/>
                      <a:pt x="30144" y="2036"/>
                      <a:pt x="30159" y="2036"/>
                    </a:cubicBezTo>
                    <a:cubicBezTo>
                      <a:pt x="30415" y="2048"/>
                      <a:pt x="30651" y="2128"/>
                      <a:pt x="30822" y="2259"/>
                    </a:cubicBezTo>
                    <a:cubicBezTo>
                      <a:pt x="31150" y="2510"/>
                      <a:pt x="31332" y="2882"/>
                      <a:pt x="31354" y="3363"/>
                    </a:cubicBezTo>
                    <a:cubicBezTo>
                      <a:pt x="31354" y="3374"/>
                      <a:pt x="31365" y="3384"/>
                      <a:pt x="31376" y="3388"/>
                    </a:cubicBezTo>
                    <a:cubicBezTo>
                      <a:pt x="31700" y="3544"/>
                      <a:pt x="32093" y="3628"/>
                      <a:pt x="32505" y="3628"/>
                    </a:cubicBezTo>
                    <a:cubicBezTo>
                      <a:pt x="32909" y="3628"/>
                      <a:pt x="33313" y="3541"/>
                      <a:pt x="33645" y="3384"/>
                    </a:cubicBezTo>
                    <a:cubicBezTo>
                      <a:pt x="33656" y="3381"/>
                      <a:pt x="33666" y="3374"/>
                      <a:pt x="33666" y="3359"/>
                    </a:cubicBezTo>
                    <a:lnTo>
                      <a:pt x="33671" y="3322"/>
                    </a:lnTo>
                    <a:cubicBezTo>
                      <a:pt x="33674" y="3300"/>
                      <a:pt x="33674" y="3275"/>
                      <a:pt x="33678" y="3253"/>
                    </a:cubicBezTo>
                    <a:cubicBezTo>
                      <a:pt x="33736" y="2729"/>
                      <a:pt x="33991" y="2347"/>
                      <a:pt x="34410" y="2142"/>
                    </a:cubicBezTo>
                    <a:cubicBezTo>
                      <a:pt x="34541" y="2080"/>
                      <a:pt x="34702" y="2041"/>
                      <a:pt x="34868" y="2036"/>
                    </a:cubicBezTo>
                    <a:cubicBezTo>
                      <a:pt x="34883" y="2033"/>
                      <a:pt x="34895" y="2022"/>
                      <a:pt x="34895" y="2008"/>
                    </a:cubicBezTo>
                    <a:lnTo>
                      <a:pt x="34895" y="1571"/>
                    </a:lnTo>
                    <a:cubicBezTo>
                      <a:pt x="34895" y="1564"/>
                      <a:pt x="34895" y="1556"/>
                      <a:pt x="34887" y="1549"/>
                    </a:cubicBezTo>
                    <a:cubicBezTo>
                      <a:pt x="34883" y="1545"/>
                      <a:pt x="34876" y="1542"/>
                      <a:pt x="34868" y="1542"/>
                    </a:cubicBezTo>
                    <a:lnTo>
                      <a:pt x="32548" y="1542"/>
                    </a:lnTo>
                    <a:cubicBezTo>
                      <a:pt x="32545" y="1542"/>
                      <a:pt x="32538" y="1545"/>
                      <a:pt x="32534" y="1549"/>
                    </a:cubicBezTo>
                    <a:cubicBezTo>
                      <a:pt x="32527" y="1552"/>
                      <a:pt x="32520" y="1552"/>
                      <a:pt x="32513" y="1552"/>
                    </a:cubicBezTo>
                    <a:cubicBezTo>
                      <a:pt x="32508" y="1552"/>
                      <a:pt x="32501" y="1552"/>
                      <a:pt x="32494" y="1549"/>
                    </a:cubicBezTo>
                    <a:cubicBezTo>
                      <a:pt x="32491" y="1545"/>
                      <a:pt x="32483" y="1542"/>
                      <a:pt x="32479" y="1542"/>
                    </a:cubicBezTo>
                    <a:close/>
                    <a:moveTo>
                      <a:pt x="34978" y="1542"/>
                    </a:moveTo>
                    <a:cubicBezTo>
                      <a:pt x="34964" y="1542"/>
                      <a:pt x="34952" y="1552"/>
                      <a:pt x="34952" y="1571"/>
                    </a:cubicBezTo>
                    <a:lnTo>
                      <a:pt x="34952" y="2011"/>
                    </a:lnTo>
                    <a:cubicBezTo>
                      <a:pt x="34952" y="2026"/>
                      <a:pt x="34964" y="2036"/>
                      <a:pt x="34978" y="2036"/>
                    </a:cubicBezTo>
                    <a:cubicBezTo>
                      <a:pt x="35233" y="2048"/>
                      <a:pt x="35470" y="2128"/>
                      <a:pt x="35641" y="2259"/>
                    </a:cubicBezTo>
                    <a:cubicBezTo>
                      <a:pt x="35969" y="2510"/>
                      <a:pt x="36151" y="2882"/>
                      <a:pt x="36173" y="3363"/>
                    </a:cubicBezTo>
                    <a:cubicBezTo>
                      <a:pt x="36173" y="3374"/>
                      <a:pt x="36184" y="3384"/>
                      <a:pt x="36195" y="3388"/>
                    </a:cubicBezTo>
                    <a:cubicBezTo>
                      <a:pt x="36515" y="3541"/>
                      <a:pt x="36916" y="3628"/>
                      <a:pt x="37324" y="3628"/>
                    </a:cubicBezTo>
                    <a:cubicBezTo>
                      <a:pt x="37728" y="3628"/>
                      <a:pt x="38129" y="3541"/>
                      <a:pt x="38464" y="3384"/>
                    </a:cubicBezTo>
                    <a:cubicBezTo>
                      <a:pt x="38474" y="3381"/>
                      <a:pt x="38486" y="3374"/>
                      <a:pt x="38486" y="3359"/>
                    </a:cubicBezTo>
                    <a:lnTo>
                      <a:pt x="38489" y="3322"/>
                    </a:lnTo>
                    <a:cubicBezTo>
                      <a:pt x="38493" y="3300"/>
                      <a:pt x="38493" y="3275"/>
                      <a:pt x="38496" y="3253"/>
                    </a:cubicBezTo>
                    <a:cubicBezTo>
                      <a:pt x="38555" y="2729"/>
                      <a:pt x="38807" y="2347"/>
                      <a:pt x="39229" y="2142"/>
                    </a:cubicBezTo>
                    <a:cubicBezTo>
                      <a:pt x="39360" y="2080"/>
                      <a:pt x="39520" y="2041"/>
                      <a:pt x="39688" y="2036"/>
                    </a:cubicBezTo>
                    <a:cubicBezTo>
                      <a:pt x="39703" y="2033"/>
                      <a:pt x="39713" y="2022"/>
                      <a:pt x="39713" y="2008"/>
                    </a:cubicBezTo>
                    <a:lnTo>
                      <a:pt x="39713" y="1571"/>
                    </a:lnTo>
                    <a:cubicBezTo>
                      <a:pt x="39713" y="1552"/>
                      <a:pt x="39703" y="1542"/>
                      <a:pt x="39688" y="1542"/>
                    </a:cubicBezTo>
                    <a:lnTo>
                      <a:pt x="37371" y="1542"/>
                    </a:lnTo>
                    <a:cubicBezTo>
                      <a:pt x="37364" y="1542"/>
                      <a:pt x="37356" y="1545"/>
                      <a:pt x="37353" y="1549"/>
                    </a:cubicBezTo>
                    <a:cubicBezTo>
                      <a:pt x="37346" y="1552"/>
                      <a:pt x="37338" y="1552"/>
                      <a:pt x="37331" y="1552"/>
                    </a:cubicBezTo>
                    <a:cubicBezTo>
                      <a:pt x="37324" y="1552"/>
                      <a:pt x="37316" y="1552"/>
                      <a:pt x="37313" y="1549"/>
                    </a:cubicBezTo>
                    <a:cubicBezTo>
                      <a:pt x="37309" y="1545"/>
                      <a:pt x="37302" y="1542"/>
                      <a:pt x="37294" y="1542"/>
                    </a:cubicBezTo>
                    <a:close/>
                    <a:moveTo>
                      <a:pt x="39797" y="1542"/>
                    </a:moveTo>
                    <a:cubicBezTo>
                      <a:pt x="39782" y="1542"/>
                      <a:pt x="39772" y="1552"/>
                      <a:pt x="39772" y="1571"/>
                    </a:cubicBezTo>
                    <a:lnTo>
                      <a:pt x="39772" y="2011"/>
                    </a:lnTo>
                    <a:cubicBezTo>
                      <a:pt x="39772" y="2026"/>
                      <a:pt x="39782" y="2036"/>
                      <a:pt x="39797" y="2036"/>
                    </a:cubicBezTo>
                    <a:cubicBezTo>
                      <a:pt x="40052" y="2048"/>
                      <a:pt x="40288" y="2128"/>
                      <a:pt x="40460" y="2259"/>
                    </a:cubicBezTo>
                    <a:cubicBezTo>
                      <a:pt x="40787" y="2510"/>
                      <a:pt x="40966" y="2882"/>
                      <a:pt x="40992" y="3363"/>
                    </a:cubicBezTo>
                    <a:cubicBezTo>
                      <a:pt x="40992" y="3374"/>
                      <a:pt x="41002" y="3384"/>
                      <a:pt x="41014" y="3388"/>
                    </a:cubicBezTo>
                    <a:cubicBezTo>
                      <a:pt x="41334" y="3541"/>
                      <a:pt x="41735" y="3628"/>
                      <a:pt x="42142" y="3628"/>
                    </a:cubicBezTo>
                    <a:cubicBezTo>
                      <a:pt x="42547" y="3628"/>
                      <a:pt x="42948" y="3541"/>
                      <a:pt x="43282" y="3384"/>
                    </a:cubicBezTo>
                    <a:cubicBezTo>
                      <a:pt x="43294" y="3381"/>
                      <a:pt x="43304" y="3374"/>
                      <a:pt x="43304" y="3359"/>
                    </a:cubicBezTo>
                    <a:lnTo>
                      <a:pt x="43309" y="3322"/>
                    </a:lnTo>
                    <a:cubicBezTo>
                      <a:pt x="43312" y="3300"/>
                      <a:pt x="43312" y="3275"/>
                      <a:pt x="43316" y="3253"/>
                    </a:cubicBezTo>
                    <a:cubicBezTo>
                      <a:pt x="43374" y="2729"/>
                      <a:pt x="43625" y="2347"/>
                      <a:pt x="44047" y="2142"/>
                    </a:cubicBezTo>
                    <a:cubicBezTo>
                      <a:pt x="44178" y="2080"/>
                      <a:pt x="44339" y="2041"/>
                      <a:pt x="44506" y="2036"/>
                    </a:cubicBezTo>
                    <a:cubicBezTo>
                      <a:pt x="44521" y="2033"/>
                      <a:pt x="44532" y="2022"/>
                      <a:pt x="44532" y="2008"/>
                    </a:cubicBezTo>
                    <a:lnTo>
                      <a:pt x="44532" y="1571"/>
                    </a:lnTo>
                    <a:cubicBezTo>
                      <a:pt x="44532" y="1552"/>
                      <a:pt x="44521" y="1542"/>
                      <a:pt x="44506" y="1542"/>
                    </a:cubicBezTo>
                    <a:lnTo>
                      <a:pt x="42190" y="1542"/>
                    </a:lnTo>
                    <a:cubicBezTo>
                      <a:pt x="42183" y="1542"/>
                      <a:pt x="42176" y="1542"/>
                      <a:pt x="42172" y="1549"/>
                    </a:cubicBezTo>
                    <a:cubicBezTo>
                      <a:pt x="42164" y="1552"/>
                      <a:pt x="42157" y="1552"/>
                      <a:pt x="42150" y="1552"/>
                    </a:cubicBezTo>
                    <a:cubicBezTo>
                      <a:pt x="42142" y="1552"/>
                      <a:pt x="42135" y="1552"/>
                      <a:pt x="42132" y="1549"/>
                    </a:cubicBezTo>
                    <a:cubicBezTo>
                      <a:pt x="42128" y="1542"/>
                      <a:pt x="42121" y="1542"/>
                      <a:pt x="42114" y="1542"/>
                    </a:cubicBezTo>
                    <a:close/>
                    <a:moveTo>
                      <a:pt x="44615" y="1542"/>
                    </a:moveTo>
                    <a:cubicBezTo>
                      <a:pt x="44601" y="1542"/>
                      <a:pt x="44587" y="1552"/>
                      <a:pt x="44587" y="1571"/>
                    </a:cubicBezTo>
                    <a:lnTo>
                      <a:pt x="44587" y="2011"/>
                    </a:lnTo>
                    <a:cubicBezTo>
                      <a:pt x="44587" y="2026"/>
                      <a:pt x="44601" y="2036"/>
                      <a:pt x="44615" y="2036"/>
                    </a:cubicBezTo>
                    <a:cubicBezTo>
                      <a:pt x="44871" y="2048"/>
                      <a:pt x="45104" y="2128"/>
                      <a:pt x="45279" y="2259"/>
                    </a:cubicBezTo>
                    <a:cubicBezTo>
                      <a:pt x="45607" y="2510"/>
                      <a:pt x="45785" y="2882"/>
                      <a:pt x="45810" y="3363"/>
                    </a:cubicBezTo>
                    <a:cubicBezTo>
                      <a:pt x="45810" y="3374"/>
                      <a:pt x="45822" y="3384"/>
                      <a:pt x="45832" y="3388"/>
                    </a:cubicBezTo>
                    <a:cubicBezTo>
                      <a:pt x="46157" y="3544"/>
                      <a:pt x="46546" y="3628"/>
                      <a:pt x="46954" y="3628"/>
                    </a:cubicBezTo>
                    <a:cubicBezTo>
                      <a:pt x="47359" y="3628"/>
                      <a:pt x="47762" y="3541"/>
                      <a:pt x="48098" y="3384"/>
                    </a:cubicBezTo>
                    <a:cubicBezTo>
                      <a:pt x="48112" y="3384"/>
                      <a:pt x="48123" y="3374"/>
                      <a:pt x="48123" y="3359"/>
                    </a:cubicBezTo>
                    <a:lnTo>
                      <a:pt x="48127" y="3322"/>
                    </a:lnTo>
                    <a:cubicBezTo>
                      <a:pt x="48127" y="3300"/>
                      <a:pt x="48130" y="3275"/>
                      <a:pt x="48134" y="3253"/>
                    </a:cubicBezTo>
                    <a:cubicBezTo>
                      <a:pt x="48193" y="2729"/>
                      <a:pt x="48444" y="2347"/>
                      <a:pt x="48866" y="2142"/>
                    </a:cubicBezTo>
                    <a:cubicBezTo>
                      <a:pt x="48998" y="2080"/>
                      <a:pt x="49158" y="2041"/>
                      <a:pt x="49325" y="2036"/>
                    </a:cubicBezTo>
                    <a:cubicBezTo>
                      <a:pt x="49340" y="2033"/>
                      <a:pt x="49351" y="2022"/>
                      <a:pt x="49351" y="2008"/>
                    </a:cubicBezTo>
                    <a:lnTo>
                      <a:pt x="49351" y="1571"/>
                    </a:lnTo>
                    <a:cubicBezTo>
                      <a:pt x="49351" y="1552"/>
                      <a:pt x="49340" y="1542"/>
                      <a:pt x="49322" y="1542"/>
                    </a:cubicBezTo>
                    <a:lnTo>
                      <a:pt x="47005" y="1542"/>
                    </a:lnTo>
                    <a:cubicBezTo>
                      <a:pt x="47002" y="1542"/>
                      <a:pt x="46994" y="1545"/>
                      <a:pt x="46991" y="1549"/>
                    </a:cubicBezTo>
                    <a:cubicBezTo>
                      <a:pt x="46984" y="1552"/>
                      <a:pt x="46976" y="1552"/>
                      <a:pt x="46969" y="1552"/>
                    </a:cubicBezTo>
                    <a:cubicBezTo>
                      <a:pt x="46962" y="1552"/>
                      <a:pt x="46954" y="1552"/>
                      <a:pt x="46950" y="1549"/>
                    </a:cubicBezTo>
                    <a:cubicBezTo>
                      <a:pt x="46943" y="1545"/>
                      <a:pt x="46940" y="1542"/>
                      <a:pt x="46932" y="1542"/>
                    </a:cubicBezTo>
                    <a:close/>
                    <a:moveTo>
                      <a:pt x="49435" y="1542"/>
                    </a:moveTo>
                    <a:cubicBezTo>
                      <a:pt x="49428" y="1542"/>
                      <a:pt x="49420" y="1545"/>
                      <a:pt x="49416" y="1549"/>
                    </a:cubicBezTo>
                    <a:cubicBezTo>
                      <a:pt x="49409" y="1556"/>
                      <a:pt x="49406" y="1564"/>
                      <a:pt x="49406" y="1571"/>
                    </a:cubicBezTo>
                    <a:lnTo>
                      <a:pt x="49406" y="2011"/>
                    </a:lnTo>
                    <a:cubicBezTo>
                      <a:pt x="49406" y="2026"/>
                      <a:pt x="49420" y="2036"/>
                      <a:pt x="49435" y="2036"/>
                    </a:cubicBezTo>
                    <a:cubicBezTo>
                      <a:pt x="49690" y="2048"/>
                      <a:pt x="49922" y="2128"/>
                      <a:pt x="50094" y="2259"/>
                    </a:cubicBezTo>
                    <a:cubicBezTo>
                      <a:pt x="50425" y="2510"/>
                      <a:pt x="50603" y="2882"/>
                      <a:pt x="50625" y="3363"/>
                    </a:cubicBezTo>
                    <a:cubicBezTo>
                      <a:pt x="50630" y="3374"/>
                      <a:pt x="50640" y="3381"/>
                      <a:pt x="50647" y="3388"/>
                    </a:cubicBezTo>
                    <a:cubicBezTo>
                      <a:pt x="50975" y="3544"/>
                      <a:pt x="51361" y="3628"/>
                      <a:pt x="51773" y="3628"/>
                    </a:cubicBezTo>
                    <a:cubicBezTo>
                      <a:pt x="52177" y="3628"/>
                      <a:pt x="52582" y="3541"/>
                      <a:pt x="52917" y="3384"/>
                    </a:cubicBezTo>
                    <a:cubicBezTo>
                      <a:pt x="52931" y="3384"/>
                      <a:pt x="52942" y="3374"/>
                      <a:pt x="52942" y="3359"/>
                    </a:cubicBezTo>
                    <a:lnTo>
                      <a:pt x="52946" y="3322"/>
                    </a:lnTo>
                    <a:cubicBezTo>
                      <a:pt x="52946" y="3300"/>
                      <a:pt x="52950" y="3279"/>
                      <a:pt x="52950" y="3253"/>
                    </a:cubicBezTo>
                    <a:cubicBezTo>
                      <a:pt x="53012" y="2729"/>
                      <a:pt x="53263" y="2347"/>
                      <a:pt x="53681" y="2142"/>
                    </a:cubicBezTo>
                    <a:cubicBezTo>
                      <a:pt x="53816" y="2080"/>
                      <a:pt x="53977" y="2041"/>
                      <a:pt x="54144" y="2036"/>
                    </a:cubicBezTo>
                    <a:cubicBezTo>
                      <a:pt x="54159" y="2033"/>
                      <a:pt x="54170" y="2022"/>
                      <a:pt x="54170" y="2008"/>
                    </a:cubicBezTo>
                    <a:lnTo>
                      <a:pt x="54170" y="1571"/>
                    </a:lnTo>
                    <a:cubicBezTo>
                      <a:pt x="54170" y="1552"/>
                      <a:pt x="54159" y="1542"/>
                      <a:pt x="54140" y="1542"/>
                    </a:cubicBezTo>
                    <a:lnTo>
                      <a:pt x="51824" y="1542"/>
                    </a:lnTo>
                    <a:cubicBezTo>
                      <a:pt x="51817" y="1542"/>
                      <a:pt x="51813" y="1545"/>
                      <a:pt x="51805" y="1549"/>
                    </a:cubicBezTo>
                    <a:cubicBezTo>
                      <a:pt x="51802" y="1552"/>
                      <a:pt x="51795" y="1552"/>
                      <a:pt x="51788" y="1552"/>
                    </a:cubicBezTo>
                    <a:cubicBezTo>
                      <a:pt x="51780" y="1552"/>
                      <a:pt x="51773" y="1552"/>
                      <a:pt x="51770" y="1549"/>
                    </a:cubicBezTo>
                    <a:cubicBezTo>
                      <a:pt x="51762" y="1545"/>
                      <a:pt x="51758" y="1542"/>
                      <a:pt x="51751" y="1542"/>
                    </a:cubicBezTo>
                    <a:close/>
                    <a:moveTo>
                      <a:pt x="54253" y="1542"/>
                    </a:moveTo>
                    <a:cubicBezTo>
                      <a:pt x="54246" y="1542"/>
                      <a:pt x="54239" y="1545"/>
                      <a:pt x="54231" y="1549"/>
                    </a:cubicBezTo>
                    <a:cubicBezTo>
                      <a:pt x="54228" y="1556"/>
                      <a:pt x="54224" y="1564"/>
                      <a:pt x="54224" y="1571"/>
                    </a:cubicBezTo>
                    <a:lnTo>
                      <a:pt x="54224" y="2011"/>
                    </a:lnTo>
                    <a:cubicBezTo>
                      <a:pt x="54224" y="2026"/>
                      <a:pt x="54236" y="2036"/>
                      <a:pt x="54253" y="2036"/>
                    </a:cubicBezTo>
                    <a:cubicBezTo>
                      <a:pt x="54508" y="2048"/>
                      <a:pt x="54742" y="2128"/>
                      <a:pt x="54913" y="2259"/>
                    </a:cubicBezTo>
                    <a:cubicBezTo>
                      <a:pt x="55244" y="2510"/>
                      <a:pt x="55423" y="2882"/>
                      <a:pt x="55445" y="3363"/>
                    </a:cubicBezTo>
                    <a:cubicBezTo>
                      <a:pt x="55448" y="3374"/>
                      <a:pt x="55459" y="3381"/>
                      <a:pt x="55466" y="3388"/>
                    </a:cubicBezTo>
                    <a:cubicBezTo>
                      <a:pt x="55794" y="3544"/>
                      <a:pt x="56181" y="3628"/>
                      <a:pt x="56591" y="3628"/>
                    </a:cubicBezTo>
                    <a:cubicBezTo>
                      <a:pt x="56996" y="3628"/>
                      <a:pt x="57400" y="3541"/>
                      <a:pt x="57736" y="3384"/>
                    </a:cubicBezTo>
                    <a:cubicBezTo>
                      <a:pt x="57750" y="3384"/>
                      <a:pt x="57761" y="3374"/>
                      <a:pt x="57761" y="3359"/>
                    </a:cubicBezTo>
                    <a:lnTo>
                      <a:pt x="57765" y="3322"/>
                    </a:lnTo>
                    <a:cubicBezTo>
                      <a:pt x="57765" y="3300"/>
                      <a:pt x="57768" y="3275"/>
                      <a:pt x="57768" y="3253"/>
                    </a:cubicBezTo>
                    <a:cubicBezTo>
                      <a:pt x="57830" y="2729"/>
                      <a:pt x="58082" y="2347"/>
                      <a:pt x="58501" y="2142"/>
                    </a:cubicBezTo>
                    <a:cubicBezTo>
                      <a:pt x="58635" y="2080"/>
                      <a:pt x="58795" y="2041"/>
                      <a:pt x="58963" y="2036"/>
                    </a:cubicBezTo>
                    <a:cubicBezTo>
                      <a:pt x="58978" y="2033"/>
                      <a:pt x="58988" y="2022"/>
                      <a:pt x="58988" y="2008"/>
                    </a:cubicBezTo>
                    <a:lnTo>
                      <a:pt x="58988" y="1571"/>
                    </a:lnTo>
                    <a:cubicBezTo>
                      <a:pt x="58988" y="1552"/>
                      <a:pt x="58974" y="1542"/>
                      <a:pt x="58960" y="1542"/>
                    </a:cubicBezTo>
                    <a:lnTo>
                      <a:pt x="56643" y="1542"/>
                    </a:lnTo>
                    <a:cubicBezTo>
                      <a:pt x="56635" y="1542"/>
                      <a:pt x="56632" y="1545"/>
                      <a:pt x="56625" y="1549"/>
                    </a:cubicBezTo>
                    <a:cubicBezTo>
                      <a:pt x="56621" y="1552"/>
                      <a:pt x="56613" y="1552"/>
                      <a:pt x="56606" y="1552"/>
                    </a:cubicBezTo>
                    <a:cubicBezTo>
                      <a:pt x="56599" y="1552"/>
                      <a:pt x="56591" y="1552"/>
                      <a:pt x="56588" y="1549"/>
                    </a:cubicBezTo>
                    <a:cubicBezTo>
                      <a:pt x="56581" y="1545"/>
                      <a:pt x="56578" y="1542"/>
                      <a:pt x="56570" y="1542"/>
                    </a:cubicBezTo>
                    <a:close/>
                    <a:moveTo>
                      <a:pt x="59072" y="1542"/>
                    </a:moveTo>
                    <a:cubicBezTo>
                      <a:pt x="59065" y="1542"/>
                      <a:pt x="59058" y="1545"/>
                      <a:pt x="59051" y="1549"/>
                    </a:cubicBezTo>
                    <a:cubicBezTo>
                      <a:pt x="59047" y="1556"/>
                      <a:pt x="59044" y="1564"/>
                      <a:pt x="59044" y="1571"/>
                    </a:cubicBezTo>
                    <a:lnTo>
                      <a:pt x="59044" y="2011"/>
                    </a:lnTo>
                    <a:cubicBezTo>
                      <a:pt x="59044" y="2026"/>
                      <a:pt x="59054" y="2036"/>
                      <a:pt x="59069" y="2036"/>
                    </a:cubicBezTo>
                    <a:cubicBezTo>
                      <a:pt x="59328" y="2048"/>
                      <a:pt x="59560" y="2128"/>
                      <a:pt x="59731" y="2259"/>
                    </a:cubicBezTo>
                    <a:cubicBezTo>
                      <a:pt x="60063" y="2510"/>
                      <a:pt x="60241" y="2882"/>
                      <a:pt x="60263" y="3363"/>
                    </a:cubicBezTo>
                    <a:cubicBezTo>
                      <a:pt x="60263" y="3374"/>
                      <a:pt x="60274" y="3381"/>
                      <a:pt x="60285" y="3388"/>
                    </a:cubicBezTo>
                    <a:cubicBezTo>
                      <a:pt x="60613" y="3544"/>
                      <a:pt x="61003" y="3628"/>
                      <a:pt x="61414" y="3628"/>
                    </a:cubicBezTo>
                    <a:cubicBezTo>
                      <a:pt x="61823" y="3628"/>
                      <a:pt x="62223" y="3541"/>
                      <a:pt x="62554" y="3384"/>
                    </a:cubicBezTo>
                    <a:cubicBezTo>
                      <a:pt x="62569" y="3381"/>
                      <a:pt x="62580" y="3374"/>
                      <a:pt x="62580" y="3359"/>
                    </a:cubicBezTo>
                    <a:lnTo>
                      <a:pt x="62584" y="3322"/>
                    </a:lnTo>
                    <a:cubicBezTo>
                      <a:pt x="62584" y="3300"/>
                      <a:pt x="62587" y="3275"/>
                      <a:pt x="62587" y="3253"/>
                    </a:cubicBezTo>
                    <a:cubicBezTo>
                      <a:pt x="62645" y="2729"/>
                      <a:pt x="62900" y="2347"/>
                      <a:pt x="63319" y="2142"/>
                    </a:cubicBezTo>
                    <a:cubicBezTo>
                      <a:pt x="63454" y="2080"/>
                      <a:pt x="63615" y="2041"/>
                      <a:pt x="63778" y="2036"/>
                    </a:cubicBezTo>
                    <a:cubicBezTo>
                      <a:pt x="63796" y="2033"/>
                      <a:pt x="63808" y="2022"/>
                      <a:pt x="63808" y="2008"/>
                    </a:cubicBezTo>
                    <a:lnTo>
                      <a:pt x="63808" y="1571"/>
                    </a:lnTo>
                    <a:cubicBezTo>
                      <a:pt x="63808" y="1556"/>
                      <a:pt x="63793" y="1542"/>
                      <a:pt x="63778" y="1542"/>
                    </a:cubicBezTo>
                    <a:lnTo>
                      <a:pt x="61461" y="1542"/>
                    </a:lnTo>
                    <a:cubicBezTo>
                      <a:pt x="61454" y="1542"/>
                      <a:pt x="61447" y="1545"/>
                      <a:pt x="61443" y="1549"/>
                    </a:cubicBezTo>
                    <a:cubicBezTo>
                      <a:pt x="61440" y="1552"/>
                      <a:pt x="61433" y="1552"/>
                      <a:pt x="61426" y="1552"/>
                    </a:cubicBezTo>
                    <a:cubicBezTo>
                      <a:pt x="61418" y="1552"/>
                      <a:pt x="61411" y="1552"/>
                      <a:pt x="61407" y="1549"/>
                    </a:cubicBezTo>
                    <a:cubicBezTo>
                      <a:pt x="61404" y="1545"/>
                      <a:pt x="61396" y="1542"/>
                      <a:pt x="61389" y="1542"/>
                    </a:cubicBezTo>
                    <a:close/>
                    <a:moveTo>
                      <a:pt x="63891" y="1542"/>
                    </a:moveTo>
                    <a:cubicBezTo>
                      <a:pt x="63884" y="1542"/>
                      <a:pt x="63877" y="1545"/>
                      <a:pt x="63869" y="1552"/>
                    </a:cubicBezTo>
                    <a:cubicBezTo>
                      <a:pt x="63865" y="1556"/>
                      <a:pt x="63862" y="1564"/>
                      <a:pt x="63862" y="1571"/>
                    </a:cubicBezTo>
                    <a:lnTo>
                      <a:pt x="63862" y="2011"/>
                    </a:lnTo>
                    <a:cubicBezTo>
                      <a:pt x="63862" y="2026"/>
                      <a:pt x="63873" y="2036"/>
                      <a:pt x="63887" y="2036"/>
                    </a:cubicBezTo>
                    <a:cubicBezTo>
                      <a:pt x="64146" y="2048"/>
                      <a:pt x="64379" y="2128"/>
                      <a:pt x="64551" y="2259"/>
                    </a:cubicBezTo>
                    <a:cubicBezTo>
                      <a:pt x="64882" y="2510"/>
                      <a:pt x="65060" y="2882"/>
                      <a:pt x="65082" y="3363"/>
                    </a:cubicBezTo>
                    <a:cubicBezTo>
                      <a:pt x="65082" y="3374"/>
                      <a:pt x="65093" y="3381"/>
                      <a:pt x="65104" y="3388"/>
                    </a:cubicBezTo>
                    <a:cubicBezTo>
                      <a:pt x="65432" y="3544"/>
                      <a:pt x="65822" y="3628"/>
                      <a:pt x="66234" y="3628"/>
                    </a:cubicBezTo>
                    <a:cubicBezTo>
                      <a:pt x="66641" y="3628"/>
                      <a:pt x="67042" y="3541"/>
                      <a:pt x="67373" y="3384"/>
                    </a:cubicBezTo>
                    <a:cubicBezTo>
                      <a:pt x="67387" y="3381"/>
                      <a:pt x="67399" y="3374"/>
                      <a:pt x="67399" y="3359"/>
                    </a:cubicBezTo>
                    <a:lnTo>
                      <a:pt x="67402" y="3326"/>
                    </a:lnTo>
                    <a:cubicBezTo>
                      <a:pt x="67402" y="3300"/>
                      <a:pt x="67406" y="3279"/>
                      <a:pt x="67406" y="3253"/>
                    </a:cubicBezTo>
                    <a:cubicBezTo>
                      <a:pt x="67464" y="2729"/>
                      <a:pt x="67720" y="2347"/>
                      <a:pt x="68138" y="2142"/>
                    </a:cubicBezTo>
                    <a:cubicBezTo>
                      <a:pt x="68273" y="2080"/>
                      <a:pt x="68433" y="2041"/>
                      <a:pt x="68597" y="2036"/>
                    </a:cubicBezTo>
                    <a:cubicBezTo>
                      <a:pt x="68611" y="2033"/>
                      <a:pt x="68626" y="2022"/>
                      <a:pt x="68626" y="2008"/>
                    </a:cubicBezTo>
                    <a:lnTo>
                      <a:pt x="68626" y="1571"/>
                    </a:lnTo>
                    <a:cubicBezTo>
                      <a:pt x="68626" y="1556"/>
                      <a:pt x="68611" y="1545"/>
                      <a:pt x="68597" y="1545"/>
                    </a:cubicBezTo>
                    <a:lnTo>
                      <a:pt x="66277" y="1542"/>
                    </a:lnTo>
                    <a:cubicBezTo>
                      <a:pt x="66273" y="1542"/>
                      <a:pt x="66266" y="1545"/>
                      <a:pt x="66262" y="1549"/>
                    </a:cubicBezTo>
                    <a:cubicBezTo>
                      <a:pt x="66255" y="1552"/>
                      <a:pt x="66251" y="1552"/>
                      <a:pt x="66244" y="1552"/>
                    </a:cubicBezTo>
                    <a:cubicBezTo>
                      <a:pt x="66237" y="1552"/>
                      <a:pt x="66229" y="1552"/>
                      <a:pt x="66226" y="1549"/>
                    </a:cubicBezTo>
                    <a:cubicBezTo>
                      <a:pt x="66222" y="1545"/>
                      <a:pt x="66215" y="1542"/>
                      <a:pt x="66212" y="1542"/>
                    </a:cubicBezTo>
                    <a:close/>
                    <a:moveTo>
                      <a:pt x="68710" y="1545"/>
                    </a:moveTo>
                    <a:cubicBezTo>
                      <a:pt x="68703" y="1545"/>
                      <a:pt x="68695" y="1545"/>
                      <a:pt x="68688" y="1552"/>
                    </a:cubicBezTo>
                    <a:cubicBezTo>
                      <a:pt x="68685" y="1556"/>
                      <a:pt x="68681" y="1564"/>
                      <a:pt x="68681" y="1571"/>
                    </a:cubicBezTo>
                    <a:lnTo>
                      <a:pt x="68681" y="2011"/>
                    </a:lnTo>
                    <a:cubicBezTo>
                      <a:pt x="68681" y="2026"/>
                      <a:pt x="68692" y="2036"/>
                      <a:pt x="68707" y="2036"/>
                    </a:cubicBezTo>
                    <a:cubicBezTo>
                      <a:pt x="68961" y="2048"/>
                      <a:pt x="69198" y="2128"/>
                      <a:pt x="69369" y="2259"/>
                    </a:cubicBezTo>
                    <a:cubicBezTo>
                      <a:pt x="69700" y="2510"/>
                      <a:pt x="69879" y="2882"/>
                      <a:pt x="69901" y="3363"/>
                    </a:cubicBezTo>
                    <a:cubicBezTo>
                      <a:pt x="69901" y="3374"/>
                      <a:pt x="69912" y="3384"/>
                      <a:pt x="69923" y="3388"/>
                    </a:cubicBezTo>
                    <a:cubicBezTo>
                      <a:pt x="70243" y="3541"/>
                      <a:pt x="70644" y="3628"/>
                      <a:pt x="71052" y="3628"/>
                    </a:cubicBezTo>
                    <a:cubicBezTo>
                      <a:pt x="71460" y="3628"/>
                      <a:pt x="71861" y="3541"/>
                      <a:pt x="72192" y="3384"/>
                    </a:cubicBezTo>
                    <a:cubicBezTo>
                      <a:pt x="72207" y="3381"/>
                      <a:pt x="72214" y="3374"/>
                      <a:pt x="72217" y="3359"/>
                    </a:cubicBezTo>
                    <a:lnTo>
                      <a:pt x="72222" y="3322"/>
                    </a:lnTo>
                    <a:cubicBezTo>
                      <a:pt x="72222" y="3300"/>
                      <a:pt x="72222" y="3275"/>
                      <a:pt x="72225" y="3253"/>
                    </a:cubicBezTo>
                    <a:cubicBezTo>
                      <a:pt x="72283" y="2729"/>
                      <a:pt x="72538" y="2347"/>
                      <a:pt x="72957" y="2142"/>
                    </a:cubicBezTo>
                    <a:cubicBezTo>
                      <a:pt x="73091" y="2080"/>
                      <a:pt x="73249" y="2041"/>
                      <a:pt x="73416" y="2036"/>
                    </a:cubicBezTo>
                    <a:cubicBezTo>
                      <a:pt x="73431" y="2033"/>
                      <a:pt x="73445" y="2022"/>
                      <a:pt x="73445" y="2008"/>
                    </a:cubicBezTo>
                    <a:lnTo>
                      <a:pt x="73445" y="1571"/>
                    </a:lnTo>
                    <a:cubicBezTo>
                      <a:pt x="73445" y="1556"/>
                      <a:pt x="73431" y="1545"/>
                      <a:pt x="73416" y="1545"/>
                    </a:cubicBezTo>
                    <a:lnTo>
                      <a:pt x="71096" y="1545"/>
                    </a:lnTo>
                    <a:cubicBezTo>
                      <a:pt x="71089" y="1545"/>
                      <a:pt x="71085" y="1545"/>
                      <a:pt x="71081" y="1549"/>
                    </a:cubicBezTo>
                    <a:cubicBezTo>
                      <a:pt x="71074" y="1552"/>
                      <a:pt x="71070" y="1552"/>
                      <a:pt x="71063" y="1552"/>
                    </a:cubicBezTo>
                    <a:cubicBezTo>
                      <a:pt x="71055" y="1552"/>
                      <a:pt x="71048" y="1552"/>
                      <a:pt x="71045" y="1549"/>
                    </a:cubicBezTo>
                    <a:cubicBezTo>
                      <a:pt x="71041" y="1545"/>
                      <a:pt x="71034" y="1545"/>
                      <a:pt x="71030" y="1545"/>
                    </a:cubicBezTo>
                    <a:close/>
                    <a:moveTo>
                      <a:pt x="73525" y="1545"/>
                    </a:moveTo>
                    <a:cubicBezTo>
                      <a:pt x="73518" y="1545"/>
                      <a:pt x="73511" y="1549"/>
                      <a:pt x="73507" y="1552"/>
                    </a:cubicBezTo>
                    <a:cubicBezTo>
                      <a:pt x="73503" y="1556"/>
                      <a:pt x="73500" y="1564"/>
                      <a:pt x="73500" y="1571"/>
                    </a:cubicBezTo>
                    <a:lnTo>
                      <a:pt x="73500" y="2011"/>
                    </a:lnTo>
                    <a:cubicBezTo>
                      <a:pt x="73500" y="2026"/>
                      <a:pt x="73511" y="2036"/>
                      <a:pt x="73525" y="2036"/>
                    </a:cubicBezTo>
                    <a:cubicBezTo>
                      <a:pt x="73780" y="2048"/>
                      <a:pt x="74017" y="2128"/>
                      <a:pt x="74188" y="2259"/>
                    </a:cubicBezTo>
                    <a:cubicBezTo>
                      <a:pt x="74520" y="2510"/>
                      <a:pt x="74698" y="2882"/>
                      <a:pt x="74720" y="3363"/>
                    </a:cubicBezTo>
                    <a:cubicBezTo>
                      <a:pt x="74720" y="3374"/>
                      <a:pt x="74730" y="3384"/>
                      <a:pt x="74742" y="3388"/>
                    </a:cubicBezTo>
                    <a:cubicBezTo>
                      <a:pt x="75063" y="3541"/>
                      <a:pt x="75463" y="3628"/>
                      <a:pt x="75871" y="3628"/>
                    </a:cubicBezTo>
                    <a:cubicBezTo>
                      <a:pt x="76279" y="3628"/>
                      <a:pt x="76680" y="3541"/>
                      <a:pt x="77011" y="3384"/>
                    </a:cubicBezTo>
                    <a:cubicBezTo>
                      <a:pt x="77025" y="3381"/>
                      <a:pt x="77033" y="3374"/>
                      <a:pt x="77036" y="3359"/>
                    </a:cubicBezTo>
                    <a:lnTo>
                      <a:pt x="77036" y="3322"/>
                    </a:lnTo>
                    <a:cubicBezTo>
                      <a:pt x="77040" y="3300"/>
                      <a:pt x="77040" y="3275"/>
                      <a:pt x="77043" y="3253"/>
                    </a:cubicBezTo>
                    <a:cubicBezTo>
                      <a:pt x="77102" y="2729"/>
                      <a:pt x="77357" y="2347"/>
                      <a:pt x="77776" y="2142"/>
                    </a:cubicBezTo>
                    <a:cubicBezTo>
                      <a:pt x="77911" y="2080"/>
                      <a:pt x="78067" y="2041"/>
                      <a:pt x="78235" y="2036"/>
                    </a:cubicBezTo>
                    <a:cubicBezTo>
                      <a:pt x="78249" y="2033"/>
                      <a:pt x="78264" y="2022"/>
                      <a:pt x="78264" y="2008"/>
                    </a:cubicBezTo>
                    <a:lnTo>
                      <a:pt x="78264" y="1574"/>
                    </a:lnTo>
                    <a:cubicBezTo>
                      <a:pt x="78264" y="1560"/>
                      <a:pt x="78249" y="1545"/>
                      <a:pt x="78235" y="1545"/>
                    </a:cubicBezTo>
                    <a:lnTo>
                      <a:pt x="75911" y="1545"/>
                    </a:lnTo>
                    <a:cubicBezTo>
                      <a:pt x="75907" y="1545"/>
                      <a:pt x="75900" y="1545"/>
                      <a:pt x="75897" y="1549"/>
                    </a:cubicBezTo>
                    <a:cubicBezTo>
                      <a:pt x="75893" y="1552"/>
                      <a:pt x="75885" y="1552"/>
                      <a:pt x="75882" y="1552"/>
                    </a:cubicBezTo>
                    <a:cubicBezTo>
                      <a:pt x="75875" y="1552"/>
                      <a:pt x="75871" y="1552"/>
                      <a:pt x="75863" y="1549"/>
                    </a:cubicBezTo>
                    <a:cubicBezTo>
                      <a:pt x="75860" y="1545"/>
                      <a:pt x="75856" y="1545"/>
                      <a:pt x="75853" y="1545"/>
                    </a:cubicBezTo>
                    <a:close/>
                    <a:moveTo>
                      <a:pt x="78344" y="1545"/>
                    </a:moveTo>
                    <a:cubicBezTo>
                      <a:pt x="78336" y="1545"/>
                      <a:pt x="78329" y="1549"/>
                      <a:pt x="78326" y="1556"/>
                    </a:cubicBezTo>
                    <a:cubicBezTo>
                      <a:pt x="78322" y="1560"/>
                      <a:pt x="78319" y="1567"/>
                      <a:pt x="78319" y="1574"/>
                    </a:cubicBezTo>
                    <a:lnTo>
                      <a:pt x="78319" y="2011"/>
                    </a:lnTo>
                    <a:cubicBezTo>
                      <a:pt x="78319" y="2026"/>
                      <a:pt x="78329" y="2036"/>
                      <a:pt x="78344" y="2036"/>
                    </a:cubicBezTo>
                    <a:cubicBezTo>
                      <a:pt x="78599" y="2048"/>
                      <a:pt x="78836" y="2128"/>
                      <a:pt x="79007" y="2259"/>
                    </a:cubicBezTo>
                    <a:cubicBezTo>
                      <a:pt x="79338" y="2510"/>
                      <a:pt x="79516" y="2882"/>
                      <a:pt x="79538" y="3363"/>
                    </a:cubicBezTo>
                    <a:cubicBezTo>
                      <a:pt x="79538" y="3374"/>
                      <a:pt x="79550" y="3384"/>
                      <a:pt x="79560" y="3388"/>
                    </a:cubicBezTo>
                    <a:cubicBezTo>
                      <a:pt x="79885" y="3544"/>
                      <a:pt x="80274" y="3628"/>
                      <a:pt x="80683" y="3628"/>
                    </a:cubicBezTo>
                    <a:cubicBezTo>
                      <a:pt x="81090" y="3628"/>
                      <a:pt x="81491" y="3541"/>
                      <a:pt x="81830" y="3384"/>
                    </a:cubicBezTo>
                    <a:cubicBezTo>
                      <a:pt x="81841" y="3384"/>
                      <a:pt x="81851" y="3374"/>
                      <a:pt x="81855" y="3359"/>
                    </a:cubicBezTo>
                    <a:lnTo>
                      <a:pt x="81855" y="3322"/>
                    </a:lnTo>
                    <a:cubicBezTo>
                      <a:pt x="81859" y="3300"/>
                      <a:pt x="81859" y="3275"/>
                      <a:pt x="81863" y="3253"/>
                    </a:cubicBezTo>
                    <a:cubicBezTo>
                      <a:pt x="81920" y="2729"/>
                      <a:pt x="82176" y="2347"/>
                      <a:pt x="82594" y="2142"/>
                    </a:cubicBezTo>
                    <a:cubicBezTo>
                      <a:pt x="82729" y="2080"/>
                      <a:pt x="82886" y="2041"/>
                      <a:pt x="83053" y="2036"/>
                    </a:cubicBezTo>
                    <a:cubicBezTo>
                      <a:pt x="83068" y="2033"/>
                      <a:pt x="83079" y="2022"/>
                      <a:pt x="83079" y="2008"/>
                    </a:cubicBezTo>
                    <a:lnTo>
                      <a:pt x="83079" y="1574"/>
                    </a:lnTo>
                    <a:cubicBezTo>
                      <a:pt x="83079" y="1560"/>
                      <a:pt x="83068" y="1549"/>
                      <a:pt x="83053" y="1549"/>
                    </a:cubicBezTo>
                    <a:lnTo>
                      <a:pt x="80715" y="1549"/>
                    </a:lnTo>
                    <a:cubicBezTo>
                      <a:pt x="80708" y="1552"/>
                      <a:pt x="80704" y="1552"/>
                      <a:pt x="80701" y="1552"/>
                    </a:cubicBezTo>
                    <a:cubicBezTo>
                      <a:pt x="80693" y="1552"/>
                      <a:pt x="80690" y="1552"/>
                      <a:pt x="80686" y="1549"/>
                    </a:cubicBezTo>
                    <a:lnTo>
                      <a:pt x="80671" y="1549"/>
                    </a:lnTo>
                    <a:lnTo>
                      <a:pt x="78344" y="1545"/>
                    </a:lnTo>
                    <a:close/>
                    <a:moveTo>
                      <a:pt x="83163" y="1549"/>
                    </a:moveTo>
                    <a:cubicBezTo>
                      <a:pt x="83156" y="1549"/>
                      <a:pt x="83149" y="1552"/>
                      <a:pt x="83144" y="1556"/>
                    </a:cubicBezTo>
                    <a:cubicBezTo>
                      <a:pt x="83137" y="1564"/>
                      <a:pt x="83137" y="1567"/>
                      <a:pt x="83137" y="1577"/>
                    </a:cubicBezTo>
                    <a:lnTo>
                      <a:pt x="83137" y="2011"/>
                    </a:lnTo>
                    <a:cubicBezTo>
                      <a:pt x="83137" y="2026"/>
                      <a:pt x="83149" y="2036"/>
                      <a:pt x="83163" y="2036"/>
                    </a:cubicBezTo>
                    <a:cubicBezTo>
                      <a:pt x="83418" y="2048"/>
                      <a:pt x="83655" y="2128"/>
                      <a:pt x="83826" y="2259"/>
                    </a:cubicBezTo>
                    <a:cubicBezTo>
                      <a:pt x="84154" y="2510"/>
                      <a:pt x="84336" y="2882"/>
                      <a:pt x="84358" y="3363"/>
                    </a:cubicBezTo>
                    <a:cubicBezTo>
                      <a:pt x="84358" y="3374"/>
                      <a:pt x="84368" y="3381"/>
                      <a:pt x="84379" y="3388"/>
                    </a:cubicBezTo>
                    <a:cubicBezTo>
                      <a:pt x="84700" y="3541"/>
                      <a:pt x="85101" y="3628"/>
                      <a:pt x="85509" y="3628"/>
                    </a:cubicBezTo>
                    <a:cubicBezTo>
                      <a:pt x="85913" y="3628"/>
                      <a:pt x="86318" y="3541"/>
                      <a:pt x="86649" y="3384"/>
                    </a:cubicBezTo>
                    <a:cubicBezTo>
                      <a:pt x="86659" y="3381"/>
                      <a:pt x="86671" y="3374"/>
                      <a:pt x="86671" y="3359"/>
                    </a:cubicBezTo>
                    <a:lnTo>
                      <a:pt x="86674" y="3326"/>
                    </a:lnTo>
                    <a:cubicBezTo>
                      <a:pt x="86678" y="3300"/>
                      <a:pt x="86678" y="3279"/>
                      <a:pt x="86681" y="3253"/>
                    </a:cubicBezTo>
                    <a:cubicBezTo>
                      <a:pt x="86740" y="2729"/>
                      <a:pt x="86995" y="2347"/>
                      <a:pt x="87414" y="2142"/>
                    </a:cubicBezTo>
                    <a:cubicBezTo>
                      <a:pt x="87545" y="2080"/>
                      <a:pt x="87705" y="2041"/>
                      <a:pt x="87873" y="2036"/>
                    </a:cubicBezTo>
                    <a:cubicBezTo>
                      <a:pt x="87887" y="2033"/>
                      <a:pt x="87898" y="2022"/>
                      <a:pt x="87898" y="2008"/>
                    </a:cubicBezTo>
                    <a:lnTo>
                      <a:pt x="87898" y="1582"/>
                    </a:lnTo>
                    <a:cubicBezTo>
                      <a:pt x="87898" y="1567"/>
                      <a:pt x="87887" y="1552"/>
                      <a:pt x="87873" y="1552"/>
                    </a:cubicBezTo>
                    <a:lnTo>
                      <a:pt x="85519" y="1552"/>
                    </a:lnTo>
                    <a:cubicBezTo>
                      <a:pt x="85512" y="1552"/>
                      <a:pt x="85509" y="1552"/>
                      <a:pt x="85494" y="1549"/>
                    </a:cubicBezTo>
                    <a:close/>
                    <a:moveTo>
                      <a:pt x="1199" y="4273"/>
                    </a:moveTo>
                    <a:cubicBezTo>
                      <a:pt x="1279" y="4273"/>
                      <a:pt x="1366" y="4284"/>
                      <a:pt x="1446" y="4309"/>
                    </a:cubicBezTo>
                    <a:cubicBezTo>
                      <a:pt x="1865" y="4462"/>
                      <a:pt x="2109" y="4921"/>
                      <a:pt x="2004" y="5348"/>
                    </a:cubicBezTo>
                    <a:cubicBezTo>
                      <a:pt x="1909" y="5741"/>
                      <a:pt x="1581" y="6145"/>
                      <a:pt x="1196" y="6145"/>
                    </a:cubicBezTo>
                    <a:cubicBezTo>
                      <a:pt x="1122" y="6145"/>
                      <a:pt x="1050" y="6131"/>
                      <a:pt x="977" y="6101"/>
                    </a:cubicBezTo>
                    <a:cubicBezTo>
                      <a:pt x="540" y="5923"/>
                      <a:pt x="263" y="5358"/>
                      <a:pt x="394" y="4914"/>
                    </a:cubicBezTo>
                    <a:cubicBezTo>
                      <a:pt x="510" y="4524"/>
                      <a:pt x="824" y="4273"/>
                      <a:pt x="1199" y="4273"/>
                    </a:cubicBezTo>
                    <a:close/>
                    <a:moveTo>
                      <a:pt x="6014" y="4273"/>
                    </a:moveTo>
                    <a:cubicBezTo>
                      <a:pt x="6098" y="4273"/>
                      <a:pt x="6185" y="4284"/>
                      <a:pt x="6266" y="4309"/>
                    </a:cubicBezTo>
                    <a:cubicBezTo>
                      <a:pt x="6681" y="4462"/>
                      <a:pt x="6928" y="4921"/>
                      <a:pt x="6823" y="5348"/>
                    </a:cubicBezTo>
                    <a:cubicBezTo>
                      <a:pt x="6728" y="5741"/>
                      <a:pt x="6397" y="6145"/>
                      <a:pt x="6014" y="6145"/>
                    </a:cubicBezTo>
                    <a:cubicBezTo>
                      <a:pt x="5941" y="6145"/>
                      <a:pt x="5868" y="6131"/>
                      <a:pt x="5795" y="6101"/>
                    </a:cubicBezTo>
                    <a:cubicBezTo>
                      <a:pt x="5358" y="5923"/>
                      <a:pt x="5081" y="5358"/>
                      <a:pt x="5212" y="4914"/>
                    </a:cubicBezTo>
                    <a:cubicBezTo>
                      <a:pt x="5330" y="4524"/>
                      <a:pt x="5642" y="4273"/>
                      <a:pt x="6014" y="4273"/>
                    </a:cubicBezTo>
                    <a:close/>
                    <a:moveTo>
                      <a:pt x="10833" y="4273"/>
                    </a:moveTo>
                    <a:cubicBezTo>
                      <a:pt x="10916" y="4273"/>
                      <a:pt x="11004" y="4284"/>
                      <a:pt x="11084" y="4309"/>
                    </a:cubicBezTo>
                    <a:cubicBezTo>
                      <a:pt x="11499" y="4462"/>
                      <a:pt x="11743" y="4921"/>
                      <a:pt x="11642" y="5348"/>
                    </a:cubicBezTo>
                    <a:cubicBezTo>
                      <a:pt x="11547" y="5741"/>
                      <a:pt x="11215" y="6145"/>
                      <a:pt x="10833" y="6145"/>
                    </a:cubicBezTo>
                    <a:cubicBezTo>
                      <a:pt x="10760" y="6145"/>
                      <a:pt x="10687" y="6131"/>
                      <a:pt x="10615" y="6101"/>
                    </a:cubicBezTo>
                    <a:cubicBezTo>
                      <a:pt x="10178" y="5923"/>
                      <a:pt x="9901" y="5358"/>
                      <a:pt x="10032" y="4914"/>
                    </a:cubicBezTo>
                    <a:cubicBezTo>
                      <a:pt x="10148" y="4524"/>
                      <a:pt x="10462" y="4273"/>
                      <a:pt x="10833" y="4273"/>
                    </a:cubicBezTo>
                    <a:close/>
                    <a:moveTo>
                      <a:pt x="15652" y="4273"/>
                    </a:moveTo>
                    <a:cubicBezTo>
                      <a:pt x="15736" y="4273"/>
                      <a:pt x="15820" y="4284"/>
                      <a:pt x="15903" y="4309"/>
                    </a:cubicBezTo>
                    <a:cubicBezTo>
                      <a:pt x="16319" y="4462"/>
                      <a:pt x="16563" y="4921"/>
                      <a:pt x="16460" y="5348"/>
                    </a:cubicBezTo>
                    <a:cubicBezTo>
                      <a:pt x="16362" y="5741"/>
                      <a:pt x="16035" y="6145"/>
                      <a:pt x="15652" y="6145"/>
                    </a:cubicBezTo>
                    <a:cubicBezTo>
                      <a:pt x="15579" y="6145"/>
                      <a:pt x="15502" y="6131"/>
                      <a:pt x="15433" y="6101"/>
                    </a:cubicBezTo>
                    <a:cubicBezTo>
                      <a:pt x="14996" y="5923"/>
                      <a:pt x="14719" y="5358"/>
                      <a:pt x="14850" y="4914"/>
                    </a:cubicBezTo>
                    <a:cubicBezTo>
                      <a:pt x="14967" y="4524"/>
                      <a:pt x="15280" y="4273"/>
                      <a:pt x="15652" y="4273"/>
                    </a:cubicBezTo>
                    <a:close/>
                    <a:moveTo>
                      <a:pt x="20471" y="4273"/>
                    </a:moveTo>
                    <a:cubicBezTo>
                      <a:pt x="20554" y="4273"/>
                      <a:pt x="20638" y="4284"/>
                      <a:pt x="20722" y="4309"/>
                    </a:cubicBezTo>
                    <a:cubicBezTo>
                      <a:pt x="21137" y="4462"/>
                      <a:pt x="21381" y="4921"/>
                      <a:pt x="21280" y="5348"/>
                    </a:cubicBezTo>
                    <a:cubicBezTo>
                      <a:pt x="21181" y="5741"/>
                      <a:pt x="20853" y="6145"/>
                      <a:pt x="20471" y="6145"/>
                    </a:cubicBezTo>
                    <a:cubicBezTo>
                      <a:pt x="20398" y="6145"/>
                      <a:pt x="20321" y="6131"/>
                      <a:pt x="20252" y="6101"/>
                    </a:cubicBezTo>
                    <a:cubicBezTo>
                      <a:pt x="19815" y="5923"/>
                      <a:pt x="19538" y="5358"/>
                      <a:pt x="19669" y="4914"/>
                    </a:cubicBezTo>
                    <a:cubicBezTo>
                      <a:pt x="19786" y="4524"/>
                      <a:pt x="20099" y="4273"/>
                      <a:pt x="20471" y="4273"/>
                    </a:cubicBezTo>
                    <a:close/>
                    <a:moveTo>
                      <a:pt x="25289" y="4273"/>
                    </a:moveTo>
                    <a:cubicBezTo>
                      <a:pt x="25373" y="4273"/>
                      <a:pt x="25457" y="4284"/>
                      <a:pt x="25541" y="4309"/>
                    </a:cubicBezTo>
                    <a:cubicBezTo>
                      <a:pt x="25956" y="4462"/>
                      <a:pt x="26200" y="4921"/>
                      <a:pt x="26098" y="5348"/>
                    </a:cubicBezTo>
                    <a:cubicBezTo>
                      <a:pt x="26000" y="5741"/>
                      <a:pt x="25672" y="6145"/>
                      <a:pt x="25289" y="6145"/>
                    </a:cubicBezTo>
                    <a:cubicBezTo>
                      <a:pt x="25217" y="6145"/>
                      <a:pt x="25140" y="6131"/>
                      <a:pt x="25067" y="6101"/>
                    </a:cubicBezTo>
                    <a:cubicBezTo>
                      <a:pt x="24634" y="5923"/>
                      <a:pt x="24357" y="5358"/>
                      <a:pt x="24488" y="4914"/>
                    </a:cubicBezTo>
                    <a:cubicBezTo>
                      <a:pt x="24605" y="4524"/>
                      <a:pt x="24918" y="4273"/>
                      <a:pt x="25289" y="4273"/>
                    </a:cubicBezTo>
                    <a:close/>
                    <a:moveTo>
                      <a:pt x="30109" y="4273"/>
                    </a:moveTo>
                    <a:cubicBezTo>
                      <a:pt x="30192" y="4273"/>
                      <a:pt x="30276" y="4284"/>
                      <a:pt x="30360" y="4309"/>
                    </a:cubicBezTo>
                    <a:cubicBezTo>
                      <a:pt x="30775" y="4462"/>
                      <a:pt x="31019" y="4921"/>
                      <a:pt x="30917" y="5348"/>
                    </a:cubicBezTo>
                    <a:cubicBezTo>
                      <a:pt x="30818" y="5741"/>
                      <a:pt x="30491" y="6145"/>
                      <a:pt x="30109" y="6145"/>
                    </a:cubicBezTo>
                    <a:cubicBezTo>
                      <a:pt x="30035" y="6145"/>
                      <a:pt x="29959" y="6131"/>
                      <a:pt x="29886" y="6101"/>
                    </a:cubicBezTo>
                    <a:cubicBezTo>
                      <a:pt x="29453" y="5923"/>
                      <a:pt x="29176" y="5358"/>
                      <a:pt x="29307" y="4914"/>
                    </a:cubicBezTo>
                    <a:cubicBezTo>
                      <a:pt x="29420" y="4524"/>
                      <a:pt x="29737" y="4273"/>
                      <a:pt x="30109" y="4273"/>
                    </a:cubicBezTo>
                    <a:close/>
                    <a:moveTo>
                      <a:pt x="34927" y="4273"/>
                    </a:moveTo>
                    <a:cubicBezTo>
                      <a:pt x="35011" y="4273"/>
                      <a:pt x="35095" y="4284"/>
                      <a:pt x="35179" y="4309"/>
                    </a:cubicBezTo>
                    <a:cubicBezTo>
                      <a:pt x="35594" y="4462"/>
                      <a:pt x="35838" y="4921"/>
                      <a:pt x="35732" y="5348"/>
                    </a:cubicBezTo>
                    <a:cubicBezTo>
                      <a:pt x="35638" y="5741"/>
                      <a:pt x="35310" y="6145"/>
                      <a:pt x="34927" y="6145"/>
                    </a:cubicBezTo>
                    <a:cubicBezTo>
                      <a:pt x="34851" y="6145"/>
                      <a:pt x="34778" y="6131"/>
                      <a:pt x="34705" y="6101"/>
                    </a:cubicBezTo>
                    <a:cubicBezTo>
                      <a:pt x="34271" y="5923"/>
                      <a:pt x="33994" y="5358"/>
                      <a:pt x="34125" y="4914"/>
                    </a:cubicBezTo>
                    <a:cubicBezTo>
                      <a:pt x="34239" y="4524"/>
                      <a:pt x="34556" y="4273"/>
                      <a:pt x="34927" y="4273"/>
                    </a:cubicBezTo>
                    <a:close/>
                    <a:moveTo>
                      <a:pt x="39746" y="4273"/>
                    </a:moveTo>
                    <a:cubicBezTo>
                      <a:pt x="39829" y="4273"/>
                      <a:pt x="39913" y="4284"/>
                      <a:pt x="39997" y="4309"/>
                    </a:cubicBezTo>
                    <a:cubicBezTo>
                      <a:pt x="40412" y="4462"/>
                      <a:pt x="40656" y="4921"/>
                      <a:pt x="40551" y="5348"/>
                    </a:cubicBezTo>
                    <a:cubicBezTo>
                      <a:pt x="40456" y="5741"/>
                      <a:pt x="40128" y="6145"/>
                      <a:pt x="39746" y="6145"/>
                    </a:cubicBezTo>
                    <a:cubicBezTo>
                      <a:pt x="39669" y="6145"/>
                      <a:pt x="39597" y="6131"/>
                      <a:pt x="39523" y="6101"/>
                    </a:cubicBezTo>
                    <a:cubicBezTo>
                      <a:pt x="39091" y="5923"/>
                      <a:pt x="38810" y="5358"/>
                      <a:pt x="38945" y="4914"/>
                    </a:cubicBezTo>
                    <a:cubicBezTo>
                      <a:pt x="39057" y="4524"/>
                      <a:pt x="39375" y="4273"/>
                      <a:pt x="39746" y="4273"/>
                    </a:cubicBezTo>
                    <a:close/>
                    <a:moveTo>
                      <a:pt x="44565" y="4273"/>
                    </a:moveTo>
                    <a:cubicBezTo>
                      <a:pt x="44649" y="4273"/>
                      <a:pt x="44733" y="4284"/>
                      <a:pt x="44816" y="4309"/>
                    </a:cubicBezTo>
                    <a:cubicBezTo>
                      <a:pt x="45232" y="4462"/>
                      <a:pt x="45476" y="4921"/>
                      <a:pt x="45370" y="5348"/>
                    </a:cubicBezTo>
                    <a:cubicBezTo>
                      <a:pt x="45275" y="5741"/>
                      <a:pt x="44948" y="6145"/>
                      <a:pt x="44561" y="6145"/>
                    </a:cubicBezTo>
                    <a:cubicBezTo>
                      <a:pt x="44489" y="6145"/>
                      <a:pt x="44415" y="6131"/>
                      <a:pt x="44343" y="6101"/>
                    </a:cubicBezTo>
                    <a:cubicBezTo>
                      <a:pt x="43909" y="5923"/>
                      <a:pt x="43628" y="5358"/>
                      <a:pt x="43760" y="4914"/>
                    </a:cubicBezTo>
                    <a:cubicBezTo>
                      <a:pt x="43877" y="4524"/>
                      <a:pt x="44193" y="4273"/>
                      <a:pt x="44565" y="4273"/>
                    </a:cubicBezTo>
                    <a:close/>
                    <a:moveTo>
                      <a:pt x="49384" y="4273"/>
                    </a:moveTo>
                    <a:cubicBezTo>
                      <a:pt x="49464" y="4273"/>
                      <a:pt x="49551" y="4284"/>
                      <a:pt x="49631" y="4309"/>
                    </a:cubicBezTo>
                    <a:cubicBezTo>
                      <a:pt x="50050" y="4462"/>
                      <a:pt x="50294" y="4921"/>
                      <a:pt x="50188" y="5348"/>
                    </a:cubicBezTo>
                    <a:cubicBezTo>
                      <a:pt x="50094" y="5741"/>
                      <a:pt x="49766" y="6145"/>
                      <a:pt x="49380" y="6145"/>
                    </a:cubicBezTo>
                    <a:cubicBezTo>
                      <a:pt x="49307" y="6145"/>
                      <a:pt x="49235" y="6131"/>
                      <a:pt x="49161" y="6101"/>
                    </a:cubicBezTo>
                    <a:cubicBezTo>
                      <a:pt x="48724" y="5923"/>
                      <a:pt x="48448" y="5358"/>
                      <a:pt x="48579" y="4914"/>
                    </a:cubicBezTo>
                    <a:cubicBezTo>
                      <a:pt x="48695" y="4524"/>
                      <a:pt x="49012" y="4273"/>
                      <a:pt x="49384" y="4273"/>
                    </a:cubicBezTo>
                    <a:close/>
                    <a:moveTo>
                      <a:pt x="54202" y="4273"/>
                    </a:moveTo>
                    <a:cubicBezTo>
                      <a:pt x="54283" y="4273"/>
                      <a:pt x="54370" y="4284"/>
                      <a:pt x="54450" y="4309"/>
                    </a:cubicBezTo>
                    <a:cubicBezTo>
                      <a:pt x="54869" y="4462"/>
                      <a:pt x="55113" y="4921"/>
                      <a:pt x="55008" y="5348"/>
                    </a:cubicBezTo>
                    <a:cubicBezTo>
                      <a:pt x="54913" y="5741"/>
                      <a:pt x="54585" y="6145"/>
                      <a:pt x="54199" y="6145"/>
                    </a:cubicBezTo>
                    <a:cubicBezTo>
                      <a:pt x="54126" y="6145"/>
                      <a:pt x="54053" y="6131"/>
                      <a:pt x="53980" y="6101"/>
                    </a:cubicBezTo>
                    <a:cubicBezTo>
                      <a:pt x="53543" y="5923"/>
                      <a:pt x="53266" y="5358"/>
                      <a:pt x="53397" y="4914"/>
                    </a:cubicBezTo>
                    <a:cubicBezTo>
                      <a:pt x="53514" y="4524"/>
                      <a:pt x="53827" y="4273"/>
                      <a:pt x="54202" y="4273"/>
                    </a:cubicBezTo>
                    <a:close/>
                    <a:moveTo>
                      <a:pt x="59022" y="4273"/>
                    </a:moveTo>
                    <a:cubicBezTo>
                      <a:pt x="59101" y="4273"/>
                      <a:pt x="59189" y="4284"/>
                      <a:pt x="59269" y="4309"/>
                    </a:cubicBezTo>
                    <a:cubicBezTo>
                      <a:pt x="59688" y="4462"/>
                      <a:pt x="59932" y="4921"/>
                      <a:pt x="59826" y="5348"/>
                    </a:cubicBezTo>
                    <a:cubicBezTo>
                      <a:pt x="59731" y="5741"/>
                      <a:pt x="59400" y="6145"/>
                      <a:pt x="59017" y="6145"/>
                    </a:cubicBezTo>
                    <a:cubicBezTo>
                      <a:pt x="58945" y="6145"/>
                      <a:pt x="58872" y="6131"/>
                      <a:pt x="58799" y="6101"/>
                    </a:cubicBezTo>
                    <a:cubicBezTo>
                      <a:pt x="58362" y="5923"/>
                      <a:pt x="58085" y="5358"/>
                      <a:pt x="58217" y="4914"/>
                    </a:cubicBezTo>
                    <a:cubicBezTo>
                      <a:pt x="58333" y="4524"/>
                      <a:pt x="58646" y="4273"/>
                      <a:pt x="59022" y="4273"/>
                    </a:cubicBezTo>
                    <a:close/>
                    <a:moveTo>
                      <a:pt x="63837" y="4273"/>
                    </a:moveTo>
                    <a:cubicBezTo>
                      <a:pt x="63921" y="4273"/>
                      <a:pt x="64004" y="4284"/>
                      <a:pt x="64087" y="4309"/>
                    </a:cubicBezTo>
                    <a:cubicBezTo>
                      <a:pt x="64503" y="4462"/>
                      <a:pt x="64747" y="4921"/>
                      <a:pt x="64645" y="5348"/>
                    </a:cubicBezTo>
                    <a:cubicBezTo>
                      <a:pt x="64551" y="5741"/>
                      <a:pt x="64219" y="6145"/>
                      <a:pt x="63837" y="6145"/>
                    </a:cubicBezTo>
                    <a:cubicBezTo>
                      <a:pt x="63764" y="6145"/>
                      <a:pt x="63691" y="6131"/>
                      <a:pt x="63618" y="6101"/>
                    </a:cubicBezTo>
                    <a:cubicBezTo>
                      <a:pt x="63181" y="5923"/>
                      <a:pt x="62904" y="5358"/>
                      <a:pt x="63035" y="4914"/>
                    </a:cubicBezTo>
                    <a:cubicBezTo>
                      <a:pt x="63152" y="4524"/>
                      <a:pt x="63465" y="4273"/>
                      <a:pt x="63837" y="4273"/>
                    </a:cubicBezTo>
                    <a:close/>
                    <a:moveTo>
                      <a:pt x="68655" y="4273"/>
                    </a:moveTo>
                    <a:cubicBezTo>
                      <a:pt x="68739" y="4273"/>
                      <a:pt x="68823" y="4284"/>
                      <a:pt x="68907" y="4309"/>
                    </a:cubicBezTo>
                    <a:cubicBezTo>
                      <a:pt x="69322" y="4462"/>
                      <a:pt x="69566" y="4921"/>
                      <a:pt x="69464" y="5348"/>
                    </a:cubicBezTo>
                    <a:cubicBezTo>
                      <a:pt x="69369" y="5741"/>
                      <a:pt x="69038" y="6145"/>
                      <a:pt x="68655" y="6145"/>
                    </a:cubicBezTo>
                    <a:cubicBezTo>
                      <a:pt x="68582" y="6145"/>
                      <a:pt x="68510" y="6131"/>
                      <a:pt x="68436" y="6101"/>
                    </a:cubicBezTo>
                    <a:cubicBezTo>
                      <a:pt x="67999" y="5923"/>
                      <a:pt x="67723" y="5358"/>
                      <a:pt x="67854" y="4914"/>
                    </a:cubicBezTo>
                    <a:cubicBezTo>
                      <a:pt x="67971" y="4524"/>
                      <a:pt x="68283" y="4273"/>
                      <a:pt x="68655" y="4273"/>
                    </a:cubicBezTo>
                    <a:close/>
                    <a:moveTo>
                      <a:pt x="73474" y="4273"/>
                    </a:moveTo>
                    <a:cubicBezTo>
                      <a:pt x="73558" y="4273"/>
                      <a:pt x="73642" y="4284"/>
                      <a:pt x="73725" y="4309"/>
                    </a:cubicBezTo>
                    <a:cubicBezTo>
                      <a:pt x="74140" y="4462"/>
                      <a:pt x="74385" y="4921"/>
                      <a:pt x="74283" y="5348"/>
                    </a:cubicBezTo>
                    <a:cubicBezTo>
                      <a:pt x="74184" y="5741"/>
                      <a:pt x="73856" y="6145"/>
                      <a:pt x="73474" y="6145"/>
                    </a:cubicBezTo>
                    <a:cubicBezTo>
                      <a:pt x="73402" y="6145"/>
                      <a:pt x="73325" y="6131"/>
                      <a:pt x="73256" y="6101"/>
                    </a:cubicBezTo>
                    <a:cubicBezTo>
                      <a:pt x="72819" y="5923"/>
                      <a:pt x="72542" y="5358"/>
                      <a:pt x="72673" y="4914"/>
                    </a:cubicBezTo>
                    <a:cubicBezTo>
                      <a:pt x="72790" y="4524"/>
                      <a:pt x="73103" y="4273"/>
                      <a:pt x="73474" y="4273"/>
                    </a:cubicBezTo>
                    <a:close/>
                    <a:moveTo>
                      <a:pt x="78293" y="4273"/>
                    </a:moveTo>
                    <a:cubicBezTo>
                      <a:pt x="78377" y="4273"/>
                      <a:pt x="78461" y="4284"/>
                      <a:pt x="78544" y="4309"/>
                    </a:cubicBezTo>
                    <a:cubicBezTo>
                      <a:pt x="78960" y="4462"/>
                      <a:pt x="79204" y="4921"/>
                      <a:pt x="79101" y="5348"/>
                    </a:cubicBezTo>
                    <a:cubicBezTo>
                      <a:pt x="79003" y="5741"/>
                      <a:pt x="78676" y="6145"/>
                      <a:pt x="78293" y="6145"/>
                    </a:cubicBezTo>
                    <a:cubicBezTo>
                      <a:pt x="78220" y="6145"/>
                      <a:pt x="78144" y="6131"/>
                      <a:pt x="78071" y="6101"/>
                    </a:cubicBezTo>
                    <a:cubicBezTo>
                      <a:pt x="77637" y="5923"/>
                      <a:pt x="77361" y="5358"/>
                      <a:pt x="77492" y="4914"/>
                    </a:cubicBezTo>
                    <a:cubicBezTo>
                      <a:pt x="77608" y="4524"/>
                      <a:pt x="77921" y="4273"/>
                      <a:pt x="78293" y="4273"/>
                    </a:cubicBezTo>
                    <a:close/>
                    <a:moveTo>
                      <a:pt x="83112" y="4273"/>
                    </a:moveTo>
                    <a:cubicBezTo>
                      <a:pt x="83196" y="4273"/>
                      <a:pt x="83280" y="4284"/>
                      <a:pt x="83363" y="4309"/>
                    </a:cubicBezTo>
                    <a:cubicBezTo>
                      <a:pt x="83778" y="4462"/>
                      <a:pt x="84023" y="4921"/>
                      <a:pt x="83917" y="5348"/>
                    </a:cubicBezTo>
                    <a:cubicBezTo>
                      <a:pt x="83822" y="5741"/>
                      <a:pt x="83494" y="6145"/>
                      <a:pt x="83112" y="6145"/>
                    </a:cubicBezTo>
                    <a:cubicBezTo>
                      <a:pt x="83039" y="6145"/>
                      <a:pt x="82962" y="6131"/>
                      <a:pt x="82890" y="6101"/>
                    </a:cubicBezTo>
                    <a:cubicBezTo>
                      <a:pt x="82456" y="5923"/>
                      <a:pt x="82179" y="5358"/>
                      <a:pt x="82310" y="4914"/>
                    </a:cubicBezTo>
                    <a:cubicBezTo>
                      <a:pt x="82423" y="4524"/>
                      <a:pt x="82740" y="4273"/>
                      <a:pt x="83112" y="4273"/>
                    </a:cubicBezTo>
                    <a:close/>
                    <a:moveTo>
                      <a:pt x="87930" y="4273"/>
                    </a:moveTo>
                    <a:cubicBezTo>
                      <a:pt x="88014" y="4273"/>
                      <a:pt x="88098" y="4284"/>
                      <a:pt x="88182" y="4309"/>
                    </a:cubicBezTo>
                    <a:cubicBezTo>
                      <a:pt x="88597" y="4462"/>
                      <a:pt x="88841" y="4921"/>
                      <a:pt x="88735" y="5348"/>
                    </a:cubicBezTo>
                    <a:cubicBezTo>
                      <a:pt x="88641" y="5741"/>
                      <a:pt x="88313" y="6145"/>
                      <a:pt x="87930" y="6145"/>
                    </a:cubicBezTo>
                    <a:cubicBezTo>
                      <a:pt x="87854" y="6145"/>
                      <a:pt x="87782" y="6131"/>
                      <a:pt x="87708" y="6101"/>
                    </a:cubicBezTo>
                    <a:cubicBezTo>
                      <a:pt x="87275" y="5923"/>
                      <a:pt x="86995" y="5358"/>
                      <a:pt x="87130" y="4914"/>
                    </a:cubicBezTo>
                    <a:cubicBezTo>
                      <a:pt x="87242" y="4524"/>
                      <a:pt x="87559" y="4273"/>
                      <a:pt x="87930" y="4273"/>
                    </a:cubicBezTo>
                    <a:close/>
                    <a:moveTo>
                      <a:pt x="1174" y="2969"/>
                    </a:moveTo>
                    <a:cubicBezTo>
                      <a:pt x="1152" y="2969"/>
                      <a:pt x="1130" y="2973"/>
                      <a:pt x="1108" y="2973"/>
                    </a:cubicBezTo>
                    <a:cubicBezTo>
                      <a:pt x="606" y="3002"/>
                      <a:pt x="194" y="3293"/>
                      <a:pt x="4" y="3752"/>
                    </a:cubicBezTo>
                    <a:cubicBezTo>
                      <a:pt x="1" y="3756"/>
                      <a:pt x="1" y="3759"/>
                      <a:pt x="1" y="3763"/>
                    </a:cubicBezTo>
                    <a:lnTo>
                      <a:pt x="4" y="3850"/>
                    </a:lnTo>
                    <a:cubicBezTo>
                      <a:pt x="4" y="4015"/>
                      <a:pt x="8" y="4183"/>
                      <a:pt x="8" y="4349"/>
                    </a:cubicBezTo>
                    <a:cubicBezTo>
                      <a:pt x="8" y="4572"/>
                      <a:pt x="11" y="4798"/>
                      <a:pt x="15" y="5020"/>
                    </a:cubicBezTo>
                    <a:cubicBezTo>
                      <a:pt x="29" y="5566"/>
                      <a:pt x="314" y="6084"/>
                      <a:pt x="740" y="6335"/>
                    </a:cubicBezTo>
                    <a:cubicBezTo>
                      <a:pt x="904" y="6429"/>
                      <a:pt x="1071" y="6481"/>
                      <a:pt x="1243" y="6481"/>
                    </a:cubicBezTo>
                    <a:cubicBezTo>
                      <a:pt x="1556" y="6481"/>
                      <a:pt x="1851" y="6309"/>
                      <a:pt x="2055" y="6018"/>
                    </a:cubicBezTo>
                    <a:cubicBezTo>
                      <a:pt x="2339" y="5603"/>
                      <a:pt x="2368" y="5173"/>
                      <a:pt x="2371" y="4655"/>
                    </a:cubicBezTo>
                    <a:cubicBezTo>
                      <a:pt x="2376" y="4412"/>
                      <a:pt x="2379" y="4168"/>
                      <a:pt x="2383" y="3924"/>
                    </a:cubicBezTo>
                    <a:lnTo>
                      <a:pt x="2386" y="3767"/>
                    </a:lnTo>
                    <a:cubicBezTo>
                      <a:pt x="2386" y="3763"/>
                      <a:pt x="2383" y="3756"/>
                      <a:pt x="2383" y="3752"/>
                    </a:cubicBezTo>
                    <a:cubicBezTo>
                      <a:pt x="2102" y="3265"/>
                      <a:pt x="1650" y="2969"/>
                      <a:pt x="1174" y="2969"/>
                    </a:cubicBezTo>
                    <a:close/>
                    <a:moveTo>
                      <a:pt x="5992" y="2969"/>
                    </a:moveTo>
                    <a:cubicBezTo>
                      <a:pt x="5970" y="2969"/>
                      <a:pt x="5948" y="2973"/>
                      <a:pt x="5927" y="2973"/>
                    </a:cubicBezTo>
                    <a:cubicBezTo>
                      <a:pt x="5424" y="3002"/>
                      <a:pt x="5012" y="3293"/>
                      <a:pt x="4823" y="3752"/>
                    </a:cubicBezTo>
                    <a:cubicBezTo>
                      <a:pt x="4819" y="3756"/>
                      <a:pt x="4819" y="3767"/>
                      <a:pt x="4819" y="3771"/>
                    </a:cubicBezTo>
                    <a:lnTo>
                      <a:pt x="4823" y="3850"/>
                    </a:lnTo>
                    <a:cubicBezTo>
                      <a:pt x="4823" y="4018"/>
                      <a:pt x="4827" y="4186"/>
                      <a:pt x="4827" y="4357"/>
                    </a:cubicBezTo>
                    <a:cubicBezTo>
                      <a:pt x="4827" y="4576"/>
                      <a:pt x="4830" y="4798"/>
                      <a:pt x="4834" y="5020"/>
                    </a:cubicBezTo>
                    <a:cubicBezTo>
                      <a:pt x="4849" y="5566"/>
                      <a:pt x="5133" y="6084"/>
                      <a:pt x="5559" y="6335"/>
                    </a:cubicBezTo>
                    <a:cubicBezTo>
                      <a:pt x="5723" y="6429"/>
                      <a:pt x="5890" y="6481"/>
                      <a:pt x="6061" y="6481"/>
                    </a:cubicBezTo>
                    <a:cubicBezTo>
                      <a:pt x="6375" y="6481"/>
                      <a:pt x="6670" y="6309"/>
                      <a:pt x="6873" y="6018"/>
                    </a:cubicBezTo>
                    <a:cubicBezTo>
                      <a:pt x="7157" y="5603"/>
                      <a:pt x="7187" y="5173"/>
                      <a:pt x="7191" y="4655"/>
                    </a:cubicBezTo>
                    <a:cubicBezTo>
                      <a:pt x="7194" y="4412"/>
                      <a:pt x="7198" y="4164"/>
                      <a:pt x="7201" y="3920"/>
                    </a:cubicBezTo>
                    <a:lnTo>
                      <a:pt x="7205" y="3767"/>
                    </a:lnTo>
                    <a:cubicBezTo>
                      <a:pt x="7205" y="3763"/>
                      <a:pt x="7201" y="3756"/>
                      <a:pt x="7201" y="3752"/>
                    </a:cubicBezTo>
                    <a:cubicBezTo>
                      <a:pt x="6921" y="3265"/>
                      <a:pt x="6469" y="2969"/>
                      <a:pt x="5992" y="2969"/>
                    </a:cubicBezTo>
                    <a:close/>
                    <a:moveTo>
                      <a:pt x="10811" y="2969"/>
                    </a:moveTo>
                    <a:cubicBezTo>
                      <a:pt x="10790" y="2969"/>
                      <a:pt x="10768" y="2973"/>
                      <a:pt x="10746" y="2973"/>
                    </a:cubicBezTo>
                    <a:cubicBezTo>
                      <a:pt x="10243" y="3002"/>
                      <a:pt x="9831" y="3293"/>
                      <a:pt x="9642" y="3749"/>
                    </a:cubicBezTo>
                    <a:cubicBezTo>
                      <a:pt x="9638" y="3752"/>
                      <a:pt x="9638" y="3756"/>
                      <a:pt x="9638" y="3763"/>
                    </a:cubicBezTo>
                    <a:lnTo>
                      <a:pt x="9642" y="3850"/>
                    </a:lnTo>
                    <a:cubicBezTo>
                      <a:pt x="9642" y="4018"/>
                      <a:pt x="9645" y="4190"/>
                      <a:pt x="9645" y="4361"/>
                    </a:cubicBezTo>
                    <a:cubicBezTo>
                      <a:pt x="9645" y="4579"/>
                      <a:pt x="9649" y="4801"/>
                      <a:pt x="9653" y="5020"/>
                    </a:cubicBezTo>
                    <a:cubicBezTo>
                      <a:pt x="9667" y="5566"/>
                      <a:pt x="9951" y="6084"/>
                      <a:pt x="10378" y="6335"/>
                    </a:cubicBezTo>
                    <a:cubicBezTo>
                      <a:pt x="10541" y="6429"/>
                      <a:pt x="10709" y="6481"/>
                      <a:pt x="10880" y="6481"/>
                    </a:cubicBezTo>
                    <a:cubicBezTo>
                      <a:pt x="11193" y="6481"/>
                      <a:pt x="11489" y="6309"/>
                      <a:pt x="11693" y="6018"/>
                    </a:cubicBezTo>
                    <a:cubicBezTo>
                      <a:pt x="11977" y="5603"/>
                      <a:pt x="12006" y="5173"/>
                      <a:pt x="12009" y="4655"/>
                    </a:cubicBezTo>
                    <a:cubicBezTo>
                      <a:pt x="12013" y="4412"/>
                      <a:pt x="12017" y="4168"/>
                      <a:pt x="12020" y="3924"/>
                    </a:cubicBezTo>
                    <a:lnTo>
                      <a:pt x="12024" y="3767"/>
                    </a:lnTo>
                    <a:cubicBezTo>
                      <a:pt x="12024" y="3763"/>
                      <a:pt x="12020" y="3756"/>
                      <a:pt x="12020" y="3752"/>
                    </a:cubicBezTo>
                    <a:cubicBezTo>
                      <a:pt x="11740" y="3265"/>
                      <a:pt x="11288" y="2969"/>
                      <a:pt x="10811" y="2969"/>
                    </a:cubicBezTo>
                    <a:close/>
                    <a:moveTo>
                      <a:pt x="15630" y="2969"/>
                    </a:moveTo>
                    <a:cubicBezTo>
                      <a:pt x="15608" y="2969"/>
                      <a:pt x="15586" y="2973"/>
                      <a:pt x="15561" y="2973"/>
                    </a:cubicBezTo>
                    <a:cubicBezTo>
                      <a:pt x="15062" y="3002"/>
                      <a:pt x="14650" y="3293"/>
                      <a:pt x="14461" y="3752"/>
                    </a:cubicBezTo>
                    <a:cubicBezTo>
                      <a:pt x="14457" y="3756"/>
                      <a:pt x="14457" y="3759"/>
                      <a:pt x="14457" y="3763"/>
                    </a:cubicBezTo>
                    <a:lnTo>
                      <a:pt x="14457" y="3850"/>
                    </a:lnTo>
                    <a:cubicBezTo>
                      <a:pt x="14461" y="4018"/>
                      <a:pt x="14465" y="4190"/>
                      <a:pt x="14465" y="4357"/>
                    </a:cubicBezTo>
                    <a:cubicBezTo>
                      <a:pt x="14465" y="4579"/>
                      <a:pt x="14468" y="4801"/>
                      <a:pt x="14472" y="5020"/>
                    </a:cubicBezTo>
                    <a:cubicBezTo>
                      <a:pt x="14483" y="5566"/>
                      <a:pt x="14771" y="6084"/>
                      <a:pt x="15196" y="6335"/>
                    </a:cubicBezTo>
                    <a:cubicBezTo>
                      <a:pt x="15361" y="6429"/>
                      <a:pt x="15528" y="6481"/>
                      <a:pt x="15699" y="6481"/>
                    </a:cubicBezTo>
                    <a:cubicBezTo>
                      <a:pt x="16013" y="6481"/>
                      <a:pt x="16307" y="6309"/>
                      <a:pt x="16507" y="6018"/>
                    </a:cubicBezTo>
                    <a:cubicBezTo>
                      <a:pt x="16795" y="5603"/>
                      <a:pt x="16821" y="5173"/>
                      <a:pt x="16828" y="4655"/>
                    </a:cubicBezTo>
                    <a:cubicBezTo>
                      <a:pt x="16832" y="4412"/>
                      <a:pt x="16835" y="4168"/>
                      <a:pt x="16839" y="3924"/>
                    </a:cubicBezTo>
                    <a:lnTo>
                      <a:pt x="16843" y="3767"/>
                    </a:lnTo>
                    <a:cubicBezTo>
                      <a:pt x="16843" y="3763"/>
                      <a:pt x="16839" y="3756"/>
                      <a:pt x="16839" y="3752"/>
                    </a:cubicBezTo>
                    <a:cubicBezTo>
                      <a:pt x="16559" y="3265"/>
                      <a:pt x="16107" y="2969"/>
                      <a:pt x="15630" y="2969"/>
                    </a:cubicBezTo>
                    <a:close/>
                    <a:moveTo>
                      <a:pt x="20449" y="2969"/>
                    </a:moveTo>
                    <a:cubicBezTo>
                      <a:pt x="20427" y="2969"/>
                      <a:pt x="20405" y="2973"/>
                      <a:pt x="20379" y="2973"/>
                    </a:cubicBezTo>
                    <a:cubicBezTo>
                      <a:pt x="19881" y="3002"/>
                      <a:pt x="19469" y="3293"/>
                      <a:pt x="19279" y="3752"/>
                    </a:cubicBezTo>
                    <a:cubicBezTo>
                      <a:pt x="19276" y="3756"/>
                      <a:pt x="19276" y="3767"/>
                      <a:pt x="19276" y="3771"/>
                    </a:cubicBezTo>
                    <a:lnTo>
                      <a:pt x="19276" y="3850"/>
                    </a:lnTo>
                    <a:cubicBezTo>
                      <a:pt x="19279" y="4018"/>
                      <a:pt x="19279" y="4186"/>
                      <a:pt x="19283" y="4357"/>
                    </a:cubicBezTo>
                    <a:cubicBezTo>
                      <a:pt x="19283" y="4576"/>
                      <a:pt x="19283" y="4798"/>
                      <a:pt x="19291" y="5020"/>
                    </a:cubicBezTo>
                    <a:cubicBezTo>
                      <a:pt x="19301" y="5566"/>
                      <a:pt x="19585" y="6084"/>
                      <a:pt x="20016" y="6335"/>
                    </a:cubicBezTo>
                    <a:cubicBezTo>
                      <a:pt x="20175" y="6429"/>
                      <a:pt x="20347" y="6481"/>
                      <a:pt x="20518" y="6481"/>
                    </a:cubicBezTo>
                    <a:cubicBezTo>
                      <a:pt x="20828" y="6481"/>
                      <a:pt x="21127" y="6309"/>
                      <a:pt x="21327" y="6018"/>
                    </a:cubicBezTo>
                    <a:cubicBezTo>
                      <a:pt x="21614" y="5603"/>
                      <a:pt x="21640" y="5173"/>
                      <a:pt x="21647" y="4655"/>
                    </a:cubicBezTo>
                    <a:cubicBezTo>
                      <a:pt x="21651" y="4408"/>
                      <a:pt x="21655" y="4161"/>
                      <a:pt x="21658" y="3909"/>
                    </a:cubicBezTo>
                    <a:lnTo>
                      <a:pt x="21662" y="3767"/>
                    </a:lnTo>
                    <a:cubicBezTo>
                      <a:pt x="21662" y="3763"/>
                      <a:pt x="21658" y="3756"/>
                      <a:pt x="21658" y="3752"/>
                    </a:cubicBezTo>
                    <a:cubicBezTo>
                      <a:pt x="21377" y="3265"/>
                      <a:pt x="20926" y="2969"/>
                      <a:pt x="20449" y="2969"/>
                    </a:cubicBezTo>
                    <a:close/>
                    <a:moveTo>
                      <a:pt x="25268" y="2969"/>
                    </a:moveTo>
                    <a:cubicBezTo>
                      <a:pt x="25246" y="2969"/>
                      <a:pt x="25224" y="2973"/>
                      <a:pt x="25198" y="2973"/>
                    </a:cubicBezTo>
                    <a:cubicBezTo>
                      <a:pt x="24699" y="3002"/>
                      <a:pt x="24284" y="3293"/>
                      <a:pt x="24094" y="3752"/>
                    </a:cubicBezTo>
                    <a:lnTo>
                      <a:pt x="24094" y="3763"/>
                    </a:lnTo>
                    <a:lnTo>
                      <a:pt x="24094" y="3850"/>
                    </a:lnTo>
                    <a:cubicBezTo>
                      <a:pt x="24099" y="4018"/>
                      <a:pt x="24099" y="4186"/>
                      <a:pt x="24102" y="4353"/>
                    </a:cubicBezTo>
                    <a:cubicBezTo>
                      <a:pt x="24102" y="4576"/>
                      <a:pt x="24102" y="4798"/>
                      <a:pt x="24109" y="5020"/>
                    </a:cubicBezTo>
                    <a:cubicBezTo>
                      <a:pt x="24121" y="5566"/>
                      <a:pt x="24405" y="6084"/>
                      <a:pt x="24834" y="6335"/>
                    </a:cubicBezTo>
                    <a:cubicBezTo>
                      <a:pt x="24995" y="6429"/>
                      <a:pt x="25165" y="6481"/>
                      <a:pt x="25337" y="6481"/>
                    </a:cubicBezTo>
                    <a:cubicBezTo>
                      <a:pt x="25646" y="6481"/>
                      <a:pt x="25945" y="6309"/>
                      <a:pt x="26145" y="6018"/>
                    </a:cubicBezTo>
                    <a:cubicBezTo>
                      <a:pt x="26433" y="5603"/>
                      <a:pt x="26459" y="5173"/>
                      <a:pt x="26466" y="4655"/>
                    </a:cubicBezTo>
                    <a:cubicBezTo>
                      <a:pt x="26469" y="4419"/>
                      <a:pt x="26473" y="4178"/>
                      <a:pt x="26476" y="3942"/>
                    </a:cubicBezTo>
                    <a:lnTo>
                      <a:pt x="26476" y="3767"/>
                    </a:lnTo>
                    <a:cubicBezTo>
                      <a:pt x="26476" y="3763"/>
                      <a:pt x="26476" y="3756"/>
                      <a:pt x="26473" y="3752"/>
                    </a:cubicBezTo>
                    <a:cubicBezTo>
                      <a:pt x="26197" y="3265"/>
                      <a:pt x="25745" y="2969"/>
                      <a:pt x="25268" y="2969"/>
                    </a:cubicBezTo>
                    <a:close/>
                    <a:moveTo>
                      <a:pt x="30087" y="2969"/>
                    </a:moveTo>
                    <a:cubicBezTo>
                      <a:pt x="30065" y="2969"/>
                      <a:pt x="30043" y="2973"/>
                      <a:pt x="30017" y="2973"/>
                    </a:cubicBezTo>
                    <a:cubicBezTo>
                      <a:pt x="29519" y="3002"/>
                      <a:pt x="29103" y="3293"/>
                      <a:pt x="28914" y="3752"/>
                    </a:cubicBezTo>
                    <a:lnTo>
                      <a:pt x="28914" y="3763"/>
                    </a:lnTo>
                    <a:lnTo>
                      <a:pt x="28914" y="3850"/>
                    </a:lnTo>
                    <a:cubicBezTo>
                      <a:pt x="28917" y="4015"/>
                      <a:pt x="28917" y="4178"/>
                      <a:pt x="28917" y="4346"/>
                    </a:cubicBezTo>
                    <a:cubicBezTo>
                      <a:pt x="28921" y="4568"/>
                      <a:pt x="28921" y="4794"/>
                      <a:pt x="28929" y="5020"/>
                    </a:cubicBezTo>
                    <a:cubicBezTo>
                      <a:pt x="28939" y="5566"/>
                      <a:pt x="29223" y="6084"/>
                      <a:pt x="29653" y="6335"/>
                    </a:cubicBezTo>
                    <a:cubicBezTo>
                      <a:pt x="29813" y="6429"/>
                      <a:pt x="29985" y="6481"/>
                      <a:pt x="30156" y="6481"/>
                    </a:cubicBezTo>
                    <a:cubicBezTo>
                      <a:pt x="30465" y="6481"/>
                      <a:pt x="30760" y="6309"/>
                      <a:pt x="30964" y="6018"/>
                    </a:cubicBezTo>
                    <a:cubicBezTo>
                      <a:pt x="31252" y="5603"/>
                      <a:pt x="31277" y="5173"/>
                      <a:pt x="31284" y="4655"/>
                    </a:cubicBezTo>
                    <a:cubicBezTo>
                      <a:pt x="31284" y="4415"/>
                      <a:pt x="31292" y="4171"/>
                      <a:pt x="31296" y="3931"/>
                    </a:cubicBezTo>
                    <a:lnTo>
                      <a:pt x="31296" y="3767"/>
                    </a:lnTo>
                    <a:cubicBezTo>
                      <a:pt x="31296" y="3763"/>
                      <a:pt x="31296" y="3756"/>
                      <a:pt x="31292" y="3752"/>
                    </a:cubicBezTo>
                    <a:cubicBezTo>
                      <a:pt x="31012" y="3265"/>
                      <a:pt x="30563" y="2969"/>
                      <a:pt x="30087" y="2969"/>
                    </a:cubicBezTo>
                    <a:close/>
                    <a:moveTo>
                      <a:pt x="34905" y="2969"/>
                    </a:moveTo>
                    <a:cubicBezTo>
                      <a:pt x="34883" y="2969"/>
                      <a:pt x="34858" y="2973"/>
                      <a:pt x="34836" y="2973"/>
                    </a:cubicBezTo>
                    <a:cubicBezTo>
                      <a:pt x="34337" y="3002"/>
                      <a:pt x="33922" y="3293"/>
                      <a:pt x="33732" y="3752"/>
                    </a:cubicBezTo>
                    <a:lnTo>
                      <a:pt x="33732" y="3763"/>
                    </a:lnTo>
                    <a:lnTo>
                      <a:pt x="33732" y="3850"/>
                    </a:lnTo>
                    <a:cubicBezTo>
                      <a:pt x="33736" y="4015"/>
                      <a:pt x="33736" y="4183"/>
                      <a:pt x="33736" y="4349"/>
                    </a:cubicBezTo>
                    <a:cubicBezTo>
                      <a:pt x="33740" y="4572"/>
                      <a:pt x="33740" y="4798"/>
                      <a:pt x="33747" y="5020"/>
                    </a:cubicBezTo>
                    <a:cubicBezTo>
                      <a:pt x="33758" y="5566"/>
                      <a:pt x="34042" y="6084"/>
                      <a:pt x="34472" y="6335"/>
                    </a:cubicBezTo>
                    <a:cubicBezTo>
                      <a:pt x="34632" y="6429"/>
                      <a:pt x="34803" y="6481"/>
                      <a:pt x="34974" y="6481"/>
                    </a:cubicBezTo>
                    <a:cubicBezTo>
                      <a:pt x="35284" y="6481"/>
                      <a:pt x="35579" y="6309"/>
                      <a:pt x="35783" y="6018"/>
                    </a:cubicBezTo>
                    <a:cubicBezTo>
                      <a:pt x="36070" y="5603"/>
                      <a:pt x="36097" y="5173"/>
                      <a:pt x="36104" y="4655"/>
                    </a:cubicBezTo>
                    <a:cubicBezTo>
                      <a:pt x="36104" y="4415"/>
                      <a:pt x="36107" y="4171"/>
                      <a:pt x="36114" y="3927"/>
                    </a:cubicBezTo>
                    <a:lnTo>
                      <a:pt x="36114" y="3767"/>
                    </a:lnTo>
                    <a:cubicBezTo>
                      <a:pt x="36114" y="3763"/>
                      <a:pt x="36114" y="3756"/>
                      <a:pt x="36111" y="3752"/>
                    </a:cubicBezTo>
                    <a:cubicBezTo>
                      <a:pt x="35830" y="3265"/>
                      <a:pt x="35379" y="2969"/>
                      <a:pt x="34905" y="2969"/>
                    </a:cubicBezTo>
                    <a:close/>
                    <a:moveTo>
                      <a:pt x="39724" y="2969"/>
                    </a:moveTo>
                    <a:cubicBezTo>
                      <a:pt x="39703" y="2969"/>
                      <a:pt x="39676" y="2973"/>
                      <a:pt x="39655" y="2973"/>
                    </a:cubicBezTo>
                    <a:cubicBezTo>
                      <a:pt x="39152" y="3002"/>
                      <a:pt x="38741" y="3293"/>
                      <a:pt x="38551" y="3752"/>
                    </a:cubicBezTo>
                    <a:lnTo>
                      <a:pt x="38551" y="3763"/>
                    </a:lnTo>
                    <a:lnTo>
                      <a:pt x="38551" y="3850"/>
                    </a:lnTo>
                    <a:cubicBezTo>
                      <a:pt x="38555" y="4018"/>
                      <a:pt x="38555" y="4190"/>
                      <a:pt x="38555" y="4361"/>
                    </a:cubicBezTo>
                    <a:cubicBezTo>
                      <a:pt x="38558" y="4579"/>
                      <a:pt x="38558" y="4801"/>
                      <a:pt x="38566" y="5020"/>
                    </a:cubicBezTo>
                    <a:cubicBezTo>
                      <a:pt x="38577" y="5566"/>
                      <a:pt x="38861" y="6084"/>
                      <a:pt x="39287" y="6335"/>
                    </a:cubicBezTo>
                    <a:cubicBezTo>
                      <a:pt x="39451" y="6429"/>
                      <a:pt x="39622" y="6481"/>
                      <a:pt x="39794" y="6481"/>
                    </a:cubicBezTo>
                    <a:cubicBezTo>
                      <a:pt x="40103" y="6481"/>
                      <a:pt x="40398" y="6309"/>
                      <a:pt x="40602" y="6018"/>
                    </a:cubicBezTo>
                    <a:cubicBezTo>
                      <a:pt x="40890" y="5603"/>
                      <a:pt x="40915" y="5173"/>
                      <a:pt x="40922" y="4655"/>
                    </a:cubicBezTo>
                    <a:cubicBezTo>
                      <a:pt x="40922" y="4412"/>
                      <a:pt x="40926" y="4168"/>
                      <a:pt x="40930" y="3924"/>
                    </a:cubicBezTo>
                    <a:lnTo>
                      <a:pt x="40933" y="3767"/>
                    </a:lnTo>
                    <a:cubicBezTo>
                      <a:pt x="40933" y="3763"/>
                      <a:pt x="40933" y="3756"/>
                      <a:pt x="40930" y="3752"/>
                    </a:cubicBezTo>
                    <a:cubicBezTo>
                      <a:pt x="40649" y="3265"/>
                      <a:pt x="40197" y="2969"/>
                      <a:pt x="39724" y="2969"/>
                    </a:cubicBezTo>
                    <a:close/>
                    <a:moveTo>
                      <a:pt x="44543" y="2969"/>
                    </a:moveTo>
                    <a:cubicBezTo>
                      <a:pt x="44518" y="2969"/>
                      <a:pt x="44496" y="2973"/>
                      <a:pt x="44474" y="2973"/>
                    </a:cubicBezTo>
                    <a:cubicBezTo>
                      <a:pt x="43971" y="3002"/>
                      <a:pt x="43559" y="3293"/>
                      <a:pt x="43370" y="3749"/>
                    </a:cubicBezTo>
                    <a:lnTo>
                      <a:pt x="43370" y="3771"/>
                    </a:lnTo>
                    <a:lnTo>
                      <a:pt x="43370" y="3850"/>
                    </a:lnTo>
                    <a:cubicBezTo>
                      <a:pt x="43374" y="4018"/>
                      <a:pt x="43374" y="4186"/>
                      <a:pt x="43374" y="4353"/>
                    </a:cubicBezTo>
                    <a:cubicBezTo>
                      <a:pt x="43378" y="4576"/>
                      <a:pt x="43378" y="4798"/>
                      <a:pt x="43381" y="5020"/>
                    </a:cubicBezTo>
                    <a:cubicBezTo>
                      <a:pt x="43396" y="5566"/>
                      <a:pt x="43680" y="6084"/>
                      <a:pt x="44106" y="6335"/>
                    </a:cubicBezTo>
                    <a:cubicBezTo>
                      <a:pt x="44270" y="6429"/>
                      <a:pt x="44441" y="6481"/>
                      <a:pt x="44608" y="6481"/>
                    </a:cubicBezTo>
                    <a:cubicBezTo>
                      <a:pt x="44921" y="6481"/>
                      <a:pt x="45217" y="6309"/>
                      <a:pt x="45421" y="6018"/>
                    </a:cubicBezTo>
                    <a:cubicBezTo>
                      <a:pt x="45708" y="5603"/>
                      <a:pt x="45734" y="5173"/>
                      <a:pt x="45741" y="4655"/>
                    </a:cubicBezTo>
                    <a:cubicBezTo>
                      <a:pt x="45741" y="4405"/>
                      <a:pt x="45745" y="4153"/>
                      <a:pt x="45752" y="3902"/>
                    </a:cubicBezTo>
                    <a:lnTo>
                      <a:pt x="45752" y="3767"/>
                    </a:lnTo>
                    <a:cubicBezTo>
                      <a:pt x="45752" y="3763"/>
                      <a:pt x="45752" y="3759"/>
                      <a:pt x="45748" y="3752"/>
                    </a:cubicBezTo>
                    <a:cubicBezTo>
                      <a:pt x="45468" y="3265"/>
                      <a:pt x="45017" y="2969"/>
                      <a:pt x="44543" y="2969"/>
                    </a:cubicBezTo>
                    <a:close/>
                    <a:moveTo>
                      <a:pt x="49362" y="2969"/>
                    </a:moveTo>
                    <a:cubicBezTo>
                      <a:pt x="49336" y="2969"/>
                      <a:pt x="49314" y="2973"/>
                      <a:pt x="49292" y="2973"/>
                    </a:cubicBezTo>
                    <a:cubicBezTo>
                      <a:pt x="48790" y="3002"/>
                      <a:pt x="48379" y="3293"/>
                      <a:pt x="48189" y="3752"/>
                    </a:cubicBezTo>
                    <a:cubicBezTo>
                      <a:pt x="48189" y="3752"/>
                      <a:pt x="48186" y="3759"/>
                      <a:pt x="48186" y="3763"/>
                    </a:cubicBezTo>
                    <a:lnTo>
                      <a:pt x="48189" y="3850"/>
                    </a:lnTo>
                    <a:cubicBezTo>
                      <a:pt x="48193" y="4018"/>
                      <a:pt x="48193" y="4186"/>
                      <a:pt x="48193" y="4353"/>
                    </a:cubicBezTo>
                    <a:cubicBezTo>
                      <a:pt x="48196" y="4576"/>
                      <a:pt x="48196" y="4798"/>
                      <a:pt x="48200" y="5020"/>
                    </a:cubicBezTo>
                    <a:cubicBezTo>
                      <a:pt x="48214" y="5566"/>
                      <a:pt x="48498" y="6084"/>
                      <a:pt x="48925" y="6335"/>
                    </a:cubicBezTo>
                    <a:cubicBezTo>
                      <a:pt x="49089" y="6429"/>
                      <a:pt x="49256" y="6481"/>
                      <a:pt x="49428" y="6481"/>
                    </a:cubicBezTo>
                    <a:cubicBezTo>
                      <a:pt x="49741" y="6481"/>
                      <a:pt x="50035" y="6309"/>
                      <a:pt x="50240" y="6018"/>
                    </a:cubicBezTo>
                    <a:cubicBezTo>
                      <a:pt x="50524" y="5603"/>
                      <a:pt x="50553" y="5173"/>
                      <a:pt x="50556" y="4655"/>
                    </a:cubicBezTo>
                    <a:cubicBezTo>
                      <a:pt x="50560" y="4430"/>
                      <a:pt x="50564" y="4200"/>
                      <a:pt x="50568" y="3974"/>
                    </a:cubicBezTo>
                    <a:lnTo>
                      <a:pt x="50571" y="3767"/>
                    </a:lnTo>
                    <a:cubicBezTo>
                      <a:pt x="50571" y="3763"/>
                      <a:pt x="50571" y="3756"/>
                      <a:pt x="50568" y="3752"/>
                    </a:cubicBezTo>
                    <a:cubicBezTo>
                      <a:pt x="50287" y="3265"/>
                      <a:pt x="49835" y="2969"/>
                      <a:pt x="49362" y="2969"/>
                    </a:cubicBezTo>
                    <a:close/>
                    <a:moveTo>
                      <a:pt x="54177" y="2969"/>
                    </a:moveTo>
                    <a:cubicBezTo>
                      <a:pt x="54155" y="2969"/>
                      <a:pt x="54133" y="2973"/>
                      <a:pt x="54111" y="2973"/>
                    </a:cubicBezTo>
                    <a:cubicBezTo>
                      <a:pt x="53609" y="3002"/>
                      <a:pt x="53197" y="3293"/>
                      <a:pt x="53007" y="3752"/>
                    </a:cubicBezTo>
                    <a:cubicBezTo>
                      <a:pt x="53007" y="3756"/>
                      <a:pt x="53004" y="3759"/>
                      <a:pt x="53004" y="3763"/>
                    </a:cubicBezTo>
                    <a:lnTo>
                      <a:pt x="53007" y="3850"/>
                    </a:lnTo>
                    <a:cubicBezTo>
                      <a:pt x="53012" y="4022"/>
                      <a:pt x="53012" y="4193"/>
                      <a:pt x="53012" y="4368"/>
                    </a:cubicBezTo>
                    <a:cubicBezTo>
                      <a:pt x="53015" y="4583"/>
                      <a:pt x="53015" y="4801"/>
                      <a:pt x="53019" y="5020"/>
                    </a:cubicBezTo>
                    <a:cubicBezTo>
                      <a:pt x="53034" y="5566"/>
                      <a:pt x="53318" y="6084"/>
                      <a:pt x="53743" y="6335"/>
                    </a:cubicBezTo>
                    <a:cubicBezTo>
                      <a:pt x="53908" y="6429"/>
                      <a:pt x="54075" y="6481"/>
                      <a:pt x="54246" y="6481"/>
                    </a:cubicBezTo>
                    <a:cubicBezTo>
                      <a:pt x="54559" y="6481"/>
                      <a:pt x="54855" y="6309"/>
                      <a:pt x="55058" y="6018"/>
                    </a:cubicBezTo>
                    <a:cubicBezTo>
                      <a:pt x="55342" y="5603"/>
                      <a:pt x="55372" y="5173"/>
                      <a:pt x="55376" y="4655"/>
                    </a:cubicBezTo>
                    <a:cubicBezTo>
                      <a:pt x="55379" y="4405"/>
                      <a:pt x="55383" y="4153"/>
                      <a:pt x="55386" y="3902"/>
                    </a:cubicBezTo>
                    <a:lnTo>
                      <a:pt x="55390" y="3767"/>
                    </a:lnTo>
                    <a:cubicBezTo>
                      <a:pt x="55390" y="3763"/>
                      <a:pt x="55390" y="3759"/>
                      <a:pt x="55386" y="3752"/>
                    </a:cubicBezTo>
                    <a:cubicBezTo>
                      <a:pt x="55105" y="3265"/>
                      <a:pt x="54654" y="2969"/>
                      <a:pt x="54177" y="2969"/>
                    </a:cubicBezTo>
                    <a:close/>
                    <a:moveTo>
                      <a:pt x="58995" y="2969"/>
                    </a:moveTo>
                    <a:cubicBezTo>
                      <a:pt x="58974" y="2969"/>
                      <a:pt x="58952" y="2973"/>
                      <a:pt x="58930" y="2973"/>
                    </a:cubicBezTo>
                    <a:cubicBezTo>
                      <a:pt x="58427" y="3002"/>
                      <a:pt x="58016" y="3293"/>
                      <a:pt x="57827" y="3752"/>
                    </a:cubicBezTo>
                    <a:cubicBezTo>
                      <a:pt x="57823" y="3752"/>
                      <a:pt x="57823" y="3756"/>
                      <a:pt x="57823" y="3763"/>
                    </a:cubicBezTo>
                    <a:lnTo>
                      <a:pt x="57827" y="3850"/>
                    </a:lnTo>
                    <a:cubicBezTo>
                      <a:pt x="57827" y="4018"/>
                      <a:pt x="57830" y="4190"/>
                      <a:pt x="57830" y="4361"/>
                    </a:cubicBezTo>
                    <a:cubicBezTo>
                      <a:pt x="57830" y="4579"/>
                      <a:pt x="57834" y="4801"/>
                      <a:pt x="57837" y="5020"/>
                    </a:cubicBezTo>
                    <a:cubicBezTo>
                      <a:pt x="57852" y="5566"/>
                      <a:pt x="58136" y="6084"/>
                      <a:pt x="58563" y="6335"/>
                    </a:cubicBezTo>
                    <a:cubicBezTo>
                      <a:pt x="58726" y="6429"/>
                      <a:pt x="58894" y="6481"/>
                      <a:pt x="59065" y="6481"/>
                    </a:cubicBezTo>
                    <a:cubicBezTo>
                      <a:pt x="59378" y="6481"/>
                      <a:pt x="59673" y="6309"/>
                      <a:pt x="59877" y="6018"/>
                    </a:cubicBezTo>
                    <a:cubicBezTo>
                      <a:pt x="60162" y="5603"/>
                      <a:pt x="60190" y="5173"/>
                      <a:pt x="60194" y="4655"/>
                    </a:cubicBezTo>
                    <a:cubicBezTo>
                      <a:pt x="60197" y="4419"/>
                      <a:pt x="60202" y="4178"/>
                      <a:pt x="60205" y="3938"/>
                    </a:cubicBezTo>
                    <a:lnTo>
                      <a:pt x="60209" y="3767"/>
                    </a:lnTo>
                    <a:cubicBezTo>
                      <a:pt x="60209" y="3763"/>
                      <a:pt x="60205" y="3759"/>
                      <a:pt x="60205" y="3752"/>
                    </a:cubicBezTo>
                    <a:cubicBezTo>
                      <a:pt x="59925" y="3265"/>
                      <a:pt x="59473" y="2969"/>
                      <a:pt x="58995" y="2969"/>
                    </a:cubicBezTo>
                    <a:close/>
                    <a:moveTo>
                      <a:pt x="63815" y="2969"/>
                    </a:moveTo>
                    <a:cubicBezTo>
                      <a:pt x="63793" y="2969"/>
                      <a:pt x="63771" y="2973"/>
                      <a:pt x="63749" y="2973"/>
                    </a:cubicBezTo>
                    <a:cubicBezTo>
                      <a:pt x="63247" y="3002"/>
                      <a:pt x="62835" y="3293"/>
                      <a:pt x="62645" y="3752"/>
                    </a:cubicBezTo>
                    <a:cubicBezTo>
                      <a:pt x="62642" y="3756"/>
                      <a:pt x="62642" y="3759"/>
                      <a:pt x="62642" y="3763"/>
                    </a:cubicBezTo>
                    <a:lnTo>
                      <a:pt x="62645" y="3850"/>
                    </a:lnTo>
                    <a:cubicBezTo>
                      <a:pt x="62645" y="4022"/>
                      <a:pt x="62649" y="4193"/>
                      <a:pt x="62649" y="4368"/>
                    </a:cubicBezTo>
                    <a:cubicBezTo>
                      <a:pt x="62649" y="4586"/>
                      <a:pt x="62653" y="4801"/>
                      <a:pt x="62656" y="5020"/>
                    </a:cubicBezTo>
                    <a:cubicBezTo>
                      <a:pt x="62671" y="5566"/>
                      <a:pt x="62955" y="6084"/>
                      <a:pt x="63381" y="6335"/>
                    </a:cubicBezTo>
                    <a:cubicBezTo>
                      <a:pt x="63545" y="6429"/>
                      <a:pt x="63712" y="6481"/>
                      <a:pt x="63884" y="6481"/>
                    </a:cubicBezTo>
                    <a:cubicBezTo>
                      <a:pt x="64197" y="6481"/>
                      <a:pt x="64492" y="6309"/>
                      <a:pt x="64696" y="6018"/>
                    </a:cubicBezTo>
                    <a:cubicBezTo>
                      <a:pt x="64980" y="5603"/>
                      <a:pt x="65010" y="5173"/>
                      <a:pt x="65013" y="4655"/>
                    </a:cubicBezTo>
                    <a:cubicBezTo>
                      <a:pt x="65017" y="4405"/>
                      <a:pt x="65020" y="4153"/>
                      <a:pt x="65024" y="3902"/>
                    </a:cubicBezTo>
                    <a:lnTo>
                      <a:pt x="65027" y="3767"/>
                    </a:lnTo>
                    <a:cubicBezTo>
                      <a:pt x="65027" y="3763"/>
                      <a:pt x="65024" y="3759"/>
                      <a:pt x="65024" y="3752"/>
                    </a:cubicBezTo>
                    <a:cubicBezTo>
                      <a:pt x="64743" y="3265"/>
                      <a:pt x="64292" y="2969"/>
                      <a:pt x="63815" y="2969"/>
                    </a:cubicBezTo>
                    <a:close/>
                    <a:moveTo>
                      <a:pt x="68633" y="2969"/>
                    </a:moveTo>
                    <a:cubicBezTo>
                      <a:pt x="68611" y="2969"/>
                      <a:pt x="68589" y="2973"/>
                      <a:pt x="68564" y="2973"/>
                    </a:cubicBezTo>
                    <a:cubicBezTo>
                      <a:pt x="68065" y="3002"/>
                      <a:pt x="67654" y="3293"/>
                      <a:pt x="67464" y="3752"/>
                    </a:cubicBezTo>
                    <a:cubicBezTo>
                      <a:pt x="67461" y="3756"/>
                      <a:pt x="67461" y="3759"/>
                      <a:pt x="67461" y="3763"/>
                    </a:cubicBezTo>
                    <a:lnTo>
                      <a:pt x="67461" y="3850"/>
                    </a:lnTo>
                    <a:cubicBezTo>
                      <a:pt x="67464" y="4018"/>
                      <a:pt x="67468" y="4186"/>
                      <a:pt x="67468" y="4353"/>
                    </a:cubicBezTo>
                    <a:cubicBezTo>
                      <a:pt x="67468" y="4576"/>
                      <a:pt x="67471" y="4798"/>
                      <a:pt x="67475" y="5020"/>
                    </a:cubicBezTo>
                    <a:cubicBezTo>
                      <a:pt x="67490" y="5566"/>
                      <a:pt x="67774" y="6084"/>
                      <a:pt x="68200" y="6335"/>
                    </a:cubicBezTo>
                    <a:cubicBezTo>
                      <a:pt x="68364" y="6429"/>
                      <a:pt x="68532" y="6481"/>
                      <a:pt x="68703" y="6481"/>
                    </a:cubicBezTo>
                    <a:cubicBezTo>
                      <a:pt x="69016" y="6481"/>
                      <a:pt x="69311" y="6309"/>
                      <a:pt x="69515" y="6018"/>
                    </a:cubicBezTo>
                    <a:cubicBezTo>
                      <a:pt x="69799" y="5603"/>
                      <a:pt x="69825" y="5173"/>
                      <a:pt x="69832" y="4655"/>
                    </a:cubicBezTo>
                    <a:cubicBezTo>
                      <a:pt x="69835" y="4401"/>
                      <a:pt x="69839" y="4146"/>
                      <a:pt x="69843" y="3891"/>
                    </a:cubicBezTo>
                    <a:lnTo>
                      <a:pt x="69846" y="3767"/>
                    </a:lnTo>
                    <a:cubicBezTo>
                      <a:pt x="69846" y="3763"/>
                      <a:pt x="69843" y="3756"/>
                      <a:pt x="69843" y="3752"/>
                    </a:cubicBezTo>
                    <a:cubicBezTo>
                      <a:pt x="69562" y="3265"/>
                      <a:pt x="69110" y="2969"/>
                      <a:pt x="68633" y="2969"/>
                    </a:cubicBezTo>
                    <a:close/>
                    <a:moveTo>
                      <a:pt x="73452" y="2969"/>
                    </a:moveTo>
                    <a:cubicBezTo>
                      <a:pt x="73431" y="2969"/>
                      <a:pt x="73409" y="2973"/>
                      <a:pt x="73383" y="2973"/>
                    </a:cubicBezTo>
                    <a:cubicBezTo>
                      <a:pt x="72884" y="3002"/>
                      <a:pt x="72472" y="3293"/>
                      <a:pt x="72283" y="3752"/>
                    </a:cubicBezTo>
                    <a:cubicBezTo>
                      <a:pt x="72279" y="3756"/>
                      <a:pt x="72279" y="3759"/>
                      <a:pt x="72279" y="3763"/>
                    </a:cubicBezTo>
                    <a:lnTo>
                      <a:pt x="72279" y="3850"/>
                    </a:lnTo>
                    <a:cubicBezTo>
                      <a:pt x="72283" y="4018"/>
                      <a:pt x="72283" y="4186"/>
                      <a:pt x="72287" y="4357"/>
                    </a:cubicBezTo>
                    <a:cubicBezTo>
                      <a:pt x="72287" y="4576"/>
                      <a:pt x="72291" y="4798"/>
                      <a:pt x="72294" y="5020"/>
                    </a:cubicBezTo>
                    <a:cubicBezTo>
                      <a:pt x="72305" y="5566"/>
                      <a:pt x="72589" y="6084"/>
                      <a:pt x="73019" y="6335"/>
                    </a:cubicBezTo>
                    <a:cubicBezTo>
                      <a:pt x="73179" y="6429"/>
                      <a:pt x="73350" y="6481"/>
                      <a:pt x="73521" y="6481"/>
                    </a:cubicBezTo>
                    <a:cubicBezTo>
                      <a:pt x="73831" y="6481"/>
                      <a:pt x="74130" y="6309"/>
                      <a:pt x="74330" y="6018"/>
                    </a:cubicBezTo>
                    <a:cubicBezTo>
                      <a:pt x="74618" y="5603"/>
                      <a:pt x="74643" y="5173"/>
                      <a:pt x="74651" y="4655"/>
                    </a:cubicBezTo>
                    <a:cubicBezTo>
                      <a:pt x="74654" y="4419"/>
                      <a:pt x="74658" y="4183"/>
                      <a:pt x="74661" y="3946"/>
                    </a:cubicBezTo>
                    <a:lnTo>
                      <a:pt x="74665" y="3767"/>
                    </a:lnTo>
                    <a:cubicBezTo>
                      <a:pt x="74665" y="3763"/>
                      <a:pt x="74661" y="3759"/>
                      <a:pt x="74661" y="3752"/>
                    </a:cubicBezTo>
                    <a:cubicBezTo>
                      <a:pt x="74381" y="3265"/>
                      <a:pt x="73930" y="2969"/>
                      <a:pt x="73452" y="2969"/>
                    </a:cubicBezTo>
                    <a:close/>
                    <a:moveTo>
                      <a:pt x="78271" y="2969"/>
                    </a:moveTo>
                    <a:cubicBezTo>
                      <a:pt x="78249" y="2969"/>
                      <a:pt x="78227" y="2973"/>
                      <a:pt x="78202" y="2973"/>
                    </a:cubicBezTo>
                    <a:cubicBezTo>
                      <a:pt x="77703" y="3002"/>
                      <a:pt x="77287" y="3293"/>
                      <a:pt x="77099" y="3752"/>
                    </a:cubicBezTo>
                    <a:lnTo>
                      <a:pt x="77099" y="3763"/>
                    </a:lnTo>
                    <a:lnTo>
                      <a:pt x="77099" y="3850"/>
                    </a:lnTo>
                    <a:cubicBezTo>
                      <a:pt x="77102" y="4022"/>
                      <a:pt x="77102" y="4193"/>
                      <a:pt x="77106" y="4364"/>
                    </a:cubicBezTo>
                    <a:cubicBezTo>
                      <a:pt x="77106" y="4583"/>
                      <a:pt x="77106" y="4801"/>
                      <a:pt x="77113" y="5020"/>
                    </a:cubicBezTo>
                    <a:cubicBezTo>
                      <a:pt x="77124" y="5566"/>
                      <a:pt x="77408" y="6084"/>
                      <a:pt x="77838" y="6335"/>
                    </a:cubicBezTo>
                    <a:cubicBezTo>
                      <a:pt x="77998" y="6429"/>
                      <a:pt x="78169" y="6481"/>
                      <a:pt x="78341" y="6481"/>
                    </a:cubicBezTo>
                    <a:cubicBezTo>
                      <a:pt x="78650" y="6481"/>
                      <a:pt x="78948" y="6309"/>
                      <a:pt x="79149" y="6018"/>
                    </a:cubicBezTo>
                    <a:cubicBezTo>
                      <a:pt x="79437" y="5603"/>
                      <a:pt x="79462" y="5173"/>
                      <a:pt x="79469" y="4655"/>
                    </a:cubicBezTo>
                    <a:cubicBezTo>
                      <a:pt x="79473" y="4412"/>
                      <a:pt x="79477" y="4168"/>
                      <a:pt x="79481" y="3924"/>
                    </a:cubicBezTo>
                    <a:lnTo>
                      <a:pt x="79481" y="3767"/>
                    </a:lnTo>
                    <a:cubicBezTo>
                      <a:pt x="79481" y="3763"/>
                      <a:pt x="79481" y="3756"/>
                      <a:pt x="79477" y="3752"/>
                    </a:cubicBezTo>
                    <a:cubicBezTo>
                      <a:pt x="79200" y="3265"/>
                      <a:pt x="78748" y="2969"/>
                      <a:pt x="78271" y="2969"/>
                    </a:cubicBezTo>
                    <a:close/>
                    <a:moveTo>
                      <a:pt x="83090" y="2969"/>
                    </a:moveTo>
                    <a:cubicBezTo>
                      <a:pt x="83068" y="2969"/>
                      <a:pt x="83043" y="2973"/>
                      <a:pt x="83021" y="2973"/>
                    </a:cubicBezTo>
                    <a:cubicBezTo>
                      <a:pt x="82522" y="3002"/>
                      <a:pt x="82107" y="3293"/>
                      <a:pt x="81917" y="3752"/>
                    </a:cubicBezTo>
                    <a:lnTo>
                      <a:pt x="81917" y="3763"/>
                    </a:lnTo>
                    <a:lnTo>
                      <a:pt x="81917" y="3850"/>
                    </a:lnTo>
                    <a:cubicBezTo>
                      <a:pt x="81920" y="4018"/>
                      <a:pt x="81920" y="4190"/>
                      <a:pt x="81925" y="4361"/>
                    </a:cubicBezTo>
                    <a:cubicBezTo>
                      <a:pt x="81925" y="4579"/>
                      <a:pt x="81925" y="4801"/>
                      <a:pt x="81932" y="5020"/>
                    </a:cubicBezTo>
                    <a:cubicBezTo>
                      <a:pt x="81942" y="5566"/>
                      <a:pt x="82226" y="6084"/>
                      <a:pt x="82656" y="6335"/>
                    </a:cubicBezTo>
                    <a:cubicBezTo>
                      <a:pt x="82816" y="6429"/>
                      <a:pt x="82988" y="6481"/>
                      <a:pt x="83159" y="6481"/>
                    </a:cubicBezTo>
                    <a:cubicBezTo>
                      <a:pt x="83469" y="6481"/>
                      <a:pt x="83764" y="6309"/>
                      <a:pt x="83968" y="6018"/>
                    </a:cubicBezTo>
                    <a:cubicBezTo>
                      <a:pt x="84255" y="5603"/>
                      <a:pt x="84281" y="5173"/>
                      <a:pt x="84289" y="4655"/>
                    </a:cubicBezTo>
                    <a:cubicBezTo>
                      <a:pt x="84289" y="4423"/>
                      <a:pt x="84292" y="4190"/>
                      <a:pt x="84299" y="3953"/>
                    </a:cubicBezTo>
                    <a:lnTo>
                      <a:pt x="84299" y="3767"/>
                    </a:lnTo>
                    <a:cubicBezTo>
                      <a:pt x="84299" y="3763"/>
                      <a:pt x="84299" y="3756"/>
                      <a:pt x="84296" y="3752"/>
                    </a:cubicBezTo>
                    <a:cubicBezTo>
                      <a:pt x="84015" y="3265"/>
                      <a:pt x="83567" y="2969"/>
                      <a:pt x="83090" y="2969"/>
                    </a:cubicBezTo>
                    <a:close/>
                    <a:moveTo>
                      <a:pt x="87908" y="2969"/>
                    </a:moveTo>
                    <a:cubicBezTo>
                      <a:pt x="87887" y="2969"/>
                      <a:pt x="87861" y="2973"/>
                      <a:pt x="87839" y="2973"/>
                    </a:cubicBezTo>
                    <a:cubicBezTo>
                      <a:pt x="87337" y="3002"/>
                      <a:pt x="86925" y="3293"/>
                      <a:pt x="86736" y="3752"/>
                    </a:cubicBezTo>
                    <a:lnTo>
                      <a:pt x="86736" y="3763"/>
                    </a:lnTo>
                    <a:lnTo>
                      <a:pt x="86736" y="3850"/>
                    </a:lnTo>
                    <a:cubicBezTo>
                      <a:pt x="86740" y="4025"/>
                      <a:pt x="86740" y="4200"/>
                      <a:pt x="86743" y="4375"/>
                    </a:cubicBezTo>
                    <a:cubicBezTo>
                      <a:pt x="86743" y="4590"/>
                      <a:pt x="86743" y="4805"/>
                      <a:pt x="86750" y="5020"/>
                    </a:cubicBezTo>
                    <a:cubicBezTo>
                      <a:pt x="86762" y="5566"/>
                      <a:pt x="87046" y="6084"/>
                      <a:pt x="87476" y="6335"/>
                    </a:cubicBezTo>
                    <a:cubicBezTo>
                      <a:pt x="87636" y="6429"/>
                      <a:pt x="87807" y="6481"/>
                      <a:pt x="87978" y="6481"/>
                    </a:cubicBezTo>
                    <a:cubicBezTo>
                      <a:pt x="88288" y="6481"/>
                      <a:pt x="88582" y="6309"/>
                      <a:pt x="88787" y="6018"/>
                    </a:cubicBezTo>
                    <a:cubicBezTo>
                      <a:pt x="89075" y="5603"/>
                      <a:pt x="89100" y="5173"/>
                      <a:pt x="89107" y="4655"/>
                    </a:cubicBezTo>
                    <a:cubicBezTo>
                      <a:pt x="89107" y="4412"/>
                      <a:pt x="89110" y="4168"/>
                      <a:pt x="89118" y="3924"/>
                    </a:cubicBezTo>
                    <a:lnTo>
                      <a:pt x="89118" y="3767"/>
                    </a:lnTo>
                    <a:cubicBezTo>
                      <a:pt x="89118" y="3763"/>
                      <a:pt x="89118" y="3759"/>
                      <a:pt x="89115" y="3752"/>
                    </a:cubicBezTo>
                    <a:cubicBezTo>
                      <a:pt x="88834" y="3265"/>
                      <a:pt x="88386" y="2969"/>
                      <a:pt x="87908" y="296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
              <p:cNvSpPr/>
              <p:nvPr/>
            </p:nvSpPr>
            <p:spPr>
              <a:xfrm>
                <a:off x="2659200" y="238125"/>
                <a:ext cx="2228150" cy="183750"/>
              </a:xfrm>
              <a:custGeom>
                <a:avLst/>
                <a:gdLst/>
                <a:ahLst/>
                <a:cxnLst/>
                <a:rect l="l" t="t" r="r" b="b"/>
                <a:pathLst>
                  <a:path w="89126" h="7350" extrusionOk="0">
                    <a:moveTo>
                      <a:pt x="87873" y="0"/>
                    </a:moveTo>
                    <a:lnTo>
                      <a:pt x="83163" y="3"/>
                    </a:lnTo>
                    <a:cubicBezTo>
                      <a:pt x="83149" y="3"/>
                      <a:pt x="83137" y="18"/>
                      <a:pt x="83137" y="33"/>
                    </a:cubicBezTo>
                    <a:lnTo>
                      <a:pt x="83137" y="706"/>
                    </a:lnTo>
                    <a:cubicBezTo>
                      <a:pt x="83137" y="721"/>
                      <a:pt x="83149" y="733"/>
                      <a:pt x="83163" y="733"/>
                    </a:cubicBezTo>
                    <a:lnTo>
                      <a:pt x="84783" y="733"/>
                    </a:lnTo>
                    <a:cubicBezTo>
                      <a:pt x="85815" y="733"/>
                      <a:pt x="86842" y="728"/>
                      <a:pt x="87873" y="728"/>
                    </a:cubicBezTo>
                    <a:cubicBezTo>
                      <a:pt x="87887" y="728"/>
                      <a:pt x="87898" y="718"/>
                      <a:pt x="87898" y="703"/>
                    </a:cubicBezTo>
                    <a:lnTo>
                      <a:pt x="87898" y="29"/>
                    </a:lnTo>
                    <a:cubicBezTo>
                      <a:pt x="87898" y="22"/>
                      <a:pt x="87898" y="15"/>
                      <a:pt x="87891" y="7"/>
                    </a:cubicBezTo>
                    <a:cubicBezTo>
                      <a:pt x="87887" y="3"/>
                      <a:pt x="87880" y="0"/>
                      <a:pt x="87873" y="0"/>
                    </a:cubicBezTo>
                    <a:close/>
                    <a:moveTo>
                      <a:pt x="78235" y="7"/>
                    </a:moveTo>
                    <a:lnTo>
                      <a:pt x="73525" y="11"/>
                    </a:lnTo>
                    <a:cubicBezTo>
                      <a:pt x="73511" y="11"/>
                      <a:pt x="73500" y="25"/>
                      <a:pt x="73500" y="40"/>
                    </a:cubicBezTo>
                    <a:lnTo>
                      <a:pt x="73500" y="714"/>
                    </a:lnTo>
                    <a:cubicBezTo>
                      <a:pt x="73500" y="721"/>
                      <a:pt x="73503" y="728"/>
                      <a:pt x="73507" y="733"/>
                    </a:cubicBezTo>
                    <a:cubicBezTo>
                      <a:pt x="73511" y="736"/>
                      <a:pt x="73518" y="740"/>
                      <a:pt x="73525" y="740"/>
                    </a:cubicBezTo>
                    <a:lnTo>
                      <a:pt x="78235" y="736"/>
                    </a:lnTo>
                    <a:cubicBezTo>
                      <a:pt x="78249" y="736"/>
                      <a:pt x="78264" y="725"/>
                      <a:pt x="78264" y="711"/>
                    </a:cubicBezTo>
                    <a:lnTo>
                      <a:pt x="78264" y="37"/>
                    </a:lnTo>
                    <a:cubicBezTo>
                      <a:pt x="78264" y="29"/>
                      <a:pt x="78260" y="22"/>
                      <a:pt x="78253" y="18"/>
                    </a:cubicBezTo>
                    <a:cubicBezTo>
                      <a:pt x="78249" y="11"/>
                      <a:pt x="78242" y="7"/>
                      <a:pt x="78235" y="7"/>
                    </a:cubicBezTo>
                    <a:close/>
                    <a:moveTo>
                      <a:pt x="68597" y="15"/>
                    </a:moveTo>
                    <a:lnTo>
                      <a:pt x="63891" y="18"/>
                    </a:lnTo>
                    <a:cubicBezTo>
                      <a:pt x="63873" y="18"/>
                      <a:pt x="63862" y="29"/>
                      <a:pt x="63862" y="47"/>
                    </a:cubicBezTo>
                    <a:lnTo>
                      <a:pt x="63862" y="718"/>
                    </a:lnTo>
                    <a:cubicBezTo>
                      <a:pt x="63862" y="725"/>
                      <a:pt x="63865" y="733"/>
                      <a:pt x="63869" y="740"/>
                    </a:cubicBezTo>
                    <a:cubicBezTo>
                      <a:pt x="63877" y="743"/>
                      <a:pt x="63884" y="747"/>
                      <a:pt x="63891" y="747"/>
                    </a:cubicBezTo>
                    <a:lnTo>
                      <a:pt x="68597" y="743"/>
                    </a:lnTo>
                    <a:cubicBezTo>
                      <a:pt x="68611" y="743"/>
                      <a:pt x="68626" y="733"/>
                      <a:pt x="68626" y="718"/>
                    </a:cubicBezTo>
                    <a:lnTo>
                      <a:pt x="68626" y="44"/>
                    </a:lnTo>
                    <a:cubicBezTo>
                      <a:pt x="68626" y="37"/>
                      <a:pt x="68623" y="29"/>
                      <a:pt x="68616" y="22"/>
                    </a:cubicBezTo>
                    <a:cubicBezTo>
                      <a:pt x="68611" y="18"/>
                      <a:pt x="68604" y="15"/>
                      <a:pt x="68597" y="15"/>
                    </a:cubicBezTo>
                    <a:close/>
                    <a:moveTo>
                      <a:pt x="58960" y="22"/>
                    </a:moveTo>
                    <a:lnTo>
                      <a:pt x="54253" y="25"/>
                    </a:lnTo>
                    <a:cubicBezTo>
                      <a:pt x="54239" y="25"/>
                      <a:pt x="54224" y="37"/>
                      <a:pt x="54224" y="51"/>
                    </a:cubicBezTo>
                    <a:lnTo>
                      <a:pt x="54224" y="725"/>
                    </a:lnTo>
                    <a:cubicBezTo>
                      <a:pt x="54224" y="733"/>
                      <a:pt x="54228" y="740"/>
                      <a:pt x="54231" y="743"/>
                    </a:cubicBezTo>
                    <a:cubicBezTo>
                      <a:pt x="54239" y="750"/>
                      <a:pt x="54246" y="754"/>
                      <a:pt x="54253" y="754"/>
                    </a:cubicBezTo>
                    <a:lnTo>
                      <a:pt x="58960" y="750"/>
                    </a:lnTo>
                    <a:cubicBezTo>
                      <a:pt x="58974" y="750"/>
                      <a:pt x="58988" y="736"/>
                      <a:pt x="58988" y="721"/>
                    </a:cubicBezTo>
                    <a:lnTo>
                      <a:pt x="58988" y="47"/>
                    </a:lnTo>
                    <a:cubicBezTo>
                      <a:pt x="58988" y="40"/>
                      <a:pt x="58985" y="37"/>
                      <a:pt x="58981" y="29"/>
                    </a:cubicBezTo>
                    <a:cubicBezTo>
                      <a:pt x="58974" y="25"/>
                      <a:pt x="58967" y="22"/>
                      <a:pt x="58960" y="22"/>
                    </a:cubicBezTo>
                    <a:close/>
                    <a:moveTo>
                      <a:pt x="6069" y="25"/>
                    </a:moveTo>
                    <a:cubicBezTo>
                      <a:pt x="6061" y="25"/>
                      <a:pt x="6054" y="25"/>
                      <a:pt x="6047" y="33"/>
                    </a:cubicBezTo>
                    <a:cubicBezTo>
                      <a:pt x="6043" y="37"/>
                      <a:pt x="6039" y="44"/>
                      <a:pt x="6039" y="51"/>
                    </a:cubicBezTo>
                    <a:lnTo>
                      <a:pt x="6039" y="725"/>
                    </a:lnTo>
                    <a:cubicBezTo>
                      <a:pt x="6039" y="743"/>
                      <a:pt x="6051" y="754"/>
                      <a:pt x="6069" y="754"/>
                    </a:cubicBezTo>
                    <a:lnTo>
                      <a:pt x="10775" y="758"/>
                    </a:lnTo>
                    <a:cubicBezTo>
                      <a:pt x="10782" y="758"/>
                      <a:pt x="10790" y="754"/>
                      <a:pt x="10793" y="750"/>
                    </a:cubicBezTo>
                    <a:cubicBezTo>
                      <a:pt x="10800" y="743"/>
                      <a:pt x="10804" y="736"/>
                      <a:pt x="10804" y="728"/>
                    </a:cubicBezTo>
                    <a:lnTo>
                      <a:pt x="10804" y="59"/>
                    </a:lnTo>
                    <a:cubicBezTo>
                      <a:pt x="10804" y="44"/>
                      <a:pt x="10790" y="29"/>
                      <a:pt x="10775" y="29"/>
                    </a:cubicBezTo>
                    <a:cubicBezTo>
                      <a:pt x="9205" y="29"/>
                      <a:pt x="7638" y="25"/>
                      <a:pt x="6069" y="25"/>
                    </a:cubicBezTo>
                    <a:close/>
                    <a:moveTo>
                      <a:pt x="49322" y="25"/>
                    </a:moveTo>
                    <a:lnTo>
                      <a:pt x="44615" y="29"/>
                    </a:lnTo>
                    <a:cubicBezTo>
                      <a:pt x="44601" y="29"/>
                      <a:pt x="44587" y="40"/>
                      <a:pt x="44587" y="59"/>
                    </a:cubicBezTo>
                    <a:lnTo>
                      <a:pt x="44587" y="728"/>
                    </a:lnTo>
                    <a:cubicBezTo>
                      <a:pt x="44587" y="736"/>
                      <a:pt x="44590" y="743"/>
                      <a:pt x="44598" y="750"/>
                    </a:cubicBezTo>
                    <a:cubicBezTo>
                      <a:pt x="44601" y="754"/>
                      <a:pt x="44608" y="758"/>
                      <a:pt x="44615" y="758"/>
                    </a:cubicBezTo>
                    <a:lnTo>
                      <a:pt x="49322" y="754"/>
                    </a:lnTo>
                    <a:cubicBezTo>
                      <a:pt x="49340" y="754"/>
                      <a:pt x="49351" y="743"/>
                      <a:pt x="49351" y="728"/>
                    </a:cubicBezTo>
                    <a:lnTo>
                      <a:pt x="49351" y="55"/>
                    </a:lnTo>
                    <a:cubicBezTo>
                      <a:pt x="49351" y="47"/>
                      <a:pt x="49347" y="40"/>
                      <a:pt x="49344" y="37"/>
                    </a:cubicBezTo>
                    <a:cubicBezTo>
                      <a:pt x="49336" y="29"/>
                      <a:pt x="49329" y="25"/>
                      <a:pt x="49322" y="25"/>
                    </a:cubicBezTo>
                    <a:close/>
                    <a:moveTo>
                      <a:pt x="15707" y="33"/>
                    </a:moveTo>
                    <a:cubicBezTo>
                      <a:pt x="15699" y="33"/>
                      <a:pt x="15692" y="37"/>
                      <a:pt x="15685" y="40"/>
                    </a:cubicBezTo>
                    <a:cubicBezTo>
                      <a:pt x="15681" y="47"/>
                      <a:pt x="15677" y="55"/>
                      <a:pt x="15677" y="62"/>
                    </a:cubicBezTo>
                    <a:lnTo>
                      <a:pt x="15677" y="733"/>
                    </a:lnTo>
                    <a:cubicBezTo>
                      <a:pt x="15677" y="747"/>
                      <a:pt x="15688" y="761"/>
                      <a:pt x="15707" y="761"/>
                    </a:cubicBezTo>
                    <a:lnTo>
                      <a:pt x="20412" y="761"/>
                    </a:lnTo>
                    <a:cubicBezTo>
                      <a:pt x="20419" y="761"/>
                      <a:pt x="20427" y="758"/>
                      <a:pt x="20431" y="754"/>
                    </a:cubicBezTo>
                    <a:cubicBezTo>
                      <a:pt x="20438" y="750"/>
                      <a:pt x="20441" y="743"/>
                      <a:pt x="20441" y="736"/>
                    </a:cubicBezTo>
                    <a:lnTo>
                      <a:pt x="20441" y="62"/>
                    </a:lnTo>
                    <a:cubicBezTo>
                      <a:pt x="20441" y="47"/>
                      <a:pt x="20427" y="33"/>
                      <a:pt x="20412" y="33"/>
                    </a:cubicBezTo>
                    <a:close/>
                    <a:moveTo>
                      <a:pt x="25340" y="33"/>
                    </a:moveTo>
                    <a:cubicBezTo>
                      <a:pt x="25326" y="33"/>
                      <a:pt x="25315" y="47"/>
                      <a:pt x="25315" y="62"/>
                    </a:cubicBezTo>
                    <a:lnTo>
                      <a:pt x="25315" y="736"/>
                    </a:lnTo>
                    <a:cubicBezTo>
                      <a:pt x="25315" y="743"/>
                      <a:pt x="25318" y="750"/>
                      <a:pt x="25323" y="754"/>
                    </a:cubicBezTo>
                    <a:cubicBezTo>
                      <a:pt x="25326" y="758"/>
                      <a:pt x="25333" y="761"/>
                      <a:pt x="25340" y="761"/>
                    </a:cubicBezTo>
                    <a:lnTo>
                      <a:pt x="30050" y="761"/>
                    </a:lnTo>
                    <a:cubicBezTo>
                      <a:pt x="30065" y="761"/>
                      <a:pt x="30075" y="750"/>
                      <a:pt x="30075" y="733"/>
                    </a:cubicBezTo>
                    <a:lnTo>
                      <a:pt x="30075" y="62"/>
                    </a:lnTo>
                    <a:cubicBezTo>
                      <a:pt x="30075" y="55"/>
                      <a:pt x="30075" y="47"/>
                      <a:pt x="30068" y="40"/>
                    </a:cubicBezTo>
                    <a:cubicBezTo>
                      <a:pt x="30065" y="37"/>
                      <a:pt x="30057" y="33"/>
                      <a:pt x="30050" y="33"/>
                    </a:cubicBezTo>
                    <a:close/>
                    <a:moveTo>
                      <a:pt x="39688" y="29"/>
                    </a:moveTo>
                    <a:lnTo>
                      <a:pt x="34978" y="33"/>
                    </a:lnTo>
                    <a:cubicBezTo>
                      <a:pt x="34964" y="33"/>
                      <a:pt x="34952" y="44"/>
                      <a:pt x="34952" y="62"/>
                    </a:cubicBezTo>
                    <a:lnTo>
                      <a:pt x="34952" y="733"/>
                    </a:lnTo>
                    <a:cubicBezTo>
                      <a:pt x="34952" y="740"/>
                      <a:pt x="34952" y="747"/>
                      <a:pt x="34960" y="754"/>
                    </a:cubicBezTo>
                    <a:cubicBezTo>
                      <a:pt x="34964" y="758"/>
                      <a:pt x="34971" y="761"/>
                      <a:pt x="34978" y="761"/>
                    </a:cubicBezTo>
                    <a:lnTo>
                      <a:pt x="39688" y="761"/>
                    </a:lnTo>
                    <a:cubicBezTo>
                      <a:pt x="39703" y="761"/>
                      <a:pt x="39713" y="747"/>
                      <a:pt x="39713" y="733"/>
                    </a:cubicBezTo>
                    <a:lnTo>
                      <a:pt x="39713" y="59"/>
                    </a:lnTo>
                    <a:cubicBezTo>
                      <a:pt x="39713" y="51"/>
                      <a:pt x="39710" y="44"/>
                      <a:pt x="39706" y="40"/>
                    </a:cubicBezTo>
                    <a:cubicBezTo>
                      <a:pt x="39703" y="33"/>
                      <a:pt x="39695" y="29"/>
                      <a:pt x="39688" y="29"/>
                    </a:cubicBezTo>
                    <a:close/>
                    <a:moveTo>
                      <a:pt x="18114" y="816"/>
                    </a:moveTo>
                    <a:cubicBezTo>
                      <a:pt x="18106" y="816"/>
                      <a:pt x="18099" y="820"/>
                      <a:pt x="18096" y="827"/>
                    </a:cubicBezTo>
                    <a:cubicBezTo>
                      <a:pt x="18089" y="830"/>
                      <a:pt x="18084" y="837"/>
                      <a:pt x="18084" y="845"/>
                    </a:cubicBezTo>
                    <a:lnTo>
                      <a:pt x="18084" y="1464"/>
                    </a:lnTo>
                    <a:cubicBezTo>
                      <a:pt x="18084" y="1471"/>
                      <a:pt x="18089" y="1479"/>
                      <a:pt x="18096" y="1483"/>
                    </a:cubicBezTo>
                    <a:cubicBezTo>
                      <a:pt x="18099" y="1490"/>
                      <a:pt x="18106" y="1490"/>
                      <a:pt x="18114" y="1490"/>
                    </a:cubicBezTo>
                    <a:lnTo>
                      <a:pt x="22820" y="1490"/>
                    </a:lnTo>
                    <a:cubicBezTo>
                      <a:pt x="22838" y="1490"/>
                      <a:pt x="22849" y="1479"/>
                      <a:pt x="22849" y="1464"/>
                    </a:cubicBezTo>
                    <a:lnTo>
                      <a:pt x="22849" y="845"/>
                    </a:lnTo>
                    <a:cubicBezTo>
                      <a:pt x="22849" y="830"/>
                      <a:pt x="22838" y="816"/>
                      <a:pt x="22820" y="816"/>
                    </a:cubicBezTo>
                    <a:close/>
                    <a:moveTo>
                      <a:pt x="27752" y="816"/>
                    </a:moveTo>
                    <a:cubicBezTo>
                      <a:pt x="27737" y="816"/>
                      <a:pt x="27722" y="830"/>
                      <a:pt x="27722" y="845"/>
                    </a:cubicBezTo>
                    <a:lnTo>
                      <a:pt x="27722" y="1461"/>
                    </a:lnTo>
                    <a:cubicBezTo>
                      <a:pt x="27722" y="1468"/>
                      <a:pt x="27727" y="1476"/>
                      <a:pt x="27730" y="1483"/>
                    </a:cubicBezTo>
                    <a:cubicBezTo>
                      <a:pt x="27737" y="1486"/>
                      <a:pt x="27744" y="1490"/>
                      <a:pt x="27752" y="1490"/>
                    </a:cubicBezTo>
                    <a:lnTo>
                      <a:pt x="32458" y="1490"/>
                    </a:lnTo>
                    <a:cubicBezTo>
                      <a:pt x="32472" y="1490"/>
                      <a:pt x="32486" y="1476"/>
                      <a:pt x="32486" y="1461"/>
                    </a:cubicBezTo>
                    <a:lnTo>
                      <a:pt x="32486" y="845"/>
                    </a:lnTo>
                    <a:cubicBezTo>
                      <a:pt x="32486" y="837"/>
                      <a:pt x="32483" y="830"/>
                      <a:pt x="32479" y="827"/>
                    </a:cubicBezTo>
                    <a:cubicBezTo>
                      <a:pt x="32472" y="820"/>
                      <a:pt x="32465" y="816"/>
                      <a:pt x="32458" y="816"/>
                    </a:cubicBezTo>
                    <a:close/>
                    <a:moveTo>
                      <a:pt x="42095" y="812"/>
                    </a:moveTo>
                    <a:lnTo>
                      <a:pt x="37390" y="816"/>
                    </a:lnTo>
                    <a:cubicBezTo>
                      <a:pt x="37371" y="816"/>
                      <a:pt x="37360" y="827"/>
                      <a:pt x="37360" y="845"/>
                    </a:cubicBezTo>
                    <a:lnTo>
                      <a:pt x="37360" y="1461"/>
                    </a:lnTo>
                    <a:cubicBezTo>
                      <a:pt x="37360" y="1468"/>
                      <a:pt x="37364" y="1476"/>
                      <a:pt x="37368" y="1479"/>
                    </a:cubicBezTo>
                    <a:cubicBezTo>
                      <a:pt x="37375" y="1486"/>
                      <a:pt x="37382" y="1490"/>
                      <a:pt x="37390" y="1490"/>
                    </a:cubicBezTo>
                    <a:lnTo>
                      <a:pt x="42095" y="1490"/>
                    </a:lnTo>
                    <a:cubicBezTo>
                      <a:pt x="42110" y="1490"/>
                      <a:pt x="42124" y="1476"/>
                      <a:pt x="42124" y="1461"/>
                    </a:cubicBezTo>
                    <a:lnTo>
                      <a:pt x="42124" y="842"/>
                    </a:lnTo>
                    <a:cubicBezTo>
                      <a:pt x="42124" y="834"/>
                      <a:pt x="42121" y="827"/>
                      <a:pt x="42114" y="823"/>
                    </a:cubicBezTo>
                    <a:cubicBezTo>
                      <a:pt x="42110" y="816"/>
                      <a:pt x="42102" y="812"/>
                      <a:pt x="42095" y="812"/>
                    </a:cubicBezTo>
                    <a:close/>
                    <a:moveTo>
                      <a:pt x="51733" y="809"/>
                    </a:moveTo>
                    <a:lnTo>
                      <a:pt x="47024" y="812"/>
                    </a:lnTo>
                    <a:cubicBezTo>
                      <a:pt x="47009" y="812"/>
                      <a:pt x="46998" y="823"/>
                      <a:pt x="46998" y="837"/>
                    </a:cubicBezTo>
                    <a:lnTo>
                      <a:pt x="46998" y="1461"/>
                    </a:lnTo>
                    <a:cubicBezTo>
                      <a:pt x="46998" y="1476"/>
                      <a:pt x="47009" y="1490"/>
                      <a:pt x="47024" y="1490"/>
                    </a:cubicBezTo>
                    <a:lnTo>
                      <a:pt x="51733" y="1490"/>
                    </a:lnTo>
                    <a:cubicBezTo>
                      <a:pt x="51748" y="1490"/>
                      <a:pt x="51762" y="1476"/>
                      <a:pt x="51762" y="1461"/>
                    </a:cubicBezTo>
                    <a:lnTo>
                      <a:pt x="51762" y="837"/>
                    </a:lnTo>
                    <a:cubicBezTo>
                      <a:pt x="51762" y="830"/>
                      <a:pt x="51758" y="823"/>
                      <a:pt x="51751" y="820"/>
                    </a:cubicBezTo>
                    <a:cubicBezTo>
                      <a:pt x="51748" y="812"/>
                      <a:pt x="51740" y="809"/>
                      <a:pt x="51733" y="809"/>
                    </a:cubicBezTo>
                    <a:close/>
                    <a:moveTo>
                      <a:pt x="56661" y="805"/>
                    </a:moveTo>
                    <a:cubicBezTo>
                      <a:pt x="56647" y="805"/>
                      <a:pt x="56635" y="820"/>
                      <a:pt x="56635" y="834"/>
                    </a:cubicBezTo>
                    <a:lnTo>
                      <a:pt x="56635" y="1461"/>
                    </a:lnTo>
                    <a:cubicBezTo>
                      <a:pt x="56635" y="1476"/>
                      <a:pt x="56647" y="1490"/>
                      <a:pt x="56661" y="1490"/>
                    </a:cubicBezTo>
                    <a:lnTo>
                      <a:pt x="61371" y="1490"/>
                    </a:lnTo>
                    <a:cubicBezTo>
                      <a:pt x="61378" y="1490"/>
                      <a:pt x="61385" y="1486"/>
                      <a:pt x="61389" y="1483"/>
                    </a:cubicBezTo>
                    <a:cubicBezTo>
                      <a:pt x="61396" y="1476"/>
                      <a:pt x="61396" y="1468"/>
                      <a:pt x="61396" y="1461"/>
                    </a:cubicBezTo>
                    <a:lnTo>
                      <a:pt x="61396" y="830"/>
                    </a:lnTo>
                    <a:cubicBezTo>
                      <a:pt x="61396" y="823"/>
                      <a:pt x="61392" y="816"/>
                      <a:pt x="61385" y="812"/>
                    </a:cubicBezTo>
                    <a:cubicBezTo>
                      <a:pt x="61382" y="805"/>
                      <a:pt x="61371" y="805"/>
                      <a:pt x="61364" y="805"/>
                    </a:cubicBezTo>
                    <a:close/>
                    <a:moveTo>
                      <a:pt x="71008" y="798"/>
                    </a:moveTo>
                    <a:lnTo>
                      <a:pt x="66299" y="802"/>
                    </a:lnTo>
                    <a:cubicBezTo>
                      <a:pt x="66284" y="802"/>
                      <a:pt x="66269" y="812"/>
                      <a:pt x="66269" y="827"/>
                    </a:cubicBezTo>
                    <a:lnTo>
                      <a:pt x="66269" y="1461"/>
                    </a:lnTo>
                    <a:cubicBezTo>
                      <a:pt x="66269" y="1479"/>
                      <a:pt x="66284" y="1490"/>
                      <a:pt x="66299" y="1490"/>
                    </a:cubicBezTo>
                    <a:lnTo>
                      <a:pt x="71008" y="1490"/>
                    </a:lnTo>
                    <a:cubicBezTo>
                      <a:pt x="71015" y="1490"/>
                      <a:pt x="71023" y="1490"/>
                      <a:pt x="71027" y="1483"/>
                    </a:cubicBezTo>
                    <a:cubicBezTo>
                      <a:pt x="71030" y="1479"/>
                      <a:pt x="71034" y="1471"/>
                      <a:pt x="71034" y="1464"/>
                    </a:cubicBezTo>
                    <a:lnTo>
                      <a:pt x="71034" y="827"/>
                    </a:lnTo>
                    <a:cubicBezTo>
                      <a:pt x="71034" y="820"/>
                      <a:pt x="71030" y="812"/>
                      <a:pt x="71027" y="805"/>
                    </a:cubicBezTo>
                    <a:cubicBezTo>
                      <a:pt x="71023" y="802"/>
                      <a:pt x="71015" y="798"/>
                      <a:pt x="71008" y="798"/>
                    </a:cubicBezTo>
                    <a:close/>
                    <a:moveTo>
                      <a:pt x="8477" y="812"/>
                    </a:moveTo>
                    <a:cubicBezTo>
                      <a:pt x="8469" y="812"/>
                      <a:pt x="8462" y="812"/>
                      <a:pt x="8458" y="820"/>
                    </a:cubicBezTo>
                    <a:cubicBezTo>
                      <a:pt x="8451" y="823"/>
                      <a:pt x="8451" y="830"/>
                      <a:pt x="8451" y="837"/>
                    </a:cubicBezTo>
                    <a:lnTo>
                      <a:pt x="8451" y="1468"/>
                    </a:lnTo>
                    <a:cubicBezTo>
                      <a:pt x="8451" y="1476"/>
                      <a:pt x="8451" y="1483"/>
                      <a:pt x="8458" y="1486"/>
                    </a:cubicBezTo>
                    <a:cubicBezTo>
                      <a:pt x="8462" y="1493"/>
                      <a:pt x="8469" y="1493"/>
                      <a:pt x="8477" y="1493"/>
                    </a:cubicBezTo>
                    <a:lnTo>
                      <a:pt x="13186" y="1493"/>
                    </a:lnTo>
                    <a:cubicBezTo>
                      <a:pt x="13201" y="1493"/>
                      <a:pt x="13211" y="1479"/>
                      <a:pt x="13211" y="1464"/>
                    </a:cubicBezTo>
                    <a:lnTo>
                      <a:pt x="13211" y="845"/>
                    </a:lnTo>
                    <a:cubicBezTo>
                      <a:pt x="13211" y="827"/>
                      <a:pt x="13201" y="816"/>
                      <a:pt x="13186" y="816"/>
                    </a:cubicBezTo>
                    <a:cubicBezTo>
                      <a:pt x="11616" y="816"/>
                      <a:pt x="10047" y="812"/>
                      <a:pt x="8477" y="812"/>
                    </a:cubicBezTo>
                    <a:close/>
                    <a:moveTo>
                      <a:pt x="80642" y="790"/>
                    </a:moveTo>
                    <a:lnTo>
                      <a:pt x="75937" y="794"/>
                    </a:lnTo>
                    <a:cubicBezTo>
                      <a:pt x="75922" y="794"/>
                      <a:pt x="75907" y="805"/>
                      <a:pt x="75907" y="823"/>
                    </a:cubicBezTo>
                    <a:lnTo>
                      <a:pt x="75907" y="1464"/>
                    </a:lnTo>
                    <a:cubicBezTo>
                      <a:pt x="75907" y="1479"/>
                      <a:pt x="75922" y="1493"/>
                      <a:pt x="75937" y="1493"/>
                    </a:cubicBezTo>
                    <a:lnTo>
                      <a:pt x="80642" y="1493"/>
                    </a:lnTo>
                    <a:cubicBezTo>
                      <a:pt x="80649" y="1493"/>
                      <a:pt x="80657" y="1490"/>
                      <a:pt x="80664" y="1486"/>
                    </a:cubicBezTo>
                    <a:cubicBezTo>
                      <a:pt x="80668" y="1483"/>
                      <a:pt x="80671" y="1476"/>
                      <a:pt x="80671" y="1468"/>
                    </a:cubicBezTo>
                    <a:lnTo>
                      <a:pt x="80671" y="820"/>
                    </a:lnTo>
                    <a:cubicBezTo>
                      <a:pt x="80671" y="812"/>
                      <a:pt x="80668" y="805"/>
                      <a:pt x="80664" y="798"/>
                    </a:cubicBezTo>
                    <a:cubicBezTo>
                      <a:pt x="80657" y="794"/>
                      <a:pt x="80649" y="790"/>
                      <a:pt x="80642" y="790"/>
                    </a:cubicBezTo>
                    <a:close/>
                    <a:moveTo>
                      <a:pt x="1250" y="787"/>
                    </a:moveTo>
                    <a:cubicBezTo>
                      <a:pt x="1243" y="787"/>
                      <a:pt x="1235" y="790"/>
                      <a:pt x="1231" y="794"/>
                    </a:cubicBezTo>
                    <a:cubicBezTo>
                      <a:pt x="1224" y="802"/>
                      <a:pt x="1221" y="809"/>
                      <a:pt x="1221" y="816"/>
                    </a:cubicBezTo>
                    <a:lnTo>
                      <a:pt x="1221" y="1471"/>
                    </a:lnTo>
                    <a:cubicBezTo>
                      <a:pt x="1221" y="1479"/>
                      <a:pt x="1224" y="1486"/>
                      <a:pt x="1228" y="1493"/>
                    </a:cubicBezTo>
                    <a:cubicBezTo>
                      <a:pt x="1235" y="1497"/>
                      <a:pt x="1243" y="1501"/>
                      <a:pt x="1250" y="1501"/>
                    </a:cubicBezTo>
                    <a:cubicBezTo>
                      <a:pt x="2015" y="1497"/>
                      <a:pt x="2780" y="1497"/>
                      <a:pt x="3548" y="1497"/>
                    </a:cubicBezTo>
                    <a:cubicBezTo>
                      <a:pt x="3563" y="1497"/>
                      <a:pt x="3573" y="1486"/>
                      <a:pt x="3573" y="1468"/>
                    </a:cubicBezTo>
                    <a:lnTo>
                      <a:pt x="3573" y="864"/>
                    </a:lnTo>
                    <a:cubicBezTo>
                      <a:pt x="3573" y="856"/>
                      <a:pt x="3573" y="849"/>
                      <a:pt x="3566" y="842"/>
                    </a:cubicBezTo>
                    <a:cubicBezTo>
                      <a:pt x="3563" y="837"/>
                      <a:pt x="3556" y="834"/>
                      <a:pt x="3548" y="834"/>
                    </a:cubicBezTo>
                    <a:cubicBezTo>
                      <a:pt x="3366" y="837"/>
                      <a:pt x="3188" y="837"/>
                      <a:pt x="3009" y="837"/>
                    </a:cubicBezTo>
                    <a:cubicBezTo>
                      <a:pt x="2332" y="837"/>
                      <a:pt x="1771" y="823"/>
                      <a:pt x="1250" y="787"/>
                    </a:cubicBezTo>
                    <a:close/>
                    <a:moveTo>
                      <a:pt x="87873" y="783"/>
                    </a:moveTo>
                    <a:lnTo>
                      <a:pt x="85574" y="787"/>
                    </a:lnTo>
                    <a:cubicBezTo>
                      <a:pt x="85560" y="787"/>
                      <a:pt x="85545" y="798"/>
                      <a:pt x="85545" y="816"/>
                    </a:cubicBezTo>
                    <a:lnTo>
                      <a:pt x="85545" y="1468"/>
                    </a:lnTo>
                    <a:cubicBezTo>
                      <a:pt x="85545" y="1486"/>
                      <a:pt x="85560" y="1497"/>
                      <a:pt x="85574" y="1497"/>
                    </a:cubicBezTo>
                    <a:lnTo>
                      <a:pt x="85749" y="1497"/>
                    </a:lnTo>
                    <a:cubicBezTo>
                      <a:pt x="86456" y="1497"/>
                      <a:pt x="87165" y="1497"/>
                      <a:pt x="87873" y="1501"/>
                    </a:cubicBezTo>
                    <a:cubicBezTo>
                      <a:pt x="87880" y="1501"/>
                      <a:pt x="87887" y="1497"/>
                      <a:pt x="87891" y="1493"/>
                    </a:cubicBezTo>
                    <a:cubicBezTo>
                      <a:pt x="87898" y="1486"/>
                      <a:pt x="87898" y="1479"/>
                      <a:pt x="87898" y="1471"/>
                    </a:cubicBezTo>
                    <a:lnTo>
                      <a:pt x="87898" y="812"/>
                    </a:lnTo>
                    <a:cubicBezTo>
                      <a:pt x="87898" y="805"/>
                      <a:pt x="87898" y="798"/>
                      <a:pt x="87891" y="794"/>
                    </a:cubicBezTo>
                    <a:cubicBezTo>
                      <a:pt x="87887" y="787"/>
                      <a:pt x="87880" y="783"/>
                      <a:pt x="87873" y="783"/>
                    </a:cubicBezTo>
                    <a:close/>
                    <a:moveTo>
                      <a:pt x="1184" y="2101"/>
                    </a:moveTo>
                    <a:cubicBezTo>
                      <a:pt x="828" y="2101"/>
                      <a:pt x="518" y="2236"/>
                      <a:pt x="310" y="2484"/>
                    </a:cubicBezTo>
                    <a:cubicBezTo>
                      <a:pt x="44" y="2804"/>
                      <a:pt x="4" y="3176"/>
                      <a:pt x="1" y="3530"/>
                    </a:cubicBezTo>
                    <a:cubicBezTo>
                      <a:pt x="1" y="3540"/>
                      <a:pt x="8" y="3552"/>
                      <a:pt x="19" y="3555"/>
                    </a:cubicBezTo>
                    <a:lnTo>
                      <a:pt x="29" y="3555"/>
                    </a:lnTo>
                    <a:cubicBezTo>
                      <a:pt x="37" y="3555"/>
                      <a:pt x="48" y="3552"/>
                      <a:pt x="51" y="3544"/>
                    </a:cubicBezTo>
                    <a:cubicBezTo>
                      <a:pt x="288" y="3158"/>
                      <a:pt x="685" y="2925"/>
                      <a:pt x="1108" y="2921"/>
                    </a:cubicBezTo>
                    <a:lnTo>
                      <a:pt x="1126" y="2921"/>
                    </a:lnTo>
                    <a:cubicBezTo>
                      <a:pt x="1611" y="2921"/>
                      <a:pt x="2040" y="3154"/>
                      <a:pt x="2339" y="3584"/>
                    </a:cubicBezTo>
                    <a:cubicBezTo>
                      <a:pt x="2343" y="3591"/>
                      <a:pt x="2354" y="3595"/>
                      <a:pt x="2361" y="3595"/>
                    </a:cubicBezTo>
                    <a:lnTo>
                      <a:pt x="2368" y="3595"/>
                    </a:lnTo>
                    <a:cubicBezTo>
                      <a:pt x="2379" y="3591"/>
                      <a:pt x="2390" y="3581"/>
                      <a:pt x="2390" y="3569"/>
                    </a:cubicBezTo>
                    <a:lnTo>
                      <a:pt x="2390" y="3442"/>
                    </a:lnTo>
                    <a:cubicBezTo>
                      <a:pt x="2386" y="2940"/>
                      <a:pt x="2175" y="2338"/>
                      <a:pt x="1596" y="2164"/>
                    </a:cubicBezTo>
                    <a:cubicBezTo>
                      <a:pt x="1465" y="2120"/>
                      <a:pt x="1322" y="2101"/>
                      <a:pt x="1184" y="2101"/>
                    </a:cubicBezTo>
                    <a:close/>
                    <a:moveTo>
                      <a:pt x="6004" y="2101"/>
                    </a:moveTo>
                    <a:cubicBezTo>
                      <a:pt x="5646" y="2101"/>
                      <a:pt x="5337" y="2236"/>
                      <a:pt x="5129" y="2484"/>
                    </a:cubicBezTo>
                    <a:cubicBezTo>
                      <a:pt x="4863" y="2804"/>
                      <a:pt x="4823" y="3176"/>
                      <a:pt x="4819" y="3530"/>
                    </a:cubicBezTo>
                    <a:cubicBezTo>
                      <a:pt x="4819" y="3540"/>
                      <a:pt x="4827" y="3552"/>
                      <a:pt x="4837" y="3555"/>
                    </a:cubicBezTo>
                    <a:lnTo>
                      <a:pt x="4849" y="3555"/>
                    </a:lnTo>
                    <a:cubicBezTo>
                      <a:pt x="4856" y="3555"/>
                      <a:pt x="4867" y="3552"/>
                      <a:pt x="4871" y="3544"/>
                    </a:cubicBezTo>
                    <a:cubicBezTo>
                      <a:pt x="5107" y="3158"/>
                      <a:pt x="5501" y="2925"/>
                      <a:pt x="5927" y="2921"/>
                    </a:cubicBezTo>
                    <a:lnTo>
                      <a:pt x="5945" y="2921"/>
                    </a:lnTo>
                    <a:cubicBezTo>
                      <a:pt x="6429" y="2921"/>
                      <a:pt x="6859" y="3154"/>
                      <a:pt x="7157" y="3584"/>
                    </a:cubicBezTo>
                    <a:cubicBezTo>
                      <a:pt x="7162" y="3591"/>
                      <a:pt x="7169" y="3595"/>
                      <a:pt x="7179" y="3595"/>
                    </a:cubicBezTo>
                    <a:lnTo>
                      <a:pt x="7187" y="3595"/>
                    </a:lnTo>
                    <a:cubicBezTo>
                      <a:pt x="7198" y="3591"/>
                      <a:pt x="7209" y="3581"/>
                      <a:pt x="7209" y="3566"/>
                    </a:cubicBezTo>
                    <a:lnTo>
                      <a:pt x="7209" y="3442"/>
                    </a:lnTo>
                    <a:cubicBezTo>
                      <a:pt x="7205" y="2940"/>
                      <a:pt x="6994" y="2338"/>
                      <a:pt x="6414" y="2164"/>
                    </a:cubicBezTo>
                    <a:cubicBezTo>
                      <a:pt x="6280" y="2120"/>
                      <a:pt x="6142" y="2101"/>
                      <a:pt x="6004" y="2101"/>
                    </a:cubicBezTo>
                    <a:close/>
                    <a:moveTo>
                      <a:pt x="10822" y="2101"/>
                    </a:moveTo>
                    <a:cubicBezTo>
                      <a:pt x="10465" y="2101"/>
                      <a:pt x="10156" y="2236"/>
                      <a:pt x="9948" y="2484"/>
                    </a:cubicBezTo>
                    <a:cubicBezTo>
                      <a:pt x="9682" y="2804"/>
                      <a:pt x="9642" y="3176"/>
                      <a:pt x="9638" y="3530"/>
                    </a:cubicBezTo>
                    <a:cubicBezTo>
                      <a:pt x="9638" y="3540"/>
                      <a:pt x="9645" y="3552"/>
                      <a:pt x="9657" y="3555"/>
                    </a:cubicBezTo>
                    <a:lnTo>
                      <a:pt x="9664" y="3555"/>
                    </a:lnTo>
                    <a:cubicBezTo>
                      <a:pt x="9675" y="3555"/>
                      <a:pt x="9682" y="3552"/>
                      <a:pt x="9689" y="3544"/>
                    </a:cubicBezTo>
                    <a:cubicBezTo>
                      <a:pt x="9926" y="3158"/>
                      <a:pt x="10319" y="2925"/>
                      <a:pt x="10746" y="2921"/>
                    </a:cubicBezTo>
                    <a:lnTo>
                      <a:pt x="10763" y="2921"/>
                    </a:lnTo>
                    <a:cubicBezTo>
                      <a:pt x="11249" y="2921"/>
                      <a:pt x="11678" y="3154"/>
                      <a:pt x="11977" y="3584"/>
                    </a:cubicBezTo>
                    <a:cubicBezTo>
                      <a:pt x="11980" y="3591"/>
                      <a:pt x="11987" y="3595"/>
                      <a:pt x="11999" y="3595"/>
                    </a:cubicBezTo>
                    <a:lnTo>
                      <a:pt x="12006" y="3595"/>
                    </a:lnTo>
                    <a:cubicBezTo>
                      <a:pt x="12017" y="3591"/>
                      <a:pt x="12024" y="3581"/>
                      <a:pt x="12024" y="3569"/>
                    </a:cubicBezTo>
                    <a:lnTo>
                      <a:pt x="12027" y="3442"/>
                    </a:lnTo>
                    <a:cubicBezTo>
                      <a:pt x="12020" y="2940"/>
                      <a:pt x="11809" y="2338"/>
                      <a:pt x="11234" y="2164"/>
                    </a:cubicBezTo>
                    <a:cubicBezTo>
                      <a:pt x="11099" y="2120"/>
                      <a:pt x="10960" y="2101"/>
                      <a:pt x="10822" y="2101"/>
                    </a:cubicBezTo>
                    <a:close/>
                    <a:moveTo>
                      <a:pt x="15641" y="2101"/>
                    </a:moveTo>
                    <a:cubicBezTo>
                      <a:pt x="15284" y="2101"/>
                      <a:pt x="14974" y="2236"/>
                      <a:pt x="14767" y="2484"/>
                    </a:cubicBezTo>
                    <a:cubicBezTo>
                      <a:pt x="14500" y="2804"/>
                      <a:pt x="14461" y="3176"/>
                      <a:pt x="14457" y="3530"/>
                    </a:cubicBezTo>
                    <a:cubicBezTo>
                      <a:pt x="14457" y="3540"/>
                      <a:pt x="14465" y="3552"/>
                      <a:pt x="14475" y="3555"/>
                    </a:cubicBezTo>
                    <a:lnTo>
                      <a:pt x="14483" y="3555"/>
                    </a:lnTo>
                    <a:cubicBezTo>
                      <a:pt x="14493" y="3555"/>
                      <a:pt x="14500" y="3552"/>
                      <a:pt x="14508" y="3544"/>
                    </a:cubicBezTo>
                    <a:cubicBezTo>
                      <a:pt x="14745" y="3158"/>
                      <a:pt x="15139" y="2925"/>
                      <a:pt x="15564" y="2921"/>
                    </a:cubicBezTo>
                    <a:lnTo>
                      <a:pt x="15583" y="2921"/>
                    </a:lnTo>
                    <a:cubicBezTo>
                      <a:pt x="16067" y="2921"/>
                      <a:pt x="16497" y="3154"/>
                      <a:pt x="16795" y="3584"/>
                    </a:cubicBezTo>
                    <a:cubicBezTo>
                      <a:pt x="16799" y="3591"/>
                      <a:pt x="16806" y="3595"/>
                      <a:pt x="16817" y="3595"/>
                    </a:cubicBezTo>
                    <a:lnTo>
                      <a:pt x="16825" y="3595"/>
                    </a:lnTo>
                    <a:cubicBezTo>
                      <a:pt x="16835" y="3591"/>
                      <a:pt x="16843" y="3581"/>
                      <a:pt x="16843" y="3569"/>
                    </a:cubicBezTo>
                    <a:lnTo>
                      <a:pt x="16847" y="3442"/>
                    </a:lnTo>
                    <a:cubicBezTo>
                      <a:pt x="16839" y="2940"/>
                      <a:pt x="16628" y="2338"/>
                      <a:pt x="16052" y="2164"/>
                    </a:cubicBezTo>
                    <a:cubicBezTo>
                      <a:pt x="15917" y="2120"/>
                      <a:pt x="15779" y="2101"/>
                      <a:pt x="15641" y="2101"/>
                    </a:cubicBezTo>
                    <a:close/>
                    <a:moveTo>
                      <a:pt x="20460" y="2101"/>
                    </a:moveTo>
                    <a:cubicBezTo>
                      <a:pt x="20103" y="2101"/>
                      <a:pt x="19789" y="2236"/>
                      <a:pt x="19585" y="2484"/>
                    </a:cubicBezTo>
                    <a:cubicBezTo>
                      <a:pt x="19320" y="2804"/>
                      <a:pt x="19279" y="3176"/>
                      <a:pt x="19276" y="3530"/>
                    </a:cubicBezTo>
                    <a:cubicBezTo>
                      <a:pt x="19276" y="3540"/>
                      <a:pt x="19283" y="3552"/>
                      <a:pt x="19294" y="3555"/>
                    </a:cubicBezTo>
                    <a:lnTo>
                      <a:pt x="19301" y="3555"/>
                    </a:lnTo>
                    <a:cubicBezTo>
                      <a:pt x="19313" y="3555"/>
                      <a:pt x="19320" y="3552"/>
                      <a:pt x="19327" y="3544"/>
                    </a:cubicBezTo>
                    <a:cubicBezTo>
                      <a:pt x="19564" y="3158"/>
                      <a:pt x="19957" y="2925"/>
                      <a:pt x="20384" y="2921"/>
                    </a:cubicBezTo>
                    <a:lnTo>
                      <a:pt x="20401" y="2921"/>
                    </a:lnTo>
                    <a:cubicBezTo>
                      <a:pt x="20882" y="2921"/>
                      <a:pt x="21315" y="3154"/>
                      <a:pt x="21611" y="3584"/>
                    </a:cubicBezTo>
                    <a:cubicBezTo>
                      <a:pt x="21618" y="3591"/>
                      <a:pt x="21625" y="3595"/>
                      <a:pt x="21636" y="3595"/>
                    </a:cubicBezTo>
                    <a:lnTo>
                      <a:pt x="21643" y="3595"/>
                    </a:lnTo>
                    <a:cubicBezTo>
                      <a:pt x="21655" y="3591"/>
                      <a:pt x="21662" y="3581"/>
                      <a:pt x="21662" y="3569"/>
                    </a:cubicBezTo>
                    <a:lnTo>
                      <a:pt x="21665" y="3442"/>
                    </a:lnTo>
                    <a:cubicBezTo>
                      <a:pt x="21658" y="2940"/>
                      <a:pt x="21447" y="2338"/>
                      <a:pt x="20871" y="2164"/>
                    </a:cubicBezTo>
                    <a:cubicBezTo>
                      <a:pt x="20737" y="2120"/>
                      <a:pt x="20598" y="2101"/>
                      <a:pt x="20460" y="2101"/>
                    </a:cubicBezTo>
                    <a:close/>
                    <a:moveTo>
                      <a:pt x="25279" y="2101"/>
                    </a:moveTo>
                    <a:cubicBezTo>
                      <a:pt x="24921" y="2101"/>
                      <a:pt x="24608" y="2236"/>
                      <a:pt x="24405" y="2484"/>
                    </a:cubicBezTo>
                    <a:cubicBezTo>
                      <a:pt x="24138" y="2804"/>
                      <a:pt x="24099" y="3176"/>
                      <a:pt x="24094" y="3530"/>
                    </a:cubicBezTo>
                    <a:cubicBezTo>
                      <a:pt x="24094" y="3540"/>
                      <a:pt x="24102" y="3552"/>
                      <a:pt x="24113" y="3555"/>
                    </a:cubicBezTo>
                    <a:lnTo>
                      <a:pt x="24121" y="3555"/>
                    </a:lnTo>
                    <a:cubicBezTo>
                      <a:pt x="24131" y="3555"/>
                      <a:pt x="24138" y="3552"/>
                      <a:pt x="24146" y="3544"/>
                    </a:cubicBezTo>
                    <a:cubicBezTo>
                      <a:pt x="24383" y="3158"/>
                      <a:pt x="24776" y="2925"/>
                      <a:pt x="25202" y="2921"/>
                    </a:cubicBezTo>
                    <a:lnTo>
                      <a:pt x="25220" y="2921"/>
                    </a:lnTo>
                    <a:cubicBezTo>
                      <a:pt x="25701" y="2921"/>
                      <a:pt x="26131" y="3154"/>
                      <a:pt x="26429" y="3584"/>
                    </a:cubicBezTo>
                    <a:cubicBezTo>
                      <a:pt x="26437" y="3591"/>
                      <a:pt x="26444" y="3595"/>
                      <a:pt x="26455" y="3595"/>
                    </a:cubicBezTo>
                    <a:lnTo>
                      <a:pt x="26462" y="3595"/>
                    </a:lnTo>
                    <a:cubicBezTo>
                      <a:pt x="26473" y="3591"/>
                      <a:pt x="26481" y="3581"/>
                      <a:pt x="26481" y="3569"/>
                    </a:cubicBezTo>
                    <a:lnTo>
                      <a:pt x="26484" y="3442"/>
                    </a:lnTo>
                    <a:cubicBezTo>
                      <a:pt x="26476" y="2940"/>
                      <a:pt x="26266" y="2338"/>
                      <a:pt x="25690" y="2164"/>
                    </a:cubicBezTo>
                    <a:cubicBezTo>
                      <a:pt x="25555" y="2120"/>
                      <a:pt x="25417" y="2101"/>
                      <a:pt x="25279" y="2101"/>
                    </a:cubicBezTo>
                    <a:close/>
                    <a:moveTo>
                      <a:pt x="30097" y="2101"/>
                    </a:moveTo>
                    <a:cubicBezTo>
                      <a:pt x="29741" y="2101"/>
                      <a:pt x="29427" y="2236"/>
                      <a:pt x="29223" y="2484"/>
                    </a:cubicBezTo>
                    <a:cubicBezTo>
                      <a:pt x="28957" y="2804"/>
                      <a:pt x="28917" y="3176"/>
                      <a:pt x="28914" y="3530"/>
                    </a:cubicBezTo>
                    <a:cubicBezTo>
                      <a:pt x="28910" y="3540"/>
                      <a:pt x="28921" y="3552"/>
                      <a:pt x="28932" y="3555"/>
                    </a:cubicBezTo>
                    <a:lnTo>
                      <a:pt x="28939" y="3555"/>
                    </a:lnTo>
                    <a:cubicBezTo>
                      <a:pt x="28950" y="3555"/>
                      <a:pt x="28957" y="3552"/>
                      <a:pt x="28964" y="3544"/>
                    </a:cubicBezTo>
                    <a:cubicBezTo>
                      <a:pt x="29201" y="3158"/>
                      <a:pt x="29595" y="2925"/>
                      <a:pt x="30021" y="2921"/>
                    </a:cubicBezTo>
                    <a:lnTo>
                      <a:pt x="30039" y="2921"/>
                    </a:lnTo>
                    <a:cubicBezTo>
                      <a:pt x="30519" y="2921"/>
                      <a:pt x="30950" y="3154"/>
                      <a:pt x="31249" y="3584"/>
                    </a:cubicBezTo>
                    <a:cubicBezTo>
                      <a:pt x="31256" y="3591"/>
                      <a:pt x="31263" y="3595"/>
                      <a:pt x="31274" y="3595"/>
                    </a:cubicBezTo>
                    <a:lnTo>
                      <a:pt x="31281" y="3595"/>
                    </a:lnTo>
                    <a:cubicBezTo>
                      <a:pt x="31292" y="3591"/>
                      <a:pt x="31299" y="3581"/>
                      <a:pt x="31299" y="3566"/>
                    </a:cubicBezTo>
                    <a:lnTo>
                      <a:pt x="31303" y="3442"/>
                    </a:lnTo>
                    <a:cubicBezTo>
                      <a:pt x="31296" y="2940"/>
                      <a:pt x="31084" y="2338"/>
                      <a:pt x="30509" y="2164"/>
                    </a:cubicBezTo>
                    <a:cubicBezTo>
                      <a:pt x="30374" y="2120"/>
                      <a:pt x="30235" y="2101"/>
                      <a:pt x="30097" y="2101"/>
                    </a:cubicBezTo>
                    <a:close/>
                    <a:moveTo>
                      <a:pt x="34917" y="2101"/>
                    </a:moveTo>
                    <a:cubicBezTo>
                      <a:pt x="34556" y="2101"/>
                      <a:pt x="34246" y="2236"/>
                      <a:pt x="34042" y="2484"/>
                    </a:cubicBezTo>
                    <a:cubicBezTo>
                      <a:pt x="33776" y="2804"/>
                      <a:pt x="33736" y="3176"/>
                      <a:pt x="33729" y="3530"/>
                    </a:cubicBezTo>
                    <a:cubicBezTo>
                      <a:pt x="33729" y="3540"/>
                      <a:pt x="33740" y="3552"/>
                      <a:pt x="33750" y="3555"/>
                    </a:cubicBezTo>
                    <a:lnTo>
                      <a:pt x="33758" y="3555"/>
                    </a:lnTo>
                    <a:cubicBezTo>
                      <a:pt x="33769" y="3555"/>
                      <a:pt x="33776" y="3552"/>
                      <a:pt x="33784" y="3544"/>
                    </a:cubicBezTo>
                    <a:cubicBezTo>
                      <a:pt x="34021" y="3158"/>
                      <a:pt x="34414" y="2925"/>
                      <a:pt x="34840" y="2921"/>
                    </a:cubicBezTo>
                    <a:lnTo>
                      <a:pt x="34858" y="2921"/>
                    </a:lnTo>
                    <a:cubicBezTo>
                      <a:pt x="35339" y="2921"/>
                      <a:pt x="35769" y="3154"/>
                      <a:pt x="36067" y="3584"/>
                    </a:cubicBezTo>
                    <a:cubicBezTo>
                      <a:pt x="36075" y="3591"/>
                      <a:pt x="36082" y="3595"/>
                      <a:pt x="36089" y="3595"/>
                    </a:cubicBezTo>
                    <a:lnTo>
                      <a:pt x="36100" y="3595"/>
                    </a:lnTo>
                    <a:cubicBezTo>
                      <a:pt x="36111" y="3591"/>
                      <a:pt x="36119" y="3581"/>
                      <a:pt x="36119" y="3566"/>
                    </a:cubicBezTo>
                    <a:lnTo>
                      <a:pt x="36122" y="3442"/>
                    </a:lnTo>
                    <a:cubicBezTo>
                      <a:pt x="36114" y="2940"/>
                      <a:pt x="35903" y="2338"/>
                      <a:pt x="35327" y="2164"/>
                    </a:cubicBezTo>
                    <a:cubicBezTo>
                      <a:pt x="35193" y="2120"/>
                      <a:pt x="35055" y="2101"/>
                      <a:pt x="34917" y="2101"/>
                    </a:cubicBezTo>
                    <a:close/>
                    <a:moveTo>
                      <a:pt x="39735" y="2101"/>
                    </a:moveTo>
                    <a:cubicBezTo>
                      <a:pt x="39375" y="2101"/>
                      <a:pt x="39064" y="2236"/>
                      <a:pt x="38861" y="2484"/>
                    </a:cubicBezTo>
                    <a:cubicBezTo>
                      <a:pt x="38595" y="2804"/>
                      <a:pt x="38551" y="3176"/>
                      <a:pt x="38548" y="3530"/>
                    </a:cubicBezTo>
                    <a:cubicBezTo>
                      <a:pt x="38548" y="3540"/>
                      <a:pt x="38558" y="3552"/>
                      <a:pt x="38570" y="3555"/>
                    </a:cubicBezTo>
                    <a:lnTo>
                      <a:pt x="38577" y="3555"/>
                    </a:lnTo>
                    <a:cubicBezTo>
                      <a:pt x="38588" y="3555"/>
                      <a:pt x="38595" y="3552"/>
                      <a:pt x="38599" y="3544"/>
                    </a:cubicBezTo>
                    <a:cubicBezTo>
                      <a:pt x="38835" y="3158"/>
                      <a:pt x="39232" y="2925"/>
                      <a:pt x="39659" y="2921"/>
                    </a:cubicBezTo>
                    <a:lnTo>
                      <a:pt x="39676" y="2921"/>
                    </a:lnTo>
                    <a:cubicBezTo>
                      <a:pt x="40157" y="2921"/>
                      <a:pt x="40587" y="3154"/>
                      <a:pt x="40886" y="3584"/>
                    </a:cubicBezTo>
                    <a:cubicBezTo>
                      <a:pt x="40893" y="3591"/>
                      <a:pt x="40900" y="3595"/>
                      <a:pt x="40908" y="3595"/>
                    </a:cubicBezTo>
                    <a:lnTo>
                      <a:pt x="40919" y="3595"/>
                    </a:lnTo>
                    <a:cubicBezTo>
                      <a:pt x="40930" y="3591"/>
                      <a:pt x="40937" y="3581"/>
                      <a:pt x="40937" y="3569"/>
                    </a:cubicBezTo>
                    <a:lnTo>
                      <a:pt x="40940" y="3442"/>
                    </a:lnTo>
                    <a:cubicBezTo>
                      <a:pt x="40933" y="2940"/>
                      <a:pt x="40722" y="2338"/>
                      <a:pt x="40147" y="2164"/>
                    </a:cubicBezTo>
                    <a:cubicBezTo>
                      <a:pt x="40012" y="2120"/>
                      <a:pt x="39873" y="2101"/>
                      <a:pt x="39735" y="2101"/>
                    </a:cubicBezTo>
                    <a:close/>
                    <a:moveTo>
                      <a:pt x="44550" y="2101"/>
                    </a:moveTo>
                    <a:cubicBezTo>
                      <a:pt x="44193" y="2101"/>
                      <a:pt x="43884" y="2236"/>
                      <a:pt x="43680" y="2484"/>
                    </a:cubicBezTo>
                    <a:cubicBezTo>
                      <a:pt x="43410" y="2804"/>
                      <a:pt x="43370" y="3176"/>
                      <a:pt x="43366" y="3530"/>
                    </a:cubicBezTo>
                    <a:cubicBezTo>
                      <a:pt x="43366" y="3540"/>
                      <a:pt x="43374" y="3552"/>
                      <a:pt x="43388" y="3555"/>
                    </a:cubicBezTo>
                    <a:lnTo>
                      <a:pt x="43396" y="3555"/>
                    </a:lnTo>
                    <a:cubicBezTo>
                      <a:pt x="43403" y="3555"/>
                      <a:pt x="43413" y="3552"/>
                      <a:pt x="43418" y="3544"/>
                    </a:cubicBezTo>
                    <a:cubicBezTo>
                      <a:pt x="43654" y="3158"/>
                      <a:pt x="44052" y="2925"/>
                      <a:pt x="44477" y="2921"/>
                    </a:cubicBezTo>
                    <a:lnTo>
                      <a:pt x="44496" y="2921"/>
                    </a:lnTo>
                    <a:cubicBezTo>
                      <a:pt x="44976" y="2921"/>
                      <a:pt x="45407" y="3154"/>
                      <a:pt x="45705" y="3584"/>
                    </a:cubicBezTo>
                    <a:cubicBezTo>
                      <a:pt x="45713" y="3591"/>
                      <a:pt x="45719" y="3595"/>
                      <a:pt x="45726" y="3595"/>
                    </a:cubicBezTo>
                    <a:lnTo>
                      <a:pt x="45738" y="3595"/>
                    </a:lnTo>
                    <a:cubicBezTo>
                      <a:pt x="45748" y="3591"/>
                      <a:pt x="45756" y="3581"/>
                      <a:pt x="45756" y="3569"/>
                    </a:cubicBezTo>
                    <a:lnTo>
                      <a:pt x="45756" y="3442"/>
                    </a:lnTo>
                    <a:cubicBezTo>
                      <a:pt x="45752" y="2940"/>
                      <a:pt x="45541" y="2338"/>
                      <a:pt x="44965" y="2164"/>
                    </a:cubicBezTo>
                    <a:cubicBezTo>
                      <a:pt x="44830" y="2120"/>
                      <a:pt x="44692" y="2101"/>
                      <a:pt x="44550" y="2101"/>
                    </a:cubicBezTo>
                    <a:close/>
                    <a:moveTo>
                      <a:pt x="49369" y="2101"/>
                    </a:moveTo>
                    <a:cubicBezTo>
                      <a:pt x="49012" y="2101"/>
                      <a:pt x="48702" y="2236"/>
                      <a:pt x="48495" y="2484"/>
                    </a:cubicBezTo>
                    <a:cubicBezTo>
                      <a:pt x="48229" y="2804"/>
                      <a:pt x="48189" y="3176"/>
                      <a:pt x="48186" y="3530"/>
                    </a:cubicBezTo>
                    <a:cubicBezTo>
                      <a:pt x="48186" y="3540"/>
                      <a:pt x="48193" y="3552"/>
                      <a:pt x="48207" y="3555"/>
                    </a:cubicBezTo>
                    <a:lnTo>
                      <a:pt x="48214" y="3555"/>
                    </a:lnTo>
                    <a:cubicBezTo>
                      <a:pt x="48221" y="3555"/>
                      <a:pt x="48233" y="3552"/>
                      <a:pt x="48236" y="3544"/>
                    </a:cubicBezTo>
                    <a:cubicBezTo>
                      <a:pt x="48473" y="3158"/>
                      <a:pt x="48870" y="2925"/>
                      <a:pt x="49292" y="2921"/>
                    </a:cubicBezTo>
                    <a:lnTo>
                      <a:pt x="49314" y="2921"/>
                    </a:lnTo>
                    <a:cubicBezTo>
                      <a:pt x="49795" y="2921"/>
                      <a:pt x="50225" y="3154"/>
                      <a:pt x="50524" y="3584"/>
                    </a:cubicBezTo>
                    <a:cubicBezTo>
                      <a:pt x="50527" y="3591"/>
                      <a:pt x="50538" y="3595"/>
                      <a:pt x="50546" y="3595"/>
                    </a:cubicBezTo>
                    <a:lnTo>
                      <a:pt x="50553" y="3595"/>
                    </a:lnTo>
                    <a:cubicBezTo>
                      <a:pt x="50568" y="3591"/>
                      <a:pt x="50575" y="3581"/>
                      <a:pt x="50575" y="3569"/>
                    </a:cubicBezTo>
                    <a:lnTo>
                      <a:pt x="50575" y="3442"/>
                    </a:lnTo>
                    <a:cubicBezTo>
                      <a:pt x="50571" y="2940"/>
                      <a:pt x="50360" y="2338"/>
                      <a:pt x="49784" y="2164"/>
                    </a:cubicBezTo>
                    <a:cubicBezTo>
                      <a:pt x="49650" y="2120"/>
                      <a:pt x="49511" y="2101"/>
                      <a:pt x="49369" y="2101"/>
                    </a:cubicBezTo>
                    <a:close/>
                    <a:moveTo>
                      <a:pt x="54188" y="2101"/>
                    </a:moveTo>
                    <a:cubicBezTo>
                      <a:pt x="53831" y="2101"/>
                      <a:pt x="53521" y="2236"/>
                      <a:pt x="53313" y="2484"/>
                    </a:cubicBezTo>
                    <a:cubicBezTo>
                      <a:pt x="53048" y="2804"/>
                      <a:pt x="53007" y="3176"/>
                      <a:pt x="53004" y="3530"/>
                    </a:cubicBezTo>
                    <a:cubicBezTo>
                      <a:pt x="53004" y="3540"/>
                      <a:pt x="53012" y="3552"/>
                      <a:pt x="53026" y="3555"/>
                    </a:cubicBezTo>
                    <a:lnTo>
                      <a:pt x="53034" y="3555"/>
                    </a:lnTo>
                    <a:cubicBezTo>
                      <a:pt x="53041" y="3555"/>
                      <a:pt x="53051" y="3552"/>
                      <a:pt x="53055" y="3544"/>
                    </a:cubicBezTo>
                    <a:cubicBezTo>
                      <a:pt x="53292" y="3158"/>
                      <a:pt x="53689" y="2925"/>
                      <a:pt x="54111" y="2921"/>
                    </a:cubicBezTo>
                    <a:lnTo>
                      <a:pt x="54130" y="2921"/>
                    </a:lnTo>
                    <a:cubicBezTo>
                      <a:pt x="54614" y="2921"/>
                      <a:pt x="55044" y="3154"/>
                      <a:pt x="55342" y="3584"/>
                    </a:cubicBezTo>
                    <a:cubicBezTo>
                      <a:pt x="55346" y="3591"/>
                      <a:pt x="55357" y="3595"/>
                      <a:pt x="55364" y="3595"/>
                    </a:cubicBezTo>
                    <a:lnTo>
                      <a:pt x="55372" y="3595"/>
                    </a:lnTo>
                    <a:cubicBezTo>
                      <a:pt x="55386" y="3591"/>
                      <a:pt x="55394" y="3581"/>
                      <a:pt x="55394" y="3569"/>
                    </a:cubicBezTo>
                    <a:lnTo>
                      <a:pt x="55394" y="3442"/>
                    </a:lnTo>
                    <a:cubicBezTo>
                      <a:pt x="55390" y="2940"/>
                      <a:pt x="55179" y="2338"/>
                      <a:pt x="54599" y="2164"/>
                    </a:cubicBezTo>
                    <a:cubicBezTo>
                      <a:pt x="54468" y="2120"/>
                      <a:pt x="54330" y="2101"/>
                      <a:pt x="54188" y="2101"/>
                    </a:cubicBezTo>
                    <a:close/>
                    <a:moveTo>
                      <a:pt x="59007" y="2101"/>
                    </a:moveTo>
                    <a:cubicBezTo>
                      <a:pt x="58650" y="2101"/>
                      <a:pt x="58340" y="2236"/>
                      <a:pt x="58133" y="2484"/>
                    </a:cubicBezTo>
                    <a:cubicBezTo>
                      <a:pt x="57867" y="2804"/>
                      <a:pt x="57827" y="3176"/>
                      <a:pt x="57823" y="3526"/>
                    </a:cubicBezTo>
                    <a:cubicBezTo>
                      <a:pt x="57823" y="3540"/>
                      <a:pt x="57830" y="3552"/>
                      <a:pt x="57842" y="3555"/>
                    </a:cubicBezTo>
                    <a:lnTo>
                      <a:pt x="57852" y="3555"/>
                    </a:lnTo>
                    <a:cubicBezTo>
                      <a:pt x="57859" y="3555"/>
                      <a:pt x="57870" y="3552"/>
                      <a:pt x="57874" y="3544"/>
                    </a:cubicBezTo>
                    <a:cubicBezTo>
                      <a:pt x="58111" y="3158"/>
                      <a:pt x="58508" y="2925"/>
                      <a:pt x="58930" y="2921"/>
                    </a:cubicBezTo>
                    <a:lnTo>
                      <a:pt x="58948" y="2921"/>
                    </a:lnTo>
                    <a:cubicBezTo>
                      <a:pt x="59433" y="2921"/>
                      <a:pt x="59863" y="3154"/>
                      <a:pt x="60162" y="3584"/>
                    </a:cubicBezTo>
                    <a:cubicBezTo>
                      <a:pt x="60165" y="3591"/>
                      <a:pt x="60176" y="3595"/>
                      <a:pt x="60183" y="3595"/>
                    </a:cubicBezTo>
                    <a:lnTo>
                      <a:pt x="60190" y="3595"/>
                    </a:lnTo>
                    <a:cubicBezTo>
                      <a:pt x="60202" y="3591"/>
                      <a:pt x="60212" y="3581"/>
                      <a:pt x="60212" y="3569"/>
                    </a:cubicBezTo>
                    <a:lnTo>
                      <a:pt x="60212" y="3442"/>
                    </a:lnTo>
                    <a:cubicBezTo>
                      <a:pt x="60209" y="2940"/>
                      <a:pt x="59997" y="2338"/>
                      <a:pt x="59419" y="2164"/>
                    </a:cubicBezTo>
                    <a:cubicBezTo>
                      <a:pt x="59287" y="2120"/>
                      <a:pt x="59145" y="2101"/>
                      <a:pt x="59007" y="2101"/>
                    </a:cubicBezTo>
                    <a:close/>
                    <a:moveTo>
                      <a:pt x="63825" y="2101"/>
                    </a:moveTo>
                    <a:cubicBezTo>
                      <a:pt x="63469" y="2101"/>
                      <a:pt x="63159" y="2236"/>
                      <a:pt x="62951" y="2484"/>
                    </a:cubicBezTo>
                    <a:cubicBezTo>
                      <a:pt x="62685" y="2804"/>
                      <a:pt x="62645" y="3176"/>
                      <a:pt x="62642" y="3530"/>
                    </a:cubicBezTo>
                    <a:cubicBezTo>
                      <a:pt x="62642" y="3540"/>
                      <a:pt x="62649" y="3552"/>
                      <a:pt x="62660" y="3555"/>
                    </a:cubicBezTo>
                    <a:lnTo>
                      <a:pt x="62667" y="3555"/>
                    </a:lnTo>
                    <a:cubicBezTo>
                      <a:pt x="62678" y="3555"/>
                      <a:pt x="62689" y="3552"/>
                      <a:pt x="62693" y="3544"/>
                    </a:cubicBezTo>
                    <a:cubicBezTo>
                      <a:pt x="62929" y="3158"/>
                      <a:pt x="63323" y="2925"/>
                      <a:pt x="63749" y="2921"/>
                    </a:cubicBezTo>
                    <a:lnTo>
                      <a:pt x="63768" y="2921"/>
                    </a:lnTo>
                    <a:cubicBezTo>
                      <a:pt x="64252" y="2921"/>
                      <a:pt x="64682" y="3154"/>
                      <a:pt x="64980" y="3584"/>
                    </a:cubicBezTo>
                    <a:cubicBezTo>
                      <a:pt x="64983" y="3591"/>
                      <a:pt x="64991" y="3595"/>
                      <a:pt x="65002" y="3595"/>
                    </a:cubicBezTo>
                    <a:lnTo>
                      <a:pt x="65010" y="3595"/>
                    </a:lnTo>
                    <a:cubicBezTo>
                      <a:pt x="65020" y="3591"/>
                      <a:pt x="65027" y="3581"/>
                      <a:pt x="65032" y="3569"/>
                    </a:cubicBezTo>
                    <a:lnTo>
                      <a:pt x="65032" y="3442"/>
                    </a:lnTo>
                    <a:cubicBezTo>
                      <a:pt x="65024" y="2940"/>
                      <a:pt x="64813" y="2338"/>
                      <a:pt x="64237" y="2164"/>
                    </a:cubicBezTo>
                    <a:cubicBezTo>
                      <a:pt x="64102" y="2120"/>
                      <a:pt x="63964" y="2101"/>
                      <a:pt x="63825" y="2101"/>
                    </a:cubicBezTo>
                    <a:close/>
                    <a:moveTo>
                      <a:pt x="68644" y="2101"/>
                    </a:moveTo>
                    <a:cubicBezTo>
                      <a:pt x="68288" y="2101"/>
                      <a:pt x="67978" y="2236"/>
                      <a:pt x="67770" y="2484"/>
                    </a:cubicBezTo>
                    <a:cubicBezTo>
                      <a:pt x="67505" y="2804"/>
                      <a:pt x="67464" y="3176"/>
                      <a:pt x="67461" y="3530"/>
                    </a:cubicBezTo>
                    <a:cubicBezTo>
                      <a:pt x="67461" y="3540"/>
                      <a:pt x="67468" y="3552"/>
                      <a:pt x="67479" y="3555"/>
                    </a:cubicBezTo>
                    <a:lnTo>
                      <a:pt x="67486" y="3555"/>
                    </a:lnTo>
                    <a:cubicBezTo>
                      <a:pt x="67497" y="3555"/>
                      <a:pt x="67505" y="3552"/>
                      <a:pt x="67512" y="3544"/>
                    </a:cubicBezTo>
                    <a:cubicBezTo>
                      <a:pt x="67748" y="3158"/>
                      <a:pt x="68142" y="2925"/>
                      <a:pt x="68568" y="2921"/>
                    </a:cubicBezTo>
                    <a:lnTo>
                      <a:pt x="68586" y="2921"/>
                    </a:lnTo>
                    <a:cubicBezTo>
                      <a:pt x="69070" y="2921"/>
                      <a:pt x="69500" y="3154"/>
                      <a:pt x="69799" y="3584"/>
                    </a:cubicBezTo>
                    <a:cubicBezTo>
                      <a:pt x="69803" y="3591"/>
                      <a:pt x="69810" y="3595"/>
                      <a:pt x="69821" y="3595"/>
                    </a:cubicBezTo>
                    <a:lnTo>
                      <a:pt x="69828" y="3595"/>
                    </a:lnTo>
                    <a:cubicBezTo>
                      <a:pt x="69839" y="3591"/>
                      <a:pt x="69846" y="3581"/>
                      <a:pt x="69846" y="3569"/>
                    </a:cubicBezTo>
                    <a:lnTo>
                      <a:pt x="69850" y="3442"/>
                    </a:lnTo>
                    <a:cubicBezTo>
                      <a:pt x="69843" y="2940"/>
                      <a:pt x="69631" y="2338"/>
                      <a:pt x="69056" y="2164"/>
                    </a:cubicBezTo>
                    <a:cubicBezTo>
                      <a:pt x="68922" y="2120"/>
                      <a:pt x="68783" y="2101"/>
                      <a:pt x="68644" y="2101"/>
                    </a:cubicBezTo>
                    <a:close/>
                    <a:moveTo>
                      <a:pt x="73463" y="2101"/>
                    </a:moveTo>
                    <a:cubicBezTo>
                      <a:pt x="73106" y="2101"/>
                      <a:pt x="72793" y="2236"/>
                      <a:pt x="72589" y="2484"/>
                    </a:cubicBezTo>
                    <a:cubicBezTo>
                      <a:pt x="72323" y="2804"/>
                      <a:pt x="72283" y="3176"/>
                      <a:pt x="72279" y="3530"/>
                    </a:cubicBezTo>
                    <a:cubicBezTo>
                      <a:pt x="72279" y="3540"/>
                      <a:pt x="72287" y="3552"/>
                      <a:pt x="72298" y="3555"/>
                    </a:cubicBezTo>
                    <a:lnTo>
                      <a:pt x="72305" y="3555"/>
                    </a:lnTo>
                    <a:cubicBezTo>
                      <a:pt x="72316" y="3555"/>
                      <a:pt x="72323" y="3552"/>
                      <a:pt x="72331" y="3544"/>
                    </a:cubicBezTo>
                    <a:cubicBezTo>
                      <a:pt x="72567" y="3158"/>
                      <a:pt x="72960" y="2925"/>
                      <a:pt x="73387" y="2921"/>
                    </a:cubicBezTo>
                    <a:lnTo>
                      <a:pt x="73405" y="2921"/>
                    </a:lnTo>
                    <a:cubicBezTo>
                      <a:pt x="73889" y="2921"/>
                      <a:pt x="74320" y="3154"/>
                      <a:pt x="74618" y="3584"/>
                    </a:cubicBezTo>
                    <a:cubicBezTo>
                      <a:pt x="74621" y="3591"/>
                      <a:pt x="74629" y="3595"/>
                      <a:pt x="74640" y="3595"/>
                    </a:cubicBezTo>
                    <a:lnTo>
                      <a:pt x="74647" y="3595"/>
                    </a:lnTo>
                    <a:cubicBezTo>
                      <a:pt x="74658" y="3591"/>
                      <a:pt x="74665" y="3581"/>
                      <a:pt x="74665" y="3569"/>
                    </a:cubicBezTo>
                    <a:lnTo>
                      <a:pt x="74669" y="3442"/>
                    </a:lnTo>
                    <a:cubicBezTo>
                      <a:pt x="74661" y="2940"/>
                      <a:pt x="74451" y="2338"/>
                      <a:pt x="73875" y="2164"/>
                    </a:cubicBezTo>
                    <a:cubicBezTo>
                      <a:pt x="73740" y="2120"/>
                      <a:pt x="73602" y="2101"/>
                      <a:pt x="73463" y="2101"/>
                    </a:cubicBezTo>
                    <a:close/>
                    <a:moveTo>
                      <a:pt x="78282" y="2101"/>
                    </a:moveTo>
                    <a:cubicBezTo>
                      <a:pt x="77926" y="2101"/>
                      <a:pt x="77612" y="2236"/>
                      <a:pt x="77408" y="2484"/>
                    </a:cubicBezTo>
                    <a:cubicBezTo>
                      <a:pt x="77142" y="2804"/>
                      <a:pt x="77102" y="3176"/>
                      <a:pt x="77099" y="3530"/>
                    </a:cubicBezTo>
                    <a:cubicBezTo>
                      <a:pt x="77099" y="3540"/>
                      <a:pt x="77106" y="3552"/>
                      <a:pt x="77117" y="3555"/>
                    </a:cubicBezTo>
                    <a:lnTo>
                      <a:pt x="77124" y="3555"/>
                    </a:lnTo>
                    <a:cubicBezTo>
                      <a:pt x="77134" y="3555"/>
                      <a:pt x="77142" y="3552"/>
                      <a:pt x="77149" y="3544"/>
                    </a:cubicBezTo>
                    <a:cubicBezTo>
                      <a:pt x="77386" y="3158"/>
                      <a:pt x="77780" y="2925"/>
                      <a:pt x="78205" y="2921"/>
                    </a:cubicBezTo>
                    <a:lnTo>
                      <a:pt x="78224" y="2921"/>
                    </a:lnTo>
                    <a:cubicBezTo>
                      <a:pt x="78704" y="2921"/>
                      <a:pt x="79134" y="3154"/>
                      <a:pt x="79433" y="3584"/>
                    </a:cubicBezTo>
                    <a:cubicBezTo>
                      <a:pt x="79440" y="3591"/>
                      <a:pt x="79447" y="3595"/>
                      <a:pt x="79459" y="3595"/>
                    </a:cubicBezTo>
                    <a:lnTo>
                      <a:pt x="79466" y="3595"/>
                    </a:lnTo>
                    <a:cubicBezTo>
                      <a:pt x="79477" y="3591"/>
                      <a:pt x="79484" y="3581"/>
                      <a:pt x="79484" y="3569"/>
                    </a:cubicBezTo>
                    <a:lnTo>
                      <a:pt x="79488" y="3442"/>
                    </a:lnTo>
                    <a:cubicBezTo>
                      <a:pt x="79481" y="2940"/>
                      <a:pt x="79269" y="2338"/>
                      <a:pt x="78694" y="2164"/>
                    </a:cubicBezTo>
                    <a:cubicBezTo>
                      <a:pt x="78559" y="2120"/>
                      <a:pt x="78420" y="2101"/>
                      <a:pt x="78282" y="2101"/>
                    </a:cubicBezTo>
                    <a:close/>
                    <a:moveTo>
                      <a:pt x="83101" y="2101"/>
                    </a:moveTo>
                    <a:cubicBezTo>
                      <a:pt x="82740" y="2101"/>
                      <a:pt x="82431" y="2236"/>
                      <a:pt x="82226" y="2484"/>
                    </a:cubicBezTo>
                    <a:cubicBezTo>
                      <a:pt x="81961" y="2804"/>
                      <a:pt x="81920" y="3176"/>
                      <a:pt x="81913" y="3530"/>
                    </a:cubicBezTo>
                    <a:cubicBezTo>
                      <a:pt x="81913" y="3540"/>
                      <a:pt x="81925" y="3552"/>
                      <a:pt x="81935" y="3555"/>
                    </a:cubicBezTo>
                    <a:lnTo>
                      <a:pt x="81942" y="3555"/>
                    </a:lnTo>
                    <a:cubicBezTo>
                      <a:pt x="81954" y="3555"/>
                      <a:pt x="81961" y="3552"/>
                      <a:pt x="81969" y="3544"/>
                    </a:cubicBezTo>
                    <a:cubicBezTo>
                      <a:pt x="82205" y="3158"/>
                      <a:pt x="82598" y="2925"/>
                      <a:pt x="83025" y="2921"/>
                    </a:cubicBezTo>
                    <a:lnTo>
                      <a:pt x="83043" y="2921"/>
                    </a:lnTo>
                    <a:cubicBezTo>
                      <a:pt x="83524" y="2921"/>
                      <a:pt x="83953" y="3154"/>
                      <a:pt x="84252" y="3584"/>
                    </a:cubicBezTo>
                    <a:cubicBezTo>
                      <a:pt x="84259" y="3591"/>
                      <a:pt x="84267" y="3595"/>
                      <a:pt x="84274" y="3595"/>
                    </a:cubicBezTo>
                    <a:lnTo>
                      <a:pt x="84285" y="3595"/>
                    </a:lnTo>
                    <a:cubicBezTo>
                      <a:pt x="84296" y="3591"/>
                      <a:pt x="84303" y="3581"/>
                      <a:pt x="84303" y="3569"/>
                    </a:cubicBezTo>
                    <a:lnTo>
                      <a:pt x="84307" y="3442"/>
                    </a:lnTo>
                    <a:cubicBezTo>
                      <a:pt x="84299" y="2940"/>
                      <a:pt x="84088" y="2338"/>
                      <a:pt x="83512" y="2164"/>
                    </a:cubicBezTo>
                    <a:cubicBezTo>
                      <a:pt x="83378" y="2120"/>
                      <a:pt x="83240" y="2101"/>
                      <a:pt x="83101" y="2101"/>
                    </a:cubicBezTo>
                    <a:close/>
                    <a:moveTo>
                      <a:pt x="87920" y="2101"/>
                    </a:moveTo>
                    <a:cubicBezTo>
                      <a:pt x="87559" y="2101"/>
                      <a:pt x="87249" y="2236"/>
                      <a:pt x="87046" y="2484"/>
                    </a:cubicBezTo>
                    <a:cubicBezTo>
                      <a:pt x="86780" y="2804"/>
                      <a:pt x="86736" y="3176"/>
                      <a:pt x="86733" y="3530"/>
                    </a:cubicBezTo>
                    <a:cubicBezTo>
                      <a:pt x="86733" y="3540"/>
                      <a:pt x="86743" y="3552"/>
                      <a:pt x="86755" y="3555"/>
                    </a:cubicBezTo>
                    <a:lnTo>
                      <a:pt x="86762" y="3555"/>
                    </a:lnTo>
                    <a:cubicBezTo>
                      <a:pt x="86772" y="3555"/>
                      <a:pt x="86780" y="3552"/>
                      <a:pt x="86783" y="3544"/>
                    </a:cubicBezTo>
                    <a:cubicBezTo>
                      <a:pt x="87020" y="3158"/>
                      <a:pt x="87417" y="2925"/>
                      <a:pt x="87843" y="2921"/>
                    </a:cubicBezTo>
                    <a:lnTo>
                      <a:pt x="87861" y="2921"/>
                    </a:lnTo>
                    <a:cubicBezTo>
                      <a:pt x="88342" y="2921"/>
                      <a:pt x="88772" y="3154"/>
                      <a:pt x="89071" y="3584"/>
                    </a:cubicBezTo>
                    <a:cubicBezTo>
                      <a:pt x="89078" y="3591"/>
                      <a:pt x="89085" y="3595"/>
                      <a:pt x="89093" y="3595"/>
                    </a:cubicBezTo>
                    <a:lnTo>
                      <a:pt x="89103" y="3595"/>
                    </a:lnTo>
                    <a:cubicBezTo>
                      <a:pt x="89115" y="3591"/>
                      <a:pt x="89122" y="3581"/>
                      <a:pt x="89122" y="3569"/>
                    </a:cubicBezTo>
                    <a:lnTo>
                      <a:pt x="89125" y="3442"/>
                    </a:lnTo>
                    <a:cubicBezTo>
                      <a:pt x="89118" y="2940"/>
                      <a:pt x="88907" y="2338"/>
                      <a:pt x="88332" y="2164"/>
                    </a:cubicBezTo>
                    <a:cubicBezTo>
                      <a:pt x="88197" y="2120"/>
                      <a:pt x="88058" y="2101"/>
                      <a:pt x="87920" y="2101"/>
                    </a:cubicBezTo>
                    <a:close/>
                    <a:moveTo>
                      <a:pt x="4721" y="3453"/>
                    </a:moveTo>
                    <a:cubicBezTo>
                      <a:pt x="4718" y="3453"/>
                      <a:pt x="4714" y="3453"/>
                      <a:pt x="4710" y="3456"/>
                    </a:cubicBezTo>
                    <a:cubicBezTo>
                      <a:pt x="4375" y="3606"/>
                      <a:pt x="3989" y="3683"/>
                      <a:pt x="3588" y="3683"/>
                    </a:cubicBezTo>
                    <a:cubicBezTo>
                      <a:pt x="3191" y="3683"/>
                      <a:pt x="2808" y="3606"/>
                      <a:pt x="2485" y="3460"/>
                    </a:cubicBezTo>
                    <a:cubicBezTo>
                      <a:pt x="2481" y="3456"/>
                      <a:pt x="2477" y="3456"/>
                      <a:pt x="2474" y="3456"/>
                    </a:cubicBezTo>
                    <a:cubicBezTo>
                      <a:pt x="2467" y="3456"/>
                      <a:pt x="2463" y="3456"/>
                      <a:pt x="2459" y="3460"/>
                    </a:cubicBezTo>
                    <a:cubicBezTo>
                      <a:pt x="2452" y="3464"/>
                      <a:pt x="2445" y="3475"/>
                      <a:pt x="2445" y="3482"/>
                    </a:cubicBezTo>
                    <a:lnTo>
                      <a:pt x="2441" y="3853"/>
                    </a:lnTo>
                    <a:cubicBezTo>
                      <a:pt x="2437" y="4033"/>
                      <a:pt x="2433" y="4211"/>
                      <a:pt x="2430" y="4389"/>
                    </a:cubicBezTo>
                    <a:cubicBezTo>
                      <a:pt x="2430" y="4473"/>
                      <a:pt x="2430" y="4561"/>
                      <a:pt x="2433" y="4644"/>
                    </a:cubicBezTo>
                    <a:cubicBezTo>
                      <a:pt x="2437" y="4811"/>
                      <a:pt x="2437" y="4979"/>
                      <a:pt x="2423" y="5143"/>
                    </a:cubicBezTo>
                    <a:cubicBezTo>
                      <a:pt x="2423" y="5154"/>
                      <a:pt x="2430" y="5169"/>
                      <a:pt x="2441" y="5172"/>
                    </a:cubicBezTo>
                    <a:cubicBezTo>
                      <a:pt x="2787" y="5300"/>
                      <a:pt x="3184" y="5369"/>
                      <a:pt x="3595" y="5369"/>
                    </a:cubicBezTo>
                    <a:cubicBezTo>
                      <a:pt x="4010" y="5369"/>
                      <a:pt x="4419" y="5296"/>
                      <a:pt x="4765" y="5165"/>
                    </a:cubicBezTo>
                    <a:cubicBezTo>
                      <a:pt x="4780" y="5161"/>
                      <a:pt x="4787" y="5147"/>
                      <a:pt x="4783" y="5136"/>
                    </a:cubicBezTo>
                    <a:cubicBezTo>
                      <a:pt x="4780" y="5099"/>
                      <a:pt x="4780" y="5060"/>
                      <a:pt x="4780" y="5023"/>
                    </a:cubicBezTo>
                    <a:cubicBezTo>
                      <a:pt x="4780" y="4811"/>
                      <a:pt x="4768" y="4593"/>
                      <a:pt x="4761" y="4386"/>
                    </a:cubicBezTo>
                    <a:cubicBezTo>
                      <a:pt x="4746" y="4087"/>
                      <a:pt x="4732" y="3777"/>
                      <a:pt x="4746" y="3482"/>
                    </a:cubicBezTo>
                    <a:cubicBezTo>
                      <a:pt x="4750" y="3471"/>
                      <a:pt x="4743" y="3464"/>
                      <a:pt x="4736" y="3456"/>
                    </a:cubicBezTo>
                    <a:cubicBezTo>
                      <a:pt x="4732" y="3453"/>
                      <a:pt x="4725" y="3453"/>
                      <a:pt x="4721" y="3453"/>
                    </a:cubicBezTo>
                    <a:close/>
                    <a:moveTo>
                      <a:pt x="9540" y="3453"/>
                    </a:moveTo>
                    <a:cubicBezTo>
                      <a:pt x="9536" y="3453"/>
                      <a:pt x="9533" y="3453"/>
                      <a:pt x="9529" y="3456"/>
                    </a:cubicBezTo>
                    <a:cubicBezTo>
                      <a:pt x="9198" y="3606"/>
                      <a:pt x="8811" y="3686"/>
                      <a:pt x="8411" y="3686"/>
                    </a:cubicBezTo>
                    <a:cubicBezTo>
                      <a:pt x="8014" y="3686"/>
                      <a:pt x="7631" y="3606"/>
                      <a:pt x="7303" y="3460"/>
                    </a:cubicBezTo>
                    <a:cubicBezTo>
                      <a:pt x="7300" y="3456"/>
                      <a:pt x="7296" y="3456"/>
                      <a:pt x="7293" y="3456"/>
                    </a:cubicBezTo>
                    <a:cubicBezTo>
                      <a:pt x="7285" y="3456"/>
                      <a:pt x="7282" y="3456"/>
                      <a:pt x="7278" y="3460"/>
                    </a:cubicBezTo>
                    <a:cubicBezTo>
                      <a:pt x="7267" y="3464"/>
                      <a:pt x="7263" y="3475"/>
                      <a:pt x="7263" y="3482"/>
                    </a:cubicBezTo>
                    <a:lnTo>
                      <a:pt x="7260" y="3846"/>
                    </a:lnTo>
                    <a:cubicBezTo>
                      <a:pt x="7256" y="4028"/>
                      <a:pt x="7253" y="4207"/>
                      <a:pt x="7249" y="4389"/>
                    </a:cubicBezTo>
                    <a:cubicBezTo>
                      <a:pt x="7249" y="4473"/>
                      <a:pt x="7249" y="4561"/>
                      <a:pt x="7253" y="4648"/>
                    </a:cubicBezTo>
                    <a:cubicBezTo>
                      <a:pt x="7256" y="4811"/>
                      <a:pt x="7256" y="4979"/>
                      <a:pt x="7241" y="5143"/>
                    </a:cubicBezTo>
                    <a:cubicBezTo>
                      <a:pt x="7241" y="5154"/>
                      <a:pt x="7249" y="5169"/>
                      <a:pt x="7260" y="5172"/>
                    </a:cubicBezTo>
                    <a:cubicBezTo>
                      <a:pt x="7606" y="5300"/>
                      <a:pt x="8003" y="5369"/>
                      <a:pt x="8411" y="5369"/>
                    </a:cubicBezTo>
                    <a:cubicBezTo>
                      <a:pt x="8830" y="5369"/>
                      <a:pt x="9238" y="5296"/>
                      <a:pt x="9583" y="5165"/>
                    </a:cubicBezTo>
                    <a:cubicBezTo>
                      <a:pt x="9598" y="5161"/>
                      <a:pt x="9605" y="5147"/>
                      <a:pt x="9602" y="5136"/>
                    </a:cubicBezTo>
                    <a:cubicBezTo>
                      <a:pt x="9598" y="5099"/>
                      <a:pt x="9598" y="5060"/>
                      <a:pt x="9598" y="5023"/>
                    </a:cubicBezTo>
                    <a:cubicBezTo>
                      <a:pt x="9598" y="4811"/>
                      <a:pt x="9588" y="4596"/>
                      <a:pt x="9580" y="4386"/>
                    </a:cubicBezTo>
                    <a:cubicBezTo>
                      <a:pt x="9566" y="4087"/>
                      <a:pt x="9551" y="3777"/>
                      <a:pt x="9566" y="3482"/>
                    </a:cubicBezTo>
                    <a:cubicBezTo>
                      <a:pt x="9566" y="3471"/>
                      <a:pt x="9561" y="3464"/>
                      <a:pt x="9554" y="3456"/>
                    </a:cubicBezTo>
                    <a:cubicBezTo>
                      <a:pt x="9551" y="3453"/>
                      <a:pt x="9544" y="3453"/>
                      <a:pt x="9540" y="3453"/>
                    </a:cubicBezTo>
                    <a:close/>
                    <a:moveTo>
                      <a:pt x="14359" y="3453"/>
                    </a:moveTo>
                    <a:cubicBezTo>
                      <a:pt x="14355" y="3453"/>
                      <a:pt x="14347" y="3453"/>
                      <a:pt x="14344" y="3456"/>
                    </a:cubicBezTo>
                    <a:cubicBezTo>
                      <a:pt x="14016" y="3606"/>
                      <a:pt x="13631" y="3686"/>
                      <a:pt x="13229" y="3686"/>
                    </a:cubicBezTo>
                    <a:cubicBezTo>
                      <a:pt x="12832" y="3686"/>
                      <a:pt x="12450" y="3606"/>
                      <a:pt x="12123" y="3460"/>
                    </a:cubicBezTo>
                    <a:cubicBezTo>
                      <a:pt x="12118" y="3456"/>
                      <a:pt x="12115" y="3456"/>
                      <a:pt x="12111" y="3456"/>
                    </a:cubicBezTo>
                    <a:cubicBezTo>
                      <a:pt x="12104" y="3456"/>
                      <a:pt x="12101" y="3456"/>
                      <a:pt x="12096" y="3460"/>
                    </a:cubicBezTo>
                    <a:cubicBezTo>
                      <a:pt x="12086" y="3464"/>
                      <a:pt x="12082" y="3475"/>
                      <a:pt x="12082" y="3482"/>
                    </a:cubicBezTo>
                    <a:lnTo>
                      <a:pt x="12075" y="3850"/>
                    </a:lnTo>
                    <a:cubicBezTo>
                      <a:pt x="12075" y="4028"/>
                      <a:pt x="12071" y="4211"/>
                      <a:pt x="12068" y="4389"/>
                    </a:cubicBezTo>
                    <a:cubicBezTo>
                      <a:pt x="12068" y="4473"/>
                      <a:pt x="12068" y="4561"/>
                      <a:pt x="12071" y="4648"/>
                    </a:cubicBezTo>
                    <a:cubicBezTo>
                      <a:pt x="12071" y="4811"/>
                      <a:pt x="12075" y="4979"/>
                      <a:pt x="12061" y="5143"/>
                    </a:cubicBezTo>
                    <a:cubicBezTo>
                      <a:pt x="12061" y="5154"/>
                      <a:pt x="12068" y="5169"/>
                      <a:pt x="12079" y="5172"/>
                    </a:cubicBezTo>
                    <a:cubicBezTo>
                      <a:pt x="12421" y="5300"/>
                      <a:pt x="12822" y="5369"/>
                      <a:pt x="13229" y="5369"/>
                    </a:cubicBezTo>
                    <a:cubicBezTo>
                      <a:pt x="13648" y="5369"/>
                      <a:pt x="14053" y="5296"/>
                      <a:pt x="14402" y="5165"/>
                    </a:cubicBezTo>
                    <a:cubicBezTo>
                      <a:pt x="14413" y="5161"/>
                      <a:pt x="14421" y="5147"/>
                      <a:pt x="14421" y="5136"/>
                    </a:cubicBezTo>
                    <a:cubicBezTo>
                      <a:pt x="14417" y="5099"/>
                      <a:pt x="14417" y="5060"/>
                      <a:pt x="14417" y="5023"/>
                    </a:cubicBezTo>
                    <a:cubicBezTo>
                      <a:pt x="14417" y="4811"/>
                      <a:pt x="14406" y="4593"/>
                      <a:pt x="14399" y="4386"/>
                    </a:cubicBezTo>
                    <a:cubicBezTo>
                      <a:pt x="14384" y="4087"/>
                      <a:pt x="14369" y="3777"/>
                      <a:pt x="14384" y="3482"/>
                    </a:cubicBezTo>
                    <a:cubicBezTo>
                      <a:pt x="14384" y="3471"/>
                      <a:pt x="14381" y="3464"/>
                      <a:pt x="14374" y="3456"/>
                    </a:cubicBezTo>
                    <a:cubicBezTo>
                      <a:pt x="14369" y="3453"/>
                      <a:pt x="14362" y="3453"/>
                      <a:pt x="14359" y="3453"/>
                    </a:cubicBezTo>
                    <a:close/>
                    <a:moveTo>
                      <a:pt x="19177" y="3453"/>
                    </a:moveTo>
                    <a:cubicBezTo>
                      <a:pt x="19170" y="3453"/>
                      <a:pt x="19167" y="3453"/>
                      <a:pt x="19163" y="3456"/>
                    </a:cubicBezTo>
                    <a:cubicBezTo>
                      <a:pt x="18835" y="3606"/>
                      <a:pt x="18449" y="3686"/>
                      <a:pt x="18049" y="3686"/>
                    </a:cubicBezTo>
                    <a:cubicBezTo>
                      <a:pt x="17652" y="3686"/>
                      <a:pt x="17269" y="3606"/>
                      <a:pt x="16941" y="3460"/>
                    </a:cubicBezTo>
                    <a:cubicBezTo>
                      <a:pt x="16938" y="3456"/>
                      <a:pt x="16934" y="3456"/>
                      <a:pt x="16931" y="3456"/>
                    </a:cubicBezTo>
                    <a:cubicBezTo>
                      <a:pt x="16923" y="3456"/>
                      <a:pt x="16919" y="3456"/>
                      <a:pt x="16916" y="3460"/>
                    </a:cubicBezTo>
                    <a:cubicBezTo>
                      <a:pt x="16904" y="3464"/>
                      <a:pt x="16901" y="3475"/>
                      <a:pt x="16901" y="3482"/>
                    </a:cubicBezTo>
                    <a:lnTo>
                      <a:pt x="16897" y="3806"/>
                    </a:lnTo>
                    <a:cubicBezTo>
                      <a:pt x="16894" y="3999"/>
                      <a:pt x="16890" y="4196"/>
                      <a:pt x="16887" y="4389"/>
                    </a:cubicBezTo>
                    <a:cubicBezTo>
                      <a:pt x="16887" y="4473"/>
                      <a:pt x="16887" y="4561"/>
                      <a:pt x="16890" y="4644"/>
                    </a:cubicBezTo>
                    <a:cubicBezTo>
                      <a:pt x="16890" y="4811"/>
                      <a:pt x="16894" y="4979"/>
                      <a:pt x="16879" y="5143"/>
                    </a:cubicBezTo>
                    <a:cubicBezTo>
                      <a:pt x="16879" y="5154"/>
                      <a:pt x="16887" y="5169"/>
                      <a:pt x="16897" y="5172"/>
                    </a:cubicBezTo>
                    <a:cubicBezTo>
                      <a:pt x="17240" y="5300"/>
                      <a:pt x="17640" y="5369"/>
                      <a:pt x="18049" y="5369"/>
                    </a:cubicBezTo>
                    <a:cubicBezTo>
                      <a:pt x="18467" y="5369"/>
                      <a:pt x="18871" y="5296"/>
                      <a:pt x="19221" y="5165"/>
                    </a:cubicBezTo>
                    <a:cubicBezTo>
                      <a:pt x="19232" y="5161"/>
                      <a:pt x="19239" y="5147"/>
                      <a:pt x="19239" y="5136"/>
                    </a:cubicBezTo>
                    <a:cubicBezTo>
                      <a:pt x="19236" y="5099"/>
                      <a:pt x="19236" y="5060"/>
                      <a:pt x="19236" y="5023"/>
                    </a:cubicBezTo>
                    <a:cubicBezTo>
                      <a:pt x="19236" y="4811"/>
                      <a:pt x="19225" y="4593"/>
                      <a:pt x="19214" y="4386"/>
                    </a:cubicBezTo>
                    <a:cubicBezTo>
                      <a:pt x="19203" y="4087"/>
                      <a:pt x="19189" y="3777"/>
                      <a:pt x="19203" y="3482"/>
                    </a:cubicBezTo>
                    <a:cubicBezTo>
                      <a:pt x="19203" y="3471"/>
                      <a:pt x="19199" y="3464"/>
                      <a:pt x="19192" y="3456"/>
                    </a:cubicBezTo>
                    <a:cubicBezTo>
                      <a:pt x="19189" y="3453"/>
                      <a:pt x="19182" y="3453"/>
                      <a:pt x="19177" y="3453"/>
                    </a:cubicBezTo>
                    <a:close/>
                    <a:moveTo>
                      <a:pt x="23993" y="3453"/>
                    </a:moveTo>
                    <a:cubicBezTo>
                      <a:pt x="23989" y="3453"/>
                      <a:pt x="23985" y="3453"/>
                      <a:pt x="23982" y="3456"/>
                    </a:cubicBezTo>
                    <a:cubicBezTo>
                      <a:pt x="23654" y="3606"/>
                      <a:pt x="23268" y="3686"/>
                      <a:pt x="22867" y="3686"/>
                    </a:cubicBezTo>
                    <a:cubicBezTo>
                      <a:pt x="22470" y="3686"/>
                      <a:pt x="22088" y="3606"/>
                      <a:pt x="21760" y="3460"/>
                    </a:cubicBezTo>
                    <a:cubicBezTo>
                      <a:pt x="21756" y="3456"/>
                      <a:pt x="21752" y="3456"/>
                      <a:pt x="21749" y="3456"/>
                    </a:cubicBezTo>
                    <a:cubicBezTo>
                      <a:pt x="21742" y="3456"/>
                      <a:pt x="21738" y="3456"/>
                      <a:pt x="21731" y="3460"/>
                    </a:cubicBezTo>
                    <a:cubicBezTo>
                      <a:pt x="21724" y="3464"/>
                      <a:pt x="21720" y="3475"/>
                      <a:pt x="21720" y="3482"/>
                    </a:cubicBezTo>
                    <a:lnTo>
                      <a:pt x="21712" y="3858"/>
                    </a:lnTo>
                    <a:cubicBezTo>
                      <a:pt x="21709" y="4036"/>
                      <a:pt x="21709" y="4211"/>
                      <a:pt x="21705" y="4389"/>
                    </a:cubicBezTo>
                    <a:cubicBezTo>
                      <a:pt x="21705" y="4473"/>
                      <a:pt x="21705" y="4561"/>
                      <a:pt x="21709" y="4644"/>
                    </a:cubicBezTo>
                    <a:cubicBezTo>
                      <a:pt x="21709" y="4811"/>
                      <a:pt x="21712" y="4979"/>
                      <a:pt x="21698" y="5143"/>
                    </a:cubicBezTo>
                    <a:cubicBezTo>
                      <a:pt x="21695" y="5154"/>
                      <a:pt x="21702" y="5169"/>
                      <a:pt x="21717" y="5172"/>
                    </a:cubicBezTo>
                    <a:cubicBezTo>
                      <a:pt x="22058" y="5300"/>
                      <a:pt x="22460" y="5369"/>
                      <a:pt x="22867" y="5369"/>
                    </a:cubicBezTo>
                    <a:cubicBezTo>
                      <a:pt x="23286" y="5369"/>
                      <a:pt x="23691" y="5296"/>
                      <a:pt x="24040" y="5165"/>
                    </a:cubicBezTo>
                    <a:cubicBezTo>
                      <a:pt x="24051" y="5161"/>
                      <a:pt x="24059" y="5147"/>
                      <a:pt x="24059" y="5136"/>
                    </a:cubicBezTo>
                    <a:cubicBezTo>
                      <a:pt x="24055" y="5099"/>
                      <a:pt x="24055" y="5060"/>
                      <a:pt x="24055" y="5023"/>
                    </a:cubicBezTo>
                    <a:cubicBezTo>
                      <a:pt x="24055" y="4811"/>
                      <a:pt x="24044" y="4593"/>
                      <a:pt x="24033" y="4386"/>
                    </a:cubicBezTo>
                    <a:cubicBezTo>
                      <a:pt x="24022" y="4087"/>
                      <a:pt x="24007" y="3777"/>
                      <a:pt x="24022" y="3482"/>
                    </a:cubicBezTo>
                    <a:cubicBezTo>
                      <a:pt x="24022" y="3471"/>
                      <a:pt x="24018" y="3464"/>
                      <a:pt x="24011" y="3456"/>
                    </a:cubicBezTo>
                    <a:cubicBezTo>
                      <a:pt x="24003" y="3453"/>
                      <a:pt x="24000" y="3453"/>
                      <a:pt x="23993" y="3453"/>
                    </a:cubicBezTo>
                    <a:close/>
                    <a:moveTo>
                      <a:pt x="28811" y="3453"/>
                    </a:moveTo>
                    <a:cubicBezTo>
                      <a:pt x="28808" y="3453"/>
                      <a:pt x="28804" y="3453"/>
                      <a:pt x="28801" y="3456"/>
                    </a:cubicBezTo>
                    <a:cubicBezTo>
                      <a:pt x="28473" y="3606"/>
                      <a:pt x="28087" y="3686"/>
                      <a:pt x="27686" y="3686"/>
                    </a:cubicBezTo>
                    <a:cubicBezTo>
                      <a:pt x="27289" y="3686"/>
                      <a:pt x="26903" y="3606"/>
                      <a:pt x="26579" y="3460"/>
                    </a:cubicBezTo>
                    <a:cubicBezTo>
                      <a:pt x="26575" y="3456"/>
                      <a:pt x="26568" y="3456"/>
                      <a:pt x="26564" y="3456"/>
                    </a:cubicBezTo>
                    <a:cubicBezTo>
                      <a:pt x="26560" y="3456"/>
                      <a:pt x="26557" y="3456"/>
                      <a:pt x="26550" y="3460"/>
                    </a:cubicBezTo>
                    <a:cubicBezTo>
                      <a:pt x="26542" y="3464"/>
                      <a:pt x="26539" y="3475"/>
                      <a:pt x="26539" y="3482"/>
                    </a:cubicBezTo>
                    <a:lnTo>
                      <a:pt x="26532" y="3872"/>
                    </a:lnTo>
                    <a:cubicBezTo>
                      <a:pt x="26528" y="4043"/>
                      <a:pt x="26528" y="4218"/>
                      <a:pt x="26525" y="4389"/>
                    </a:cubicBezTo>
                    <a:lnTo>
                      <a:pt x="26525" y="4644"/>
                    </a:lnTo>
                    <a:cubicBezTo>
                      <a:pt x="26528" y="4811"/>
                      <a:pt x="26532" y="4979"/>
                      <a:pt x="26517" y="5143"/>
                    </a:cubicBezTo>
                    <a:cubicBezTo>
                      <a:pt x="26513" y="5154"/>
                      <a:pt x="26520" y="5169"/>
                      <a:pt x="26535" y="5172"/>
                    </a:cubicBezTo>
                    <a:cubicBezTo>
                      <a:pt x="26878" y="5300"/>
                      <a:pt x="27278" y="5369"/>
                      <a:pt x="27686" y="5369"/>
                    </a:cubicBezTo>
                    <a:cubicBezTo>
                      <a:pt x="28105" y="5369"/>
                      <a:pt x="28509" y="5296"/>
                      <a:pt x="28859" y="5165"/>
                    </a:cubicBezTo>
                    <a:cubicBezTo>
                      <a:pt x="28870" y="5161"/>
                      <a:pt x="28877" y="5147"/>
                      <a:pt x="28877" y="5136"/>
                    </a:cubicBezTo>
                    <a:cubicBezTo>
                      <a:pt x="28873" y="5099"/>
                      <a:pt x="28870" y="5060"/>
                      <a:pt x="28870" y="5023"/>
                    </a:cubicBezTo>
                    <a:cubicBezTo>
                      <a:pt x="28873" y="4811"/>
                      <a:pt x="28863" y="4596"/>
                      <a:pt x="28852" y="4386"/>
                    </a:cubicBezTo>
                    <a:cubicBezTo>
                      <a:pt x="28841" y="4087"/>
                      <a:pt x="28826" y="3777"/>
                      <a:pt x="28841" y="3482"/>
                    </a:cubicBezTo>
                    <a:cubicBezTo>
                      <a:pt x="28841" y="3471"/>
                      <a:pt x="28837" y="3464"/>
                      <a:pt x="28830" y="3456"/>
                    </a:cubicBezTo>
                    <a:cubicBezTo>
                      <a:pt x="28823" y="3453"/>
                      <a:pt x="28819" y="3453"/>
                      <a:pt x="28811" y="3453"/>
                    </a:cubicBezTo>
                    <a:close/>
                    <a:moveTo>
                      <a:pt x="33631" y="3453"/>
                    </a:moveTo>
                    <a:cubicBezTo>
                      <a:pt x="33627" y="3453"/>
                      <a:pt x="33623" y="3453"/>
                      <a:pt x="33619" y="3456"/>
                    </a:cubicBezTo>
                    <a:cubicBezTo>
                      <a:pt x="33291" y="3606"/>
                      <a:pt x="32906" y="3686"/>
                      <a:pt x="32505" y="3686"/>
                    </a:cubicBezTo>
                    <a:cubicBezTo>
                      <a:pt x="32108" y="3686"/>
                      <a:pt x="31721" y="3606"/>
                      <a:pt x="31394" y="3460"/>
                    </a:cubicBezTo>
                    <a:cubicBezTo>
                      <a:pt x="31394" y="3456"/>
                      <a:pt x="31387" y="3456"/>
                      <a:pt x="31383" y="3456"/>
                    </a:cubicBezTo>
                    <a:cubicBezTo>
                      <a:pt x="31380" y="3456"/>
                      <a:pt x="31376" y="3456"/>
                      <a:pt x="31368" y="3460"/>
                    </a:cubicBezTo>
                    <a:cubicBezTo>
                      <a:pt x="31361" y="3464"/>
                      <a:pt x="31358" y="3475"/>
                      <a:pt x="31358" y="3482"/>
                    </a:cubicBezTo>
                    <a:lnTo>
                      <a:pt x="31350" y="3831"/>
                    </a:lnTo>
                    <a:cubicBezTo>
                      <a:pt x="31346" y="4018"/>
                      <a:pt x="31346" y="4203"/>
                      <a:pt x="31343" y="4389"/>
                    </a:cubicBezTo>
                    <a:lnTo>
                      <a:pt x="31343" y="4648"/>
                    </a:lnTo>
                    <a:cubicBezTo>
                      <a:pt x="31346" y="4811"/>
                      <a:pt x="31350" y="4983"/>
                      <a:pt x="31336" y="5143"/>
                    </a:cubicBezTo>
                    <a:cubicBezTo>
                      <a:pt x="31332" y="5154"/>
                      <a:pt x="31339" y="5169"/>
                      <a:pt x="31354" y="5172"/>
                    </a:cubicBezTo>
                    <a:cubicBezTo>
                      <a:pt x="31696" y="5300"/>
                      <a:pt x="32097" y="5369"/>
                      <a:pt x="32505" y="5369"/>
                    </a:cubicBezTo>
                    <a:cubicBezTo>
                      <a:pt x="32923" y="5369"/>
                      <a:pt x="33328" y="5296"/>
                      <a:pt x="33678" y="5165"/>
                    </a:cubicBezTo>
                    <a:cubicBezTo>
                      <a:pt x="33688" y="5161"/>
                      <a:pt x="33696" y="5147"/>
                      <a:pt x="33696" y="5136"/>
                    </a:cubicBezTo>
                    <a:cubicBezTo>
                      <a:pt x="33693" y="5099"/>
                      <a:pt x="33688" y="5060"/>
                      <a:pt x="33688" y="5023"/>
                    </a:cubicBezTo>
                    <a:cubicBezTo>
                      <a:pt x="33693" y="4811"/>
                      <a:pt x="33681" y="4593"/>
                      <a:pt x="33671" y="4382"/>
                    </a:cubicBezTo>
                    <a:cubicBezTo>
                      <a:pt x="33656" y="4087"/>
                      <a:pt x="33645" y="3777"/>
                      <a:pt x="33660" y="3482"/>
                    </a:cubicBezTo>
                    <a:cubicBezTo>
                      <a:pt x="33660" y="3471"/>
                      <a:pt x="33656" y="3464"/>
                      <a:pt x="33649" y="3456"/>
                    </a:cubicBezTo>
                    <a:cubicBezTo>
                      <a:pt x="33641" y="3453"/>
                      <a:pt x="33638" y="3453"/>
                      <a:pt x="33631" y="3453"/>
                    </a:cubicBezTo>
                    <a:close/>
                    <a:moveTo>
                      <a:pt x="38449" y="3453"/>
                    </a:moveTo>
                    <a:cubicBezTo>
                      <a:pt x="38446" y="3453"/>
                      <a:pt x="38442" y="3453"/>
                      <a:pt x="38439" y="3456"/>
                    </a:cubicBezTo>
                    <a:cubicBezTo>
                      <a:pt x="38111" y="3606"/>
                      <a:pt x="37724" y="3686"/>
                      <a:pt x="37324" y="3686"/>
                    </a:cubicBezTo>
                    <a:cubicBezTo>
                      <a:pt x="36927" y="3686"/>
                      <a:pt x="36541" y="3606"/>
                      <a:pt x="36213" y="3460"/>
                    </a:cubicBezTo>
                    <a:cubicBezTo>
                      <a:pt x="36209" y="3456"/>
                      <a:pt x="36206" y="3456"/>
                      <a:pt x="36202" y="3456"/>
                    </a:cubicBezTo>
                    <a:cubicBezTo>
                      <a:pt x="36198" y="3456"/>
                      <a:pt x="36191" y="3456"/>
                      <a:pt x="36188" y="3460"/>
                    </a:cubicBezTo>
                    <a:cubicBezTo>
                      <a:pt x="36180" y="3464"/>
                      <a:pt x="36176" y="3475"/>
                      <a:pt x="36176" y="3482"/>
                    </a:cubicBezTo>
                    <a:lnTo>
                      <a:pt x="36169" y="3843"/>
                    </a:lnTo>
                    <a:cubicBezTo>
                      <a:pt x="36166" y="4025"/>
                      <a:pt x="36162" y="4207"/>
                      <a:pt x="36162" y="4389"/>
                    </a:cubicBezTo>
                    <a:cubicBezTo>
                      <a:pt x="36158" y="4473"/>
                      <a:pt x="36162" y="4561"/>
                      <a:pt x="36162" y="4648"/>
                    </a:cubicBezTo>
                    <a:cubicBezTo>
                      <a:pt x="36166" y="4811"/>
                      <a:pt x="36169" y="4979"/>
                      <a:pt x="36154" y="5143"/>
                    </a:cubicBezTo>
                    <a:cubicBezTo>
                      <a:pt x="36151" y="5154"/>
                      <a:pt x="36158" y="5169"/>
                      <a:pt x="36169" y="5172"/>
                    </a:cubicBezTo>
                    <a:cubicBezTo>
                      <a:pt x="36515" y="5300"/>
                      <a:pt x="36916" y="5369"/>
                      <a:pt x="37324" y="5369"/>
                    </a:cubicBezTo>
                    <a:cubicBezTo>
                      <a:pt x="37743" y="5369"/>
                      <a:pt x="38147" y="5296"/>
                      <a:pt x="38496" y="5165"/>
                    </a:cubicBezTo>
                    <a:cubicBezTo>
                      <a:pt x="38508" y="5161"/>
                      <a:pt x="38515" y="5147"/>
                      <a:pt x="38515" y="5136"/>
                    </a:cubicBezTo>
                    <a:cubicBezTo>
                      <a:pt x="38511" y="5099"/>
                      <a:pt x="38508" y="5060"/>
                      <a:pt x="38508" y="5023"/>
                    </a:cubicBezTo>
                    <a:cubicBezTo>
                      <a:pt x="38511" y="4811"/>
                      <a:pt x="38501" y="4593"/>
                      <a:pt x="38489" y="4382"/>
                    </a:cubicBezTo>
                    <a:cubicBezTo>
                      <a:pt x="38474" y="4087"/>
                      <a:pt x="38464" y="3777"/>
                      <a:pt x="38479" y="3482"/>
                    </a:cubicBezTo>
                    <a:cubicBezTo>
                      <a:pt x="38479" y="3471"/>
                      <a:pt x="38474" y="3464"/>
                      <a:pt x="38467" y="3456"/>
                    </a:cubicBezTo>
                    <a:cubicBezTo>
                      <a:pt x="38460" y="3453"/>
                      <a:pt x="38457" y="3453"/>
                      <a:pt x="38449" y="3453"/>
                    </a:cubicBezTo>
                    <a:close/>
                    <a:moveTo>
                      <a:pt x="43268" y="3453"/>
                    </a:moveTo>
                    <a:cubicBezTo>
                      <a:pt x="43265" y="3453"/>
                      <a:pt x="43260" y="3453"/>
                      <a:pt x="43257" y="3456"/>
                    </a:cubicBezTo>
                    <a:cubicBezTo>
                      <a:pt x="42929" y="3606"/>
                      <a:pt x="42544" y="3686"/>
                      <a:pt x="42142" y="3686"/>
                    </a:cubicBezTo>
                    <a:cubicBezTo>
                      <a:pt x="41746" y="3686"/>
                      <a:pt x="41359" y="3606"/>
                      <a:pt x="41031" y="3460"/>
                    </a:cubicBezTo>
                    <a:cubicBezTo>
                      <a:pt x="41028" y="3456"/>
                      <a:pt x="41024" y="3456"/>
                      <a:pt x="41021" y="3456"/>
                    </a:cubicBezTo>
                    <a:cubicBezTo>
                      <a:pt x="41017" y="3456"/>
                      <a:pt x="41009" y="3456"/>
                      <a:pt x="41006" y="3460"/>
                    </a:cubicBezTo>
                    <a:cubicBezTo>
                      <a:pt x="40999" y="3464"/>
                      <a:pt x="40996" y="3475"/>
                      <a:pt x="40996" y="3482"/>
                    </a:cubicBezTo>
                    <a:lnTo>
                      <a:pt x="40988" y="3836"/>
                    </a:lnTo>
                    <a:cubicBezTo>
                      <a:pt x="40984" y="4021"/>
                      <a:pt x="40981" y="4203"/>
                      <a:pt x="40981" y="4389"/>
                    </a:cubicBezTo>
                    <a:cubicBezTo>
                      <a:pt x="40977" y="4473"/>
                      <a:pt x="40981" y="4561"/>
                      <a:pt x="40981" y="4644"/>
                    </a:cubicBezTo>
                    <a:cubicBezTo>
                      <a:pt x="40984" y="4811"/>
                      <a:pt x="40988" y="4979"/>
                      <a:pt x="40970" y="5143"/>
                    </a:cubicBezTo>
                    <a:cubicBezTo>
                      <a:pt x="40970" y="5154"/>
                      <a:pt x="40977" y="5169"/>
                      <a:pt x="40988" y="5172"/>
                    </a:cubicBezTo>
                    <a:cubicBezTo>
                      <a:pt x="41334" y="5300"/>
                      <a:pt x="41731" y="5369"/>
                      <a:pt x="42142" y="5369"/>
                    </a:cubicBezTo>
                    <a:cubicBezTo>
                      <a:pt x="42561" y="5369"/>
                      <a:pt x="42966" y="5296"/>
                      <a:pt x="43316" y="5165"/>
                    </a:cubicBezTo>
                    <a:cubicBezTo>
                      <a:pt x="43326" y="5161"/>
                      <a:pt x="43334" y="5147"/>
                      <a:pt x="43334" y="5136"/>
                    </a:cubicBezTo>
                    <a:cubicBezTo>
                      <a:pt x="43330" y="5099"/>
                      <a:pt x="43326" y="5060"/>
                      <a:pt x="43326" y="5023"/>
                    </a:cubicBezTo>
                    <a:cubicBezTo>
                      <a:pt x="43326" y="4811"/>
                      <a:pt x="43319" y="4593"/>
                      <a:pt x="43309" y="4382"/>
                    </a:cubicBezTo>
                    <a:cubicBezTo>
                      <a:pt x="43294" y="4087"/>
                      <a:pt x="43279" y="3777"/>
                      <a:pt x="43297" y="3482"/>
                    </a:cubicBezTo>
                    <a:cubicBezTo>
                      <a:pt x="43297" y="3471"/>
                      <a:pt x="43294" y="3464"/>
                      <a:pt x="43282" y="3456"/>
                    </a:cubicBezTo>
                    <a:cubicBezTo>
                      <a:pt x="43279" y="3453"/>
                      <a:pt x="43275" y="3453"/>
                      <a:pt x="43268" y="3453"/>
                    </a:cubicBezTo>
                    <a:close/>
                    <a:moveTo>
                      <a:pt x="48087" y="3453"/>
                    </a:moveTo>
                    <a:cubicBezTo>
                      <a:pt x="48083" y="3453"/>
                      <a:pt x="48080" y="3453"/>
                      <a:pt x="48076" y="3456"/>
                    </a:cubicBezTo>
                    <a:cubicBezTo>
                      <a:pt x="47741" y="3606"/>
                      <a:pt x="47355" y="3683"/>
                      <a:pt x="46954" y="3683"/>
                    </a:cubicBezTo>
                    <a:cubicBezTo>
                      <a:pt x="46557" y="3683"/>
                      <a:pt x="46178" y="3606"/>
                      <a:pt x="45851" y="3460"/>
                    </a:cubicBezTo>
                    <a:cubicBezTo>
                      <a:pt x="45847" y="3456"/>
                      <a:pt x="45844" y="3456"/>
                      <a:pt x="45839" y="3456"/>
                    </a:cubicBezTo>
                    <a:cubicBezTo>
                      <a:pt x="45836" y="3456"/>
                      <a:pt x="45829" y="3456"/>
                      <a:pt x="45825" y="3460"/>
                    </a:cubicBezTo>
                    <a:cubicBezTo>
                      <a:pt x="45817" y="3464"/>
                      <a:pt x="45814" y="3475"/>
                      <a:pt x="45814" y="3482"/>
                    </a:cubicBezTo>
                    <a:lnTo>
                      <a:pt x="45807" y="3734"/>
                    </a:lnTo>
                    <a:cubicBezTo>
                      <a:pt x="45803" y="3952"/>
                      <a:pt x="45800" y="4171"/>
                      <a:pt x="45800" y="4389"/>
                    </a:cubicBezTo>
                    <a:cubicBezTo>
                      <a:pt x="45796" y="4473"/>
                      <a:pt x="45800" y="4561"/>
                      <a:pt x="45800" y="4644"/>
                    </a:cubicBezTo>
                    <a:cubicBezTo>
                      <a:pt x="45803" y="4808"/>
                      <a:pt x="45807" y="4979"/>
                      <a:pt x="45789" y="5143"/>
                    </a:cubicBezTo>
                    <a:cubicBezTo>
                      <a:pt x="45789" y="5154"/>
                      <a:pt x="45796" y="5169"/>
                      <a:pt x="45807" y="5172"/>
                    </a:cubicBezTo>
                    <a:cubicBezTo>
                      <a:pt x="46153" y="5300"/>
                      <a:pt x="46550" y="5369"/>
                      <a:pt x="46962" y="5369"/>
                    </a:cubicBezTo>
                    <a:cubicBezTo>
                      <a:pt x="47380" y="5369"/>
                      <a:pt x="47784" y="5296"/>
                      <a:pt x="48134" y="5165"/>
                    </a:cubicBezTo>
                    <a:cubicBezTo>
                      <a:pt x="48145" y="5161"/>
                      <a:pt x="48152" y="5147"/>
                      <a:pt x="48152" y="5136"/>
                    </a:cubicBezTo>
                    <a:cubicBezTo>
                      <a:pt x="48149" y="5099"/>
                      <a:pt x="48145" y="5060"/>
                      <a:pt x="48145" y="5023"/>
                    </a:cubicBezTo>
                    <a:cubicBezTo>
                      <a:pt x="48145" y="4811"/>
                      <a:pt x="48138" y="4593"/>
                      <a:pt x="48127" y="4382"/>
                    </a:cubicBezTo>
                    <a:cubicBezTo>
                      <a:pt x="48112" y="4083"/>
                      <a:pt x="48098" y="3777"/>
                      <a:pt x="48116" y="3482"/>
                    </a:cubicBezTo>
                    <a:cubicBezTo>
                      <a:pt x="48116" y="3471"/>
                      <a:pt x="48112" y="3464"/>
                      <a:pt x="48102" y="3456"/>
                    </a:cubicBezTo>
                    <a:cubicBezTo>
                      <a:pt x="48098" y="3453"/>
                      <a:pt x="48095" y="3453"/>
                      <a:pt x="48087" y="3453"/>
                    </a:cubicBezTo>
                    <a:close/>
                    <a:moveTo>
                      <a:pt x="52906" y="3453"/>
                    </a:moveTo>
                    <a:cubicBezTo>
                      <a:pt x="52903" y="3453"/>
                      <a:pt x="52898" y="3453"/>
                      <a:pt x="52895" y="3456"/>
                    </a:cubicBezTo>
                    <a:cubicBezTo>
                      <a:pt x="52560" y="3606"/>
                      <a:pt x="52173" y="3683"/>
                      <a:pt x="51773" y="3683"/>
                    </a:cubicBezTo>
                    <a:cubicBezTo>
                      <a:pt x="51376" y="3683"/>
                      <a:pt x="50997" y="3606"/>
                      <a:pt x="50669" y="3460"/>
                    </a:cubicBezTo>
                    <a:cubicBezTo>
                      <a:pt x="50666" y="3456"/>
                      <a:pt x="50662" y="3456"/>
                      <a:pt x="50659" y="3456"/>
                    </a:cubicBezTo>
                    <a:cubicBezTo>
                      <a:pt x="50655" y="3456"/>
                      <a:pt x="50647" y="3456"/>
                      <a:pt x="50644" y="3460"/>
                    </a:cubicBezTo>
                    <a:cubicBezTo>
                      <a:pt x="50637" y="3464"/>
                      <a:pt x="50630" y="3475"/>
                      <a:pt x="50630" y="3482"/>
                    </a:cubicBezTo>
                    <a:lnTo>
                      <a:pt x="50625" y="3858"/>
                    </a:lnTo>
                    <a:cubicBezTo>
                      <a:pt x="50622" y="4036"/>
                      <a:pt x="50618" y="4211"/>
                      <a:pt x="50618" y="4389"/>
                    </a:cubicBezTo>
                    <a:cubicBezTo>
                      <a:pt x="50615" y="4473"/>
                      <a:pt x="50618" y="4561"/>
                      <a:pt x="50618" y="4644"/>
                    </a:cubicBezTo>
                    <a:cubicBezTo>
                      <a:pt x="50622" y="4811"/>
                      <a:pt x="50625" y="4979"/>
                      <a:pt x="50608" y="5143"/>
                    </a:cubicBezTo>
                    <a:cubicBezTo>
                      <a:pt x="50608" y="5154"/>
                      <a:pt x="50615" y="5169"/>
                      <a:pt x="50625" y="5172"/>
                    </a:cubicBezTo>
                    <a:cubicBezTo>
                      <a:pt x="50971" y="5300"/>
                      <a:pt x="51368" y="5369"/>
                      <a:pt x="51780" y="5369"/>
                    </a:cubicBezTo>
                    <a:cubicBezTo>
                      <a:pt x="52195" y="5369"/>
                      <a:pt x="52604" y="5296"/>
                      <a:pt x="52953" y="5165"/>
                    </a:cubicBezTo>
                    <a:cubicBezTo>
                      <a:pt x="52964" y="5161"/>
                      <a:pt x="52972" y="5147"/>
                      <a:pt x="52968" y="5136"/>
                    </a:cubicBezTo>
                    <a:cubicBezTo>
                      <a:pt x="52968" y="5099"/>
                      <a:pt x="52964" y="5060"/>
                      <a:pt x="52964" y="5023"/>
                    </a:cubicBezTo>
                    <a:cubicBezTo>
                      <a:pt x="52964" y="4811"/>
                      <a:pt x="52957" y="4593"/>
                      <a:pt x="52946" y="4382"/>
                    </a:cubicBezTo>
                    <a:cubicBezTo>
                      <a:pt x="52931" y="4087"/>
                      <a:pt x="52917" y="3777"/>
                      <a:pt x="52935" y="3482"/>
                    </a:cubicBezTo>
                    <a:cubicBezTo>
                      <a:pt x="52935" y="3471"/>
                      <a:pt x="52928" y="3464"/>
                      <a:pt x="52920" y="3456"/>
                    </a:cubicBezTo>
                    <a:cubicBezTo>
                      <a:pt x="52917" y="3453"/>
                      <a:pt x="52910" y="3453"/>
                      <a:pt x="52906" y="3453"/>
                    </a:cubicBezTo>
                    <a:close/>
                    <a:moveTo>
                      <a:pt x="57724" y="3453"/>
                    </a:moveTo>
                    <a:cubicBezTo>
                      <a:pt x="57721" y="3453"/>
                      <a:pt x="57717" y="3453"/>
                      <a:pt x="57714" y="3456"/>
                    </a:cubicBezTo>
                    <a:cubicBezTo>
                      <a:pt x="57378" y="3606"/>
                      <a:pt x="56993" y="3683"/>
                      <a:pt x="56591" y="3683"/>
                    </a:cubicBezTo>
                    <a:cubicBezTo>
                      <a:pt x="56195" y="3683"/>
                      <a:pt x="55813" y="3606"/>
                      <a:pt x="55488" y="3460"/>
                    </a:cubicBezTo>
                    <a:cubicBezTo>
                      <a:pt x="55485" y="3456"/>
                      <a:pt x="55481" y="3456"/>
                      <a:pt x="55477" y="3456"/>
                    </a:cubicBezTo>
                    <a:cubicBezTo>
                      <a:pt x="55473" y="3456"/>
                      <a:pt x="55466" y="3456"/>
                      <a:pt x="55463" y="3460"/>
                    </a:cubicBezTo>
                    <a:cubicBezTo>
                      <a:pt x="55455" y="3464"/>
                      <a:pt x="55448" y="3475"/>
                      <a:pt x="55448" y="3482"/>
                    </a:cubicBezTo>
                    <a:lnTo>
                      <a:pt x="55445" y="3734"/>
                    </a:lnTo>
                    <a:cubicBezTo>
                      <a:pt x="55441" y="3952"/>
                      <a:pt x="55438" y="4171"/>
                      <a:pt x="55433" y="4389"/>
                    </a:cubicBezTo>
                    <a:cubicBezTo>
                      <a:pt x="55433" y="4473"/>
                      <a:pt x="55438" y="4561"/>
                      <a:pt x="55438" y="4644"/>
                    </a:cubicBezTo>
                    <a:cubicBezTo>
                      <a:pt x="55441" y="4811"/>
                      <a:pt x="55441" y="4979"/>
                      <a:pt x="55426" y="5143"/>
                    </a:cubicBezTo>
                    <a:cubicBezTo>
                      <a:pt x="55426" y="5154"/>
                      <a:pt x="55433" y="5169"/>
                      <a:pt x="55445" y="5172"/>
                    </a:cubicBezTo>
                    <a:cubicBezTo>
                      <a:pt x="55791" y="5300"/>
                      <a:pt x="56188" y="5369"/>
                      <a:pt x="56599" y="5369"/>
                    </a:cubicBezTo>
                    <a:cubicBezTo>
                      <a:pt x="57015" y="5369"/>
                      <a:pt x="57422" y="5296"/>
                      <a:pt x="57772" y="5165"/>
                    </a:cubicBezTo>
                    <a:cubicBezTo>
                      <a:pt x="57783" y="5161"/>
                      <a:pt x="57790" y="5147"/>
                      <a:pt x="57786" y="5136"/>
                    </a:cubicBezTo>
                    <a:cubicBezTo>
                      <a:pt x="57786" y="5099"/>
                      <a:pt x="57783" y="5060"/>
                      <a:pt x="57783" y="5023"/>
                    </a:cubicBezTo>
                    <a:cubicBezTo>
                      <a:pt x="57783" y="4811"/>
                      <a:pt x="57772" y="4596"/>
                      <a:pt x="57765" y="4386"/>
                    </a:cubicBezTo>
                    <a:cubicBezTo>
                      <a:pt x="57750" y="4087"/>
                      <a:pt x="57736" y="3777"/>
                      <a:pt x="57750" y="3482"/>
                    </a:cubicBezTo>
                    <a:cubicBezTo>
                      <a:pt x="57754" y="3471"/>
                      <a:pt x="57746" y="3464"/>
                      <a:pt x="57739" y="3456"/>
                    </a:cubicBezTo>
                    <a:cubicBezTo>
                      <a:pt x="57736" y="3453"/>
                      <a:pt x="57728" y="3453"/>
                      <a:pt x="57724" y="3453"/>
                    </a:cubicBezTo>
                    <a:close/>
                    <a:moveTo>
                      <a:pt x="62544" y="3453"/>
                    </a:moveTo>
                    <a:cubicBezTo>
                      <a:pt x="62540" y="3453"/>
                      <a:pt x="62536" y="3453"/>
                      <a:pt x="62532" y="3456"/>
                    </a:cubicBezTo>
                    <a:cubicBezTo>
                      <a:pt x="62201" y="3606"/>
                      <a:pt x="61815" y="3686"/>
                      <a:pt x="61414" y="3686"/>
                    </a:cubicBezTo>
                    <a:cubicBezTo>
                      <a:pt x="61017" y="3686"/>
                      <a:pt x="60635" y="3606"/>
                      <a:pt x="60307" y="3460"/>
                    </a:cubicBezTo>
                    <a:cubicBezTo>
                      <a:pt x="60303" y="3456"/>
                      <a:pt x="60300" y="3456"/>
                      <a:pt x="60296" y="3456"/>
                    </a:cubicBezTo>
                    <a:cubicBezTo>
                      <a:pt x="60289" y="3456"/>
                      <a:pt x="60285" y="3456"/>
                      <a:pt x="60281" y="3460"/>
                    </a:cubicBezTo>
                    <a:cubicBezTo>
                      <a:pt x="60274" y="3464"/>
                      <a:pt x="60267" y="3475"/>
                      <a:pt x="60267" y="3482"/>
                    </a:cubicBezTo>
                    <a:lnTo>
                      <a:pt x="60263" y="3770"/>
                    </a:lnTo>
                    <a:cubicBezTo>
                      <a:pt x="60259" y="3977"/>
                      <a:pt x="60256" y="4186"/>
                      <a:pt x="60253" y="4389"/>
                    </a:cubicBezTo>
                    <a:cubicBezTo>
                      <a:pt x="60253" y="4473"/>
                      <a:pt x="60253" y="4561"/>
                      <a:pt x="60256" y="4644"/>
                    </a:cubicBezTo>
                    <a:cubicBezTo>
                      <a:pt x="60259" y="4808"/>
                      <a:pt x="60259" y="4979"/>
                      <a:pt x="60246" y="5143"/>
                    </a:cubicBezTo>
                    <a:cubicBezTo>
                      <a:pt x="60246" y="5154"/>
                      <a:pt x="60253" y="5169"/>
                      <a:pt x="60263" y="5172"/>
                    </a:cubicBezTo>
                    <a:cubicBezTo>
                      <a:pt x="60609" y="5300"/>
                      <a:pt x="61006" y="5369"/>
                      <a:pt x="61414" y="5369"/>
                    </a:cubicBezTo>
                    <a:cubicBezTo>
                      <a:pt x="61833" y="5369"/>
                      <a:pt x="62241" y="5296"/>
                      <a:pt x="62587" y="5165"/>
                    </a:cubicBezTo>
                    <a:cubicBezTo>
                      <a:pt x="62601" y="5161"/>
                      <a:pt x="62609" y="5147"/>
                      <a:pt x="62606" y="5136"/>
                    </a:cubicBezTo>
                    <a:cubicBezTo>
                      <a:pt x="62601" y="5099"/>
                      <a:pt x="62601" y="5060"/>
                      <a:pt x="62601" y="5023"/>
                    </a:cubicBezTo>
                    <a:cubicBezTo>
                      <a:pt x="62601" y="4811"/>
                      <a:pt x="62591" y="4593"/>
                      <a:pt x="62584" y="4386"/>
                    </a:cubicBezTo>
                    <a:cubicBezTo>
                      <a:pt x="62569" y="4087"/>
                      <a:pt x="62554" y="3777"/>
                      <a:pt x="62569" y="3482"/>
                    </a:cubicBezTo>
                    <a:cubicBezTo>
                      <a:pt x="62569" y="3471"/>
                      <a:pt x="62566" y="3464"/>
                      <a:pt x="62558" y="3456"/>
                    </a:cubicBezTo>
                    <a:cubicBezTo>
                      <a:pt x="62554" y="3453"/>
                      <a:pt x="62547" y="3453"/>
                      <a:pt x="62544" y="3453"/>
                    </a:cubicBezTo>
                    <a:close/>
                    <a:moveTo>
                      <a:pt x="67362" y="3453"/>
                    </a:moveTo>
                    <a:cubicBezTo>
                      <a:pt x="67359" y="3453"/>
                      <a:pt x="67352" y="3453"/>
                      <a:pt x="67348" y="3456"/>
                    </a:cubicBezTo>
                    <a:cubicBezTo>
                      <a:pt x="67020" y="3606"/>
                      <a:pt x="66634" y="3686"/>
                      <a:pt x="66234" y="3686"/>
                    </a:cubicBezTo>
                    <a:cubicBezTo>
                      <a:pt x="65836" y="3686"/>
                      <a:pt x="65454" y="3606"/>
                      <a:pt x="65126" y="3460"/>
                    </a:cubicBezTo>
                    <a:cubicBezTo>
                      <a:pt x="65122" y="3456"/>
                      <a:pt x="65119" y="3456"/>
                      <a:pt x="65115" y="3456"/>
                    </a:cubicBezTo>
                    <a:cubicBezTo>
                      <a:pt x="65108" y="3456"/>
                      <a:pt x="65104" y="3456"/>
                      <a:pt x="65101" y="3460"/>
                    </a:cubicBezTo>
                    <a:cubicBezTo>
                      <a:pt x="65089" y="3464"/>
                      <a:pt x="65086" y="3475"/>
                      <a:pt x="65086" y="3482"/>
                    </a:cubicBezTo>
                    <a:lnTo>
                      <a:pt x="65082" y="3784"/>
                    </a:lnTo>
                    <a:cubicBezTo>
                      <a:pt x="65079" y="3989"/>
                      <a:pt x="65075" y="4189"/>
                      <a:pt x="65071" y="4389"/>
                    </a:cubicBezTo>
                    <a:cubicBezTo>
                      <a:pt x="65071" y="4473"/>
                      <a:pt x="65071" y="4561"/>
                      <a:pt x="65075" y="4644"/>
                    </a:cubicBezTo>
                    <a:cubicBezTo>
                      <a:pt x="65075" y="4811"/>
                      <a:pt x="65079" y="4979"/>
                      <a:pt x="65064" y="5143"/>
                    </a:cubicBezTo>
                    <a:cubicBezTo>
                      <a:pt x="65064" y="5154"/>
                      <a:pt x="65071" y="5169"/>
                      <a:pt x="65082" y="5172"/>
                    </a:cubicBezTo>
                    <a:cubicBezTo>
                      <a:pt x="65428" y="5300"/>
                      <a:pt x="65825" y="5369"/>
                      <a:pt x="66234" y="5369"/>
                    </a:cubicBezTo>
                    <a:cubicBezTo>
                      <a:pt x="66652" y="5369"/>
                      <a:pt x="67056" y="5296"/>
                      <a:pt x="67406" y="5165"/>
                    </a:cubicBezTo>
                    <a:cubicBezTo>
                      <a:pt x="67417" y="5161"/>
                      <a:pt x="67424" y="5147"/>
                      <a:pt x="67424" y="5136"/>
                    </a:cubicBezTo>
                    <a:cubicBezTo>
                      <a:pt x="67421" y="5099"/>
                      <a:pt x="67421" y="5060"/>
                      <a:pt x="67421" y="5023"/>
                    </a:cubicBezTo>
                    <a:cubicBezTo>
                      <a:pt x="67421" y="4811"/>
                      <a:pt x="67409" y="4593"/>
                      <a:pt x="67402" y="4386"/>
                    </a:cubicBezTo>
                    <a:cubicBezTo>
                      <a:pt x="67387" y="4087"/>
                      <a:pt x="67373" y="3777"/>
                      <a:pt x="67387" y="3482"/>
                    </a:cubicBezTo>
                    <a:cubicBezTo>
                      <a:pt x="67387" y="3471"/>
                      <a:pt x="67384" y="3464"/>
                      <a:pt x="67377" y="3456"/>
                    </a:cubicBezTo>
                    <a:cubicBezTo>
                      <a:pt x="67373" y="3453"/>
                      <a:pt x="67366" y="3453"/>
                      <a:pt x="67362" y="3453"/>
                    </a:cubicBezTo>
                    <a:close/>
                    <a:moveTo>
                      <a:pt x="72181" y="3453"/>
                    </a:moveTo>
                    <a:cubicBezTo>
                      <a:pt x="72174" y="3453"/>
                      <a:pt x="72170" y="3453"/>
                      <a:pt x="72167" y="3456"/>
                    </a:cubicBezTo>
                    <a:cubicBezTo>
                      <a:pt x="71839" y="3606"/>
                      <a:pt x="71452" y="3686"/>
                      <a:pt x="71052" y="3686"/>
                    </a:cubicBezTo>
                    <a:cubicBezTo>
                      <a:pt x="70655" y="3686"/>
                      <a:pt x="70272" y="3606"/>
                      <a:pt x="69944" y="3460"/>
                    </a:cubicBezTo>
                    <a:cubicBezTo>
                      <a:pt x="69941" y="3456"/>
                      <a:pt x="69937" y="3456"/>
                      <a:pt x="69934" y="3456"/>
                    </a:cubicBezTo>
                    <a:cubicBezTo>
                      <a:pt x="69927" y="3456"/>
                      <a:pt x="69923" y="3456"/>
                      <a:pt x="69919" y="3460"/>
                    </a:cubicBezTo>
                    <a:cubicBezTo>
                      <a:pt x="69909" y="3464"/>
                      <a:pt x="69905" y="3475"/>
                      <a:pt x="69905" y="3482"/>
                    </a:cubicBezTo>
                    <a:lnTo>
                      <a:pt x="69901" y="3770"/>
                    </a:lnTo>
                    <a:cubicBezTo>
                      <a:pt x="69897" y="3977"/>
                      <a:pt x="69894" y="4181"/>
                      <a:pt x="69890" y="4389"/>
                    </a:cubicBezTo>
                    <a:cubicBezTo>
                      <a:pt x="69890" y="4473"/>
                      <a:pt x="69890" y="4561"/>
                      <a:pt x="69894" y="4644"/>
                    </a:cubicBezTo>
                    <a:cubicBezTo>
                      <a:pt x="69894" y="4811"/>
                      <a:pt x="69897" y="4979"/>
                      <a:pt x="69883" y="5143"/>
                    </a:cubicBezTo>
                    <a:cubicBezTo>
                      <a:pt x="69883" y="5154"/>
                      <a:pt x="69890" y="5169"/>
                      <a:pt x="69901" y="5172"/>
                    </a:cubicBezTo>
                    <a:cubicBezTo>
                      <a:pt x="70243" y="5300"/>
                      <a:pt x="70644" y="5369"/>
                      <a:pt x="71052" y="5369"/>
                    </a:cubicBezTo>
                    <a:cubicBezTo>
                      <a:pt x="71471" y="5369"/>
                      <a:pt x="71875" y="5296"/>
                      <a:pt x="72225" y="5165"/>
                    </a:cubicBezTo>
                    <a:cubicBezTo>
                      <a:pt x="72236" y="5161"/>
                      <a:pt x="72243" y="5147"/>
                      <a:pt x="72243" y="5136"/>
                    </a:cubicBezTo>
                    <a:cubicBezTo>
                      <a:pt x="72239" y="5099"/>
                      <a:pt x="72239" y="5060"/>
                      <a:pt x="72239" y="5023"/>
                    </a:cubicBezTo>
                    <a:cubicBezTo>
                      <a:pt x="72239" y="4811"/>
                      <a:pt x="72229" y="4593"/>
                      <a:pt x="72217" y="4382"/>
                    </a:cubicBezTo>
                    <a:cubicBezTo>
                      <a:pt x="72207" y="4087"/>
                      <a:pt x="72192" y="3777"/>
                      <a:pt x="72207" y="3482"/>
                    </a:cubicBezTo>
                    <a:cubicBezTo>
                      <a:pt x="72207" y="3471"/>
                      <a:pt x="72203" y="3464"/>
                      <a:pt x="72195" y="3456"/>
                    </a:cubicBezTo>
                    <a:cubicBezTo>
                      <a:pt x="72192" y="3453"/>
                      <a:pt x="72185" y="3453"/>
                      <a:pt x="72181" y="3453"/>
                    </a:cubicBezTo>
                    <a:close/>
                    <a:moveTo>
                      <a:pt x="76996" y="3453"/>
                    </a:moveTo>
                    <a:cubicBezTo>
                      <a:pt x="76993" y="3453"/>
                      <a:pt x="76989" y="3453"/>
                      <a:pt x="76986" y="3456"/>
                    </a:cubicBezTo>
                    <a:cubicBezTo>
                      <a:pt x="76658" y="3606"/>
                      <a:pt x="76272" y="3686"/>
                      <a:pt x="75871" y="3686"/>
                    </a:cubicBezTo>
                    <a:cubicBezTo>
                      <a:pt x="75473" y="3686"/>
                      <a:pt x="75091" y="3606"/>
                      <a:pt x="74764" y="3460"/>
                    </a:cubicBezTo>
                    <a:cubicBezTo>
                      <a:pt x="74760" y="3456"/>
                      <a:pt x="74757" y="3456"/>
                      <a:pt x="74752" y="3456"/>
                    </a:cubicBezTo>
                    <a:cubicBezTo>
                      <a:pt x="74745" y="3456"/>
                      <a:pt x="74742" y="3456"/>
                      <a:pt x="74735" y="3460"/>
                    </a:cubicBezTo>
                    <a:cubicBezTo>
                      <a:pt x="74727" y="3464"/>
                      <a:pt x="74723" y="3475"/>
                      <a:pt x="74723" y="3482"/>
                    </a:cubicBezTo>
                    <a:lnTo>
                      <a:pt x="74716" y="3814"/>
                    </a:lnTo>
                    <a:cubicBezTo>
                      <a:pt x="74716" y="4003"/>
                      <a:pt x="74713" y="4196"/>
                      <a:pt x="74709" y="4389"/>
                    </a:cubicBezTo>
                    <a:cubicBezTo>
                      <a:pt x="74709" y="4473"/>
                      <a:pt x="74709" y="4561"/>
                      <a:pt x="74713" y="4644"/>
                    </a:cubicBezTo>
                    <a:cubicBezTo>
                      <a:pt x="74713" y="4811"/>
                      <a:pt x="74716" y="4979"/>
                      <a:pt x="74702" y="5143"/>
                    </a:cubicBezTo>
                    <a:cubicBezTo>
                      <a:pt x="74698" y="5154"/>
                      <a:pt x="74705" y="5169"/>
                      <a:pt x="74720" y="5172"/>
                    </a:cubicBezTo>
                    <a:cubicBezTo>
                      <a:pt x="75063" y="5300"/>
                      <a:pt x="75463" y="5369"/>
                      <a:pt x="75871" y="5369"/>
                    </a:cubicBezTo>
                    <a:cubicBezTo>
                      <a:pt x="76290" y="5369"/>
                      <a:pt x="76694" y="5296"/>
                      <a:pt x="77043" y="5165"/>
                    </a:cubicBezTo>
                    <a:cubicBezTo>
                      <a:pt x="77055" y="5161"/>
                      <a:pt x="77062" y="5147"/>
                      <a:pt x="77062" y="5136"/>
                    </a:cubicBezTo>
                    <a:cubicBezTo>
                      <a:pt x="77058" y="5099"/>
                      <a:pt x="77058" y="5060"/>
                      <a:pt x="77058" y="5023"/>
                    </a:cubicBezTo>
                    <a:cubicBezTo>
                      <a:pt x="77058" y="4811"/>
                      <a:pt x="77047" y="4593"/>
                      <a:pt x="77036" y="4382"/>
                    </a:cubicBezTo>
                    <a:cubicBezTo>
                      <a:pt x="77025" y="4087"/>
                      <a:pt x="77011" y="3777"/>
                      <a:pt x="77025" y="3482"/>
                    </a:cubicBezTo>
                    <a:cubicBezTo>
                      <a:pt x="77025" y="3471"/>
                      <a:pt x="77022" y="3464"/>
                      <a:pt x="77015" y="3456"/>
                    </a:cubicBezTo>
                    <a:cubicBezTo>
                      <a:pt x="77008" y="3453"/>
                      <a:pt x="77003" y="3453"/>
                      <a:pt x="76996" y="3453"/>
                    </a:cubicBezTo>
                    <a:close/>
                    <a:moveTo>
                      <a:pt x="81816" y="3453"/>
                    </a:moveTo>
                    <a:cubicBezTo>
                      <a:pt x="81811" y="3453"/>
                      <a:pt x="81808" y="3453"/>
                      <a:pt x="81804" y="3456"/>
                    </a:cubicBezTo>
                    <a:cubicBezTo>
                      <a:pt x="81473" y="3606"/>
                      <a:pt x="81083" y="3683"/>
                      <a:pt x="80683" y="3683"/>
                    </a:cubicBezTo>
                    <a:cubicBezTo>
                      <a:pt x="80289" y="3683"/>
                      <a:pt x="79906" y="3606"/>
                      <a:pt x="79582" y="3460"/>
                    </a:cubicBezTo>
                    <a:cubicBezTo>
                      <a:pt x="79579" y="3456"/>
                      <a:pt x="79575" y="3456"/>
                      <a:pt x="79568" y="3456"/>
                    </a:cubicBezTo>
                    <a:cubicBezTo>
                      <a:pt x="79565" y="3456"/>
                      <a:pt x="79560" y="3456"/>
                      <a:pt x="79553" y="3460"/>
                    </a:cubicBezTo>
                    <a:cubicBezTo>
                      <a:pt x="79546" y="3464"/>
                      <a:pt x="79543" y="3475"/>
                      <a:pt x="79543" y="3482"/>
                    </a:cubicBezTo>
                    <a:lnTo>
                      <a:pt x="79535" y="3799"/>
                    </a:lnTo>
                    <a:cubicBezTo>
                      <a:pt x="79535" y="3996"/>
                      <a:pt x="79531" y="4193"/>
                      <a:pt x="79528" y="4389"/>
                    </a:cubicBezTo>
                    <a:lnTo>
                      <a:pt x="79528" y="4644"/>
                    </a:lnTo>
                    <a:cubicBezTo>
                      <a:pt x="79531" y="4811"/>
                      <a:pt x="79535" y="4979"/>
                      <a:pt x="79521" y="5143"/>
                    </a:cubicBezTo>
                    <a:cubicBezTo>
                      <a:pt x="79516" y="5154"/>
                      <a:pt x="79524" y="5169"/>
                      <a:pt x="79538" y="5172"/>
                    </a:cubicBezTo>
                    <a:cubicBezTo>
                      <a:pt x="79881" y="5300"/>
                      <a:pt x="80281" y="5369"/>
                      <a:pt x="80690" y="5369"/>
                    </a:cubicBezTo>
                    <a:cubicBezTo>
                      <a:pt x="81108" y="5369"/>
                      <a:pt x="81513" y="5296"/>
                      <a:pt x="81863" y="5165"/>
                    </a:cubicBezTo>
                    <a:cubicBezTo>
                      <a:pt x="81873" y="5161"/>
                      <a:pt x="81881" y="5147"/>
                      <a:pt x="81881" y="5136"/>
                    </a:cubicBezTo>
                    <a:cubicBezTo>
                      <a:pt x="81877" y="5099"/>
                      <a:pt x="81873" y="5060"/>
                      <a:pt x="81873" y="5023"/>
                    </a:cubicBezTo>
                    <a:cubicBezTo>
                      <a:pt x="81877" y="4811"/>
                      <a:pt x="81866" y="4593"/>
                      <a:pt x="81855" y="4382"/>
                    </a:cubicBezTo>
                    <a:cubicBezTo>
                      <a:pt x="81844" y="4083"/>
                      <a:pt x="81830" y="3777"/>
                      <a:pt x="81844" y="3482"/>
                    </a:cubicBezTo>
                    <a:cubicBezTo>
                      <a:pt x="81844" y="3471"/>
                      <a:pt x="81841" y="3464"/>
                      <a:pt x="81833" y="3456"/>
                    </a:cubicBezTo>
                    <a:cubicBezTo>
                      <a:pt x="81826" y="3453"/>
                      <a:pt x="81823" y="3453"/>
                      <a:pt x="81816" y="3453"/>
                    </a:cubicBezTo>
                    <a:close/>
                    <a:moveTo>
                      <a:pt x="86634" y="3453"/>
                    </a:moveTo>
                    <a:cubicBezTo>
                      <a:pt x="86630" y="3453"/>
                      <a:pt x="86627" y="3453"/>
                      <a:pt x="86623" y="3456"/>
                    </a:cubicBezTo>
                    <a:cubicBezTo>
                      <a:pt x="86296" y="3606"/>
                      <a:pt x="85909" y="3686"/>
                      <a:pt x="85509" y="3686"/>
                    </a:cubicBezTo>
                    <a:cubicBezTo>
                      <a:pt x="85111" y="3686"/>
                      <a:pt x="84726" y="3606"/>
                      <a:pt x="84398" y="3460"/>
                    </a:cubicBezTo>
                    <a:cubicBezTo>
                      <a:pt x="84394" y="3456"/>
                      <a:pt x="84390" y="3456"/>
                      <a:pt x="84386" y="3456"/>
                    </a:cubicBezTo>
                    <a:cubicBezTo>
                      <a:pt x="84383" y="3456"/>
                      <a:pt x="84376" y="3456"/>
                      <a:pt x="84372" y="3460"/>
                    </a:cubicBezTo>
                    <a:cubicBezTo>
                      <a:pt x="84365" y="3464"/>
                      <a:pt x="84361" y="3475"/>
                      <a:pt x="84361" y="3482"/>
                    </a:cubicBezTo>
                    <a:lnTo>
                      <a:pt x="84354" y="3894"/>
                    </a:lnTo>
                    <a:cubicBezTo>
                      <a:pt x="84351" y="4058"/>
                      <a:pt x="84346" y="4225"/>
                      <a:pt x="84346" y="4389"/>
                    </a:cubicBezTo>
                    <a:lnTo>
                      <a:pt x="84346" y="4644"/>
                    </a:lnTo>
                    <a:cubicBezTo>
                      <a:pt x="84351" y="4811"/>
                      <a:pt x="84354" y="4979"/>
                      <a:pt x="84339" y="5143"/>
                    </a:cubicBezTo>
                    <a:cubicBezTo>
                      <a:pt x="84336" y="5154"/>
                      <a:pt x="84343" y="5169"/>
                      <a:pt x="84354" y="5172"/>
                    </a:cubicBezTo>
                    <a:cubicBezTo>
                      <a:pt x="84700" y="5300"/>
                      <a:pt x="85101" y="5369"/>
                      <a:pt x="85509" y="5369"/>
                    </a:cubicBezTo>
                    <a:cubicBezTo>
                      <a:pt x="85928" y="5369"/>
                      <a:pt x="86331" y="5296"/>
                      <a:pt x="86681" y="5165"/>
                    </a:cubicBezTo>
                    <a:cubicBezTo>
                      <a:pt x="86693" y="5161"/>
                      <a:pt x="86700" y="5147"/>
                      <a:pt x="86700" y="5136"/>
                    </a:cubicBezTo>
                    <a:cubicBezTo>
                      <a:pt x="86696" y="5099"/>
                      <a:pt x="86693" y="5060"/>
                      <a:pt x="86693" y="5023"/>
                    </a:cubicBezTo>
                    <a:cubicBezTo>
                      <a:pt x="86696" y="4811"/>
                      <a:pt x="86685" y="4593"/>
                      <a:pt x="86674" y="4386"/>
                    </a:cubicBezTo>
                    <a:cubicBezTo>
                      <a:pt x="86659" y="4087"/>
                      <a:pt x="86649" y="3777"/>
                      <a:pt x="86663" y="3482"/>
                    </a:cubicBezTo>
                    <a:cubicBezTo>
                      <a:pt x="86663" y="3471"/>
                      <a:pt x="86659" y="3464"/>
                      <a:pt x="86652" y="3456"/>
                    </a:cubicBezTo>
                    <a:cubicBezTo>
                      <a:pt x="86645" y="3453"/>
                      <a:pt x="86641" y="3453"/>
                      <a:pt x="86634" y="3453"/>
                    </a:cubicBezTo>
                    <a:close/>
                    <a:moveTo>
                      <a:pt x="1181" y="4327"/>
                    </a:moveTo>
                    <a:cubicBezTo>
                      <a:pt x="766" y="4327"/>
                      <a:pt x="540" y="4644"/>
                      <a:pt x="467" y="4943"/>
                    </a:cubicBezTo>
                    <a:cubicBezTo>
                      <a:pt x="379" y="5300"/>
                      <a:pt x="481" y="5788"/>
                      <a:pt x="911" y="6010"/>
                    </a:cubicBezTo>
                    <a:cubicBezTo>
                      <a:pt x="1013" y="6061"/>
                      <a:pt x="1115" y="6090"/>
                      <a:pt x="1213" y="6090"/>
                    </a:cubicBezTo>
                    <a:cubicBezTo>
                      <a:pt x="1592" y="6090"/>
                      <a:pt x="1858" y="5715"/>
                      <a:pt x="1924" y="5344"/>
                    </a:cubicBezTo>
                    <a:cubicBezTo>
                      <a:pt x="1986" y="4998"/>
                      <a:pt x="1895" y="4539"/>
                      <a:pt x="1436" y="4367"/>
                    </a:cubicBezTo>
                    <a:cubicBezTo>
                      <a:pt x="1349" y="4342"/>
                      <a:pt x="1261" y="4327"/>
                      <a:pt x="1181" y="4327"/>
                    </a:cubicBezTo>
                    <a:close/>
                    <a:moveTo>
                      <a:pt x="5999" y="4327"/>
                    </a:moveTo>
                    <a:cubicBezTo>
                      <a:pt x="5580" y="4327"/>
                      <a:pt x="5355" y="4644"/>
                      <a:pt x="5286" y="4943"/>
                    </a:cubicBezTo>
                    <a:cubicBezTo>
                      <a:pt x="5198" y="5300"/>
                      <a:pt x="5300" y="5788"/>
                      <a:pt x="5730" y="6010"/>
                    </a:cubicBezTo>
                    <a:cubicBezTo>
                      <a:pt x="5832" y="6061"/>
                      <a:pt x="5934" y="6090"/>
                      <a:pt x="6032" y="6090"/>
                    </a:cubicBezTo>
                    <a:cubicBezTo>
                      <a:pt x="6411" y="6090"/>
                      <a:pt x="6677" y="5715"/>
                      <a:pt x="6742" y="5344"/>
                    </a:cubicBezTo>
                    <a:cubicBezTo>
                      <a:pt x="6804" y="4998"/>
                      <a:pt x="6713" y="4539"/>
                      <a:pt x="6254" y="4367"/>
                    </a:cubicBezTo>
                    <a:cubicBezTo>
                      <a:pt x="6167" y="4342"/>
                      <a:pt x="6080" y="4327"/>
                      <a:pt x="5999" y="4327"/>
                    </a:cubicBezTo>
                    <a:close/>
                    <a:moveTo>
                      <a:pt x="10818" y="4327"/>
                    </a:moveTo>
                    <a:cubicBezTo>
                      <a:pt x="10400" y="4327"/>
                      <a:pt x="10173" y="4644"/>
                      <a:pt x="10104" y="4943"/>
                    </a:cubicBezTo>
                    <a:cubicBezTo>
                      <a:pt x="10017" y="5300"/>
                      <a:pt x="10119" y="5788"/>
                      <a:pt x="10549" y="6010"/>
                    </a:cubicBezTo>
                    <a:cubicBezTo>
                      <a:pt x="10651" y="6061"/>
                      <a:pt x="10753" y="6090"/>
                      <a:pt x="10851" y="6090"/>
                    </a:cubicBezTo>
                    <a:cubicBezTo>
                      <a:pt x="11230" y="6090"/>
                      <a:pt x="11496" y="5715"/>
                      <a:pt x="11561" y="5344"/>
                    </a:cubicBezTo>
                    <a:cubicBezTo>
                      <a:pt x="11624" y="4998"/>
                      <a:pt x="11533" y="4539"/>
                      <a:pt x="11074" y="4367"/>
                    </a:cubicBezTo>
                    <a:cubicBezTo>
                      <a:pt x="10986" y="4342"/>
                      <a:pt x="10899" y="4327"/>
                      <a:pt x="10818" y="4327"/>
                    </a:cubicBezTo>
                    <a:close/>
                    <a:moveTo>
                      <a:pt x="15637" y="4327"/>
                    </a:moveTo>
                    <a:cubicBezTo>
                      <a:pt x="15218" y="4327"/>
                      <a:pt x="14993" y="4644"/>
                      <a:pt x="14920" y="4943"/>
                    </a:cubicBezTo>
                    <a:cubicBezTo>
                      <a:pt x="14836" y="5300"/>
                      <a:pt x="14937" y="5788"/>
                      <a:pt x="15368" y="6010"/>
                    </a:cubicBezTo>
                    <a:cubicBezTo>
                      <a:pt x="15470" y="6061"/>
                      <a:pt x="15571" y="6090"/>
                      <a:pt x="15670" y="6090"/>
                    </a:cubicBezTo>
                    <a:cubicBezTo>
                      <a:pt x="16049" y="6090"/>
                      <a:pt x="16314" y="5715"/>
                      <a:pt x="16380" y="5344"/>
                    </a:cubicBezTo>
                    <a:cubicBezTo>
                      <a:pt x="16442" y="4998"/>
                      <a:pt x="16351" y="4539"/>
                      <a:pt x="15892" y="4367"/>
                    </a:cubicBezTo>
                    <a:cubicBezTo>
                      <a:pt x="15805" y="4342"/>
                      <a:pt x="15717" y="4327"/>
                      <a:pt x="15637" y="4327"/>
                    </a:cubicBezTo>
                    <a:close/>
                    <a:moveTo>
                      <a:pt x="20456" y="4327"/>
                    </a:moveTo>
                    <a:cubicBezTo>
                      <a:pt x="20037" y="4327"/>
                      <a:pt x="19811" y="4644"/>
                      <a:pt x="19738" y="4943"/>
                    </a:cubicBezTo>
                    <a:cubicBezTo>
                      <a:pt x="19651" y="5300"/>
                      <a:pt x="19757" y="5788"/>
                      <a:pt x="20187" y="6010"/>
                    </a:cubicBezTo>
                    <a:cubicBezTo>
                      <a:pt x="20288" y="6061"/>
                      <a:pt x="20391" y="6090"/>
                      <a:pt x="20488" y="6090"/>
                    </a:cubicBezTo>
                    <a:cubicBezTo>
                      <a:pt x="20868" y="6090"/>
                      <a:pt x="21130" y="5715"/>
                      <a:pt x="21199" y="5344"/>
                    </a:cubicBezTo>
                    <a:cubicBezTo>
                      <a:pt x="21261" y="4998"/>
                      <a:pt x="21170" y="4539"/>
                      <a:pt x="20711" y="4367"/>
                    </a:cubicBezTo>
                    <a:cubicBezTo>
                      <a:pt x="20624" y="4342"/>
                      <a:pt x="20537" y="4327"/>
                      <a:pt x="20456" y="4327"/>
                    </a:cubicBezTo>
                    <a:close/>
                    <a:moveTo>
                      <a:pt x="25271" y="4327"/>
                    </a:moveTo>
                    <a:cubicBezTo>
                      <a:pt x="24856" y="4327"/>
                      <a:pt x="24630" y="4644"/>
                      <a:pt x="24558" y="4943"/>
                    </a:cubicBezTo>
                    <a:cubicBezTo>
                      <a:pt x="24470" y="5300"/>
                      <a:pt x="24575" y="5788"/>
                      <a:pt x="25005" y="6010"/>
                    </a:cubicBezTo>
                    <a:cubicBezTo>
                      <a:pt x="25108" y="6061"/>
                      <a:pt x="25209" y="6090"/>
                      <a:pt x="25308" y="6090"/>
                    </a:cubicBezTo>
                    <a:cubicBezTo>
                      <a:pt x="25686" y="6090"/>
                      <a:pt x="25948" y="5715"/>
                      <a:pt x="26018" y="5344"/>
                    </a:cubicBezTo>
                    <a:cubicBezTo>
                      <a:pt x="26080" y="4998"/>
                      <a:pt x="25989" y="4539"/>
                      <a:pt x="25530" y="4367"/>
                    </a:cubicBezTo>
                    <a:cubicBezTo>
                      <a:pt x="25442" y="4342"/>
                      <a:pt x="25355" y="4327"/>
                      <a:pt x="25271" y="4327"/>
                    </a:cubicBezTo>
                    <a:close/>
                    <a:moveTo>
                      <a:pt x="30090" y="4327"/>
                    </a:moveTo>
                    <a:cubicBezTo>
                      <a:pt x="29675" y="4327"/>
                      <a:pt x="29449" y="4644"/>
                      <a:pt x="29376" y="4943"/>
                    </a:cubicBezTo>
                    <a:cubicBezTo>
                      <a:pt x="29289" y="5300"/>
                      <a:pt x="29391" y="5788"/>
                      <a:pt x="29825" y="6010"/>
                    </a:cubicBezTo>
                    <a:cubicBezTo>
                      <a:pt x="29922" y="6061"/>
                      <a:pt x="30025" y="6090"/>
                      <a:pt x="30126" y="6090"/>
                    </a:cubicBezTo>
                    <a:cubicBezTo>
                      <a:pt x="30502" y="6090"/>
                      <a:pt x="30768" y="5715"/>
                      <a:pt x="30837" y="5344"/>
                    </a:cubicBezTo>
                    <a:cubicBezTo>
                      <a:pt x="30899" y="4998"/>
                      <a:pt x="30808" y="4539"/>
                      <a:pt x="30349" y="4367"/>
                    </a:cubicBezTo>
                    <a:cubicBezTo>
                      <a:pt x="30257" y="4342"/>
                      <a:pt x="30174" y="4327"/>
                      <a:pt x="30090" y="4327"/>
                    </a:cubicBezTo>
                    <a:close/>
                    <a:moveTo>
                      <a:pt x="34909" y="4327"/>
                    </a:moveTo>
                    <a:cubicBezTo>
                      <a:pt x="34493" y="4327"/>
                      <a:pt x="34268" y="4644"/>
                      <a:pt x="34195" y="4943"/>
                    </a:cubicBezTo>
                    <a:cubicBezTo>
                      <a:pt x="34108" y="5300"/>
                      <a:pt x="34209" y="5788"/>
                      <a:pt x="34643" y="6010"/>
                    </a:cubicBezTo>
                    <a:cubicBezTo>
                      <a:pt x="34742" y="6061"/>
                      <a:pt x="34843" y="6090"/>
                      <a:pt x="34945" y="6090"/>
                    </a:cubicBezTo>
                    <a:cubicBezTo>
                      <a:pt x="35320" y="6090"/>
                      <a:pt x="35586" y="5715"/>
                      <a:pt x="35655" y="5344"/>
                    </a:cubicBezTo>
                    <a:cubicBezTo>
                      <a:pt x="35717" y="4998"/>
                      <a:pt x="35626" y="4539"/>
                      <a:pt x="35164" y="4367"/>
                    </a:cubicBezTo>
                    <a:cubicBezTo>
                      <a:pt x="35077" y="4342"/>
                      <a:pt x="34993" y="4327"/>
                      <a:pt x="34909" y="4327"/>
                    </a:cubicBezTo>
                    <a:close/>
                    <a:moveTo>
                      <a:pt x="39728" y="4327"/>
                    </a:moveTo>
                    <a:cubicBezTo>
                      <a:pt x="39313" y="4327"/>
                      <a:pt x="39086" y="4644"/>
                      <a:pt x="39014" y="4943"/>
                    </a:cubicBezTo>
                    <a:cubicBezTo>
                      <a:pt x="38926" y="5300"/>
                      <a:pt x="39029" y="5788"/>
                      <a:pt x="39462" y="6010"/>
                    </a:cubicBezTo>
                    <a:cubicBezTo>
                      <a:pt x="39560" y="6061"/>
                      <a:pt x="39662" y="6090"/>
                      <a:pt x="39764" y="6090"/>
                    </a:cubicBezTo>
                    <a:cubicBezTo>
                      <a:pt x="40140" y="6090"/>
                      <a:pt x="40405" y="5715"/>
                      <a:pt x="40474" y="5344"/>
                    </a:cubicBezTo>
                    <a:cubicBezTo>
                      <a:pt x="40537" y="4998"/>
                      <a:pt x="40446" y="4539"/>
                      <a:pt x="39982" y="4367"/>
                    </a:cubicBezTo>
                    <a:cubicBezTo>
                      <a:pt x="39895" y="4342"/>
                      <a:pt x="39812" y="4327"/>
                      <a:pt x="39728" y="4327"/>
                    </a:cubicBezTo>
                    <a:close/>
                    <a:moveTo>
                      <a:pt x="44546" y="4327"/>
                    </a:moveTo>
                    <a:cubicBezTo>
                      <a:pt x="44131" y="4327"/>
                      <a:pt x="43906" y="4644"/>
                      <a:pt x="43833" y="4943"/>
                    </a:cubicBezTo>
                    <a:cubicBezTo>
                      <a:pt x="43746" y="5300"/>
                      <a:pt x="43847" y="5788"/>
                      <a:pt x="44277" y="6010"/>
                    </a:cubicBezTo>
                    <a:cubicBezTo>
                      <a:pt x="44379" y="6061"/>
                      <a:pt x="44481" y="6090"/>
                      <a:pt x="44583" y="6090"/>
                    </a:cubicBezTo>
                    <a:cubicBezTo>
                      <a:pt x="44958" y="6090"/>
                      <a:pt x="45224" y="5715"/>
                      <a:pt x="45293" y="5344"/>
                    </a:cubicBezTo>
                    <a:cubicBezTo>
                      <a:pt x="45355" y="4998"/>
                      <a:pt x="45264" y="4539"/>
                      <a:pt x="44802" y="4367"/>
                    </a:cubicBezTo>
                    <a:cubicBezTo>
                      <a:pt x="44714" y="4342"/>
                      <a:pt x="44630" y="4327"/>
                      <a:pt x="44546" y="4327"/>
                    </a:cubicBezTo>
                    <a:close/>
                    <a:moveTo>
                      <a:pt x="49366" y="4327"/>
                    </a:moveTo>
                    <a:cubicBezTo>
                      <a:pt x="48950" y="4327"/>
                      <a:pt x="48724" y="4644"/>
                      <a:pt x="48651" y="4943"/>
                    </a:cubicBezTo>
                    <a:cubicBezTo>
                      <a:pt x="48564" y="5304"/>
                      <a:pt x="48666" y="5788"/>
                      <a:pt x="49096" y="6010"/>
                    </a:cubicBezTo>
                    <a:cubicBezTo>
                      <a:pt x="49198" y="6061"/>
                      <a:pt x="49300" y="6090"/>
                      <a:pt x="49398" y="6090"/>
                    </a:cubicBezTo>
                    <a:cubicBezTo>
                      <a:pt x="49777" y="6090"/>
                      <a:pt x="50043" y="5715"/>
                      <a:pt x="50109" y="5344"/>
                    </a:cubicBezTo>
                    <a:cubicBezTo>
                      <a:pt x="50171" y="4998"/>
                      <a:pt x="50083" y="4539"/>
                      <a:pt x="49620" y="4367"/>
                    </a:cubicBezTo>
                    <a:cubicBezTo>
                      <a:pt x="49533" y="4342"/>
                      <a:pt x="49450" y="4327"/>
                      <a:pt x="49366" y="4327"/>
                    </a:cubicBezTo>
                    <a:close/>
                    <a:moveTo>
                      <a:pt x="54184" y="4327"/>
                    </a:moveTo>
                    <a:cubicBezTo>
                      <a:pt x="53769" y="4327"/>
                      <a:pt x="53543" y="4644"/>
                      <a:pt x="53471" y="4943"/>
                    </a:cubicBezTo>
                    <a:cubicBezTo>
                      <a:pt x="53383" y="5300"/>
                      <a:pt x="53485" y="5788"/>
                      <a:pt x="53915" y="6010"/>
                    </a:cubicBezTo>
                    <a:cubicBezTo>
                      <a:pt x="54017" y="6061"/>
                      <a:pt x="54118" y="6090"/>
                      <a:pt x="54217" y="6090"/>
                    </a:cubicBezTo>
                    <a:cubicBezTo>
                      <a:pt x="54596" y="6090"/>
                      <a:pt x="54862" y="5715"/>
                      <a:pt x="54927" y="5344"/>
                    </a:cubicBezTo>
                    <a:cubicBezTo>
                      <a:pt x="54989" y="4998"/>
                      <a:pt x="54898" y="4539"/>
                      <a:pt x="54439" y="4367"/>
                    </a:cubicBezTo>
                    <a:cubicBezTo>
                      <a:pt x="54352" y="4342"/>
                      <a:pt x="54264" y="4327"/>
                      <a:pt x="54184" y="4327"/>
                    </a:cubicBezTo>
                    <a:close/>
                    <a:moveTo>
                      <a:pt x="59003" y="4327"/>
                    </a:moveTo>
                    <a:cubicBezTo>
                      <a:pt x="58585" y="4327"/>
                      <a:pt x="58362" y="4644"/>
                      <a:pt x="58289" y="4943"/>
                    </a:cubicBezTo>
                    <a:cubicBezTo>
                      <a:pt x="58202" y="5300"/>
                      <a:pt x="58304" y="5788"/>
                      <a:pt x="58733" y="6010"/>
                    </a:cubicBezTo>
                    <a:cubicBezTo>
                      <a:pt x="58835" y="6061"/>
                      <a:pt x="58938" y="6090"/>
                      <a:pt x="59036" y="6090"/>
                    </a:cubicBezTo>
                    <a:cubicBezTo>
                      <a:pt x="59415" y="6090"/>
                      <a:pt x="59681" y="5715"/>
                      <a:pt x="59746" y="5344"/>
                    </a:cubicBezTo>
                    <a:cubicBezTo>
                      <a:pt x="59808" y="4998"/>
                      <a:pt x="59717" y="4539"/>
                      <a:pt x="59258" y="4367"/>
                    </a:cubicBezTo>
                    <a:cubicBezTo>
                      <a:pt x="59170" y="4342"/>
                      <a:pt x="59083" y="4327"/>
                      <a:pt x="59003" y="4327"/>
                    </a:cubicBezTo>
                    <a:close/>
                    <a:moveTo>
                      <a:pt x="63822" y="4327"/>
                    </a:moveTo>
                    <a:cubicBezTo>
                      <a:pt x="63403" y="4327"/>
                      <a:pt x="63177" y="4644"/>
                      <a:pt x="63108" y="4943"/>
                    </a:cubicBezTo>
                    <a:cubicBezTo>
                      <a:pt x="63021" y="5300"/>
                      <a:pt x="63122" y="5788"/>
                      <a:pt x="63552" y="6010"/>
                    </a:cubicBezTo>
                    <a:cubicBezTo>
                      <a:pt x="63655" y="6065"/>
                      <a:pt x="63756" y="6090"/>
                      <a:pt x="63855" y="6090"/>
                    </a:cubicBezTo>
                    <a:cubicBezTo>
                      <a:pt x="64233" y="6090"/>
                      <a:pt x="64499" y="5715"/>
                      <a:pt x="64565" y="5344"/>
                    </a:cubicBezTo>
                    <a:cubicBezTo>
                      <a:pt x="64627" y="4998"/>
                      <a:pt x="64536" y="4539"/>
                      <a:pt x="64077" y="4367"/>
                    </a:cubicBezTo>
                    <a:cubicBezTo>
                      <a:pt x="63990" y="4342"/>
                      <a:pt x="63902" y="4327"/>
                      <a:pt x="63822" y="4327"/>
                    </a:cubicBezTo>
                    <a:close/>
                    <a:moveTo>
                      <a:pt x="68641" y="4327"/>
                    </a:moveTo>
                    <a:cubicBezTo>
                      <a:pt x="68222" y="4327"/>
                      <a:pt x="67996" y="4644"/>
                      <a:pt x="67923" y="4943"/>
                    </a:cubicBezTo>
                    <a:cubicBezTo>
                      <a:pt x="67839" y="5300"/>
                      <a:pt x="67942" y="5788"/>
                      <a:pt x="68371" y="6010"/>
                    </a:cubicBezTo>
                    <a:cubicBezTo>
                      <a:pt x="68473" y="6061"/>
                      <a:pt x="68575" y="6090"/>
                      <a:pt x="68673" y="6090"/>
                    </a:cubicBezTo>
                    <a:cubicBezTo>
                      <a:pt x="69053" y="6090"/>
                      <a:pt x="69318" y="5715"/>
                      <a:pt x="69384" y="5344"/>
                    </a:cubicBezTo>
                    <a:cubicBezTo>
                      <a:pt x="69446" y="4998"/>
                      <a:pt x="69354" y="4539"/>
                      <a:pt x="68895" y="4367"/>
                    </a:cubicBezTo>
                    <a:cubicBezTo>
                      <a:pt x="68808" y="4342"/>
                      <a:pt x="68721" y="4327"/>
                      <a:pt x="68641" y="4327"/>
                    </a:cubicBezTo>
                    <a:close/>
                    <a:moveTo>
                      <a:pt x="73459" y="4327"/>
                    </a:moveTo>
                    <a:cubicBezTo>
                      <a:pt x="73041" y="4327"/>
                      <a:pt x="72815" y="4644"/>
                      <a:pt x="72742" y="4943"/>
                    </a:cubicBezTo>
                    <a:cubicBezTo>
                      <a:pt x="72659" y="5300"/>
                      <a:pt x="72760" y="5788"/>
                      <a:pt x="73190" y="6010"/>
                    </a:cubicBezTo>
                    <a:cubicBezTo>
                      <a:pt x="73292" y="6061"/>
                      <a:pt x="73394" y="6090"/>
                      <a:pt x="73493" y="6090"/>
                    </a:cubicBezTo>
                    <a:cubicBezTo>
                      <a:pt x="73871" y="6090"/>
                      <a:pt x="74133" y="5715"/>
                      <a:pt x="74202" y="5339"/>
                    </a:cubicBezTo>
                    <a:cubicBezTo>
                      <a:pt x="74265" y="4998"/>
                      <a:pt x="74174" y="4539"/>
                      <a:pt x="73715" y="4367"/>
                    </a:cubicBezTo>
                    <a:cubicBezTo>
                      <a:pt x="73627" y="4342"/>
                      <a:pt x="73540" y="4327"/>
                      <a:pt x="73459" y="4327"/>
                    </a:cubicBezTo>
                    <a:close/>
                    <a:moveTo>
                      <a:pt x="78275" y="4327"/>
                    </a:moveTo>
                    <a:cubicBezTo>
                      <a:pt x="77860" y="4327"/>
                      <a:pt x="77634" y="4644"/>
                      <a:pt x="77561" y="4943"/>
                    </a:cubicBezTo>
                    <a:cubicBezTo>
                      <a:pt x="77474" y="5300"/>
                      <a:pt x="77576" y="5788"/>
                      <a:pt x="78009" y="6010"/>
                    </a:cubicBezTo>
                    <a:cubicBezTo>
                      <a:pt x="78111" y="6061"/>
                      <a:pt x="78213" y="6090"/>
                      <a:pt x="78311" y="6090"/>
                    </a:cubicBezTo>
                    <a:cubicBezTo>
                      <a:pt x="78690" y="6090"/>
                      <a:pt x="78953" y="5715"/>
                      <a:pt x="79022" y="5344"/>
                    </a:cubicBezTo>
                    <a:cubicBezTo>
                      <a:pt x="79084" y="4998"/>
                      <a:pt x="78992" y="4539"/>
                      <a:pt x="78533" y="4367"/>
                    </a:cubicBezTo>
                    <a:cubicBezTo>
                      <a:pt x="78442" y="4342"/>
                      <a:pt x="78358" y="4327"/>
                      <a:pt x="78275" y="4327"/>
                    </a:cubicBezTo>
                    <a:close/>
                    <a:moveTo>
                      <a:pt x="83094" y="4327"/>
                    </a:moveTo>
                    <a:cubicBezTo>
                      <a:pt x="82678" y="4327"/>
                      <a:pt x="82453" y="4644"/>
                      <a:pt x="82379" y="4943"/>
                    </a:cubicBezTo>
                    <a:cubicBezTo>
                      <a:pt x="82292" y="5300"/>
                      <a:pt x="82394" y="5788"/>
                      <a:pt x="82828" y="6010"/>
                    </a:cubicBezTo>
                    <a:cubicBezTo>
                      <a:pt x="82926" y="6061"/>
                      <a:pt x="83028" y="6090"/>
                      <a:pt x="83130" y="6090"/>
                    </a:cubicBezTo>
                    <a:cubicBezTo>
                      <a:pt x="83505" y="6090"/>
                      <a:pt x="83771" y="5711"/>
                      <a:pt x="83840" y="5339"/>
                    </a:cubicBezTo>
                    <a:cubicBezTo>
                      <a:pt x="83902" y="4998"/>
                      <a:pt x="83811" y="4539"/>
                      <a:pt x="83352" y="4367"/>
                    </a:cubicBezTo>
                    <a:cubicBezTo>
                      <a:pt x="83261" y="4342"/>
                      <a:pt x="83178" y="4327"/>
                      <a:pt x="83094" y="4327"/>
                    </a:cubicBezTo>
                    <a:close/>
                    <a:moveTo>
                      <a:pt x="87913" y="4327"/>
                    </a:moveTo>
                    <a:cubicBezTo>
                      <a:pt x="87498" y="4327"/>
                      <a:pt x="87271" y="4644"/>
                      <a:pt x="87199" y="4943"/>
                    </a:cubicBezTo>
                    <a:cubicBezTo>
                      <a:pt x="87111" y="5304"/>
                      <a:pt x="87214" y="5788"/>
                      <a:pt x="87646" y="6010"/>
                    </a:cubicBezTo>
                    <a:cubicBezTo>
                      <a:pt x="87745" y="6061"/>
                      <a:pt x="87847" y="6090"/>
                      <a:pt x="87949" y="6090"/>
                    </a:cubicBezTo>
                    <a:cubicBezTo>
                      <a:pt x="88324" y="6090"/>
                      <a:pt x="88590" y="5715"/>
                      <a:pt x="88659" y="5344"/>
                    </a:cubicBezTo>
                    <a:cubicBezTo>
                      <a:pt x="88721" y="4998"/>
                      <a:pt x="88630" y="4539"/>
                      <a:pt x="88167" y="4367"/>
                    </a:cubicBezTo>
                    <a:cubicBezTo>
                      <a:pt x="88080" y="4342"/>
                      <a:pt x="87996" y="4327"/>
                      <a:pt x="87913" y="4327"/>
                    </a:cubicBezTo>
                    <a:close/>
                    <a:moveTo>
                      <a:pt x="9671" y="5536"/>
                    </a:moveTo>
                    <a:cubicBezTo>
                      <a:pt x="9667" y="5536"/>
                      <a:pt x="9664" y="5536"/>
                      <a:pt x="9660" y="5540"/>
                    </a:cubicBezTo>
                    <a:cubicBezTo>
                      <a:pt x="9292" y="5704"/>
                      <a:pt x="8859" y="5788"/>
                      <a:pt x="8403" y="5788"/>
                    </a:cubicBezTo>
                    <a:cubicBezTo>
                      <a:pt x="7974" y="5788"/>
                      <a:pt x="7555" y="5707"/>
                      <a:pt x="7194" y="5554"/>
                    </a:cubicBezTo>
                    <a:cubicBezTo>
                      <a:pt x="7191" y="5554"/>
                      <a:pt x="7187" y="5551"/>
                      <a:pt x="7184" y="5551"/>
                    </a:cubicBezTo>
                    <a:cubicBezTo>
                      <a:pt x="7179" y="5551"/>
                      <a:pt x="7176" y="5554"/>
                      <a:pt x="7172" y="5554"/>
                    </a:cubicBezTo>
                    <a:cubicBezTo>
                      <a:pt x="7165" y="5558"/>
                      <a:pt x="7157" y="5566"/>
                      <a:pt x="7154" y="5573"/>
                    </a:cubicBezTo>
                    <a:cubicBezTo>
                      <a:pt x="7085" y="5798"/>
                      <a:pt x="6943" y="6116"/>
                      <a:pt x="6670" y="6327"/>
                    </a:cubicBezTo>
                    <a:cubicBezTo>
                      <a:pt x="6659" y="6334"/>
                      <a:pt x="6655" y="6349"/>
                      <a:pt x="6663" y="6363"/>
                    </a:cubicBezTo>
                    <a:cubicBezTo>
                      <a:pt x="7001" y="6993"/>
                      <a:pt x="7609" y="7343"/>
                      <a:pt x="8374" y="7343"/>
                    </a:cubicBezTo>
                    <a:lnTo>
                      <a:pt x="8393" y="7343"/>
                    </a:lnTo>
                    <a:cubicBezTo>
                      <a:pt x="9234" y="7336"/>
                      <a:pt x="9853" y="6978"/>
                      <a:pt x="10192" y="6309"/>
                    </a:cubicBezTo>
                    <a:cubicBezTo>
                      <a:pt x="10203" y="6294"/>
                      <a:pt x="10200" y="6279"/>
                      <a:pt x="10188" y="6269"/>
                    </a:cubicBezTo>
                    <a:cubicBezTo>
                      <a:pt x="9977" y="6090"/>
                      <a:pt x="9802" y="5835"/>
                      <a:pt x="9700" y="5554"/>
                    </a:cubicBezTo>
                    <a:cubicBezTo>
                      <a:pt x="9697" y="5547"/>
                      <a:pt x="9689" y="5540"/>
                      <a:pt x="9682" y="5540"/>
                    </a:cubicBezTo>
                    <a:cubicBezTo>
                      <a:pt x="9679" y="5536"/>
                      <a:pt x="9675" y="5536"/>
                      <a:pt x="9671" y="5536"/>
                    </a:cubicBezTo>
                    <a:close/>
                    <a:moveTo>
                      <a:pt x="14490" y="5536"/>
                    </a:moveTo>
                    <a:cubicBezTo>
                      <a:pt x="14486" y="5536"/>
                      <a:pt x="14483" y="5536"/>
                      <a:pt x="14479" y="5540"/>
                    </a:cubicBezTo>
                    <a:cubicBezTo>
                      <a:pt x="14111" y="5704"/>
                      <a:pt x="13678" y="5788"/>
                      <a:pt x="13222" y="5788"/>
                    </a:cubicBezTo>
                    <a:cubicBezTo>
                      <a:pt x="12792" y="5788"/>
                      <a:pt x="12374" y="5707"/>
                      <a:pt x="12013" y="5554"/>
                    </a:cubicBezTo>
                    <a:cubicBezTo>
                      <a:pt x="12009" y="5554"/>
                      <a:pt x="12006" y="5551"/>
                      <a:pt x="12002" y="5551"/>
                    </a:cubicBezTo>
                    <a:cubicBezTo>
                      <a:pt x="11999" y="5551"/>
                      <a:pt x="11992" y="5554"/>
                      <a:pt x="11987" y="5554"/>
                    </a:cubicBezTo>
                    <a:cubicBezTo>
                      <a:pt x="11980" y="5558"/>
                      <a:pt x="11977" y="5566"/>
                      <a:pt x="11973" y="5573"/>
                    </a:cubicBezTo>
                    <a:cubicBezTo>
                      <a:pt x="11904" y="5798"/>
                      <a:pt x="11758" y="6116"/>
                      <a:pt x="11489" y="6327"/>
                    </a:cubicBezTo>
                    <a:cubicBezTo>
                      <a:pt x="11478" y="6334"/>
                      <a:pt x="11474" y="6349"/>
                      <a:pt x="11481" y="6363"/>
                    </a:cubicBezTo>
                    <a:cubicBezTo>
                      <a:pt x="11820" y="6993"/>
                      <a:pt x="12429" y="7343"/>
                      <a:pt x="13194" y="7343"/>
                    </a:cubicBezTo>
                    <a:lnTo>
                      <a:pt x="13211" y="7343"/>
                    </a:lnTo>
                    <a:cubicBezTo>
                      <a:pt x="14053" y="7336"/>
                      <a:pt x="14672" y="6978"/>
                      <a:pt x="15011" y="6309"/>
                    </a:cubicBezTo>
                    <a:cubicBezTo>
                      <a:pt x="15021" y="6294"/>
                      <a:pt x="15018" y="6279"/>
                      <a:pt x="15007" y="6269"/>
                    </a:cubicBezTo>
                    <a:cubicBezTo>
                      <a:pt x="14796" y="6090"/>
                      <a:pt x="14621" y="5835"/>
                      <a:pt x="14515" y="5554"/>
                    </a:cubicBezTo>
                    <a:cubicBezTo>
                      <a:pt x="14515" y="5547"/>
                      <a:pt x="14508" y="5540"/>
                      <a:pt x="14500" y="5540"/>
                    </a:cubicBezTo>
                    <a:cubicBezTo>
                      <a:pt x="14497" y="5536"/>
                      <a:pt x="14493" y="5536"/>
                      <a:pt x="14490" y="5536"/>
                    </a:cubicBezTo>
                    <a:close/>
                    <a:moveTo>
                      <a:pt x="19308" y="5536"/>
                    </a:moveTo>
                    <a:cubicBezTo>
                      <a:pt x="19305" y="5536"/>
                      <a:pt x="19301" y="5536"/>
                      <a:pt x="19298" y="5540"/>
                    </a:cubicBezTo>
                    <a:cubicBezTo>
                      <a:pt x="18930" y="5704"/>
                      <a:pt x="18496" y="5788"/>
                      <a:pt x="18041" y="5788"/>
                    </a:cubicBezTo>
                    <a:cubicBezTo>
                      <a:pt x="17612" y="5788"/>
                      <a:pt x="17193" y="5707"/>
                      <a:pt x="16832" y="5554"/>
                    </a:cubicBezTo>
                    <a:cubicBezTo>
                      <a:pt x="16828" y="5554"/>
                      <a:pt x="16825" y="5551"/>
                      <a:pt x="16821" y="5551"/>
                    </a:cubicBezTo>
                    <a:cubicBezTo>
                      <a:pt x="16813" y="5551"/>
                      <a:pt x="16810" y="5554"/>
                      <a:pt x="16806" y="5554"/>
                    </a:cubicBezTo>
                    <a:cubicBezTo>
                      <a:pt x="16799" y="5558"/>
                      <a:pt x="16795" y="5566"/>
                      <a:pt x="16792" y="5573"/>
                    </a:cubicBezTo>
                    <a:cubicBezTo>
                      <a:pt x="16723" y="5798"/>
                      <a:pt x="16577" y="6116"/>
                      <a:pt x="16307" y="6327"/>
                    </a:cubicBezTo>
                    <a:cubicBezTo>
                      <a:pt x="16297" y="6334"/>
                      <a:pt x="16292" y="6349"/>
                      <a:pt x="16300" y="6363"/>
                    </a:cubicBezTo>
                    <a:cubicBezTo>
                      <a:pt x="16639" y="6993"/>
                      <a:pt x="17247" y="7343"/>
                      <a:pt x="18012" y="7343"/>
                    </a:cubicBezTo>
                    <a:lnTo>
                      <a:pt x="18030" y="7343"/>
                    </a:lnTo>
                    <a:cubicBezTo>
                      <a:pt x="18871" y="7336"/>
                      <a:pt x="19491" y="6978"/>
                      <a:pt x="19829" y="6309"/>
                    </a:cubicBezTo>
                    <a:cubicBezTo>
                      <a:pt x="19841" y="6294"/>
                      <a:pt x="19837" y="6279"/>
                      <a:pt x="19826" y="6269"/>
                    </a:cubicBezTo>
                    <a:cubicBezTo>
                      <a:pt x="19614" y="6090"/>
                      <a:pt x="19439" y="5835"/>
                      <a:pt x="19335" y="5554"/>
                    </a:cubicBezTo>
                    <a:cubicBezTo>
                      <a:pt x="19335" y="5547"/>
                      <a:pt x="19327" y="5540"/>
                      <a:pt x="19320" y="5540"/>
                    </a:cubicBezTo>
                    <a:cubicBezTo>
                      <a:pt x="19316" y="5536"/>
                      <a:pt x="19313" y="5536"/>
                      <a:pt x="19308" y="5536"/>
                    </a:cubicBezTo>
                    <a:close/>
                    <a:moveTo>
                      <a:pt x="33765" y="5536"/>
                    </a:moveTo>
                    <a:cubicBezTo>
                      <a:pt x="33762" y="5536"/>
                      <a:pt x="33758" y="5536"/>
                      <a:pt x="33754" y="5540"/>
                    </a:cubicBezTo>
                    <a:cubicBezTo>
                      <a:pt x="33387" y="5704"/>
                      <a:pt x="32953" y="5788"/>
                      <a:pt x="32498" y="5788"/>
                    </a:cubicBezTo>
                    <a:cubicBezTo>
                      <a:pt x="32068" y="5788"/>
                      <a:pt x="31649" y="5707"/>
                      <a:pt x="31284" y="5554"/>
                    </a:cubicBezTo>
                    <a:lnTo>
                      <a:pt x="31263" y="5554"/>
                    </a:lnTo>
                    <a:cubicBezTo>
                      <a:pt x="31256" y="5558"/>
                      <a:pt x="31252" y="5566"/>
                      <a:pt x="31249" y="5573"/>
                    </a:cubicBezTo>
                    <a:cubicBezTo>
                      <a:pt x="31175" y="5798"/>
                      <a:pt x="31034" y="6116"/>
                      <a:pt x="30760" y="6327"/>
                    </a:cubicBezTo>
                    <a:cubicBezTo>
                      <a:pt x="30753" y="6334"/>
                      <a:pt x="30749" y="6349"/>
                      <a:pt x="30753" y="6363"/>
                    </a:cubicBezTo>
                    <a:cubicBezTo>
                      <a:pt x="31096" y="6993"/>
                      <a:pt x="31704" y="7343"/>
                      <a:pt x="32469" y="7343"/>
                    </a:cubicBezTo>
                    <a:lnTo>
                      <a:pt x="32486" y="7343"/>
                    </a:lnTo>
                    <a:cubicBezTo>
                      <a:pt x="33325" y="7336"/>
                      <a:pt x="33947" y="6978"/>
                      <a:pt x="34286" y="6309"/>
                    </a:cubicBezTo>
                    <a:cubicBezTo>
                      <a:pt x="34293" y="6294"/>
                      <a:pt x="34293" y="6279"/>
                      <a:pt x="34283" y="6269"/>
                    </a:cubicBezTo>
                    <a:cubicBezTo>
                      <a:pt x="34071" y="6090"/>
                      <a:pt x="33896" y="5835"/>
                      <a:pt x="33791" y="5554"/>
                    </a:cubicBezTo>
                    <a:cubicBezTo>
                      <a:pt x="33787" y="5547"/>
                      <a:pt x="33784" y="5540"/>
                      <a:pt x="33776" y="5540"/>
                    </a:cubicBezTo>
                    <a:cubicBezTo>
                      <a:pt x="33772" y="5536"/>
                      <a:pt x="33769" y="5536"/>
                      <a:pt x="33765" y="5536"/>
                    </a:cubicBezTo>
                    <a:close/>
                    <a:moveTo>
                      <a:pt x="38584" y="5536"/>
                    </a:moveTo>
                    <a:cubicBezTo>
                      <a:pt x="38580" y="5536"/>
                      <a:pt x="38577" y="5536"/>
                      <a:pt x="38573" y="5540"/>
                    </a:cubicBezTo>
                    <a:cubicBezTo>
                      <a:pt x="38202" y="5704"/>
                      <a:pt x="37772" y="5788"/>
                      <a:pt x="37316" y="5788"/>
                    </a:cubicBezTo>
                    <a:cubicBezTo>
                      <a:pt x="36887" y="5788"/>
                      <a:pt x="36464" y="5707"/>
                      <a:pt x="36104" y="5554"/>
                    </a:cubicBezTo>
                    <a:cubicBezTo>
                      <a:pt x="36100" y="5554"/>
                      <a:pt x="36097" y="5551"/>
                      <a:pt x="36092" y="5551"/>
                    </a:cubicBezTo>
                    <a:cubicBezTo>
                      <a:pt x="36089" y="5551"/>
                      <a:pt x="36085" y="5554"/>
                      <a:pt x="36082" y="5554"/>
                    </a:cubicBezTo>
                    <a:cubicBezTo>
                      <a:pt x="36075" y="5558"/>
                      <a:pt x="36070" y="5566"/>
                      <a:pt x="36067" y="5573"/>
                    </a:cubicBezTo>
                    <a:cubicBezTo>
                      <a:pt x="35994" y="5798"/>
                      <a:pt x="35852" y="6116"/>
                      <a:pt x="35579" y="6327"/>
                    </a:cubicBezTo>
                    <a:cubicBezTo>
                      <a:pt x="35568" y="6334"/>
                      <a:pt x="35568" y="6349"/>
                      <a:pt x="35572" y="6363"/>
                    </a:cubicBezTo>
                    <a:cubicBezTo>
                      <a:pt x="35914" y="6993"/>
                      <a:pt x="36522" y="7343"/>
                      <a:pt x="37287" y="7343"/>
                    </a:cubicBezTo>
                    <a:lnTo>
                      <a:pt x="37306" y="7343"/>
                    </a:lnTo>
                    <a:cubicBezTo>
                      <a:pt x="38143" y="7336"/>
                      <a:pt x="38766" y="6978"/>
                      <a:pt x="39105" y="6309"/>
                    </a:cubicBezTo>
                    <a:cubicBezTo>
                      <a:pt x="39113" y="6294"/>
                      <a:pt x="39113" y="6279"/>
                      <a:pt x="39101" y="6269"/>
                    </a:cubicBezTo>
                    <a:cubicBezTo>
                      <a:pt x="38886" y="6090"/>
                      <a:pt x="38715" y="5835"/>
                      <a:pt x="38610" y="5554"/>
                    </a:cubicBezTo>
                    <a:cubicBezTo>
                      <a:pt x="38606" y="5547"/>
                      <a:pt x="38602" y="5540"/>
                      <a:pt x="38595" y="5540"/>
                    </a:cubicBezTo>
                    <a:cubicBezTo>
                      <a:pt x="38592" y="5536"/>
                      <a:pt x="38588" y="5536"/>
                      <a:pt x="38584" y="5536"/>
                    </a:cubicBezTo>
                    <a:close/>
                    <a:moveTo>
                      <a:pt x="43403" y="5536"/>
                    </a:moveTo>
                    <a:cubicBezTo>
                      <a:pt x="43399" y="5536"/>
                      <a:pt x="43396" y="5536"/>
                      <a:pt x="43392" y="5540"/>
                    </a:cubicBezTo>
                    <a:cubicBezTo>
                      <a:pt x="43020" y="5704"/>
                      <a:pt x="42591" y="5788"/>
                      <a:pt x="42135" y="5788"/>
                    </a:cubicBezTo>
                    <a:cubicBezTo>
                      <a:pt x="41702" y="5788"/>
                      <a:pt x="41283" y="5707"/>
                      <a:pt x="40922" y="5554"/>
                    </a:cubicBezTo>
                    <a:lnTo>
                      <a:pt x="40900" y="5554"/>
                    </a:lnTo>
                    <a:cubicBezTo>
                      <a:pt x="40893" y="5558"/>
                      <a:pt x="40890" y="5566"/>
                      <a:pt x="40886" y="5573"/>
                    </a:cubicBezTo>
                    <a:cubicBezTo>
                      <a:pt x="40813" y="5798"/>
                      <a:pt x="40671" y="6116"/>
                      <a:pt x="40398" y="6327"/>
                    </a:cubicBezTo>
                    <a:cubicBezTo>
                      <a:pt x="40387" y="6334"/>
                      <a:pt x="40387" y="6349"/>
                      <a:pt x="40391" y="6363"/>
                    </a:cubicBezTo>
                    <a:cubicBezTo>
                      <a:pt x="40730" y="6993"/>
                      <a:pt x="41342" y="7343"/>
                      <a:pt x="42107" y="7343"/>
                    </a:cubicBezTo>
                    <a:lnTo>
                      <a:pt x="42124" y="7343"/>
                    </a:lnTo>
                    <a:cubicBezTo>
                      <a:pt x="42962" y="7336"/>
                      <a:pt x="43585" y="6978"/>
                      <a:pt x="43924" y="6309"/>
                    </a:cubicBezTo>
                    <a:cubicBezTo>
                      <a:pt x="43931" y="6294"/>
                      <a:pt x="43931" y="6279"/>
                      <a:pt x="43920" y="6269"/>
                    </a:cubicBezTo>
                    <a:cubicBezTo>
                      <a:pt x="43705" y="6090"/>
                      <a:pt x="43534" y="5835"/>
                      <a:pt x="43428" y="5554"/>
                    </a:cubicBezTo>
                    <a:cubicBezTo>
                      <a:pt x="43425" y="5547"/>
                      <a:pt x="43421" y="5540"/>
                      <a:pt x="43413" y="5540"/>
                    </a:cubicBezTo>
                    <a:cubicBezTo>
                      <a:pt x="43410" y="5536"/>
                      <a:pt x="43406" y="5536"/>
                      <a:pt x="43403" y="5536"/>
                    </a:cubicBezTo>
                    <a:close/>
                    <a:moveTo>
                      <a:pt x="53041" y="5536"/>
                    </a:moveTo>
                    <a:cubicBezTo>
                      <a:pt x="53037" y="5536"/>
                      <a:pt x="53029" y="5536"/>
                      <a:pt x="53026" y="5540"/>
                    </a:cubicBezTo>
                    <a:cubicBezTo>
                      <a:pt x="52658" y="5704"/>
                      <a:pt x="52229" y="5788"/>
                      <a:pt x="51770" y="5788"/>
                    </a:cubicBezTo>
                    <a:cubicBezTo>
                      <a:pt x="51340" y="5788"/>
                      <a:pt x="50921" y="5707"/>
                      <a:pt x="50560" y="5554"/>
                    </a:cubicBezTo>
                    <a:cubicBezTo>
                      <a:pt x="50556" y="5554"/>
                      <a:pt x="50553" y="5551"/>
                      <a:pt x="50549" y="5551"/>
                    </a:cubicBezTo>
                    <a:cubicBezTo>
                      <a:pt x="50546" y="5551"/>
                      <a:pt x="50542" y="5554"/>
                      <a:pt x="50538" y="5554"/>
                    </a:cubicBezTo>
                    <a:cubicBezTo>
                      <a:pt x="50531" y="5558"/>
                      <a:pt x="50524" y="5566"/>
                      <a:pt x="50524" y="5573"/>
                    </a:cubicBezTo>
                    <a:cubicBezTo>
                      <a:pt x="50450" y="5798"/>
                      <a:pt x="50309" y="6116"/>
                      <a:pt x="50035" y="6327"/>
                    </a:cubicBezTo>
                    <a:cubicBezTo>
                      <a:pt x="50025" y="6334"/>
                      <a:pt x="50021" y="6349"/>
                      <a:pt x="50028" y="6363"/>
                    </a:cubicBezTo>
                    <a:cubicBezTo>
                      <a:pt x="50367" y="6993"/>
                      <a:pt x="50975" y="7343"/>
                      <a:pt x="51744" y="7343"/>
                    </a:cubicBezTo>
                    <a:lnTo>
                      <a:pt x="51762" y="7343"/>
                    </a:lnTo>
                    <a:cubicBezTo>
                      <a:pt x="52600" y="7336"/>
                      <a:pt x="53219" y="6978"/>
                      <a:pt x="53562" y="6309"/>
                    </a:cubicBezTo>
                    <a:cubicBezTo>
                      <a:pt x="53569" y="6294"/>
                      <a:pt x="53569" y="6279"/>
                      <a:pt x="53554" y="6269"/>
                    </a:cubicBezTo>
                    <a:cubicBezTo>
                      <a:pt x="53343" y="6090"/>
                      <a:pt x="53168" y="5835"/>
                      <a:pt x="53066" y="5554"/>
                    </a:cubicBezTo>
                    <a:cubicBezTo>
                      <a:pt x="53062" y="5547"/>
                      <a:pt x="53055" y="5540"/>
                      <a:pt x="53051" y="5540"/>
                    </a:cubicBezTo>
                    <a:cubicBezTo>
                      <a:pt x="53048" y="5536"/>
                      <a:pt x="53044" y="5536"/>
                      <a:pt x="53041" y="5536"/>
                    </a:cubicBezTo>
                    <a:close/>
                    <a:moveTo>
                      <a:pt x="57856" y="5536"/>
                    </a:moveTo>
                    <a:cubicBezTo>
                      <a:pt x="57852" y="5536"/>
                      <a:pt x="57849" y="5536"/>
                      <a:pt x="57845" y="5540"/>
                    </a:cubicBezTo>
                    <a:cubicBezTo>
                      <a:pt x="57477" y="5704"/>
                      <a:pt x="57043" y="5788"/>
                      <a:pt x="56588" y="5788"/>
                    </a:cubicBezTo>
                    <a:cubicBezTo>
                      <a:pt x="56159" y="5788"/>
                      <a:pt x="55739" y="5707"/>
                      <a:pt x="55379" y="5554"/>
                    </a:cubicBezTo>
                    <a:cubicBezTo>
                      <a:pt x="55376" y="5554"/>
                      <a:pt x="55372" y="5551"/>
                      <a:pt x="55368" y="5551"/>
                    </a:cubicBezTo>
                    <a:cubicBezTo>
                      <a:pt x="55364" y="5551"/>
                      <a:pt x="55361" y="5554"/>
                      <a:pt x="55357" y="5554"/>
                    </a:cubicBezTo>
                    <a:cubicBezTo>
                      <a:pt x="55350" y="5558"/>
                      <a:pt x="55342" y="5566"/>
                      <a:pt x="55342" y="5573"/>
                    </a:cubicBezTo>
                    <a:cubicBezTo>
                      <a:pt x="55270" y="5798"/>
                      <a:pt x="55127" y="6116"/>
                      <a:pt x="54855" y="6327"/>
                    </a:cubicBezTo>
                    <a:cubicBezTo>
                      <a:pt x="54843" y="6334"/>
                      <a:pt x="54840" y="6349"/>
                      <a:pt x="54848" y="6363"/>
                    </a:cubicBezTo>
                    <a:cubicBezTo>
                      <a:pt x="55186" y="6993"/>
                      <a:pt x="55794" y="7343"/>
                      <a:pt x="56563" y="7343"/>
                    </a:cubicBezTo>
                    <a:lnTo>
                      <a:pt x="56578" y="7343"/>
                    </a:lnTo>
                    <a:cubicBezTo>
                      <a:pt x="57418" y="7336"/>
                      <a:pt x="58038" y="6978"/>
                      <a:pt x="58377" y="6309"/>
                    </a:cubicBezTo>
                    <a:cubicBezTo>
                      <a:pt x="58388" y="6294"/>
                      <a:pt x="58384" y="6279"/>
                      <a:pt x="58373" y="6269"/>
                    </a:cubicBezTo>
                    <a:cubicBezTo>
                      <a:pt x="58161" y="6090"/>
                      <a:pt x="57987" y="5835"/>
                      <a:pt x="57885" y="5554"/>
                    </a:cubicBezTo>
                    <a:cubicBezTo>
                      <a:pt x="57881" y="5547"/>
                      <a:pt x="57874" y="5540"/>
                      <a:pt x="57867" y="5540"/>
                    </a:cubicBezTo>
                    <a:cubicBezTo>
                      <a:pt x="57867" y="5536"/>
                      <a:pt x="57863" y="5536"/>
                      <a:pt x="57856" y="5536"/>
                    </a:cubicBezTo>
                    <a:close/>
                    <a:moveTo>
                      <a:pt x="62675" y="5536"/>
                    </a:moveTo>
                    <a:cubicBezTo>
                      <a:pt x="62671" y="5536"/>
                      <a:pt x="62667" y="5536"/>
                      <a:pt x="62663" y="5540"/>
                    </a:cubicBezTo>
                    <a:cubicBezTo>
                      <a:pt x="62295" y="5704"/>
                      <a:pt x="61863" y="5788"/>
                      <a:pt x="61407" y="5788"/>
                    </a:cubicBezTo>
                    <a:cubicBezTo>
                      <a:pt x="60977" y="5788"/>
                      <a:pt x="60558" y="5707"/>
                      <a:pt x="60197" y="5554"/>
                    </a:cubicBezTo>
                    <a:cubicBezTo>
                      <a:pt x="60194" y="5554"/>
                      <a:pt x="60190" y="5551"/>
                      <a:pt x="60187" y="5551"/>
                    </a:cubicBezTo>
                    <a:cubicBezTo>
                      <a:pt x="60183" y="5551"/>
                      <a:pt x="60180" y="5554"/>
                      <a:pt x="60176" y="5554"/>
                    </a:cubicBezTo>
                    <a:cubicBezTo>
                      <a:pt x="60169" y="5558"/>
                      <a:pt x="60162" y="5566"/>
                      <a:pt x="60158" y="5573"/>
                    </a:cubicBezTo>
                    <a:cubicBezTo>
                      <a:pt x="60088" y="5798"/>
                      <a:pt x="59947" y="6116"/>
                      <a:pt x="59673" y="6327"/>
                    </a:cubicBezTo>
                    <a:cubicBezTo>
                      <a:pt x="59662" y="6334"/>
                      <a:pt x="59659" y="6349"/>
                      <a:pt x="59666" y="6363"/>
                    </a:cubicBezTo>
                    <a:cubicBezTo>
                      <a:pt x="60005" y="6993"/>
                      <a:pt x="60613" y="7343"/>
                      <a:pt x="61378" y="7343"/>
                    </a:cubicBezTo>
                    <a:lnTo>
                      <a:pt x="61396" y="7343"/>
                    </a:lnTo>
                    <a:cubicBezTo>
                      <a:pt x="62238" y="7336"/>
                      <a:pt x="62857" y="6978"/>
                      <a:pt x="63196" y="6309"/>
                    </a:cubicBezTo>
                    <a:cubicBezTo>
                      <a:pt x="63206" y="6294"/>
                      <a:pt x="63203" y="6279"/>
                      <a:pt x="63191" y="6269"/>
                    </a:cubicBezTo>
                    <a:cubicBezTo>
                      <a:pt x="62981" y="6090"/>
                      <a:pt x="62806" y="5835"/>
                      <a:pt x="62704" y="5554"/>
                    </a:cubicBezTo>
                    <a:cubicBezTo>
                      <a:pt x="62700" y="5547"/>
                      <a:pt x="62693" y="5540"/>
                      <a:pt x="62685" y="5540"/>
                    </a:cubicBezTo>
                    <a:cubicBezTo>
                      <a:pt x="62682" y="5536"/>
                      <a:pt x="62678" y="5536"/>
                      <a:pt x="62675" y="5536"/>
                    </a:cubicBezTo>
                    <a:close/>
                    <a:moveTo>
                      <a:pt x="67493" y="5536"/>
                    </a:moveTo>
                    <a:cubicBezTo>
                      <a:pt x="67490" y="5536"/>
                      <a:pt x="67486" y="5536"/>
                      <a:pt x="67483" y="5540"/>
                    </a:cubicBezTo>
                    <a:cubicBezTo>
                      <a:pt x="67115" y="5704"/>
                      <a:pt x="66681" y="5791"/>
                      <a:pt x="66226" y="5791"/>
                    </a:cubicBezTo>
                    <a:cubicBezTo>
                      <a:pt x="65796" y="5791"/>
                      <a:pt x="65377" y="5707"/>
                      <a:pt x="65017" y="5554"/>
                    </a:cubicBezTo>
                    <a:cubicBezTo>
                      <a:pt x="65013" y="5554"/>
                      <a:pt x="65010" y="5551"/>
                      <a:pt x="65005" y="5551"/>
                    </a:cubicBezTo>
                    <a:cubicBezTo>
                      <a:pt x="65002" y="5551"/>
                      <a:pt x="64995" y="5554"/>
                      <a:pt x="64991" y="5554"/>
                    </a:cubicBezTo>
                    <a:cubicBezTo>
                      <a:pt x="64983" y="5558"/>
                      <a:pt x="64980" y="5566"/>
                      <a:pt x="64976" y="5573"/>
                    </a:cubicBezTo>
                    <a:cubicBezTo>
                      <a:pt x="64907" y="5798"/>
                      <a:pt x="64765" y="6112"/>
                      <a:pt x="64492" y="6327"/>
                    </a:cubicBezTo>
                    <a:cubicBezTo>
                      <a:pt x="64481" y="6334"/>
                      <a:pt x="64477" y="6349"/>
                      <a:pt x="64485" y="6363"/>
                    </a:cubicBezTo>
                    <a:cubicBezTo>
                      <a:pt x="64824" y="6993"/>
                      <a:pt x="65432" y="7343"/>
                      <a:pt x="66197" y="7343"/>
                    </a:cubicBezTo>
                    <a:lnTo>
                      <a:pt x="66215" y="7343"/>
                    </a:lnTo>
                    <a:cubicBezTo>
                      <a:pt x="67056" y="7336"/>
                      <a:pt x="67676" y="6978"/>
                      <a:pt x="68014" y="6309"/>
                    </a:cubicBezTo>
                    <a:cubicBezTo>
                      <a:pt x="68026" y="6294"/>
                      <a:pt x="68021" y="6279"/>
                      <a:pt x="68011" y="6269"/>
                    </a:cubicBezTo>
                    <a:cubicBezTo>
                      <a:pt x="67799" y="6090"/>
                      <a:pt x="67624" y="5835"/>
                      <a:pt x="67519" y="5554"/>
                    </a:cubicBezTo>
                    <a:cubicBezTo>
                      <a:pt x="67519" y="5547"/>
                      <a:pt x="67512" y="5540"/>
                      <a:pt x="67505" y="5540"/>
                    </a:cubicBezTo>
                    <a:cubicBezTo>
                      <a:pt x="67501" y="5536"/>
                      <a:pt x="67497" y="5536"/>
                      <a:pt x="67493" y="5536"/>
                    </a:cubicBezTo>
                    <a:close/>
                    <a:moveTo>
                      <a:pt x="72312" y="5536"/>
                    </a:moveTo>
                    <a:cubicBezTo>
                      <a:pt x="72309" y="5536"/>
                      <a:pt x="72305" y="5536"/>
                      <a:pt x="72301" y="5540"/>
                    </a:cubicBezTo>
                    <a:cubicBezTo>
                      <a:pt x="71933" y="5704"/>
                      <a:pt x="71500" y="5788"/>
                      <a:pt x="71045" y="5788"/>
                    </a:cubicBezTo>
                    <a:cubicBezTo>
                      <a:pt x="70615" y="5788"/>
                      <a:pt x="70196" y="5707"/>
                      <a:pt x="69835" y="5554"/>
                    </a:cubicBezTo>
                    <a:cubicBezTo>
                      <a:pt x="69832" y="5554"/>
                      <a:pt x="69828" y="5551"/>
                      <a:pt x="69825" y="5551"/>
                    </a:cubicBezTo>
                    <a:cubicBezTo>
                      <a:pt x="69818" y="5551"/>
                      <a:pt x="69813" y="5554"/>
                      <a:pt x="69810" y="5554"/>
                    </a:cubicBezTo>
                    <a:cubicBezTo>
                      <a:pt x="69803" y="5558"/>
                      <a:pt x="69799" y="5566"/>
                      <a:pt x="69796" y="5573"/>
                    </a:cubicBezTo>
                    <a:cubicBezTo>
                      <a:pt x="69726" y="5798"/>
                      <a:pt x="69581" y="6116"/>
                      <a:pt x="69311" y="6327"/>
                    </a:cubicBezTo>
                    <a:cubicBezTo>
                      <a:pt x="69300" y="6334"/>
                      <a:pt x="69297" y="6349"/>
                      <a:pt x="69304" y="6363"/>
                    </a:cubicBezTo>
                    <a:cubicBezTo>
                      <a:pt x="69643" y="6993"/>
                      <a:pt x="70250" y="7343"/>
                      <a:pt x="71015" y="7343"/>
                    </a:cubicBezTo>
                    <a:lnTo>
                      <a:pt x="71034" y="7343"/>
                    </a:lnTo>
                    <a:cubicBezTo>
                      <a:pt x="71875" y="7336"/>
                      <a:pt x="72494" y="6978"/>
                      <a:pt x="72833" y="6309"/>
                    </a:cubicBezTo>
                    <a:cubicBezTo>
                      <a:pt x="72844" y="6294"/>
                      <a:pt x="72840" y="6279"/>
                      <a:pt x="72829" y="6269"/>
                    </a:cubicBezTo>
                    <a:cubicBezTo>
                      <a:pt x="72618" y="6090"/>
                      <a:pt x="72444" y="5835"/>
                      <a:pt x="72338" y="5554"/>
                    </a:cubicBezTo>
                    <a:cubicBezTo>
                      <a:pt x="72338" y="5547"/>
                      <a:pt x="72331" y="5540"/>
                      <a:pt x="72323" y="5540"/>
                    </a:cubicBezTo>
                    <a:cubicBezTo>
                      <a:pt x="72319" y="5536"/>
                      <a:pt x="72316" y="5536"/>
                      <a:pt x="72312" y="5536"/>
                    </a:cubicBezTo>
                    <a:close/>
                    <a:moveTo>
                      <a:pt x="77131" y="5536"/>
                    </a:moveTo>
                    <a:cubicBezTo>
                      <a:pt x="77127" y="5536"/>
                      <a:pt x="77124" y="5536"/>
                      <a:pt x="77120" y="5540"/>
                    </a:cubicBezTo>
                    <a:cubicBezTo>
                      <a:pt x="76752" y="5704"/>
                      <a:pt x="76319" y="5788"/>
                      <a:pt x="75863" y="5788"/>
                    </a:cubicBezTo>
                    <a:cubicBezTo>
                      <a:pt x="75434" y="5788"/>
                      <a:pt x="75015" y="5707"/>
                      <a:pt x="74651" y="5554"/>
                    </a:cubicBezTo>
                    <a:cubicBezTo>
                      <a:pt x="74647" y="5554"/>
                      <a:pt x="74643" y="5551"/>
                      <a:pt x="74640" y="5551"/>
                    </a:cubicBezTo>
                    <a:cubicBezTo>
                      <a:pt x="74636" y="5551"/>
                      <a:pt x="74633" y="5554"/>
                      <a:pt x="74629" y="5554"/>
                    </a:cubicBezTo>
                    <a:cubicBezTo>
                      <a:pt x="74621" y="5558"/>
                      <a:pt x="74618" y="5566"/>
                      <a:pt x="74614" y="5573"/>
                    </a:cubicBezTo>
                    <a:cubicBezTo>
                      <a:pt x="74542" y="5798"/>
                      <a:pt x="74399" y="6116"/>
                      <a:pt x="74130" y="6327"/>
                    </a:cubicBezTo>
                    <a:cubicBezTo>
                      <a:pt x="74119" y="6334"/>
                      <a:pt x="74115" y="6349"/>
                      <a:pt x="74123" y="6363"/>
                    </a:cubicBezTo>
                    <a:cubicBezTo>
                      <a:pt x="74461" y="6993"/>
                      <a:pt x="75070" y="7343"/>
                      <a:pt x="75835" y="7343"/>
                    </a:cubicBezTo>
                    <a:lnTo>
                      <a:pt x="75853" y="7343"/>
                    </a:lnTo>
                    <a:cubicBezTo>
                      <a:pt x="76694" y="7336"/>
                      <a:pt x="77314" y="6978"/>
                      <a:pt x="77652" y="6309"/>
                    </a:cubicBezTo>
                    <a:cubicBezTo>
                      <a:pt x="77659" y="6294"/>
                      <a:pt x="77659" y="6279"/>
                      <a:pt x="77648" y="6269"/>
                    </a:cubicBezTo>
                    <a:cubicBezTo>
                      <a:pt x="77437" y="6090"/>
                      <a:pt x="77262" y="5835"/>
                      <a:pt x="77156" y="5554"/>
                    </a:cubicBezTo>
                    <a:cubicBezTo>
                      <a:pt x="77153" y="5547"/>
                      <a:pt x="77149" y="5540"/>
                      <a:pt x="77142" y="5540"/>
                    </a:cubicBezTo>
                    <a:cubicBezTo>
                      <a:pt x="77139" y="5536"/>
                      <a:pt x="77134" y="5536"/>
                      <a:pt x="77131" y="5536"/>
                    </a:cubicBezTo>
                    <a:close/>
                    <a:moveTo>
                      <a:pt x="81950" y="5536"/>
                    </a:moveTo>
                    <a:cubicBezTo>
                      <a:pt x="81947" y="5536"/>
                      <a:pt x="81942" y="5536"/>
                      <a:pt x="81939" y="5540"/>
                    </a:cubicBezTo>
                    <a:cubicBezTo>
                      <a:pt x="81571" y="5704"/>
                      <a:pt x="81138" y="5788"/>
                      <a:pt x="80683" y="5788"/>
                    </a:cubicBezTo>
                    <a:cubicBezTo>
                      <a:pt x="80249" y="5788"/>
                      <a:pt x="79834" y="5707"/>
                      <a:pt x="79469" y="5554"/>
                    </a:cubicBezTo>
                    <a:cubicBezTo>
                      <a:pt x="79466" y="5554"/>
                      <a:pt x="79462" y="5551"/>
                      <a:pt x="79459" y="5551"/>
                    </a:cubicBezTo>
                    <a:cubicBezTo>
                      <a:pt x="79455" y="5551"/>
                      <a:pt x="79451" y="5554"/>
                      <a:pt x="79447" y="5554"/>
                    </a:cubicBezTo>
                    <a:cubicBezTo>
                      <a:pt x="79440" y="5558"/>
                      <a:pt x="79437" y="5566"/>
                      <a:pt x="79433" y="5573"/>
                    </a:cubicBezTo>
                    <a:cubicBezTo>
                      <a:pt x="79360" y="5798"/>
                      <a:pt x="79218" y="6116"/>
                      <a:pt x="78948" y="6327"/>
                    </a:cubicBezTo>
                    <a:cubicBezTo>
                      <a:pt x="78938" y="6334"/>
                      <a:pt x="78934" y="6349"/>
                      <a:pt x="78941" y="6363"/>
                    </a:cubicBezTo>
                    <a:cubicBezTo>
                      <a:pt x="79280" y="6993"/>
                      <a:pt x="79888" y="7343"/>
                      <a:pt x="80653" y="7343"/>
                    </a:cubicBezTo>
                    <a:lnTo>
                      <a:pt x="80671" y="7343"/>
                    </a:lnTo>
                    <a:cubicBezTo>
                      <a:pt x="81510" y="7336"/>
                      <a:pt x="82132" y="6978"/>
                      <a:pt x="82471" y="6305"/>
                    </a:cubicBezTo>
                    <a:cubicBezTo>
                      <a:pt x="82478" y="6294"/>
                      <a:pt x="82478" y="6279"/>
                      <a:pt x="82467" y="6269"/>
                    </a:cubicBezTo>
                    <a:cubicBezTo>
                      <a:pt x="82256" y="6090"/>
                      <a:pt x="82081" y="5835"/>
                      <a:pt x="81976" y="5554"/>
                    </a:cubicBezTo>
                    <a:cubicBezTo>
                      <a:pt x="81972" y="5547"/>
                      <a:pt x="81969" y="5540"/>
                      <a:pt x="81961" y="5540"/>
                    </a:cubicBezTo>
                    <a:cubicBezTo>
                      <a:pt x="81957" y="5536"/>
                      <a:pt x="81954" y="5536"/>
                      <a:pt x="81950" y="5536"/>
                    </a:cubicBezTo>
                    <a:close/>
                    <a:moveTo>
                      <a:pt x="86769" y="5536"/>
                    </a:moveTo>
                    <a:cubicBezTo>
                      <a:pt x="86765" y="5536"/>
                      <a:pt x="86762" y="5536"/>
                      <a:pt x="86758" y="5540"/>
                    </a:cubicBezTo>
                    <a:cubicBezTo>
                      <a:pt x="86387" y="5704"/>
                      <a:pt x="85956" y="5788"/>
                      <a:pt x="85501" y="5788"/>
                    </a:cubicBezTo>
                    <a:cubicBezTo>
                      <a:pt x="85072" y="5788"/>
                      <a:pt x="84652" y="5707"/>
                      <a:pt x="84289" y="5554"/>
                    </a:cubicBezTo>
                    <a:cubicBezTo>
                      <a:pt x="84285" y="5554"/>
                      <a:pt x="84281" y="5551"/>
                      <a:pt x="84277" y="5551"/>
                    </a:cubicBezTo>
                    <a:cubicBezTo>
                      <a:pt x="84274" y="5551"/>
                      <a:pt x="84270" y="5554"/>
                      <a:pt x="84267" y="5554"/>
                    </a:cubicBezTo>
                    <a:cubicBezTo>
                      <a:pt x="84259" y="5558"/>
                      <a:pt x="84255" y="5566"/>
                      <a:pt x="84252" y="5573"/>
                    </a:cubicBezTo>
                    <a:cubicBezTo>
                      <a:pt x="84179" y="5798"/>
                      <a:pt x="84037" y="6116"/>
                      <a:pt x="83764" y="6327"/>
                    </a:cubicBezTo>
                    <a:cubicBezTo>
                      <a:pt x="83753" y="6334"/>
                      <a:pt x="83753" y="6349"/>
                      <a:pt x="83756" y="6363"/>
                    </a:cubicBezTo>
                    <a:cubicBezTo>
                      <a:pt x="84099" y="6993"/>
                      <a:pt x="84707" y="7343"/>
                      <a:pt x="85472" y="7343"/>
                    </a:cubicBezTo>
                    <a:lnTo>
                      <a:pt x="85491" y="7343"/>
                    </a:lnTo>
                    <a:cubicBezTo>
                      <a:pt x="86328" y="7336"/>
                      <a:pt x="86951" y="6978"/>
                      <a:pt x="87290" y="6305"/>
                    </a:cubicBezTo>
                    <a:cubicBezTo>
                      <a:pt x="87297" y="6294"/>
                      <a:pt x="87297" y="6279"/>
                      <a:pt x="87286" y="6269"/>
                    </a:cubicBezTo>
                    <a:cubicBezTo>
                      <a:pt x="87075" y="6090"/>
                      <a:pt x="86900" y="5835"/>
                      <a:pt x="86794" y="5554"/>
                    </a:cubicBezTo>
                    <a:cubicBezTo>
                      <a:pt x="86790" y="5547"/>
                      <a:pt x="86787" y="5540"/>
                      <a:pt x="86780" y="5540"/>
                    </a:cubicBezTo>
                    <a:cubicBezTo>
                      <a:pt x="86776" y="5536"/>
                      <a:pt x="86772" y="5536"/>
                      <a:pt x="86769" y="5536"/>
                    </a:cubicBezTo>
                    <a:close/>
                    <a:moveTo>
                      <a:pt x="4852" y="5536"/>
                    </a:moveTo>
                    <a:cubicBezTo>
                      <a:pt x="4849" y="5536"/>
                      <a:pt x="4845" y="5536"/>
                      <a:pt x="4841" y="5540"/>
                    </a:cubicBezTo>
                    <a:cubicBezTo>
                      <a:pt x="4474" y="5704"/>
                      <a:pt x="4040" y="5788"/>
                      <a:pt x="3585" y="5788"/>
                    </a:cubicBezTo>
                    <a:cubicBezTo>
                      <a:pt x="3155" y="5788"/>
                      <a:pt x="2736" y="5707"/>
                      <a:pt x="2376" y="5554"/>
                    </a:cubicBezTo>
                    <a:cubicBezTo>
                      <a:pt x="2371" y="5554"/>
                      <a:pt x="2368" y="5551"/>
                      <a:pt x="2364" y="5551"/>
                    </a:cubicBezTo>
                    <a:cubicBezTo>
                      <a:pt x="2361" y="5551"/>
                      <a:pt x="2357" y="5554"/>
                      <a:pt x="2354" y="5554"/>
                    </a:cubicBezTo>
                    <a:cubicBezTo>
                      <a:pt x="2346" y="5558"/>
                      <a:pt x="2339" y="5566"/>
                      <a:pt x="2339" y="5573"/>
                    </a:cubicBezTo>
                    <a:cubicBezTo>
                      <a:pt x="2266" y="5798"/>
                      <a:pt x="2124" y="6112"/>
                      <a:pt x="1851" y="6327"/>
                    </a:cubicBezTo>
                    <a:cubicBezTo>
                      <a:pt x="1840" y="6334"/>
                      <a:pt x="1836" y="6349"/>
                      <a:pt x="1843" y="6363"/>
                    </a:cubicBezTo>
                    <a:cubicBezTo>
                      <a:pt x="2175" y="6971"/>
                      <a:pt x="2845" y="7350"/>
                      <a:pt x="3595" y="7350"/>
                    </a:cubicBezTo>
                    <a:cubicBezTo>
                      <a:pt x="4368" y="7350"/>
                      <a:pt x="5049" y="6953"/>
                      <a:pt x="5373" y="6309"/>
                    </a:cubicBezTo>
                    <a:cubicBezTo>
                      <a:pt x="5384" y="6294"/>
                      <a:pt x="5380" y="6279"/>
                      <a:pt x="5370" y="6269"/>
                    </a:cubicBezTo>
                    <a:cubicBezTo>
                      <a:pt x="5158" y="6090"/>
                      <a:pt x="4983" y="5835"/>
                      <a:pt x="4881" y="5554"/>
                    </a:cubicBezTo>
                    <a:cubicBezTo>
                      <a:pt x="4878" y="5547"/>
                      <a:pt x="4871" y="5540"/>
                      <a:pt x="4863" y="5540"/>
                    </a:cubicBezTo>
                    <a:cubicBezTo>
                      <a:pt x="4859" y="5536"/>
                      <a:pt x="4856" y="5536"/>
                      <a:pt x="4852" y="5536"/>
                    </a:cubicBezTo>
                    <a:close/>
                    <a:moveTo>
                      <a:pt x="24128" y="5536"/>
                    </a:moveTo>
                    <a:cubicBezTo>
                      <a:pt x="24124" y="5536"/>
                      <a:pt x="24121" y="5536"/>
                      <a:pt x="24116" y="5540"/>
                    </a:cubicBezTo>
                    <a:cubicBezTo>
                      <a:pt x="23749" y="5704"/>
                      <a:pt x="23315" y="5788"/>
                      <a:pt x="22860" y="5788"/>
                    </a:cubicBezTo>
                    <a:cubicBezTo>
                      <a:pt x="22430" y="5788"/>
                      <a:pt x="22011" y="5707"/>
                      <a:pt x="21647" y="5554"/>
                    </a:cubicBezTo>
                    <a:lnTo>
                      <a:pt x="21625" y="5554"/>
                    </a:lnTo>
                    <a:cubicBezTo>
                      <a:pt x="21618" y="5558"/>
                      <a:pt x="21614" y="5566"/>
                      <a:pt x="21611" y="5573"/>
                    </a:cubicBezTo>
                    <a:cubicBezTo>
                      <a:pt x="21542" y="5798"/>
                      <a:pt x="21396" y="6116"/>
                      <a:pt x="21127" y="6327"/>
                    </a:cubicBezTo>
                    <a:cubicBezTo>
                      <a:pt x="21115" y="6334"/>
                      <a:pt x="21112" y="6349"/>
                      <a:pt x="21119" y="6363"/>
                    </a:cubicBezTo>
                    <a:cubicBezTo>
                      <a:pt x="21447" y="6971"/>
                      <a:pt x="22117" y="7350"/>
                      <a:pt x="22867" y="7350"/>
                    </a:cubicBezTo>
                    <a:cubicBezTo>
                      <a:pt x="23643" y="7350"/>
                      <a:pt x="24324" y="6953"/>
                      <a:pt x="24649" y="6309"/>
                    </a:cubicBezTo>
                    <a:cubicBezTo>
                      <a:pt x="24659" y="6294"/>
                      <a:pt x="24656" y="6279"/>
                      <a:pt x="24645" y="6269"/>
                    </a:cubicBezTo>
                    <a:cubicBezTo>
                      <a:pt x="24434" y="6090"/>
                      <a:pt x="24259" y="5835"/>
                      <a:pt x="24153" y="5554"/>
                    </a:cubicBezTo>
                    <a:cubicBezTo>
                      <a:pt x="24153" y="5547"/>
                      <a:pt x="24146" y="5540"/>
                      <a:pt x="24138" y="5540"/>
                    </a:cubicBezTo>
                    <a:cubicBezTo>
                      <a:pt x="24135" y="5536"/>
                      <a:pt x="24131" y="5536"/>
                      <a:pt x="24128" y="5536"/>
                    </a:cubicBezTo>
                    <a:close/>
                    <a:moveTo>
                      <a:pt x="28946" y="5536"/>
                    </a:moveTo>
                    <a:cubicBezTo>
                      <a:pt x="28943" y="5536"/>
                      <a:pt x="28939" y="5536"/>
                      <a:pt x="28936" y="5540"/>
                    </a:cubicBezTo>
                    <a:cubicBezTo>
                      <a:pt x="28567" y="5704"/>
                      <a:pt x="28134" y="5788"/>
                      <a:pt x="27678" y="5788"/>
                    </a:cubicBezTo>
                    <a:cubicBezTo>
                      <a:pt x="27249" y="5788"/>
                      <a:pt x="26831" y="5707"/>
                      <a:pt x="26466" y="5554"/>
                    </a:cubicBezTo>
                    <a:cubicBezTo>
                      <a:pt x="26462" y="5554"/>
                      <a:pt x="26459" y="5551"/>
                      <a:pt x="26455" y="5551"/>
                    </a:cubicBezTo>
                    <a:cubicBezTo>
                      <a:pt x="26451" y="5551"/>
                      <a:pt x="26448" y="5554"/>
                      <a:pt x="26444" y="5554"/>
                    </a:cubicBezTo>
                    <a:cubicBezTo>
                      <a:pt x="26437" y="5558"/>
                      <a:pt x="26433" y="5566"/>
                      <a:pt x="26429" y="5573"/>
                    </a:cubicBezTo>
                    <a:cubicBezTo>
                      <a:pt x="26357" y="5798"/>
                      <a:pt x="26214" y="6112"/>
                      <a:pt x="25945" y="6327"/>
                    </a:cubicBezTo>
                    <a:cubicBezTo>
                      <a:pt x="25934" y="6334"/>
                      <a:pt x="25930" y="6349"/>
                      <a:pt x="25938" y="6363"/>
                    </a:cubicBezTo>
                    <a:cubicBezTo>
                      <a:pt x="26266" y="6971"/>
                      <a:pt x="26935" y="7350"/>
                      <a:pt x="27686" y="7350"/>
                    </a:cubicBezTo>
                    <a:cubicBezTo>
                      <a:pt x="28462" y="7350"/>
                      <a:pt x="29143" y="6953"/>
                      <a:pt x="29467" y="6309"/>
                    </a:cubicBezTo>
                    <a:cubicBezTo>
                      <a:pt x="29475" y="6294"/>
                      <a:pt x="29475" y="6279"/>
                      <a:pt x="29464" y="6269"/>
                    </a:cubicBezTo>
                    <a:cubicBezTo>
                      <a:pt x="29252" y="6090"/>
                      <a:pt x="29077" y="5835"/>
                      <a:pt x="28972" y="5554"/>
                    </a:cubicBezTo>
                    <a:cubicBezTo>
                      <a:pt x="28968" y="5547"/>
                      <a:pt x="28964" y="5540"/>
                      <a:pt x="28957" y="5540"/>
                    </a:cubicBezTo>
                    <a:cubicBezTo>
                      <a:pt x="28954" y="5536"/>
                      <a:pt x="28950" y="5536"/>
                      <a:pt x="28946" y="5536"/>
                    </a:cubicBezTo>
                    <a:close/>
                    <a:moveTo>
                      <a:pt x="48221" y="5536"/>
                    </a:moveTo>
                    <a:cubicBezTo>
                      <a:pt x="48218" y="5536"/>
                      <a:pt x="48214" y="5536"/>
                      <a:pt x="48211" y="5540"/>
                    </a:cubicBezTo>
                    <a:cubicBezTo>
                      <a:pt x="47839" y="5704"/>
                      <a:pt x="47406" y="5788"/>
                      <a:pt x="46954" y="5788"/>
                    </a:cubicBezTo>
                    <a:cubicBezTo>
                      <a:pt x="46521" y="5788"/>
                      <a:pt x="46102" y="5707"/>
                      <a:pt x="45741" y="5554"/>
                    </a:cubicBezTo>
                    <a:cubicBezTo>
                      <a:pt x="45738" y="5554"/>
                      <a:pt x="45734" y="5551"/>
                      <a:pt x="45730" y="5551"/>
                    </a:cubicBezTo>
                    <a:cubicBezTo>
                      <a:pt x="45726" y="5551"/>
                      <a:pt x="45723" y="5554"/>
                      <a:pt x="45719" y="5554"/>
                    </a:cubicBezTo>
                    <a:cubicBezTo>
                      <a:pt x="45713" y="5558"/>
                      <a:pt x="45705" y="5566"/>
                      <a:pt x="45705" y="5573"/>
                    </a:cubicBezTo>
                    <a:cubicBezTo>
                      <a:pt x="45632" y="5798"/>
                      <a:pt x="45490" y="6116"/>
                      <a:pt x="45217" y="6327"/>
                    </a:cubicBezTo>
                    <a:cubicBezTo>
                      <a:pt x="45205" y="6334"/>
                      <a:pt x="45202" y="6349"/>
                      <a:pt x="45210" y="6363"/>
                    </a:cubicBezTo>
                    <a:cubicBezTo>
                      <a:pt x="45541" y="6971"/>
                      <a:pt x="46211" y="7350"/>
                      <a:pt x="46962" y="7350"/>
                    </a:cubicBezTo>
                    <a:cubicBezTo>
                      <a:pt x="47737" y="7350"/>
                      <a:pt x="48415" y="6953"/>
                      <a:pt x="48742" y="6309"/>
                    </a:cubicBezTo>
                    <a:cubicBezTo>
                      <a:pt x="48750" y="6294"/>
                      <a:pt x="48750" y="6279"/>
                      <a:pt x="48735" y="6269"/>
                    </a:cubicBezTo>
                    <a:cubicBezTo>
                      <a:pt x="48524" y="6090"/>
                      <a:pt x="48349" y="5835"/>
                      <a:pt x="48248" y="5554"/>
                    </a:cubicBezTo>
                    <a:cubicBezTo>
                      <a:pt x="48243" y="5547"/>
                      <a:pt x="48240" y="5540"/>
                      <a:pt x="48233" y="5540"/>
                    </a:cubicBezTo>
                    <a:cubicBezTo>
                      <a:pt x="48229" y="5536"/>
                      <a:pt x="48226" y="5536"/>
                      <a:pt x="48221" y="55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20" name="Google Shape;720;p3"/>
          <p:cNvGrpSpPr/>
          <p:nvPr/>
        </p:nvGrpSpPr>
        <p:grpSpPr>
          <a:xfrm>
            <a:off x="7500976" y="6350"/>
            <a:ext cx="2140442" cy="5143438"/>
            <a:chOff x="9819750" y="-943275"/>
            <a:chExt cx="1915041" cy="4601805"/>
          </a:xfrm>
        </p:grpSpPr>
        <p:sp>
          <p:nvSpPr>
            <p:cNvPr id="721" name="Google Shape;721;p3"/>
            <p:cNvSpPr/>
            <p:nvPr/>
          </p:nvSpPr>
          <p:spPr>
            <a:xfrm>
              <a:off x="9819750" y="-943275"/>
              <a:ext cx="1885472" cy="4601805"/>
            </a:xfrm>
            <a:custGeom>
              <a:avLst/>
              <a:gdLst/>
              <a:ahLst/>
              <a:cxnLst/>
              <a:rect l="l" t="t" r="r" b="b"/>
              <a:pathLst>
                <a:path w="20022" h="48867" extrusionOk="0">
                  <a:moveTo>
                    <a:pt x="8" y="0"/>
                  </a:moveTo>
                  <a:lnTo>
                    <a:pt x="8" y="24419"/>
                  </a:lnTo>
                  <a:cubicBezTo>
                    <a:pt x="8" y="31215"/>
                    <a:pt x="0" y="48866"/>
                    <a:pt x="0" y="48866"/>
                  </a:cubicBezTo>
                  <a:lnTo>
                    <a:pt x="20022" y="48866"/>
                  </a:lnTo>
                  <a:lnTo>
                    <a:pt x="200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
            <p:cNvSpPr/>
            <p:nvPr/>
          </p:nvSpPr>
          <p:spPr>
            <a:xfrm>
              <a:off x="9959311" y="-809176"/>
              <a:ext cx="1637899" cy="4344250"/>
            </a:xfrm>
            <a:custGeom>
              <a:avLst/>
              <a:gdLst/>
              <a:ahLst/>
              <a:cxnLst/>
              <a:rect l="l" t="t" r="r" b="b"/>
              <a:pathLst>
                <a:path w="17393" h="46132" extrusionOk="0">
                  <a:moveTo>
                    <a:pt x="1" y="0"/>
                  </a:moveTo>
                  <a:lnTo>
                    <a:pt x="1" y="19167"/>
                  </a:lnTo>
                  <a:cubicBezTo>
                    <a:pt x="1" y="31991"/>
                    <a:pt x="1567" y="46131"/>
                    <a:pt x="1567" y="46131"/>
                  </a:cubicBezTo>
                  <a:lnTo>
                    <a:pt x="17393" y="46131"/>
                  </a:lnTo>
                  <a:lnTo>
                    <a:pt x="173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
            <p:cNvSpPr/>
            <p:nvPr/>
          </p:nvSpPr>
          <p:spPr>
            <a:xfrm>
              <a:off x="9849225" y="-943275"/>
              <a:ext cx="1885566" cy="4601805"/>
            </a:xfrm>
            <a:custGeom>
              <a:avLst/>
              <a:gdLst/>
              <a:ahLst/>
              <a:cxnLst/>
              <a:rect l="l" t="t" r="r" b="b"/>
              <a:pathLst>
                <a:path w="20023" h="48867" extrusionOk="0">
                  <a:moveTo>
                    <a:pt x="5500" y="2335"/>
                  </a:moveTo>
                  <a:cubicBezTo>
                    <a:pt x="5471" y="4113"/>
                    <a:pt x="5446" y="5894"/>
                    <a:pt x="5475" y="7675"/>
                  </a:cubicBezTo>
                  <a:cubicBezTo>
                    <a:pt x="5154" y="7671"/>
                    <a:pt x="4834" y="7671"/>
                    <a:pt x="4510" y="7671"/>
                  </a:cubicBezTo>
                  <a:cubicBezTo>
                    <a:pt x="3745" y="7668"/>
                    <a:pt x="2980" y="7668"/>
                    <a:pt x="2215" y="7664"/>
                  </a:cubicBezTo>
                  <a:lnTo>
                    <a:pt x="2215" y="2335"/>
                  </a:lnTo>
                  <a:close/>
                  <a:moveTo>
                    <a:pt x="10669" y="2335"/>
                  </a:moveTo>
                  <a:cubicBezTo>
                    <a:pt x="10669" y="4703"/>
                    <a:pt x="10669" y="7070"/>
                    <a:pt x="10666" y="9438"/>
                  </a:cubicBezTo>
                  <a:cubicBezTo>
                    <a:pt x="10355" y="9438"/>
                    <a:pt x="10042" y="9438"/>
                    <a:pt x="9729" y="9434"/>
                  </a:cubicBezTo>
                  <a:cubicBezTo>
                    <a:pt x="9729" y="8851"/>
                    <a:pt x="9726" y="8268"/>
                    <a:pt x="9726" y="7686"/>
                  </a:cubicBezTo>
                  <a:cubicBezTo>
                    <a:pt x="8447" y="7682"/>
                    <a:pt x="7169" y="7678"/>
                    <a:pt x="5890" y="7675"/>
                  </a:cubicBezTo>
                  <a:cubicBezTo>
                    <a:pt x="5872" y="5894"/>
                    <a:pt x="5894" y="4113"/>
                    <a:pt x="5923" y="2335"/>
                  </a:cubicBezTo>
                  <a:close/>
                  <a:moveTo>
                    <a:pt x="11980" y="2335"/>
                  </a:moveTo>
                  <a:lnTo>
                    <a:pt x="11980" y="9445"/>
                  </a:lnTo>
                  <a:cubicBezTo>
                    <a:pt x="11678" y="9445"/>
                    <a:pt x="11379" y="9441"/>
                    <a:pt x="11077" y="9441"/>
                  </a:cubicBezTo>
                  <a:cubicBezTo>
                    <a:pt x="11081" y="7070"/>
                    <a:pt x="11081" y="4703"/>
                    <a:pt x="11084" y="2335"/>
                  </a:cubicBezTo>
                  <a:close/>
                  <a:moveTo>
                    <a:pt x="13273" y="2335"/>
                  </a:moveTo>
                  <a:cubicBezTo>
                    <a:pt x="13273" y="4706"/>
                    <a:pt x="13270" y="7078"/>
                    <a:pt x="13270" y="9448"/>
                  </a:cubicBezTo>
                  <a:cubicBezTo>
                    <a:pt x="12978" y="9448"/>
                    <a:pt x="12687" y="9448"/>
                    <a:pt x="12396" y="9445"/>
                  </a:cubicBezTo>
                  <a:lnTo>
                    <a:pt x="12396" y="2335"/>
                  </a:lnTo>
                  <a:close/>
                  <a:moveTo>
                    <a:pt x="17812" y="2335"/>
                  </a:moveTo>
                  <a:lnTo>
                    <a:pt x="17812" y="7718"/>
                  </a:lnTo>
                  <a:cubicBezTo>
                    <a:pt x="16748" y="7718"/>
                    <a:pt x="15684" y="7718"/>
                    <a:pt x="14621" y="7715"/>
                  </a:cubicBezTo>
                  <a:lnTo>
                    <a:pt x="14621" y="9456"/>
                  </a:lnTo>
                  <a:cubicBezTo>
                    <a:pt x="14311" y="9456"/>
                    <a:pt x="14001" y="9452"/>
                    <a:pt x="13689" y="9452"/>
                  </a:cubicBezTo>
                  <a:lnTo>
                    <a:pt x="13689" y="2335"/>
                  </a:lnTo>
                  <a:close/>
                  <a:moveTo>
                    <a:pt x="15036" y="8152"/>
                  </a:moveTo>
                  <a:cubicBezTo>
                    <a:pt x="15961" y="8156"/>
                    <a:pt x="16886" y="8156"/>
                    <a:pt x="17812" y="8156"/>
                  </a:cubicBezTo>
                  <a:lnTo>
                    <a:pt x="17812" y="9463"/>
                  </a:lnTo>
                  <a:cubicBezTo>
                    <a:pt x="16886" y="9463"/>
                    <a:pt x="15961" y="9460"/>
                    <a:pt x="15036" y="9456"/>
                  </a:cubicBezTo>
                  <a:lnTo>
                    <a:pt x="15036" y="8152"/>
                  </a:lnTo>
                  <a:close/>
                  <a:moveTo>
                    <a:pt x="9729" y="9886"/>
                  </a:moveTo>
                  <a:cubicBezTo>
                    <a:pt x="10042" y="9886"/>
                    <a:pt x="10355" y="9886"/>
                    <a:pt x="10666" y="9889"/>
                  </a:cubicBezTo>
                  <a:cubicBezTo>
                    <a:pt x="10666" y="11310"/>
                    <a:pt x="10661" y="12730"/>
                    <a:pt x="10661" y="14151"/>
                  </a:cubicBezTo>
                  <a:cubicBezTo>
                    <a:pt x="10352" y="14151"/>
                    <a:pt x="10039" y="14151"/>
                    <a:pt x="9729" y="14147"/>
                  </a:cubicBezTo>
                  <a:cubicBezTo>
                    <a:pt x="9736" y="12727"/>
                    <a:pt x="9733" y="11306"/>
                    <a:pt x="9729" y="9886"/>
                  </a:cubicBezTo>
                  <a:close/>
                  <a:moveTo>
                    <a:pt x="11077" y="9889"/>
                  </a:moveTo>
                  <a:cubicBezTo>
                    <a:pt x="11809" y="9893"/>
                    <a:pt x="12541" y="9897"/>
                    <a:pt x="13270" y="9897"/>
                  </a:cubicBezTo>
                  <a:cubicBezTo>
                    <a:pt x="13270" y="11317"/>
                    <a:pt x="13273" y="12738"/>
                    <a:pt x="13273" y="14158"/>
                  </a:cubicBezTo>
                  <a:cubicBezTo>
                    <a:pt x="12541" y="14158"/>
                    <a:pt x="11809" y="14155"/>
                    <a:pt x="11077" y="14151"/>
                  </a:cubicBezTo>
                  <a:lnTo>
                    <a:pt x="11077" y="9889"/>
                  </a:lnTo>
                  <a:close/>
                  <a:moveTo>
                    <a:pt x="13689" y="9897"/>
                  </a:moveTo>
                  <a:cubicBezTo>
                    <a:pt x="14001" y="9900"/>
                    <a:pt x="14311" y="9900"/>
                    <a:pt x="14621" y="9900"/>
                  </a:cubicBezTo>
                  <a:cubicBezTo>
                    <a:pt x="14617" y="11321"/>
                    <a:pt x="14617" y="12741"/>
                    <a:pt x="14617" y="14162"/>
                  </a:cubicBezTo>
                  <a:lnTo>
                    <a:pt x="13689" y="14162"/>
                  </a:lnTo>
                  <a:lnTo>
                    <a:pt x="13689" y="9897"/>
                  </a:lnTo>
                  <a:close/>
                  <a:moveTo>
                    <a:pt x="15032" y="9900"/>
                  </a:moveTo>
                  <a:cubicBezTo>
                    <a:pt x="15961" y="9904"/>
                    <a:pt x="16886" y="9904"/>
                    <a:pt x="17812" y="9904"/>
                  </a:cubicBezTo>
                  <a:lnTo>
                    <a:pt x="17812" y="14169"/>
                  </a:lnTo>
                  <a:cubicBezTo>
                    <a:pt x="16886" y="14165"/>
                    <a:pt x="15958" y="14165"/>
                    <a:pt x="15029" y="14162"/>
                  </a:cubicBezTo>
                  <a:cubicBezTo>
                    <a:pt x="15032" y="12741"/>
                    <a:pt x="15032" y="11321"/>
                    <a:pt x="15032" y="9900"/>
                  </a:cubicBezTo>
                  <a:close/>
                  <a:moveTo>
                    <a:pt x="2215" y="8101"/>
                  </a:moveTo>
                  <a:cubicBezTo>
                    <a:pt x="4579" y="8108"/>
                    <a:pt x="6946" y="8115"/>
                    <a:pt x="9311" y="8123"/>
                  </a:cubicBezTo>
                  <a:cubicBezTo>
                    <a:pt x="9314" y="8560"/>
                    <a:pt x="9314" y="8997"/>
                    <a:pt x="9318" y="9434"/>
                  </a:cubicBezTo>
                  <a:cubicBezTo>
                    <a:pt x="7427" y="9427"/>
                    <a:pt x="5537" y="9420"/>
                    <a:pt x="3646" y="9413"/>
                  </a:cubicBezTo>
                  <a:lnTo>
                    <a:pt x="3646" y="9413"/>
                  </a:lnTo>
                  <a:cubicBezTo>
                    <a:pt x="3705" y="11514"/>
                    <a:pt x="3716" y="13616"/>
                    <a:pt x="3708" y="15717"/>
                  </a:cubicBezTo>
                  <a:cubicBezTo>
                    <a:pt x="3209" y="15717"/>
                    <a:pt x="2714" y="15714"/>
                    <a:pt x="2215" y="15710"/>
                  </a:cubicBezTo>
                  <a:lnTo>
                    <a:pt x="2215" y="8101"/>
                  </a:lnTo>
                  <a:close/>
                  <a:moveTo>
                    <a:pt x="4058" y="9850"/>
                  </a:moveTo>
                  <a:cubicBezTo>
                    <a:pt x="5810" y="9867"/>
                    <a:pt x="7566" y="9875"/>
                    <a:pt x="9318" y="9882"/>
                  </a:cubicBezTo>
                  <a:cubicBezTo>
                    <a:pt x="9325" y="11306"/>
                    <a:pt x="9328" y="12727"/>
                    <a:pt x="9318" y="14147"/>
                  </a:cubicBezTo>
                  <a:cubicBezTo>
                    <a:pt x="8826" y="14147"/>
                    <a:pt x="8334" y="14144"/>
                    <a:pt x="7842" y="14144"/>
                  </a:cubicBezTo>
                  <a:cubicBezTo>
                    <a:pt x="7839" y="14675"/>
                    <a:pt x="7842" y="15207"/>
                    <a:pt x="7842" y="15739"/>
                  </a:cubicBezTo>
                  <a:cubicBezTo>
                    <a:pt x="6568" y="15732"/>
                    <a:pt x="5293" y="15724"/>
                    <a:pt x="4018" y="15721"/>
                  </a:cubicBezTo>
                  <a:cubicBezTo>
                    <a:pt x="4025" y="13765"/>
                    <a:pt x="4039" y="11809"/>
                    <a:pt x="4058" y="9850"/>
                  </a:cubicBezTo>
                  <a:close/>
                  <a:moveTo>
                    <a:pt x="8254" y="14581"/>
                  </a:moveTo>
                  <a:cubicBezTo>
                    <a:pt x="8607" y="14584"/>
                    <a:pt x="8961" y="14584"/>
                    <a:pt x="9314" y="14588"/>
                  </a:cubicBezTo>
                  <a:cubicBezTo>
                    <a:pt x="9311" y="14974"/>
                    <a:pt x="9311" y="15360"/>
                    <a:pt x="9303" y="15746"/>
                  </a:cubicBezTo>
                  <a:cubicBezTo>
                    <a:pt x="8950" y="15742"/>
                    <a:pt x="8593" y="15742"/>
                    <a:pt x="8235" y="15739"/>
                  </a:cubicBezTo>
                  <a:cubicBezTo>
                    <a:pt x="8240" y="15353"/>
                    <a:pt x="8247" y="14967"/>
                    <a:pt x="8254" y="14581"/>
                  </a:cubicBezTo>
                  <a:close/>
                  <a:moveTo>
                    <a:pt x="15029" y="14603"/>
                  </a:moveTo>
                  <a:cubicBezTo>
                    <a:pt x="15958" y="14606"/>
                    <a:pt x="16886" y="14606"/>
                    <a:pt x="17812" y="14606"/>
                  </a:cubicBezTo>
                  <a:lnTo>
                    <a:pt x="17812" y="15761"/>
                  </a:lnTo>
                  <a:cubicBezTo>
                    <a:pt x="16886" y="15757"/>
                    <a:pt x="15958" y="15757"/>
                    <a:pt x="15029" y="15757"/>
                  </a:cubicBezTo>
                  <a:lnTo>
                    <a:pt x="15029" y="14603"/>
                  </a:lnTo>
                  <a:close/>
                  <a:moveTo>
                    <a:pt x="2215" y="16151"/>
                  </a:moveTo>
                  <a:cubicBezTo>
                    <a:pt x="2714" y="16151"/>
                    <a:pt x="3209" y="16154"/>
                    <a:pt x="3708" y="16158"/>
                  </a:cubicBezTo>
                  <a:cubicBezTo>
                    <a:pt x="3705" y="16522"/>
                    <a:pt x="3705" y="16887"/>
                    <a:pt x="3701" y="17250"/>
                  </a:cubicBezTo>
                  <a:cubicBezTo>
                    <a:pt x="3206" y="17254"/>
                    <a:pt x="2711" y="17254"/>
                    <a:pt x="2215" y="17254"/>
                  </a:cubicBezTo>
                  <a:lnTo>
                    <a:pt x="2215" y="16151"/>
                  </a:lnTo>
                  <a:close/>
                  <a:moveTo>
                    <a:pt x="4018" y="16158"/>
                  </a:moveTo>
                  <a:cubicBezTo>
                    <a:pt x="5293" y="16166"/>
                    <a:pt x="6568" y="16169"/>
                    <a:pt x="7842" y="16176"/>
                  </a:cubicBezTo>
                  <a:cubicBezTo>
                    <a:pt x="7842" y="16541"/>
                    <a:pt x="7842" y="16901"/>
                    <a:pt x="7846" y="17265"/>
                  </a:cubicBezTo>
                  <a:cubicBezTo>
                    <a:pt x="6568" y="17258"/>
                    <a:pt x="5293" y="17254"/>
                    <a:pt x="4014" y="17250"/>
                  </a:cubicBezTo>
                  <a:cubicBezTo>
                    <a:pt x="4018" y="16887"/>
                    <a:pt x="4018" y="16522"/>
                    <a:pt x="4018" y="16158"/>
                  </a:cubicBezTo>
                  <a:close/>
                  <a:moveTo>
                    <a:pt x="9726" y="14588"/>
                  </a:moveTo>
                  <a:cubicBezTo>
                    <a:pt x="10039" y="14592"/>
                    <a:pt x="10348" y="14592"/>
                    <a:pt x="10658" y="14592"/>
                  </a:cubicBezTo>
                  <a:cubicBezTo>
                    <a:pt x="10658" y="15492"/>
                    <a:pt x="10658" y="16388"/>
                    <a:pt x="10654" y="17284"/>
                  </a:cubicBezTo>
                  <a:cubicBezTo>
                    <a:pt x="9846" y="17276"/>
                    <a:pt x="9037" y="17272"/>
                    <a:pt x="8228" y="17265"/>
                  </a:cubicBezTo>
                  <a:cubicBezTo>
                    <a:pt x="8228" y="16904"/>
                    <a:pt x="8232" y="16541"/>
                    <a:pt x="8232" y="16180"/>
                  </a:cubicBezTo>
                  <a:cubicBezTo>
                    <a:pt x="8728" y="16180"/>
                    <a:pt x="9223" y="16183"/>
                    <a:pt x="9718" y="16183"/>
                  </a:cubicBezTo>
                  <a:cubicBezTo>
                    <a:pt x="9722" y="15652"/>
                    <a:pt x="9726" y="15120"/>
                    <a:pt x="9726" y="14588"/>
                  </a:cubicBezTo>
                  <a:close/>
                  <a:moveTo>
                    <a:pt x="14617" y="14603"/>
                  </a:moveTo>
                  <a:cubicBezTo>
                    <a:pt x="14613" y="15134"/>
                    <a:pt x="14613" y="15663"/>
                    <a:pt x="14613" y="16194"/>
                  </a:cubicBezTo>
                  <a:cubicBezTo>
                    <a:pt x="15681" y="16194"/>
                    <a:pt x="16748" y="16194"/>
                    <a:pt x="17812" y="16198"/>
                  </a:cubicBezTo>
                  <a:lnTo>
                    <a:pt x="17812" y="17294"/>
                  </a:lnTo>
                  <a:lnTo>
                    <a:pt x="13689" y="17294"/>
                  </a:lnTo>
                  <a:lnTo>
                    <a:pt x="13689" y="14603"/>
                  </a:lnTo>
                  <a:close/>
                  <a:moveTo>
                    <a:pt x="11077" y="14596"/>
                  </a:moveTo>
                  <a:cubicBezTo>
                    <a:pt x="11375" y="14596"/>
                    <a:pt x="11678" y="14596"/>
                    <a:pt x="11977" y="14599"/>
                  </a:cubicBezTo>
                  <a:cubicBezTo>
                    <a:pt x="11977" y="15798"/>
                    <a:pt x="11980" y="17000"/>
                    <a:pt x="11980" y="18202"/>
                  </a:cubicBezTo>
                  <a:cubicBezTo>
                    <a:pt x="10731" y="18198"/>
                    <a:pt x="9481" y="18194"/>
                    <a:pt x="8228" y="18187"/>
                  </a:cubicBezTo>
                  <a:lnTo>
                    <a:pt x="8228" y="17702"/>
                  </a:lnTo>
                  <a:cubicBezTo>
                    <a:pt x="9175" y="17709"/>
                    <a:pt x="10126" y="17717"/>
                    <a:pt x="11073" y="17724"/>
                  </a:cubicBezTo>
                  <a:cubicBezTo>
                    <a:pt x="11073" y="16682"/>
                    <a:pt x="11077" y="15637"/>
                    <a:pt x="11077" y="14596"/>
                  </a:cubicBezTo>
                  <a:close/>
                  <a:moveTo>
                    <a:pt x="13273" y="14599"/>
                  </a:moveTo>
                  <a:cubicBezTo>
                    <a:pt x="13273" y="15645"/>
                    <a:pt x="13273" y="16690"/>
                    <a:pt x="13277" y="17731"/>
                  </a:cubicBezTo>
                  <a:lnTo>
                    <a:pt x="17812" y="17731"/>
                  </a:lnTo>
                  <a:lnTo>
                    <a:pt x="17812" y="18212"/>
                  </a:lnTo>
                  <a:cubicBezTo>
                    <a:pt x="16009" y="18212"/>
                    <a:pt x="14202" y="18208"/>
                    <a:pt x="12396" y="18202"/>
                  </a:cubicBezTo>
                  <a:cubicBezTo>
                    <a:pt x="12396" y="17000"/>
                    <a:pt x="12392" y="15801"/>
                    <a:pt x="12392" y="14599"/>
                  </a:cubicBezTo>
                  <a:close/>
                  <a:moveTo>
                    <a:pt x="3698" y="17691"/>
                  </a:moveTo>
                  <a:cubicBezTo>
                    <a:pt x="3694" y="18154"/>
                    <a:pt x="3690" y="18613"/>
                    <a:pt x="3686" y="19076"/>
                  </a:cubicBezTo>
                  <a:cubicBezTo>
                    <a:pt x="3195" y="19079"/>
                    <a:pt x="2706" y="19083"/>
                    <a:pt x="2215" y="19083"/>
                  </a:cubicBezTo>
                  <a:lnTo>
                    <a:pt x="2215" y="17691"/>
                  </a:lnTo>
                  <a:close/>
                  <a:moveTo>
                    <a:pt x="4014" y="17691"/>
                  </a:moveTo>
                  <a:cubicBezTo>
                    <a:pt x="5293" y="17691"/>
                    <a:pt x="6571" y="17695"/>
                    <a:pt x="7846" y="17702"/>
                  </a:cubicBezTo>
                  <a:cubicBezTo>
                    <a:pt x="7850" y="18161"/>
                    <a:pt x="7850" y="18620"/>
                    <a:pt x="7853" y="19083"/>
                  </a:cubicBezTo>
                  <a:cubicBezTo>
                    <a:pt x="6917" y="19078"/>
                    <a:pt x="5981" y="19074"/>
                    <a:pt x="5046" y="19074"/>
                  </a:cubicBezTo>
                  <a:cubicBezTo>
                    <a:pt x="4703" y="19074"/>
                    <a:pt x="4360" y="19075"/>
                    <a:pt x="4018" y="19076"/>
                  </a:cubicBezTo>
                  <a:cubicBezTo>
                    <a:pt x="4014" y="18613"/>
                    <a:pt x="4014" y="18150"/>
                    <a:pt x="4014" y="17691"/>
                  </a:cubicBezTo>
                  <a:close/>
                  <a:moveTo>
                    <a:pt x="3683" y="19513"/>
                  </a:moveTo>
                  <a:lnTo>
                    <a:pt x="3683" y="19513"/>
                  </a:lnTo>
                  <a:cubicBezTo>
                    <a:pt x="3679" y="19837"/>
                    <a:pt x="3679" y="20157"/>
                    <a:pt x="3676" y="20481"/>
                  </a:cubicBezTo>
                  <a:lnTo>
                    <a:pt x="2215" y="20481"/>
                  </a:lnTo>
                  <a:lnTo>
                    <a:pt x="2215" y="19523"/>
                  </a:lnTo>
                  <a:cubicBezTo>
                    <a:pt x="2703" y="19520"/>
                    <a:pt x="3195" y="19516"/>
                    <a:pt x="3683" y="19513"/>
                  </a:cubicBezTo>
                  <a:close/>
                  <a:moveTo>
                    <a:pt x="5607" y="19510"/>
                  </a:moveTo>
                  <a:cubicBezTo>
                    <a:pt x="6356" y="19510"/>
                    <a:pt x="7106" y="19512"/>
                    <a:pt x="7857" y="19516"/>
                  </a:cubicBezTo>
                  <a:cubicBezTo>
                    <a:pt x="7857" y="19841"/>
                    <a:pt x="7860" y="20165"/>
                    <a:pt x="7860" y="20488"/>
                  </a:cubicBezTo>
                  <a:cubicBezTo>
                    <a:pt x="6582" y="20485"/>
                    <a:pt x="5300" y="20481"/>
                    <a:pt x="4022" y="20481"/>
                  </a:cubicBezTo>
                  <a:cubicBezTo>
                    <a:pt x="4018" y="20157"/>
                    <a:pt x="4018" y="19833"/>
                    <a:pt x="4018" y="19513"/>
                  </a:cubicBezTo>
                  <a:cubicBezTo>
                    <a:pt x="4547" y="19511"/>
                    <a:pt x="5077" y="19510"/>
                    <a:pt x="5607" y="19510"/>
                  </a:cubicBezTo>
                  <a:close/>
                  <a:moveTo>
                    <a:pt x="8250" y="20925"/>
                  </a:moveTo>
                  <a:cubicBezTo>
                    <a:pt x="8604" y="20930"/>
                    <a:pt x="8957" y="20930"/>
                    <a:pt x="9311" y="20930"/>
                  </a:cubicBezTo>
                  <a:cubicBezTo>
                    <a:pt x="9325" y="21680"/>
                    <a:pt x="9336" y="22426"/>
                    <a:pt x="9347" y="23176"/>
                  </a:cubicBezTo>
                  <a:cubicBezTo>
                    <a:pt x="8990" y="23176"/>
                    <a:pt x="8633" y="23173"/>
                    <a:pt x="8279" y="23173"/>
                  </a:cubicBezTo>
                  <a:cubicBezTo>
                    <a:pt x="8269" y="22423"/>
                    <a:pt x="8262" y="21676"/>
                    <a:pt x="8250" y="20925"/>
                  </a:cubicBezTo>
                  <a:close/>
                  <a:moveTo>
                    <a:pt x="8240" y="19520"/>
                  </a:moveTo>
                  <a:lnTo>
                    <a:pt x="8240" y="19520"/>
                  </a:lnTo>
                  <a:cubicBezTo>
                    <a:pt x="9044" y="19523"/>
                    <a:pt x="9849" y="19531"/>
                    <a:pt x="10658" y="19538"/>
                  </a:cubicBezTo>
                  <a:cubicBezTo>
                    <a:pt x="10666" y="20751"/>
                    <a:pt x="10669" y="21967"/>
                    <a:pt x="10673" y="23181"/>
                  </a:cubicBezTo>
                  <a:cubicBezTo>
                    <a:pt x="10367" y="23181"/>
                    <a:pt x="10061" y="23176"/>
                    <a:pt x="9755" y="23176"/>
                  </a:cubicBezTo>
                  <a:cubicBezTo>
                    <a:pt x="9743" y="22285"/>
                    <a:pt x="9736" y="21392"/>
                    <a:pt x="9722" y="20496"/>
                  </a:cubicBezTo>
                  <a:cubicBezTo>
                    <a:pt x="9230" y="20493"/>
                    <a:pt x="8738" y="20493"/>
                    <a:pt x="8247" y="20493"/>
                  </a:cubicBezTo>
                  <a:cubicBezTo>
                    <a:pt x="8243" y="20168"/>
                    <a:pt x="8240" y="19844"/>
                    <a:pt x="8240" y="19520"/>
                  </a:cubicBezTo>
                  <a:close/>
                  <a:moveTo>
                    <a:pt x="8232" y="18624"/>
                  </a:moveTo>
                  <a:lnTo>
                    <a:pt x="8232" y="18624"/>
                  </a:lnTo>
                  <a:cubicBezTo>
                    <a:pt x="9481" y="18627"/>
                    <a:pt x="10731" y="18631"/>
                    <a:pt x="11984" y="18635"/>
                  </a:cubicBezTo>
                  <a:cubicBezTo>
                    <a:pt x="11984" y="20154"/>
                    <a:pt x="11987" y="21668"/>
                    <a:pt x="11984" y="23184"/>
                  </a:cubicBezTo>
                  <a:cubicBezTo>
                    <a:pt x="11685" y="23184"/>
                    <a:pt x="11387" y="23184"/>
                    <a:pt x="11088" y="23181"/>
                  </a:cubicBezTo>
                  <a:cubicBezTo>
                    <a:pt x="11084" y="21821"/>
                    <a:pt x="11081" y="20463"/>
                    <a:pt x="11077" y="19108"/>
                  </a:cubicBezTo>
                  <a:cubicBezTo>
                    <a:pt x="10130" y="19098"/>
                    <a:pt x="9183" y="19090"/>
                    <a:pt x="8235" y="19083"/>
                  </a:cubicBezTo>
                  <a:cubicBezTo>
                    <a:pt x="8232" y="18930"/>
                    <a:pt x="8232" y="18777"/>
                    <a:pt x="8232" y="18624"/>
                  </a:cubicBezTo>
                  <a:close/>
                  <a:moveTo>
                    <a:pt x="12396" y="18639"/>
                  </a:moveTo>
                  <a:lnTo>
                    <a:pt x="12396" y="18639"/>
                  </a:lnTo>
                  <a:cubicBezTo>
                    <a:pt x="14202" y="18646"/>
                    <a:pt x="16009" y="18649"/>
                    <a:pt x="17812" y="18649"/>
                  </a:cubicBezTo>
                  <a:lnTo>
                    <a:pt x="17812" y="19116"/>
                  </a:lnTo>
                  <a:lnTo>
                    <a:pt x="13277" y="19116"/>
                  </a:lnTo>
                  <a:cubicBezTo>
                    <a:pt x="13280" y="20474"/>
                    <a:pt x="13280" y="21833"/>
                    <a:pt x="13280" y="23188"/>
                  </a:cubicBezTo>
                  <a:cubicBezTo>
                    <a:pt x="12986" y="23188"/>
                    <a:pt x="12690" y="23188"/>
                    <a:pt x="12399" y="23184"/>
                  </a:cubicBezTo>
                  <a:cubicBezTo>
                    <a:pt x="12399" y="21668"/>
                    <a:pt x="12399" y="20154"/>
                    <a:pt x="12396" y="18639"/>
                  </a:cubicBezTo>
                  <a:close/>
                  <a:moveTo>
                    <a:pt x="17812" y="19553"/>
                  </a:moveTo>
                  <a:lnTo>
                    <a:pt x="17812" y="20515"/>
                  </a:lnTo>
                  <a:lnTo>
                    <a:pt x="14628" y="20515"/>
                  </a:lnTo>
                  <a:cubicBezTo>
                    <a:pt x="14625" y="21406"/>
                    <a:pt x="14625" y="22299"/>
                    <a:pt x="14625" y="23191"/>
                  </a:cubicBezTo>
                  <a:lnTo>
                    <a:pt x="13692" y="23191"/>
                  </a:lnTo>
                  <a:lnTo>
                    <a:pt x="13692" y="19553"/>
                  </a:lnTo>
                  <a:close/>
                  <a:moveTo>
                    <a:pt x="15040" y="20952"/>
                  </a:moveTo>
                  <a:cubicBezTo>
                    <a:pt x="15965" y="20952"/>
                    <a:pt x="16890" y="20952"/>
                    <a:pt x="17812" y="20955"/>
                  </a:cubicBezTo>
                  <a:lnTo>
                    <a:pt x="17812" y="23198"/>
                  </a:lnTo>
                  <a:cubicBezTo>
                    <a:pt x="16890" y="23198"/>
                    <a:pt x="15965" y="23195"/>
                    <a:pt x="15040" y="23195"/>
                  </a:cubicBezTo>
                  <a:lnTo>
                    <a:pt x="15040" y="20952"/>
                  </a:lnTo>
                  <a:close/>
                  <a:moveTo>
                    <a:pt x="4022" y="20918"/>
                  </a:moveTo>
                  <a:cubicBezTo>
                    <a:pt x="5304" y="20918"/>
                    <a:pt x="6582" y="20922"/>
                    <a:pt x="7864" y="20925"/>
                  </a:cubicBezTo>
                  <a:cubicBezTo>
                    <a:pt x="7868" y="21818"/>
                    <a:pt x="7868" y="22714"/>
                    <a:pt x="7864" y="23606"/>
                  </a:cubicBezTo>
                  <a:cubicBezTo>
                    <a:pt x="8360" y="23610"/>
                    <a:pt x="8859" y="23610"/>
                    <a:pt x="9354" y="23613"/>
                  </a:cubicBezTo>
                  <a:cubicBezTo>
                    <a:pt x="9368" y="24736"/>
                    <a:pt x="9383" y="25854"/>
                    <a:pt x="9390" y="26979"/>
                  </a:cubicBezTo>
                  <a:cubicBezTo>
                    <a:pt x="8421" y="26975"/>
                    <a:pt x="7453" y="26972"/>
                    <a:pt x="6485" y="26972"/>
                  </a:cubicBezTo>
                  <a:cubicBezTo>
                    <a:pt x="5689" y="26972"/>
                    <a:pt x="4892" y="26974"/>
                    <a:pt x="4095" y="26979"/>
                  </a:cubicBezTo>
                  <a:cubicBezTo>
                    <a:pt x="4054" y="24958"/>
                    <a:pt x="4032" y="22936"/>
                    <a:pt x="4022" y="20918"/>
                  </a:cubicBezTo>
                  <a:close/>
                  <a:moveTo>
                    <a:pt x="9758" y="23613"/>
                  </a:moveTo>
                  <a:lnTo>
                    <a:pt x="9758" y="23613"/>
                  </a:lnTo>
                  <a:cubicBezTo>
                    <a:pt x="10064" y="23618"/>
                    <a:pt x="10370" y="23618"/>
                    <a:pt x="10676" y="23618"/>
                  </a:cubicBezTo>
                  <a:cubicBezTo>
                    <a:pt x="10680" y="24739"/>
                    <a:pt x="10683" y="25861"/>
                    <a:pt x="10688" y="26983"/>
                  </a:cubicBezTo>
                  <a:cubicBezTo>
                    <a:pt x="10385" y="26983"/>
                    <a:pt x="10086" y="26979"/>
                    <a:pt x="9784" y="26979"/>
                  </a:cubicBezTo>
                  <a:cubicBezTo>
                    <a:pt x="9777" y="25857"/>
                    <a:pt x="9770" y="24736"/>
                    <a:pt x="9758" y="23613"/>
                  </a:cubicBezTo>
                  <a:close/>
                  <a:moveTo>
                    <a:pt x="11088" y="23621"/>
                  </a:moveTo>
                  <a:cubicBezTo>
                    <a:pt x="11820" y="23621"/>
                    <a:pt x="12549" y="23628"/>
                    <a:pt x="13280" y="23628"/>
                  </a:cubicBezTo>
                  <a:cubicBezTo>
                    <a:pt x="13280" y="24750"/>
                    <a:pt x="13284" y="25876"/>
                    <a:pt x="13284" y="26997"/>
                  </a:cubicBezTo>
                  <a:cubicBezTo>
                    <a:pt x="12552" y="26994"/>
                    <a:pt x="11824" y="26990"/>
                    <a:pt x="11095" y="26987"/>
                  </a:cubicBezTo>
                  <a:cubicBezTo>
                    <a:pt x="11091" y="25864"/>
                    <a:pt x="11091" y="24743"/>
                    <a:pt x="11088" y="23621"/>
                  </a:cubicBezTo>
                  <a:close/>
                  <a:moveTo>
                    <a:pt x="14625" y="23632"/>
                  </a:moveTo>
                  <a:cubicBezTo>
                    <a:pt x="14621" y="24758"/>
                    <a:pt x="14621" y="25879"/>
                    <a:pt x="14621" y="27005"/>
                  </a:cubicBezTo>
                  <a:cubicBezTo>
                    <a:pt x="14311" y="27005"/>
                    <a:pt x="14005" y="27001"/>
                    <a:pt x="13696" y="27001"/>
                  </a:cubicBezTo>
                  <a:cubicBezTo>
                    <a:pt x="13696" y="25876"/>
                    <a:pt x="13696" y="24754"/>
                    <a:pt x="13692" y="23632"/>
                  </a:cubicBezTo>
                  <a:close/>
                  <a:moveTo>
                    <a:pt x="15040" y="23632"/>
                  </a:moveTo>
                  <a:cubicBezTo>
                    <a:pt x="15965" y="23635"/>
                    <a:pt x="16890" y="23635"/>
                    <a:pt x="17812" y="23640"/>
                  </a:cubicBezTo>
                  <a:lnTo>
                    <a:pt x="17812" y="27023"/>
                  </a:lnTo>
                  <a:cubicBezTo>
                    <a:pt x="16886" y="27019"/>
                    <a:pt x="15961" y="27012"/>
                    <a:pt x="15036" y="27009"/>
                  </a:cubicBezTo>
                  <a:cubicBezTo>
                    <a:pt x="15036" y="25883"/>
                    <a:pt x="15036" y="24758"/>
                    <a:pt x="15040" y="23632"/>
                  </a:cubicBezTo>
                  <a:close/>
                  <a:moveTo>
                    <a:pt x="3672" y="20918"/>
                  </a:moveTo>
                  <a:cubicBezTo>
                    <a:pt x="3657" y="23085"/>
                    <a:pt x="3654" y="25253"/>
                    <a:pt x="3694" y="27416"/>
                  </a:cubicBezTo>
                  <a:cubicBezTo>
                    <a:pt x="4741" y="27410"/>
                    <a:pt x="5786" y="27408"/>
                    <a:pt x="6832" y="27408"/>
                  </a:cubicBezTo>
                  <a:cubicBezTo>
                    <a:pt x="7685" y="27408"/>
                    <a:pt x="8539" y="27409"/>
                    <a:pt x="9394" y="27413"/>
                  </a:cubicBezTo>
                  <a:cubicBezTo>
                    <a:pt x="9398" y="27752"/>
                    <a:pt x="9398" y="28094"/>
                    <a:pt x="9402" y="28433"/>
                  </a:cubicBezTo>
                  <a:cubicBezTo>
                    <a:pt x="8268" y="28426"/>
                    <a:pt x="7135" y="28421"/>
                    <a:pt x="6003" y="28421"/>
                  </a:cubicBezTo>
                  <a:cubicBezTo>
                    <a:pt x="4767" y="28421"/>
                    <a:pt x="3531" y="28427"/>
                    <a:pt x="2296" y="28440"/>
                  </a:cubicBezTo>
                  <a:cubicBezTo>
                    <a:pt x="2244" y="26892"/>
                    <a:pt x="2215" y="25508"/>
                    <a:pt x="2215" y="24419"/>
                  </a:cubicBezTo>
                  <a:lnTo>
                    <a:pt x="2215" y="20918"/>
                  </a:lnTo>
                  <a:close/>
                  <a:moveTo>
                    <a:pt x="15036" y="27446"/>
                  </a:moveTo>
                  <a:cubicBezTo>
                    <a:pt x="15961" y="27449"/>
                    <a:pt x="16886" y="27456"/>
                    <a:pt x="17812" y="27460"/>
                  </a:cubicBezTo>
                  <a:lnTo>
                    <a:pt x="17812" y="28483"/>
                  </a:lnTo>
                  <a:cubicBezTo>
                    <a:pt x="16886" y="28483"/>
                    <a:pt x="15961" y="28480"/>
                    <a:pt x="15036" y="28480"/>
                  </a:cubicBezTo>
                  <a:lnTo>
                    <a:pt x="15036" y="27446"/>
                  </a:lnTo>
                  <a:close/>
                  <a:moveTo>
                    <a:pt x="5325" y="28863"/>
                  </a:moveTo>
                  <a:cubicBezTo>
                    <a:pt x="5424" y="34759"/>
                    <a:pt x="5635" y="40646"/>
                    <a:pt x="5853" y="46535"/>
                  </a:cubicBezTo>
                  <a:lnTo>
                    <a:pt x="2247" y="46535"/>
                  </a:lnTo>
                  <a:cubicBezTo>
                    <a:pt x="2022" y="42732"/>
                    <a:pt x="2503" y="34734"/>
                    <a:pt x="2306" y="28877"/>
                  </a:cubicBezTo>
                  <a:cubicBezTo>
                    <a:pt x="3315" y="28866"/>
                    <a:pt x="4320" y="28863"/>
                    <a:pt x="5325" y="28863"/>
                  </a:cubicBezTo>
                  <a:close/>
                  <a:moveTo>
                    <a:pt x="5744" y="28863"/>
                  </a:moveTo>
                  <a:cubicBezTo>
                    <a:pt x="6964" y="28863"/>
                    <a:pt x="8185" y="28866"/>
                    <a:pt x="9402" y="28866"/>
                  </a:cubicBezTo>
                  <a:cubicBezTo>
                    <a:pt x="9434" y="34752"/>
                    <a:pt x="9398" y="40653"/>
                    <a:pt x="9423" y="46535"/>
                  </a:cubicBezTo>
                  <a:lnTo>
                    <a:pt x="6269" y="46535"/>
                  </a:lnTo>
                  <a:cubicBezTo>
                    <a:pt x="6040" y="40646"/>
                    <a:pt x="5792" y="34759"/>
                    <a:pt x="5744" y="28863"/>
                  </a:cubicBezTo>
                  <a:close/>
                  <a:moveTo>
                    <a:pt x="9787" y="27413"/>
                  </a:moveTo>
                  <a:lnTo>
                    <a:pt x="9787" y="27413"/>
                  </a:lnTo>
                  <a:cubicBezTo>
                    <a:pt x="10086" y="27416"/>
                    <a:pt x="10389" y="27416"/>
                    <a:pt x="10688" y="27416"/>
                  </a:cubicBezTo>
                  <a:cubicBezTo>
                    <a:pt x="10705" y="33791"/>
                    <a:pt x="10709" y="40161"/>
                    <a:pt x="10745" y="46535"/>
                  </a:cubicBezTo>
                  <a:lnTo>
                    <a:pt x="9835" y="46535"/>
                  </a:lnTo>
                  <a:cubicBezTo>
                    <a:pt x="9798" y="40161"/>
                    <a:pt x="9824" y="33787"/>
                    <a:pt x="9787" y="27413"/>
                  </a:cubicBezTo>
                  <a:close/>
                  <a:moveTo>
                    <a:pt x="11095" y="27420"/>
                  </a:moveTo>
                  <a:lnTo>
                    <a:pt x="11095" y="27420"/>
                  </a:lnTo>
                  <a:cubicBezTo>
                    <a:pt x="11824" y="27424"/>
                    <a:pt x="12552" y="27427"/>
                    <a:pt x="13284" y="27434"/>
                  </a:cubicBezTo>
                  <a:cubicBezTo>
                    <a:pt x="13280" y="33802"/>
                    <a:pt x="13273" y="40168"/>
                    <a:pt x="13277" y="46535"/>
                  </a:cubicBezTo>
                  <a:lnTo>
                    <a:pt x="11160" y="46535"/>
                  </a:lnTo>
                  <a:cubicBezTo>
                    <a:pt x="11125" y="40161"/>
                    <a:pt x="11110" y="33791"/>
                    <a:pt x="11095" y="27420"/>
                  </a:cubicBezTo>
                  <a:close/>
                  <a:moveTo>
                    <a:pt x="13696" y="27434"/>
                  </a:moveTo>
                  <a:cubicBezTo>
                    <a:pt x="14005" y="27438"/>
                    <a:pt x="14311" y="27438"/>
                    <a:pt x="14621" y="27442"/>
                  </a:cubicBezTo>
                  <a:cubicBezTo>
                    <a:pt x="14613" y="33805"/>
                    <a:pt x="14617" y="40168"/>
                    <a:pt x="14621" y="46535"/>
                  </a:cubicBezTo>
                  <a:lnTo>
                    <a:pt x="13692" y="46535"/>
                  </a:lnTo>
                  <a:cubicBezTo>
                    <a:pt x="13692" y="40168"/>
                    <a:pt x="13696" y="33802"/>
                    <a:pt x="13696" y="27434"/>
                  </a:cubicBezTo>
                  <a:close/>
                  <a:moveTo>
                    <a:pt x="15032" y="28917"/>
                  </a:moveTo>
                  <a:lnTo>
                    <a:pt x="15032" y="28917"/>
                  </a:lnTo>
                  <a:cubicBezTo>
                    <a:pt x="15961" y="28921"/>
                    <a:pt x="16886" y="28921"/>
                    <a:pt x="17812" y="28921"/>
                  </a:cubicBezTo>
                  <a:lnTo>
                    <a:pt x="17812" y="46535"/>
                  </a:lnTo>
                  <a:lnTo>
                    <a:pt x="15036" y="46535"/>
                  </a:lnTo>
                  <a:cubicBezTo>
                    <a:pt x="15032" y="40664"/>
                    <a:pt x="15029" y="34789"/>
                    <a:pt x="15032" y="28917"/>
                  </a:cubicBezTo>
                  <a:close/>
                  <a:moveTo>
                    <a:pt x="8" y="0"/>
                  </a:moveTo>
                  <a:lnTo>
                    <a:pt x="8" y="24419"/>
                  </a:lnTo>
                  <a:cubicBezTo>
                    <a:pt x="8" y="31215"/>
                    <a:pt x="1" y="48866"/>
                    <a:pt x="1" y="48866"/>
                  </a:cubicBezTo>
                  <a:lnTo>
                    <a:pt x="20023" y="48866"/>
                  </a:lnTo>
                  <a:lnTo>
                    <a:pt x="200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
            <p:cNvSpPr/>
            <p:nvPr/>
          </p:nvSpPr>
          <p:spPr>
            <a:xfrm>
              <a:off x="10016001" y="2270290"/>
              <a:ext cx="1617652" cy="1242479"/>
            </a:xfrm>
            <a:custGeom>
              <a:avLst/>
              <a:gdLst/>
              <a:ahLst/>
              <a:cxnLst/>
              <a:rect l="l" t="t" r="r" b="b"/>
              <a:pathLst>
                <a:path w="17178" h="13194" extrusionOk="0">
                  <a:moveTo>
                    <a:pt x="0" y="0"/>
                  </a:moveTo>
                  <a:lnTo>
                    <a:pt x="192" y="13193"/>
                  </a:lnTo>
                  <a:lnTo>
                    <a:pt x="17177" y="13193"/>
                  </a:lnTo>
                  <a:lnTo>
                    <a:pt x="17177" y="106"/>
                  </a:lnTo>
                  <a:cubicBezTo>
                    <a:pt x="17177" y="106"/>
                    <a:pt x="11368" y="208"/>
                    <a:pt x="8497" y="208"/>
                  </a:cubicBezTo>
                  <a:cubicBezTo>
                    <a:pt x="5624" y="208"/>
                    <a:pt x="0" y="0"/>
                    <a:pt x="0" y="0"/>
                  </a:cubicBezTo>
                  <a:close/>
                </a:path>
              </a:pathLst>
            </a:custGeom>
            <a:solidFill>
              <a:srgbClr val="D99E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
            <p:cNvSpPr/>
            <p:nvPr/>
          </p:nvSpPr>
          <p:spPr>
            <a:xfrm>
              <a:off x="9959322" y="2226755"/>
              <a:ext cx="1731027" cy="1329559"/>
            </a:xfrm>
            <a:custGeom>
              <a:avLst/>
              <a:gdLst/>
              <a:ahLst/>
              <a:cxnLst/>
              <a:rect l="l" t="t" r="r" b="b"/>
              <a:pathLst>
                <a:path w="17178" h="13194" extrusionOk="0">
                  <a:moveTo>
                    <a:pt x="0" y="0"/>
                  </a:moveTo>
                  <a:lnTo>
                    <a:pt x="192" y="13193"/>
                  </a:lnTo>
                  <a:lnTo>
                    <a:pt x="17177" y="13193"/>
                  </a:lnTo>
                  <a:lnTo>
                    <a:pt x="17177" y="106"/>
                  </a:lnTo>
                  <a:cubicBezTo>
                    <a:pt x="17177" y="106"/>
                    <a:pt x="11368" y="208"/>
                    <a:pt x="8497" y="208"/>
                  </a:cubicBezTo>
                  <a:cubicBezTo>
                    <a:pt x="5624" y="208"/>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
            <p:cNvSpPr/>
            <p:nvPr/>
          </p:nvSpPr>
          <p:spPr>
            <a:xfrm>
              <a:off x="10056683" y="2500066"/>
              <a:ext cx="1469900" cy="67049"/>
            </a:xfrm>
            <a:custGeom>
              <a:avLst/>
              <a:gdLst/>
              <a:ahLst/>
              <a:cxnLst/>
              <a:rect l="l" t="t" r="r" b="b"/>
              <a:pathLst>
                <a:path w="15609" h="712" extrusionOk="0">
                  <a:moveTo>
                    <a:pt x="15609" y="1"/>
                  </a:moveTo>
                  <a:cubicBezTo>
                    <a:pt x="15609" y="1"/>
                    <a:pt x="11635" y="216"/>
                    <a:pt x="8029" y="216"/>
                  </a:cubicBezTo>
                  <a:cubicBezTo>
                    <a:pt x="4423" y="216"/>
                    <a:pt x="1" y="1"/>
                    <a:pt x="1" y="1"/>
                  </a:cubicBezTo>
                  <a:lnTo>
                    <a:pt x="1" y="1"/>
                  </a:lnTo>
                  <a:lnTo>
                    <a:pt x="27" y="504"/>
                  </a:lnTo>
                  <a:cubicBezTo>
                    <a:pt x="759" y="540"/>
                    <a:pt x="4765" y="712"/>
                    <a:pt x="8029" y="712"/>
                  </a:cubicBezTo>
                  <a:cubicBezTo>
                    <a:pt x="11333" y="712"/>
                    <a:pt x="14945" y="537"/>
                    <a:pt x="15609" y="504"/>
                  </a:cubicBezTo>
                  <a:lnTo>
                    <a:pt x="156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
            <p:cNvSpPr/>
            <p:nvPr/>
          </p:nvSpPr>
          <p:spPr>
            <a:xfrm>
              <a:off x="10050185" y="2547433"/>
              <a:ext cx="1476397" cy="891507"/>
            </a:xfrm>
            <a:custGeom>
              <a:avLst/>
              <a:gdLst/>
              <a:ahLst/>
              <a:cxnLst/>
              <a:rect l="l" t="t" r="r" b="b"/>
              <a:pathLst>
                <a:path w="15678" h="9467" extrusionOk="0">
                  <a:moveTo>
                    <a:pt x="113" y="1"/>
                  </a:moveTo>
                  <a:lnTo>
                    <a:pt x="1" y="9467"/>
                  </a:lnTo>
                  <a:lnTo>
                    <a:pt x="15678" y="9467"/>
                  </a:lnTo>
                  <a:lnTo>
                    <a:pt x="15678" y="1"/>
                  </a:lnTo>
                  <a:cubicBezTo>
                    <a:pt x="15014" y="34"/>
                    <a:pt x="11402" y="209"/>
                    <a:pt x="8098" y="209"/>
                  </a:cubicBezTo>
                  <a:cubicBezTo>
                    <a:pt x="4834" y="209"/>
                    <a:pt x="843" y="37"/>
                    <a:pt x="1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
            <p:cNvSpPr/>
            <p:nvPr/>
          </p:nvSpPr>
          <p:spPr>
            <a:xfrm>
              <a:off x="9897535" y="1255510"/>
              <a:ext cx="145304" cy="112816"/>
            </a:xfrm>
            <a:custGeom>
              <a:avLst/>
              <a:gdLst/>
              <a:ahLst/>
              <a:cxnLst/>
              <a:rect l="l" t="t" r="r" b="b"/>
              <a:pathLst>
                <a:path w="1543" h="1198" extrusionOk="0">
                  <a:moveTo>
                    <a:pt x="678" y="1"/>
                  </a:moveTo>
                  <a:cubicBezTo>
                    <a:pt x="429" y="1"/>
                    <a:pt x="183" y="217"/>
                    <a:pt x="107" y="535"/>
                  </a:cubicBezTo>
                  <a:cubicBezTo>
                    <a:pt x="0" y="971"/>
                    <a:pt x="369" y="1198"/>
                    <a:pt x="671" y="1198"/>
                  </a:cubicBezTo>
                  <a:cubicBezTo>
                    <a:pt x="679" y="1198"/>
                    <a:pt x="686" y="1197"/>
                    <a:pt x="693" y="1197"/>
                  </a:cubicBezTo>
                  <a:cubicBezTo>
                    <a:pt x="999" y="1182"/>
                    <a:pt x="1542" y="636"/>
                    <a:pt x="984" y="126"/>
                  </a:cubicBezTo>
                  <a:cubicBezTo>
                    <a:pt x="890" y="40"/>
                    <a:pt x="784" y="1"/>
                    <a:pt x="6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
            <p:cNvSpPr/>
            <p:nvPr/>
          </p:nvSpPr>
          <p:spPr>
            <a:xfrm>
              <a:off x="9897535" y="1232909"/>
              <a:ext cx="145304" cy="112816"/>
            </a:xfrm>
            <a:custGeom>
              <a:avLst/>
              <a:gdLst/>
              <a:ahLst/>
              <a:cxnLst/>
              <a:rect l="l" t="t" r="r" b="b"/>
              <a:pathLst>
                <a:path w="1543" h="1198" extrusionOk="0">
                  <a:moveTo>
                    <a:pt x="678" y="0"/>
                  </a:moveTo>
                  <a:cubicBezTo>
                    <a:pt x="429" y="0"/>
                    <a:pt x="183" y="217"/>
                    <a:pt x="107" y="534"/>
                  </a:cubicBezTo>
                  <a:cubicBezTo>
                    <a:pt x="0" y="971"/>
                    <a:pt x="369" y="1197"/>
                    <a:pt x="671" y="1197"/>
                  </a:cubicBezTo>
                  <a:cubicBezTo>
                    <a:pt x="679" y="1197"/>
                    <a:pt x="686" y="1197"/>
                    <a:pt x="693" y="1197"/>
                  </a:cubicBezTo>
                  <a:cubicBezTo>
                    <a:pt x="999" y="1182"/>
                    <a:pt x="1542" y="636"/>
                    <a:pt x="984" y="126"/>
                  </a:cubicBezTo>
                  <a:cubicBezTo>
                    <a:pt x="890" y="39"/>
                    <a:pt x="784" y="0"/>
                    <a:pt x="6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extLst>
    <p:ext uri="{DCECCB84-F9BA-43D5-87BE-67443E8EF086}">
      <p15:sldGuideLst xmlns:p15="http://schemas.microsoft.com/office/powerpoint/2012/main">
        <p15:guide id="1" pos="4725">
          <p15:clr>
            <a:srgbClr val="FA7B17"/>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443"/>
        <p:cNvGrpSpPr/>
        <p:nvPr/>
      </p:nvGrpSpPr>
      <p:grpSpPr>
        <a:xfrm>
          <a:off x="0" y="0"/>
          <a:ext cx="0" cy="0"/>
          <a:chOff x="0" y="0"/>
          <a:chExt cx="0" cy="0"/>
        </a:xfrm>
      </p:grpSpPr>
      <p:grpSp>
        <p:nvGrpSpPr>
          <p:cNvPr id="1444" name="Google Shape;1444;p7"/>
          <p:cNvGrpSpPr/>
          <p:nvPr/>
        </p:nvGrpSpPr>
        <p:grpSpPr>
          <a:xfrm flipH="1">
            <a:off x="7805562" y="3376138"/>
            <a:ext cx="1066394" cy="1448348"/>
            <a:chOff x="-1821775" y="2995138"/>
            <a:chExt cx="1066394" cy="1448348"/>
          </a:xfrm>
        </p:grpSpPr>
        <p:sp>
          <p:nvSpPr>
            <p:cNvPr id="1445" name="Google Shape;1445;p7"/>
            <p:cNvSpPr/>
            <p:nvPr/>
          </p:nvSpPr>
          <p:spPr>
            <a:xfrm>
              <a:off x="-1821775" y="2995138"/>
              <a:ext cx="1066394" cy="1448346"/>
            </a:xfrm>
            <a:custGeom>
              <a:avLst/>
              <a:gdLst/>
              <a:ahLst/>
              <a:cxnLst/>
              <a:rect l="l" t="t" r="r" b="b"/>
              <a:pathLst>
                <a:path w="14239" h="19339" extrusionOk="0">
                  <a:moveTo>
                    <a:pt x="7117" y="1"/>
                  </a:moveTo>
                  <a:cubicBezTo>
                    <a:pt x="3188" y="1"/>
                    <a:pt x="1" y="3188"/>
                    <a:pt x="1" y="7122"/>
                  </a:cubicBezTo>
                  <a:lnTo>
                    <a:pt x="1" y="19338"/>
                  </a:lnTo>
                  <a:lnTo>
                    <a:pt x="470" y="19338"/>
                  </a:lnTo>
                  <a:lnTo>
                    <a:pt x="470" y="7122"/>
                  </a:lnTo>
                  <a:cubicBezTo>
                    <a:pt x="470" y="3454"/>
                    <a:pt x="3454" y="471"/>
                    <a:pt x="7117" y="471"/>
                  </a:cubicBezTo>
                  <a:cubicBezTo>
                    <a:pt x="10785" y="471"/>
                    <a:pt x="13769" y="3454"/>
                    <a:pt x="13769" y="7122"/>
                  </a:cubicBezTo>
                  <a:lnTo>
                    <a:pt x="13769" y="19338"/>
                  </a:lnTo>
                  <a:lnTo>
                    <a:pt x="14238" y="19338"/>
                  </a:lnTo>
                  <a:lnTo>
                    <a:pt x="14238" y="7122"/>
                  </a:lnTo>
                  <a:cubicBezTo>
                    <a:pt x="14238" y="3188"/>
                    <a:pt x="11051" y="1"/>
                    <a:pt x="71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7"/>
            <p:cNvSpPr/>
            <p:nvPr/>
          </p:nvSpPr>
          <p:spPr>
            <a:xfrm>
              <a:off x="-1730705" y="3086282"/>
              <a:ext cx="884256" cy="1357202"/>
            </a:xfrm>
            <a:custGeom>
              <a:avLst/>
              <a:gdLst/>
              <a:ahLst/>
              <a:cxnLst/>
              <a:rect l="l" t="t" r="r" b="b"/>
              <a:pathLst>
                <a:path w="11807" h="18122" extrusionOk="0">
                  <a:moveTo>
                    <a:pt x="5901" y="1"/>
                  </a:moveTo>
                  <a:cubicBezTo>
                    <a:pt x="2649" y="1"/>
                    <a:pt x="1" y="2648"/>
                    <a:pt x="1" y="5905"/>
                  </a:cubicBezTo>
                  <a:lnTo>
                    <a:pt x="1" y="18121"/>
                  </a:lnTo>
                  <a:lnTo>
                    <a:pt x="467" y="18121"/>
                  </a:lnTo>
                  <a:lnTo>
                    <a:pt x="467" y="5905"/>
                  </a:lnTo>
                  <a:cubicBezTo>
                    <a:pt x="467" y="2907"/>
                    <a:pt x="2907" y="467"/>
                    <a:pt x="5901" y="467"/>
                  </a:cubicBezTo>
                  <a:cubicBezTo>
                    <a:pt x="8900" y="467"/>
                    <a:pt x="11339" y="2907"/>
                    <a:pt x="11339" y="5905"/>
                  </a:cubicBezTo>
                  <a:lnTo>
                    <a:pt x="11339" y="18121"/>
                  </a:lnTo>
                  <a:lnTo>
                    <a:pt x="11806" y="18121"/>
                  </a:lnTo>
                  <a:lnTo>
                    <a:pt x="11806" y="5905"/>
                  </a:lnTo>
                  <a:cubicBezTo>
                    <a:pt x="11806" y="2648"/>
                    <a:pt x="9158" y="1"/>
                    <a:pt x="59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7"/>
            <p:cNvSpPr/>
            <p:nvPr/>
          </p:nvSpPr>
          <p:spPr>
            <a:xfrm>
              <a:off x="-1639785" y="3177427"/>
              <a:ext cx="702417" cy="1266058"/>
            </a:xfrm>
            <a:custGeom>
              <a:avLst/>
              <a:gdLst/>
              <a:ahLst/>
              <a:cxnLst/>
              <a:rect l="l" t="t" r="r" b="b"/>
              <a:pathLst>
                <a:path w="9379" h="16905" extrusionOk="0">
                  <a:moveTo>
                    <a:pt x="4687" y="0"/>
                  </a:moveTo>
                  <a:cubicBezTo>
                    <a:pt x="2105" y="0"/>
                    <a:pt x="0" y="2102"/>
                    <a:pt x="0" y="4688"/>
                  </a:cubicBezTo>
                  <a:lnTo>
                    <a:pt x="0" y="16904"/>
                  </a:lnTo>
                  <a:lnTo>
                    <a:pt x="469" y="16904"/>
                  </a:lnTo>
                  <a:lnTo>
                    <a:pt x="469" y="4688"/>
                  </a:lnTo>
                  <a:cubicBezTo>
                    <a:pt x="469" y="2361"/>
                    <a:pt x="2364" y="466"/>
                    <a:pt x="4687" y="466"/>
                  </a:cubicBezTo>
                  <a:cubicBezTo>
                    <a:pt x="7015" y="466"/>
                    <a:pt x="8910" y="2361"/>
                    <a:pt x="8910" y="4688"/>
                  </a:cubicBezTo>
                  <a:lnTo>
                    <a:pt x="8910" y="16904"/>
                  </a:lnTo>
                  <a:lnTo>
                    <a:pt x="9379" y="16904"/>
                  </a:lnTo>
                  <a:lnTo>
                    <a:pt x="9379" y="4688"/>
                  </a:lnTo>
                  <a:cubicBezTo>
                    <a:pt x="9379" y="2102"/>
                    <a:pt x="7274" y="0"/>
                    <a:pt x="46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7"/>
            <p:cNvSpPr/>
            <p:nvPr/>
          </p:nvSpPr>
          <p:spPr>
            <a:xfrm>
              <a:off x="-1548715" y="3268197"/>
              <a:ext cx="520278" cy="1175288"/>
            </a:xfrm>
            <a:custGeom>
              <a:avLst/>
              <a:gdLst/>
              <a:ahLst/>
              <a:cxnLst/>
              <a:rect l="l" t="t" r="r" b="b"/>
              <a:pathLst>
                <a:path w="6947" h="15693" extrusionOk="0">
                  <a:moveTo>
                    <a:pt x="3471" y="1"/>
                  </a:moveTo>
                  <a:cubicBezTo>
                    <a:pt x="1560" y="1"/>
                    <a:pt x="1" y="1560"/>
                    <a:pt x="1" y="3476"/>
                  </a:cubicBezTo>
                  <a:lnTo>
                    <a:pt x="1" y="15692"/>
                  </a:lnTo>
                  <a:lnTo>
                    <a:pt x="467" y="15692"/>
                  </a:lnTo>
                  <a:lnTo>
                    <a:pt x="467" y="3476"/>
                  </a:lnTo>
                  <a:cubicBezTo>
                    <a:pt x="467" y="1818"/>
                    <a:pt x="1815" y="471"/>
                    <a:pt x="3471" y="471"/>
                  </a:cubicBezTo>
                  <a:cubicBezTo>
                    <a:pt x="5129" y="471"/>
                    <a:pt x="6480" y="1818"/>
                    <a:pt x="6480" y="3476"/>
                  </a:cubicBezTo>
                  <a:lnTo>
                    <a:pt x="6480" y="15692"/>
                  </a:lnTo>
                  <a:lnTo>
                    <a:pt x="6946" y="15692"/>
                  </a:lnTo>
                  <a:lnTo>
                    <a:pt x="6946" y="3476"/>
                  </a:lnTo>
                  <a:cubicBezTo>
                    <a:pt x="6946" y="1560"/>
                    <a:pt x="5387" y="1"/>
                    <a:pt x="3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7"/>
            <p:cNvSpPr/>
            <p:nvPr/>
          </p:nvSpPr>
          <p:spPr>
            <a:xfrm>
              <a:off x="-1457646" y="3359342"/>
              <a:ext cx="338140" cy="1084144"/>
            </a:xfrm>
            <a:custGeom>
              <a:avLst/>
              <a:gdLst/>
              <a:ahLst/>
              <a:cxnLst/>
              <a:rect l="l" t="t" r="r" b="b"/>
              <a:pathLst>
                <a:path w="4515" h="14476" extrusionOk="0">
                  <a:moveTo>
                    <a:pt x="2255" y="1"/>
                  </a:moveTo>
                  <a:cubicBezTo>
                    <a:pt x="1014" y="1"/>
                    <a:pt x="1" y="1013"/>
                    <a:pt x="1" y="2259"/>
                  </a:cubicBezTo>
                  <a:lnTo>
                    <a:pt x="1" y="14475"/>
                  </a:lnTo>
                  <a:lnTo>
                    <a:pt x="468" y="14475"/>
                  </a:lnTo>
                  <a:lnTo>
                    <a:pt x="468" y="2259"/>
                  </a:lnTo>
                  <a:cubicBezTo>
                    <a:pt x="468" y="1272"/>
                    <a:pt x="1268" y="467"/>
                    <a:pt x="2255" y="467"/>
                  </a:cubicBezTo>
                  <a:cubicBezTo>
                    <a:pt x="3247" y="467"/>
                    <a:pt x="4047" y="1272"/>
                    <a:pt x="4047" y="2259"/>
                  </a:cubicBezTo>
                  <a:lnTo>
                    <a:pt x="4047" y="14475"/>
                  </a:lnTo>
                  <a:lnTo>
                    <a:pt x="4514" y="14475"/>
                  </a:lnTo>
                  <a:lnTo>
                    <a:pt x="4514" y="2259"/>
                  </a:lnTo>
                  <a:cubicBezTo>
                    <a:pt x="4514" y="1013"/>
                    <a:pt x="3501" y="1"/>
                    <a:pt x="22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7"/>
            <p:cNvSpPr/>
            <p:nvPr/>
          </p:nvSpPr>
          <p:spPr>
            <a:xfrm>
              <a:off x="-1366726" y="3450187"/>
              <a:ext cx="156301" cy="993299"/>
            </a:xfrm>
            <a:custGeom>
              <a:avLst/>
              <a:gdLst/>
              <a:ahLst/>
              <a:cxnLst/>
              <a:rect l="l" t="t" r="r" b="b"/>
              <a:pathLst>
                <a:path w="2087" h="13263" extrusionOk="0">
                  <a:moveTo>
                    <a:pt x="1041" y="0"/>
                  </a:moveTo>
                  <a:cubicBezTo>
                    <a:pt x="470" y="0"/>
                    <a:pt x="0" y="471"/>
                    <a:pt x="0" y="1046"/>
                  </a:cubicBezTo>
                  <a:lnTo>
                    <a:pt x="0" y="13262"/>
                  </a:lnTo>
                  <a:lnTo>
                    <a:pt x="466" y="13262"/>
                  </a:lnTo>
                  <a:lnTo>
                    <a:pt x="466" y="1046"/>
                  </a:lnTo>
                  <a:cubicBezTo>
                    <a:pt x="466" y="729"/>
                    <a:pt x="725" y="471"/>
                    <a:pt x="1041" y="471"/>
                  </a:cubicBezTo>
                  <a:cubicBezTo>
                    <a:pt x="1362" y="471"/>
                    <a:pt x="1617" y="729"/>
                    <a:pt x="1617" y="1046"/>
                  </a:cubicBezTo>
                  <a:lnTo>
                    <a:pt x="1617" y="13262"/>
                  </a:lnTo>
                  <a:lnTo>
                    <a:pt x="2087" y="13262"/>
                  </a:lnTo>
                  <a:lnTo>
                    <a:pt x="2087" y="1046"/>
                  </a:lnTo>
                  <a:cubicBezTo>
                    <a:pt x="2087" y="471"/>
                    <a:pt x="1617" y="0"/>
                    <a:pt x="10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1" name="Google Shape;1451;p7"/>
          <p:cNvGrpSpPr/>
          <p:nvPr/>
        </p:nvGrpSpPr>
        <p:grpSpPr>
          <a:xfrm flipH="1">
            <a:off x="7067852" y="3884298"/>
            <a:ext cx="723442" cy="982560"/>
            <a:chOff x="-1821775" y="2995138"/>
            <a:chExt cx="1066394" cy="1448348"/>
          </a:xfrm>
        </p:grpSpPr>
        <p:sp>
          <p:nvSpPr>
            <p:cNvPr id="1452" name="Google Shape;1452;p7"/>
            <p:cNvSpPr/>
            <p:nvPr/>
          </p:nvSpPr>
          <p:spPr>
            <a:xfrm>
              <a:off x="-1821775" y="2995138"/>
              <a:ext cx="1066394" cy="1448346"/>
            </a:xfrm>
            <a:custGeom>
              <a:avLst/>
              <a:gdLst/>
              <a:ahLst/>
              <a:cxnLst/>
              <a:rect l="l" t="t" r="r" b="b"/>
              <a:pathLst>
                <a:path w="14239" h="19339" extrusionOk="0">
                  <a:moveTo>
                    <a:pt x="7117" y="1"/>
                  </a:moveTo>
                  <a:cubicBezTo>
                    <a:pt x="3188" y="1"/>
                    <a:pt x="1" y="3188"/>
                    <a:pt x="1" y="7122"/>
                  </a:cubicBezTo>
                  <a:lnTo>
                    <a:pt x="1" y="19338"/>
                  </a:lnTo>
                  <a:lnTo>
                    <a:pt x="470" y="19338"/>
                  </a:lnTo>
                  <a:lnTo>
                    <a:pt x="470" y="7122"/>
                  </a:lnTo>
                  <a:cubicBezTo>
                    <a:pt x="470" y="3454"/>
                    <a:pt x="3454" y="471"/>
                    <a:pt x="7117" y="471"/>
                  </a:cubicBezTo>
                  <a:cubicBezTo>
                    <a:pt x="10785" y="471"/>
                    <a:pt x="13769" y="3454"/>
                    <a:pt x="13769" y="7122"/>
                  </a:cubicBezTo>
                  <a:lnTo>
                    <a:pt x="13769" y="19338"/>
                  </a:lnTo>
                  <a:lnTo>
                    <a:pt x="14238" y="19338"/>
                  </a:lnTo>
                  <a:lnTo>
                    <a:pt x="14238" y="7122"/>
                  </a:lnTo>
                  <a:cubicBezTo>
                    <a:pt x="14238" y="3188"/>
                    <a:pt x="11051" y="1"/>
                    <a:pt x="7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7"/>
            <p:cNvSpPr/>
            <p:nvPr/>
          </p:nvSpPr>
          <p:spPr>
            <a:xfrm>
              <a:off x="-1730705" y="3086282"/>
              <a:ext cx="884256" cy="1357202"/>
            </a:xfrm>
            <a:custGeom>
              <a:avLst/>
              <a:gdLst/>
              <a:ahLst/>
              <a:cxnLst/>
              <a:rect l="l" t="t" r="r" b="b"/>
              <a:pathLst>
                <a:path w="11807" h="18122" extrusionOk="0">
                  <a:moveTo>
                    <a:pt x="5901" y="1"/>
                  </a:moveTo>
                  <a:cubicBezTo>
                    <a:pt x="2649" y="1"/>
                    <a:pt x="1" y="2648"/>
                    <a:pt x="1" y="5905"/>
                  </a:cubicBezTo>
                  <a:lnTo>
                    <a:pt x="1" y="18121"/>
                  </a:lnTo>
                  <a:lnTo>
                    <a:pt x="467" y="18121"/>
                  </a:lnTo>
                  <a:lnTo>
                    <a:pt x="467" y="5905"/>
                  </a:lnTo>
                  <a:cubicBezTo>
                    <a:pt x="467" y="2907"/>
                    <a:pt x="2907" y="467"/>
                    <a:pt x="5901" y="467"/>
                  </a:cubicBezTo>
                  <a:cubicBezTo>
                    <a:pt x="8900" y="467"/>
                    <a:pt x="11339" y="2907"/>
                    <a:pt x="11339" y="5905"/>
                  </a:cubicBezTo>
                  <a:lnTo>
                    <a:pt x="11339" y="18121"/>
                  </a:lnTo>
                  <a:lnTo>
                    <a:pt x="11806" y="18121"/>
                  </a:lnTo>
                  <a:lnTo>
                    <a:pt x="11806" y="5905"/>
                  </a:lnTo>
                  <a:cubicBezTo>
                    <a:pt x="11806" y="2648"/>
                    <a:pt x="9158" y="1"/>
                    <a:pt x="59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7"/>
            <p:cNvSpPr/>
            <p:nvPr/>
          </p:nvSpPr>
          <p:spPr>
            <a:xfrm>
              <a:off x="-1639785" y="3177427"/>
              <a:ext cx="702417" cy="1266058"/>
            </a:xfrm>
            <a:custGeom>
              <a:avLst/>
              <a:gdLst/>
              <a:ahLst/>
              <a:cxnLst/>
              <a:rect l="l" t="t" r="r" b="b"/>
              <a:pathLst>
                <a:path w="9379" h="16905" extrusionOk="0">
                  <a:moveTo>
                    <a:pt x="4687" y="0"/>
                  </a:moveTo>
                  <a:cubicBezTo>
                    <a:pt x="2105" y="0"/>
                    <a:pt x="0" y="2102"/>
                    <a:pt x="0" y="4688"/>
                  </a:cubicBezTo>
                  <a:lnTo>
                    <a:pt x="0" y="16904"/>
                  </a:lnTo>
                  <a:lnTo>
                    <a:pt x="469" y="16904"/>
                  </a:lnTo>
                  <a:lnTo>
                    <a:pt x="469" y="4688"/>
                  </a:lnTo>
                  <a:cubicBezTo>
                    <a:pt x="469" y="2361"/>
                    <a:pt x="2364" y="466"/>
                    <a:pt x="4687" y="466"/>
                  </a:cubicBezTo>
                  <a:cubicBezTo>
                    <a:pt x="7015" y="466"/>
                    <a:pt x="8910" y="2361"/>
                    <a:pt x="8910" y="4688"/>
                  </a:cubicBezTo>
                  <a:lnTo>
                    <a:pt x="8910" y="16904"/>
                  </a:lnTo>
                  <a:lnTo>
                    <a:pt x="9379" y="16904"/>
                  </a:lnTo>
                  <a:lnTo>
                    <a:pt x="9379" y="4688"/>
                  </a:lnTo>
                  <a:cubicBezTo>
                    <a:pt x="9379" y="2102"/>
                    <a:pt x="7274" y="0"/>
                    <a:pt x="46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7"/>
            <p:cNvSpPr/>
            <p:nvPr/>
          </p:nvSpPr>
          <p:spPr>
            <a:xfrm>
              <a:off x="-1548715" y="3268197"/>
              <a:ext cx="520278" cy="1175288"/>
            </a:xfrm>
            <a:custGeom>
              <a:avLst/>
              <a:gdLst/>
              <a:ahLst/>
              <a:cxnLst/>
              <a:rect l="l" t="t" r="r" b="b"/>
              <a:pathLst>
                <a:path w="6947" h="15693" extrusionOk="0">
                  <a:moveTo>
                    <a:pt x="3471" y="1"/>
                  </a:moveTo>
                  <a:cubicBezTo>
                    <a:pt x="1560" y="1"/>
                    <a:pt x="1" y="1560"/>
                    <a:pt x="1" y="3476"/>
                  </a:cubicBezTo>
                  <a:lnTo>
                    <a:pt x="1" y="15692"/>
                  </a:lnTo>
                  <a:lnTo>
                    <a:pt x="467" y="15692"/>
                  </a:lnTo>
                  <a:lnTo>
                    <a:pt x="467" y="3476"/>
                  </a:lnTo>
                  <a:cubicBezTo>
                    <a:pt x="467" y="1818"/>
                    <a:pt x="1815" y="471"/>
                    <a:pt x="3471" y="471"/>
                  </a:cubicBezTo>
                  <a:cubicBezTo>
                    <a:pt x="5129" y="471"/>
                    <a:pt x="6480" y="1818"/>
                    <a:pt x="6480" y="3476"/>
                  </a:cubicBezTo>
                  <a:lnTo>
                    <a:pt x="6480" y="15692"/>
                  </a:lnTo>
                  <a:lnTo>
                    <a:pt x="6946" y="15692"/>
                  </a:lnTo>
                  <a:lnTo>
                    <a:pt x="6946" y="3476"/>
                  </a:lnTo>
                  <a:cubicBezTo>
                    <a:pt x="6946" y="1560"/>
                    <a:pt x="5387" y="1"/>
                    <a:pt x="34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7"/>
            <p:cNvSpPr/>
            <p:nvPr/>
          </p:nvSpPr>
          <p:spPr>
            <a:xfrm>
              <a:off x="-1457646" y="3359342"/>
              <a:ext cx="338140" cy="1084144"/>
            </a:xfrm>
            <a:custGeom>
              <a:avLst/>
              <a:gdLst/>
              <a:ahLst/>
              <a:cxnLst/>
              <a:rect l="l" t="t" r="r" b="b"/>
              <a:pathLst>
                <a:path w="4515" h="14476" extrusionOk="0">
                  <a:moveTo>
                    <a:pt x="2255" y="1"/>
                  </a:moveTo>
                  <a:cubicBezTo>
                    <a:pt x="1014" y="1"/>
                    <a:pt x="1" y="1013"/>
                    <a:pt x="1" y="2259"/>
                  </a:cubicBezTo>
                  <a:lnTo>
                    <a:pt x="1" y="14475"/>
                  </a:lnTo>
                  <a:lnTo>
                    <a:pt x="468" y="14475"/>
                  </a:lnTo>
                  <a:lnTo>
                    <a:pt x="468" y="2259"/>
                  </a:lnTo>
                  <a:cubicBezTo>
                    <a:pt x="468" y="1272"/>
                    <a:pt x="1268" y="467"/>
                    <a:pt x="2255" y="467"/>
                  </a:cubicBezTo>
                  <a:cubicBezTo>
                    <a:pt x="3247" y="467"/>
                    <a:pt x="4047" y="1272"/>
                    <a:pt x="4047" y="2259"/>
                  </a:cubicBezTo>
                  <a:lnTo>
                    <a:pt x="4047" y="14475"/>
                  </a:lnTo>
                  <a:lnTo>
                    <a:pt x="4514" y="14475"/>
                  </a:lnTo>
                  <a:lnTo>
                    <a:pt x="4514" y="2259"/>
                  </a:lnTo>
                  <a:cubicBezTo>
                    <a:pt x="4514" y="1013"/>
                    <a:pt x="3501" y="1"/>
                    <a:pt x="22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7"/>
            <p:cNvSpPr/>
            <p:nvPr/>
          </p:nvSpPr>
          <p:spPr>
            <a:xfrm>
              <a:off x="-1366726" y="3450187"/>
              <a:ext cx="156301" cy="993299"/>
            </a:xfrm>
            <a:custGeom>
              <a:avLst/>
              <a:gdLst/>
              <a:ahLst/>
              <a:cxnLst/>
              <a:rect l="l" t="t" r="r" b="b"/>
              <a:pathLst>
                <a:path w="2087" h="13263" extrusionOk="0">
                  <a:moveTo>
                    <a:pt x="1041" y="0"/>
                  </a:moveTo>
                  <a:cubicBezTo>
                    <a:pt x="470" y="0"/>
                    <a:pt x="0" y="471"/>
                    <a:pt x="0" y="1046"/>
                  </a:cubicBezTo>
                  <a:lnTo>
                    <a:pt x="0" y="13262"/>
                  </a:lnTo>
                  <a:lnTo>
                    <a:pt x="466" y="13262"/>
                  </a:lnTo>
                  <a:lnTo>
                    <a:pt x="466" y="1046"/>
                  </a:lnTo>
                  <a:cubicBezTo>
                    <a:pt x="466" y="729"/>
                    <a:pt x="725" y="471"/>
                    <a:pt x="1041" y="471"/>
                  </a:cubicBezTo>
                  <a:cubicBezTo>
                    <a:pt x="1362" y="471"/>
                    <a:pt x="1617" y="729"/>
                    <a:pt x="1617" y="1046"/>
                  </a:cubicBezTo>
                  <a:lnTo>
                    <a:pt x="1617" y="13262"/>
                  </a:lnTo>
                  <a:lnTo>
                    <a:pt x="2087" y="13262"/>
                  </a:lnTo>
                  <a:lnTo>
                    <a:pt x="2087" y="1046"/>
                  </a:lnTo>
                  <a:cubicBezTo>
                    <a:pt x="2087" y="471"/>
                    <a:pt x="1617" y="0"/>
                    <a:pt x="10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8" name="Google Shape;1458;p7"/>
          <p:cNvGrpSpPr/>
          <p:nvPr/>
        </p:nvGrpSpPr>
        <p:grpSpPr>
          <a:xfrm flipH="1">
            <a:off x="528065" y="4249196"/>
            <a:ext cx="423572" cy="575284"/>
            <a:chOff x="-1821775" y="2995138"/>
            <a:chExt cx="1066394" cy="1448348"/>
          </a:xfrm>
        </p:grpSpPr>
        <p:sp>
          <p:nvSpPr>
            <p:cNvPr id="1459" name="Google Shape;1459;p7"/>
            <p:cNvSpPr/>
            <p:nvPr/>
          </p:nvSpPr>
          <p:spPr>
            <a:xfrm>
              <a:off x="-1821775" y="2995138"/>
              <a:ext cx="1066394" cy="1448346"/>
            </a:xfrm>
            <a:custGeom>
              <a:avLst/>
              <a:gdLst/>
              <a:ahLst/>
              <a:cxnLst/>
              <a:rect l="l" t="t" r="r" b="b"/>
              <a:pathLst>
                <a:path w="14239" h="19339" extrusionOk="0">
                  <a:moveTo>
                    <a:pt x="7117" y="1"/>
                  </a:moveTo>
                  <a:cubicBezTo>
                    <a:pt x="3188" y="1"/>
                    <a:pt x="1" y="3188"/>
                    <a:pt x="1" y="7122"/>
                  </a:cubicBezTo>
                  <a:lnTo>
                    <a:pt x="1" y="19338"/>
                  </a:lnTo>
                  <a:lnTo>
                    <a:pt x="470" y="19338"/>
                  </a:lnTo>
                  <a:lnTo>
                    <a:pt x="470" y="7122"/>
                  </a:lnTo>
                  <a:cubicBezTo>
                    <a:pt x="470" y="3454"/>
                    <a:pt x="3454" y="471"/>
                    <a:pt x="7117" y="471"/>
                  </a:cubicBezTo>
                  <a:cubicBezTo>
                    <a:pt x="10785" y="471"/>
                    <a:pt x="13769" y="3454"/>
                    <a:pt x="13769" y="7122"/>
                  </a:cubicBezTo>
                  <a:lnTo>
                    <a:pt x="13769" y="19338"/>
                  </a:lnTo>
                  <a:lnTo>
                    <a:pt x="14238" y="19338"/>
                  </a:lnTo>
                  <a:lnTo>
                    <a:pt x="14238" y="7122"/>
                  </a:lnTo>
                  <a:cubicBezTo>
                    <a:pt x="14238" y="3188"/>
                    <a:pt x="11051" y="1"/>
                    <a:pt x="71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7"/>
            <p:cNvSpPr/>
            <p:nvPr/>
          </p:nvSpPr>
          <p:spPr>
            <a:xfrm>
              <a:off x="-1730705" y="3086282"/>
              <a:ext cx="884256" cy="1357202"/>
            </a:xfrm>
            <a:custGeom>
              <a:avLst/>
              <a:gdLst/>
              <a:ahLst/>
              <a:cxnLst/>
              <a:rect l="l" t="t" r="r" b="b"/>
              <a:pathLst>
                <a:path w="11807" h="18122" extrusionOk="0">
                  <a:moveTo>
                    <a:pt x="5901" y="1"/>
                  </a:moveTo>
                  <a:cubicBezTo>
                    <a:pt x="2649" y="1"/>
                    <a:pt x="1" y="2648"/>
                    <a:pt x="1" y="5905"/>
                  </a:cubicBezTo>
                  <a:lnTo>
                    <a:pt x="1" y="18121"/>
                  </a:lnTo>
                  <a:lnTo>
                    <a:pt x="467" y="18121"/>
                  </a:lnTo>
                  <a:lnTo>
                    <a:pt x="467" y="5905"/>
                  </a:lnTo>
                  <a:cubicBezTo>
                    <a:pt x="467" y="2907"/>
                    <a:pt x="2907" y="467"/>
                    <a:pt x="5901" y="467"/>
                  </a:cubicBezTo>
                  <a:cubicBezTo>
                    <a:pt x="8900" y="467"/>
                    <a:pt x="11339" y="2907"/>
                    <a:pt x="11339" y="5905"/>
                  </a:cubicBezTo>
                  <a:lnTo>
                    <a:pt x="11339" y="18121"/>
                  </a:lnTo>
                  <a:lnTo>
                    <a:pt x="11806" y="18121"/>
                  </a:lnTo>
                  <a:lnTo>
                    <a:pt x="11806" y="5905"/>
                  </a:lnTo>
                  <a:cubicBezTo>
                    <a:pt x="11806" y="2648"/>
                    <a:pt x="9158" y="1"/>
                    <a:pt x="59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7"/>
            <p:cNvSpPr/>
            <p:nvPr/>
          </p:nvSpPr>
          <p:spPr>
            <a:xfrm>
              <a:off x="-1639785" y="3177427"/>
              <a:ext cx="702417" cy="1266058"/>
            </a:xfrm>
            <a:custGeom>
              <a:avLst/>
              <a:gdLst/>
              <a:ahLst/>
              <a:cxnLst/>
              <a:rect l="l" t="t" r="r" b="b"/>
              <a:pathLst>
                <a:path w="9379" h="16905" extrusionOk="0">
                  <a:moveTo>
                    <a:pt x="4687" y="0"/>
                  </a:moveTo>
                  <a:cubicBezTo>
                    <a:pt x="2105" y="0"/>
                    <a:pt x="0" y="2102"/>
                    <a:pt x="0" y="4688"/>
                  </a:cubicBezTo>
                  <a:lnTo>
                    <a:pt x="0" y="16904"/>
                  </a:lnTo>
                  <a:lnTo>
                    <a:pt x="469" y="16904"/>
                  </a:lnTo>
                  <a:lnTo>
                    <a:pt x="469" y="4688"/>
                  </a:lnTo>
                  <a:cubicBezTo>
                    <a:pt x="469" y="2361"/>
                    <a:pt x="2364" y="466"/>
                    <a:pt x="4687" y="466"/>
                  </a:cubicBezTo>
                  <a:cubicBezTo>
                    <a:pt x="7015" y="466"/>
                    <a:pt x="8910" y="2361"/>
                    <a:pt x="8910" y="4688"/>
                  </a:cubicBezTo>
                  <a:lnTo>
                    <a:pt x="8910" y="16904"/>
                  </a:lnTo>
                  <a:lnTo>
                    <a:pt x="9379" y="16904"/>
                  </a:lnTo>
                  <a:lnTo>
                    <a:pt x="9379" y="4688"/>
                  </a:lnTo>
                  <a:cubicBezTo>
                    <a:pt x="9379" y="2102"/>
                    <a:pt x="7274" y="0"/>
                    <a:pt x="46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7"/>
            <p:cNvSpPr/>
            <p:nvPr/>
          </p:nvSpPr>
          <p:spPr>
            <a:xfrm>
              <a:off x="-1548715" y="3268197"/>
              <a:ext cx="520278" cy="1175288"/>
            </a:xfrm>
            <a:custGeom>
              <a:avLst/>
              <a:gdLst/>
              <a:ahLst/>
              <a:cxnLst/>
              <a:rect l="l" t="t" r="r" b="b"/>
              <a:pathLst>
                <a:path w="6947" h="15693" extrusionOk="0">
                  <a:moveTo>
                    <a:pt x="3471" y="1"/>
                  </a:moveTo>
                  <a:cubicBezTo>
                    <a:pt x="1560" y="1"/>
                    <a:pt x="1" y="1560"/>
                    <a:pt x="1" y="3476"/>
                  </a:cubicBezTo>
                  <a:lnTo>
                    <a:pt x="1" y="15692"/>
                  </a:lnTo>
                  <a:lnTo>
                    <a:pt x="467" y="15692"/>
                  </a:lnTo>
                  <a:lnTo>
                    <a:pt x="467" y="3476"/>
                  </a:lnTo>
                  <a:cubicBezTo>
                    <a:pt x="467" y="1818"/>
                    <a:pt x="1815" y="471"/>
                    <a:pt x="3471" y="471"/>
                  </a:cubicBezTo>
                  <a:cubicBezTo>
                    <a:pt x="5129" y="471"/>
                    <a:pt x="6480" y="1818"/>
                    <a:pt x="6480" y="3476"/>
                  </a:cubicBezTo>
                  <a:lnTo>
                    <a:pt x="6480" y="15692"/>
                  </a:lnTo>
                  <a:lnTo>
                    <a:pt x="6946" y="15692"/>
                  </a:lnTo>
                  <a:lnTo>
                    <a:pt x="6946" y="3476"/>
                  </a:lnTo>
                  <a:cubicBezTo>
                    <a:pt x="6946" y="1560"/>
                    <a:pt x="5387" y="1"/>
                    <a:pt x="3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7"/>
            <p:cNvSpPr/>
            <p:nvPr/>
          </p:nvSpPr>
          <p:spPr>
            <a:xfrm>
              <a:off x="-1457646" y="3359342"/>
              <a:ext cx="338140" cy="1084144"/>
            </a:xfrm>
            <a:custGeom>
              <a:avLst/>
              <a:gdLst/>
              <a:ahLst/>
              <a:cxnLst/>
              <a:rect l="l" t="t" r="r" b="b"/>
              <a:pathLst>
                <a:path w="4515" h="14476" extrusionOk="0">
                  <a:moveTo>
                    <a:pt x="2255" y="1"/>
                  </a:moveTo>
                  <a:cubicBezTo>
                    <a:pt x="1014" y="1"/>
                    <a:pt x="1" y="1013"/>
                    <a:pt x="1" y="2259"/>
                  </a:cubicBezTo>
                  <a:lnTo>
                    <a:pt x="1" y="14475"/>
                  </a:lnTo>
                  <a:lnTo>
                    <a:pt x="468" y="14475"/>
                  </a:lnTo>
                  <a:lnTo>
                    <a:pt x="468" y="2259"/>
                  </a:lnTo>
                  <a:cubicBezTo>
                    <a:pt x="468" y="1272"/>
                    <a:pt x="1268" y="467"/>
                    <a:pt x="2255" y="467"/>
                  </a:cubicBezTo>
                  <a:cubicBezTo>
                    <a:pt x="3247" y="467"/>
                    <a:pt x="4047" y="1272"/>
                    <a:pt x="4047" y="2259"/>
                  </a:cubicBezTo>
                  <a:lnTo>
                    <a:pt x="4047" y="14475"/>
                  </a:lnTo>
                  <a:lnTo>
                    <a:pt x="4514" y="14475"/>
                  </a:lnTo>
                  <a:lnTo>
                    <a:pt x="4514" y="2259"/>
                  </a:lnTo>
                  <a:cubicBezTo>
                    <a:pt x="4514" y="1013"/>
                    <a:pt x="3501" y="1"/>
                    <a:pt x="22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7"/>
            <p:cNvSpPr/>
            <p:nvPr/>
          </p:nvSpPr>
          <p:spPr>
            <a:xfrm>
              <a:off x="-1366726" y="3450187"/>
              <a:ext cx="156301" cy="993299"/>
            </a:xfrm>
            <a:custGeom>
              <a:avLst/>
              <a:gdLst/>
              <a:ahLst/>
              <a:cxnLst/>
              <a:rect l="l" t="t" r="r" b="b"/>
              <a:pathLst>
                <a:path w="2087" h="13263" extrusionOk="0">
                  <a:moveTo>
                    <a:pt x="1041" y="0"/>
                  </a:moveTo>
                  <a:cubicBezTo>
                    <a:pt x="470" y="0"/>
                    <a:pt x="0" y="471"/>
                    <a:pt x="0" y="1046"/>
                  </a:cubicBezTo>
                  <a:lnTo>
                    <a:pt x="0" y="13262"/>
                  </a:lnTo>
                  <a:lnTo>
                    <a:pt x="466" y="13262"/>
                  </a:lnTo>
                  <a:lnTo>
                    <a:pt x="466" y="1046"/>
                  </a:lnTo>
                  <a:cubicBezTo>
                    <a:pt x="466" y="729"/>
                    <a:pt x="725" y="471"/>
                    <a:pt x="1041" y="471"/>
                  </a:cubicBezTo>
                  <a:cubicBezTo>
                    <a:pt x="1362" y="471"/>
                    <a:pt x="1617" y="729"/>
                    <a:pt x="1617" y="1046"/>
                  </a:cubicBezTo>
                  <a:lnTo>
                    <a:pt x="1617" y="13262"/>
                  </a:lnTo>
                  <a:lnTo>
                    <a:pt x="2087" y="13262"/>
                  </a:lnTo>
                  <a:lnTo>
                    <a:pt x="2087" y="1046"/>
                  </a:lnTo>
                  <a:cubicBezTo>
                    <a:pt x="2087" y="471"/>
                    <a:pt x="1617" y="0"/>
                    <a:pt x="10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5" name="Google Shape;1465;p7"/>
          <p:cNvGrpSpPr/>
          <p:nvPr/>
        </p:nvGrpSpPr>
        <p:grpSpPr>
          <a:xfrm>
            <a:off x="-4000279" y="4801350"/>
            <a:ext cx="17268767" cy="575775"/>
            <a:chOff x="-4000279" y="4609850"/>
            <a:chExt cx="17268767" cy="575775"/>
          </a:xfrm>
        </p:grpSpPr>
        <p:sp>
          <p:nvSpPr>
            <p:cNvPr id="1466" name="Google Shape;1466;p7"/>
            <p:cNvSpPr/>
            <p:nvPr/>
          </p:nvSpPr>
          <p:spPr>
            <a:xfrm>
              <a:off x="62113" y="4609850"/>
              <a:ext cx="9144000" cy="575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7"/>
            <p:cNvSpPr/>
            <p:nvPr/>
          </p:nvSpPr>
          <p:spPr>
            <a:xfrm>
              <a:off x="0" y="4610225"/>
              <a:ext cx="9144000" cy="575400"/>
            </a:xfrm>
            <a:prstGeom prst="rect">
              <a:avLst/>
            </a:prstGeom>
            <a:solidFill>
              <a:srgbClr val="775345">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8" name="Google Shape;1468;p7"/>
            <p:cNvGrpSpPr/>
            <p:nvPr/>
          </p:nvGrpSpPr>
          <p:grpSpPr>
            <a:xfrm rot="10800000">
              <a:off x="-4000279" y="4609893"/>
              <a:ext cx="17268767" cy="575308"/>
              <a:chOff x="1037725" y="-494375"/>
              <a:chExt cx="5314775" cy="5401950"/>
            </a:xfrm>
          </p:grpSpPr>
          <p:sp>
            <p:nvSpPr>
              <p:cNvPr id="1469" name="Google Shape;1469;p7"/>
              <p:cNvSpPr/>
              <p:nvPr/>
            </p:nvSpPr>
            <p:spPr>
              <a:xfrm>
                <a:off x="1037725" y="-494375"/>
                <a:ext cx="1221950" cy="5401950"/>
              </a:xfrm>
              <a:custGeom>
                <a:avLst/>
                <a:gdLst/>
                <a:ahLst/>
                <a:cxnLst/>
                <a:rect l="l" t="t" r="r" b="b"/>
                <a:pathLst>
                  <a:path w="48878" h="216078" extrusionOk="0">
                    <a:moveTo>
                      <a:pt x="0" y="1"/>
                    </a:moveTo>
                    <a:lnTo>
                      <a:pt x="48542" y="216077"/>
                    </a:lnTo>
                    <a:lnTo>
                      <a:pt x="48877" y="216077"/>
                    </a:lnTo>
                    <a:lnTo>
                      <a:pt x="59" y="128"/>
                    </a:lnTo>
                    <a:lnTo>
                      <a:pt x="0"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7"/>
              <p:cNvSpPr/>
              <p:nvPr/>
            </p:nvSpPr>
            <p:spPr>
              <a:xfrm>
                <a:off x="1234475" y="-494375"/>
                <a:ext cx="1131525" cy="5401950"/>
              </a:xfrm>
              <a:custGeom>
                <a:avLst/>
                <a:gdLst/>
                <a:ahLst/>
                <a:cxnLst/>
                <a:rect l="l" t="t" r="r" b="b"/>
                <a:pathLst>
                  <a:path w="45261" h="216078" extrusionOk="0">
                    <a:moveTo>
                      <a:pt x="1" y="1"/>
                    </a:moveTo>
                    <a:lnTo>
                      <a:pt x="44948" y="216077"/>
                    </a:lnTo>
                    <a:lnTo>
                      <a:pt x="45261" y="216077"/>
                    </a:lnTo>
                    <a:lnTo>
                      <a:pt x="63" y="128"/>
                    </a:lnTo>
                    <a:lnTo>
                      <a:pt x="1"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7"/>
              <p:cNvSpPr/>
              <p:nvPr/>
            </p:nvSpPr>
            <p:spPr>
              <a:xfrm>
                <a:off x="1431175" y="-494375"/>
                <a:ext cx="1041275" cy="5401950"/>
              </a:xfrm>
              <a:custGeom>
                <a:avLst/>
                <a:gdLst/>
                <a:ahLst/>
                <a:cxnLst/>
                <a:rect l="l" t="t" r="r" b="b"/>
                <a:pathLst>
                  <a:path w="41651" h="216078" extrusionOk="0">
                    <a:moveTo>
                      <a:pt x="0" y="1"/>
                    </a:moveTo>
                    <a:lnTo>
                      <a:pt x="41356" y="216077"/>
                    </a:lnTo>
                    <a:lnTo>
                      <a:pt x="41651" y="216077"/>
                    </a:lnTo>
                    <a:lnTo>
                      <a:pt x="70" y="125"/>
                    </a:lnTo>
                    <a:lnTo>
                      <a:pt x="0"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7"/>
              <p:cNvSpPr/>
              <p:nvPr/>
            </p:nvSpPr>
            <p:spPr>
              <a:xfrm>
                <a:off x="1627850" y="-494275"/>
                <a:ext cx="950975" cy="5401850"/>
              </a:xfrm>
              <a:custGeom>
                <a:avLst/>
                <a:gdLst/>
                <a:ahLst/>
                <a:cxnLst/>
                <a:rect l="l" t="t" r="r" b="b"/>
                <a:pathLst>
                  <a:path w="38039" h="216074" extrusionOk="0">
                    <a:moveTo>
                      <a:pt x="1" y="0"/>
                    </a:moveTo>
                    <a:lnTo>
                      <a:pt x="37761" y="216073"/>
                    </a:lnTo>
                    <a:lnTo>
                      <a:pt x="38039" y="216073"/>
                    </a:lnTo>
                    <a:lnTo>
                      <a:pt x="74" y="121"/>
                    </a:lnTo>
                    <a:lnTo>
                      <a:pt x="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7"/>
              <p:cNvSpPr/>
              <p:nvPr/>
            </p:nvSpPr>
            <p:spPr>
              <a:xfrm>
                <a:off x="1824625" y="-494275"/>
                <a:ext cx="860650" cy="5401850"/>
              </a:xfrm>
              <a:custGeom>
                <a:avLst/>
                <a:gdLst/>
                <a:ahLst/>
                <a:cxnLst/>
                <a:rect l="l" t="t" r="r" b="b"/>
                <a:pathLst>
                  <a:path w="34426" h="216074" extrusionOk="0">
                    <a:moveTo>
                      <a:pt x="1" y="0"/>
                    </a:moveTo>
                    <a:lnTo>
                      <a:pt x="34167" y="216073"/>
                    </a:lnTo>
                    <a:lnTo>
                      <a:pt x="34426" y="216073"/>
                    </a:lnTo>
                    <a:lnTo>
                      <a:pt x="78" y="117"/>
                    </a:lnTo>
                    <a:lnTo>
                      <a:pt x="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7"/>
              <p:cNvSpPr/>
              <p:nvPr/>
            </p:nvSpPr>
            <p:spPr>
              <a:xfrm>
                <a:off x="2021325" y="-494175"/>
                <a:ext cx="770300" cy="5401750"/>
              </a:xfrm>
              <a:custGeom>
                <a:avLst/>
                <a:gdLst/>
                <a:ahLst/>
                <a:cxnLst/>
                <a:rect l="l" t="t" r="r" b="b"/>
                <a:pathLst>
                  <a:path w="30812" h="216070" extrusionOk="0">
                    <a:moveTo>
                      <a:pt x="0" y="0"/>
                    </a:moveTo>
                    <a:lnTo>
                      <a:pt x="30574" y="216069"/>
                    </a:lnTo>
                    <a:lnTo>
                      <a:pt x="30811" y="216069"/>
                    </a:lnTo>
                    <a:lnTo>
                      <a:pt x="84" y="113"/>
                    </a:lnTo>
                    <a:lnTo>
                      <a:pt x="0"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7"/>
              <p:cNvSpPr/>
              <p:nvPr/>
            </p:nvSpPr>
            <p:spPr>
              <a:xfrm>
                <a:off x="2218000" y="-494175"/>
                <a:ext cx="680075" cy="5401750"/>
              </a:xfrm>
              <a:custGeom>
                <a:avLst/>
                <a:gdLst/>
                <a:ahLst/>
                <a:cxnLst/>
                <a:rect l="l" t="t" r="r" b="b"/>
                <a:pathLst>
                  <a:path w="27203" h="216070" extrusionOk="0">
                    <a:moveTo>
                      <a:pt x="1" y="0"/>
                    </a:moveTo>
                    <a:lnTo>
                      <a:pt x="26980" y="216069"/>
                    </a:lnTo>
                    <a:lnTo>
                      <a:pt x="27202" y="216069"/>
                    </a:lnTo>
                    <a:lnTo>
                      <a:pt x="93" y="110"/>
                    </a:lnTo>
                    <a:lnTo>
                      <a:pt x="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7"/>
              <p:cNvSpPr/>
              <p:nvPr/>
            </p:nvSpPr>
            <p:spPr>
              <a:xfrm>
                <a:off x="2414700" y="-494100"/>
                <a:ext cx="589825" cy="5401675"/>
              </a:xfrm>
              <a:custGeom>
                <a:avLst/>
                <a:gdLst/>
                <a:ahLst/>
                <a:cxnLst/>
                <a:rect l="l" t="t" r="r" b="b"/>
                <a:pathLst>
                  <a:path w="23593" h="216067" extrusionOk="0">
                    <a:moveTo>
                      <a:pt x="0" y="1"/>
                    </a:moveTo>
                    <a:lnTo>
                      <a:pt x="23389" y="216066"/>
                    </a:lnTo>
                    <a:lnTo>
                      <a:pt x="23592" y="216066"/>
                    </a:lnTo>
                    <a:lnTo>
                      <a:pt x="99" y="102"/>
                    </a:lnTo>
                    <a:lnTo>
                      <a:pt x="0"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7"/>
              <p:cNvSpPr/>
              <p:nvPr/>
            </p:nvSpPr>
            <p:spPr>
              <a:xfrm>
                <a:off x="2611375" y="-494000"/>
                <a:ext cx="499600" cy="5401575"/>
              </a:xfrm>
              <a:custGeom>
                <a:avLst/>
                <a:gdLst/>
                <a:ahLst/>
                <a:cxnLst/>
                <a:rect l="l" t="t" r="r" b="b"/>
                <a:pathLst>
                  <a:path w="19984" h="216063" extrusionOk="0">
                    <a:moveTo>
                      <a:pt x="1" y="0"/>
                    </a:moveTo>
                    <a:lnTo>
                      <a:pt x="19794" y="216062"/>
                    </a:lnTo>
                    <a:lnTo>
                      <a:pt x="19983" y="216062"/>
                    </a:lnTo>
                    <a:lnTo>
                      <a:pt x="110" y="95"/>
                    </a:lnTo>
                    <a:lnTo>
                      <a:pt x="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7"/>
              <p:cNvSpPr/>
              <p:nvPr/>
            </p:nvSpPr>
            <p:spPr>
              <a:xfrm>
                <a:off x="2808075" y="-493825"/>
                <a:ext cx="409350" cy="5401400"/>
              </a:xfrm>
              <a:custGeom>
                <a:avLst/>
                <a:gdLst/>
                <a:ahLst/>
                <a:cxnLst/>
                <a:rect l="l" t="t" r="r" b="b"/>
                <a:pathLst>
                  <a:path w="16374" h="216056" extrusionOk="0">
                    <a:moveTo>
                      <a:pt x="0" y="0"/>
                    </a:moveTo>
                    <a:lnTo>
                      <a:pt x="16199" y="216055"/>
                    </a:lnTo>
                    <a:lnTo>
                      <a:pt x="16374" y="216055"/>
                    </a:lnTo>
                    <a:lnTo>
                      <a:pt x="118" y="84"/>
                    </a:lnTo>
                    <a:lnTo>
                      <a:pt x="0"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7"/>
              <p:cNvSpPr/>
              <p:nvPr/>
            </p:nvSpPr>
            <p:spPr>
              <a:xfrm>
                <a:off x="3004750" y="-493625"/>
                <a:ext cx="319100" cy="5401200"/>
              </a:xfrm>
              <a:custGeom>
                <a:avLst/>
                <a:gdLst/>
                <a:ahLst/>
                <a:cxnLst/>
                <a:rect l="l" t="t" r="r" b="b"/>
                <a:pathLst>
                  <a:path w="12764" h="216048" extrusionOk="0">
                    <a:moveTo>
                      <a:pt x="1" y="0"/>
                    </a:moveTo>
                    <a:lnTo>
                      <a:pt x="12604" y="216047"/>
                    </a:lnTo>
                    <a:lnTo>
                      <a:pt x="12764" y="216047"/>
                    </a:lnTo>
                    <a:lnTo>
                      <a:pt x="125" y="69"/>
                    </a:lnTo>
                    <a:lnTo>
                      <a:pt x="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7"/>
              <p:cNvSpPr/>
              <p:nvPr/>
            </p:nvSpPr>
            <p:spPr>
              <a:xfrm>
                <a:off x="3201450" y="-493450"/>
                <a:ext cx="228950" cy="5401025"/>
              </a:xfrm>
              <a:custGeom>
                <a:avLst/>
                <a:gdLst/>
                <a:ahLst/>
                <a:cxnLst/>
                <a:rect l="l" t="t" r="r" b="b"/>
                <a:pathLst>
                  <a:path w="9158" h="216041" extrusionOk="0">
                    <a:moveTo>
                      <a:pt x="0" y="0"/>
                    </a:moveTo>
                    <a:lnTo>
                      <a:pt x="9004" y="216040"/>
                    </a:lnTo>
                    <a:lnTo>
                      <a:pt x="9157" y="216040"/>
                    </a:lnTo>
                    <a:lnTo>
                      <a:pt x="132" y="51"/>
                    </a:lnTo>
                    <a:lnTo>
                      <a:pt x="0"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7"/>
              <p:cNvSpPr/>
              <p:nvPr/>
            </p:nvSpPr>
            <p:spPr>
              <a:xfrm>
                <a:off x="3398125" y="-493200"/>
                <a:ext cx="138800" cy="5400775"/>
              </a:xfrm>
              <a:custGeom>
                <a:avLst/>
                <a:gdLst/>
                <a:ahLst/>
                <a:cxnLst/>
                <a:rect l="l" t="t" r="r" b="b"/>
                <a:pathLst>
                  <a:path w="5552" h="216031" extrusionOk="0">
                    <a:moveTo>
                      <a:pt x="1" y="1"/>
                    </a:moveTo>
                    <a:lnTo>
                      <a:pt x="5407" y="216030"/>
                    </a:lnTo>
                    <a:lnTo>
                      <a:pt x="5552" y="216030"/>
                    </a:lnTo>
                    <a:lnTo>
                      <a:pt x="140" y="34"/>
                    </a:lnTo>
                    <a:lnTo>
                      <a:pt x="1"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7"/>
              <p:cNvSpPr/>
              <p:nvPr/>
            </p:nvSpPr>
            <p:spPr>
              <a:xfrm>
                <a:off x="3594925" y="-492900"/>
                <a:ext cx="48650" cy="5400475"/>
              </a:xfrm>
              <a:custGeom>
                <a:avLst/>
                <a:gdLst/>
                <a:ahLst/>
                <a:cxnLst/>
                <a:rect l="l" t="t" r="r" b="b"/>
                <a:pathLst>
                  <a:path w="1946" h="216019" extrusionOk="0">
                    <a:moveTo>
                      <a:pt x="1" y="0"/>
                    </a:moveTo>
                    <a:lnTo>
                      <a:pt x="1803" y="216018"/>
                    </a:lnTo>
                    <a:lnTo>
                      <a:pt x="1946" y="216018"/>
                    </a:lnTo>
                    <a:lnTo>
                      <a:pt x="142" y="11"/>
                    </a:lnTo>
                    <a:lnTo>
                      <a:pt x="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7"/>
              <p:cNvSpPr/>
              <p:nvPr/>
            </p:nvSpPr>
            <p:spPr>
              <a:xfrm>
                <a:off x="3746625" y="-492900"/>
                <a:ext cx="48650" cy="5400475"/>
              </a:xfrm>
              <a:custGeom>
                <a:avLst/>
                <a:gdLst/>
                <a:ahLst/>
                <a:cxnLst/>
                <a:rect l="l" t="t" r="r" b="b"/>
                <a:pathLst>
                  <a:path w="1946" h="216019" extrusionOk="0">
                    <a:moveTo>
                      <a:pt x="1945" y="0"/>
                    </a:moveTo>
                    <a:lnTo>
                      <a:pt x="1804" y="11"/>
                    </a:lnTo>
                    <a:lnTo>
                      <a:pt x="0" y="216018"/>
                    </a:lnTo>
                    <a:lnTo>
                      <a:pt x="143" y="216018"/>
                    </a:lnTo>
                    <a:lnTo>
                      <a:pt x="1945"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7"/>
              <p:cNvSpPr/>
              <p:nvPr/>
            </p:nvSpPr>
            <p:spPr>
              <a:xfrm>
                <a:off x="3853250" y="-493200"/>
                <a:ext cx="138700" cy="5400775"/>
              </a:xfrm>
              <a:custGeom>
                <a:avLst/>
                <a:gdLst/>
                <a:ahLst/>
                <a:cxnLst/>
                <a:rect l="l" t="t" r="r" b="b"/>
                <a:pathLst>
                  <a:path w="5548" h="216031" extrusionOk="0">
                    <a:moveTo>
                      <a:pt x="5548" y="1"/>
                    </a:moveTo>
                    <a:lnTo>
                      <a:pt x="5413" y="34"/>
                    </a:lnTo>
                    <a:lnTo>
                      <a:pt x="0" y="216030"/>
                    </a:lnTo>
                    <a:lnTo>
                      <a:pt x="146" y="216030"/>
                    </a:lnTo>
                    <a:lnTo>
                      <a:pt x="554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7"/>
              <p:cNvSpPr/>
              <p:nvPr/>
            </p:nvSpPr>
            <p:spPr>
              <a:xfrm>
                <a:off x="3959775" y="-493450"/>
                <a:ext cx="228950" cy="5401025"/>
              </a:xfrm>
              <a:custGeom>
                <a:avLst/>
                <a:gdLst/>
                <a:ahLst/>
                <a:cxnLst/>
                <a:rect l="l" t="t" r="r" b="b"/>
                <a:pathLst>
                  <a:path w="9158" h="216041" extrusionOk="0">
                    <a:moveTo>
                      <a:pt x="9158" y="0"/>
                    </a:moveTo>
                    <a:lnTo>
                      <a:pt x="9027" y="51"/>
                    </a:lnTo>
                    <a:lnTo>
                      <a:pt x="1" y="216040"/>
                    </a:lnTo>
                    <a:lnTo>
                      <a:pt x="154" y="216040"/>
                    </a:lnTo>
                    <a:lnTo>
                      <a:pt x="9158"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7"/>
              <p:cNvSpPr/>
              <p:nvPr/>
            </p:nvSpPr>
            <p:spPr>
              <a:xfrm>
                <a:off x="4066325" y="-493625"/>
                <a:ext cx="319100" cy="5401200"/>
              </a:xfrm>
              <a:custGeom>
                <a:avLst/>
                <a:gdLst/>
                <a:ahLst/>
                <a:cxnLst/>
                <a:rect l="l" t="t" r="r" b="b"/>
                <a:pathLst>
                  <a:path w="12764" h="216048" extrusionOk="0">
                    <a:moveTo>
                      <a:pt x="12763" y="0"/>
                    </a:moveTo>
                    <a:lnTo>
                      <a:pt x="12640" y="69"/>
                    </a:lnTo>
                    <a:lnTo>
                      <a:pt x="1" y="216047"/>
                    </a:lnTo>
                    <a:lnTo>
                      <a:pt x="161" y="216047"/>
                    </a:lnTo>
                    <a:lnTo>
                      <a:pt x="12763"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7"/>
              <p:cNvSpPr/>
              <p:nvPr/>
            </p:nvSpPr>
            <p:spPr>
              <a:xfrm>
                <a:off x="4172775" y="-493825"/>
                <a:ext cx="409325" cy="5401400"/>
              </a:xfrm>
              <a:custGeom>
                <a:avLst/>
                <a:gdLst/>
                <a:ahLst/>
                <a:cxnLst/>
                <a:rect l="l" t="t" r="r" b="b"/>
                <a:pathLst>
                  <a:path w="16373" h="216056" extrusionOk="0">
                    <a:moveTo>
                      <a:pt x="16373" y="0"/>
                    </a:moveTo>
                    <a:lnTo>
                      <a:pt x="16257" y="84"/>
                    </a:lnTo>
                    <a:lnTo>
                      <a:pt x="1" y="216055"/>
                    </a:lnTo>
                    <a:lnTo>
                      <a:pt x="175" y="216055"/>
                    </a:lnTo>
                    <a:lnTo>
                      <a:pt x="16373"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7"/>
              <p:cNvSpPr/>
              <p:nvPr/>
            </p:nvSpPr>
            <p:spPr>
              <a:xfrm>
                <a:off x="4279225" y="-494000"/>
                <a:ext cx="499575" cy="5401575"/>
              </a:xfrm>
              <a:custGeom>
                <a:avLst/>
                <a:gdLst/>
                <a:ahLst/>
                <a:cxnLst/>
                <a:rect l="l" t="t" r="r" b="b"/>
                <a:pathLst>
                  <a:path w="19983" h="216063" extrusionOk="0">
                    <a:moveTo>
                      <a:pt x="19982" y="0"/>
                    </a:moveTo>
                    <a:lnTo>
                      <a:pt x="19873" y="95"/>
                    </a:lnTo>
                    <a:lnTo>
                      <a:pt x="1" y="216062"/>
                    </a:lnTo>
                    <a:lnTo>
                      <a:pt x="190" y="216062"/>
                    </a:lnTo>
                    <a:lnTo>
                      <a:pt x="19982"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7"/>
              <p:cNvSpPr/>
              <p:nvPr/>
            </p:nvSpPr>
            <p:spPr>
              <a:xfrm>
                <a:off x="4385675" y="-494100"/>
                <a:ext cx="589800" cy="5401675"/>
              </a:xfrm>
              <a:custGeom>
                <a:avLst/>
                <a:gdLst/>
                <a:ahLst/>
                <a:cxnLst/>
                <a:rect l="l" t="t" r="r" b="b"/>
                <a:pathLst>
                  <a:path w="23592" h="216067" extrusionOk="0">
                    <a:moveTo>
                      <a:pt x="23592" y="1"/>
                    </a:moveTo>
                    <a:lnTo>
                      <a:pt x="23490" y="102"/>
                    </a:lnTo>
                    <a:lnTo>
                      <a:pt x="1" y="216066"/>
                    </a:lnTo>
                    <a:lnTo>
                      <a:pt x="204" y="216066"/>
                    </a:lnTo>
                    <a:lnTo>
                      <a:pt x="23592"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7"/>
              <p:cNvSpPr/>
              <p:nvPr/>
            </p:nvSpPr>
            <p:spPr>
              <a:xfrm>
                <a:off x="4492125" y="-494175"/>
                <a:ext cx="680050" cy="5401750"/>
              </a:xfrm>
              <a:custGeom>
                <a:avLst/>
                <a:gdLst/>
                <a:ahLst/>
                <a:cxnLst/>
                <a:rect l="l" t="t" r="r" b="b"/>
                <a:pathLst>
                  <a:path w="27202" h="216070" extrusionOk="0">
                    <a:moveTo>
                      <a:pt x="27201" y="0"/>
                    </a:moveTo>
                    <a:lnTo>
                      <a:pt x="27110" y="110"/>
                    </a:lnTo>
                    <a:lnTo>
                      <a:pt x="1" y="216069"/>
                    </a:lnTo>
                    <a:lnTo>
                      <a:pt x="223" y="216069"/>
                    </a:lnTo>
                    <a:lnTo>
                      <a:pt x="2720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7"/>
              <p:cNvSpPr/>
              <p:nvPr/>
            </p:nvSpPr>
            <p:spPr>
              <a:xfrm>
                <a:off x="4598575" y="-494175"/>
                <a:ext cx="770275" cy="5401750"/>
              </a:xfrm>
              <a:custGeom>
                <a:avLst/>
                <a:gdLst/>
                <a:ahLst/>
                <a:cxnLst/>
                <a:rect l="l" t="t" r="r" b="b"/>
                <a:pathLst>
                  <a:path w="30811" h="216070" extrusionOk="0">
                    <a:moveTo>
                      <a:pt x="30811" y="0"/>
                    </a:moveTo>
                    <a:lnTo>
                      <a:pt x="30728" y="113"/>
                    </a:lnTo>
                    <a:lnTo>
                      <a:pt x="1" y="216069"/>
                    </a:lnTo>
                    <a:lnTo>
                      <a:pt x="237" y="216069"/>
                    </a:lnTo>
                    <a:lnTo>
                      <a:pt x="3081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7"/>
              <p:cNvSpPr/>
              <p:nvPr/>
            </p:nvSpPr>
            <p:spPr>
              <a:xfrm>
                <a:off x="4704925" y="-494275"/>
                <a:ext cx="860625" cy="5401850"/>
              </a:xfrm>
              <a:custGeom>
                <a:avLst/>
                <a:gdLst/>
                <a:ahLst/>
                <a:cxnLst/>
                <a:rect l="l" t="t" r="r" b="b"/>
                <a:pathLst>
                  <a:path w="34425" h="216074" extrusionOk="0">
                    <a:moveTo>
                      <a:pt x="34424" y="0"/>
                    </a:moveTo>
                    <a:lnTo>
                      <a:pt x="34348" y="117"/>
                    </a:lnTo>
                    <a:lnTo>
                      <a:pt x="1" y="216073"/>
                    </a:lnTo>
                    <a:lnTo>
                      <a:pt x="259" y="216073"/>
                    </a:lnTo>
                    <a:lnTo>
                      <a:pt x="34424"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7"/>
              <p:cNvSpPr/>
              <p:nvPr/>
            </p:nvSpPr>
            <p:spPr>
              <a:xfrm>
                <a:off x="4811375" y="-494275"/>
                <a:ext cx="950850" cy="5401850"/>
              </a:xfrm>
              <a:custGeom>
                <a:avLst/>
                <a:gdLst/>
                <a:ahLst/>
                <a:cxnLst/>
                <a:rect l="l" t="t" r="r" b="b"/>
                <a:pathLst>
                  <a:path w="38034" h="216074" extrusionOk="0">
                    <a:moveTo>
                      <a:pt x="38034" y="0"/>
                    </a:moveTo>
                    <a:lnTo>
                      <a:pt x="37961" y="121"/>
                    </a:lnTo>
                    <a:lnTo>
                      <a:pt x="1" y="216073"/>
                    </a:lnTo>
                    <a:lnTo>
                      <a:pt x="274" y="216073"/>
                    </a:lnTo>
                    <a:lnTo>
                      <a:pt x="38034"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7"/>
              <p:cNvSpPr/>
              <p:nvPr/>
            </p:nvSpPr>
            <p:spPr>
              <a:xfrm>
                <a:off x="4917750" y="-494375"/>
                <a:ext cx="1041275" cy="5401950"/>
              </a:xfrm>
              <a:custGeom>
                <a:avLst/>
                <a:gdLst/>
                <a:ahLst/>
                <a:cxnLst/>
                <a:rect l="l" t="t" r="r" b="b"/>
                <a:pathLst>
                  <a:path w="41651" h="216078" extrusionOk="0">
                    <a:moveTo>
                      <a:pt x="41651" y="1"/>
                    </a:moveTo>
                    <a:lnTo>
                      <a:pt x="41581" y="125"/>
                    </a:lnTo>
                    <a:lnTo>
                      <a:pt x="0" y="216077"/>
                    </a:lnTo>
                    <a:lnTo>
                      <a:pt x="295" y="216077"/>
                    </a:lnTo>
                    <a:lnTo>
                      <a:pt x="41651"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7"/>
              <p:cNvSpPr/>
              <p:nvPr/>
            </p:nvSpPr>
            <p:spPr>
              <a:xfrm>
                <a:off x="5024200" y="-494375"/>
                <a:ext cx="1131525" cy="5401950"/>
              </a:xfrm>
              <a:custGeom>
                <a:avLst/>
                <a:gdLst/>
                <a:ahLst/>
                <a:cxnLst/>
                <a:rect l="l" t="t" r="r" b="b"/>
                <a:pathLst>
                  <a:path w="45261" h="216078" extrusionOk="0">
                    <a:moveTo>
                      <a:pt x="45260" y="1"/>
                    </a:moveTo>
                    <a:lnTo>
                      <a:pt x="45198" y="128"/>
                    </a:lnTo>
                    <a:lnTo>
                      <a:pt x="0" y="216077"/>
                    </a:lnTo>
                    <a:lnTo>
                      <a:pt x="313" y="216077"/>
                    </a:lnTo>
                    <a:lnTo>
                      <a:pt x="45260"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7"/>
              <p:cNvSpPr/>
              <p:nvPr/>
            </p:nvSpPr>
            <p:spPr>
              <a:xfrm>
                <a:off x="5130525" y="-494375"/>
                <a:ext cx="1221975" cy="5401950"/>
              </a:xfrm>
              <a:custGeom>
                <a:avLst/>
                <a:gdLst/>
                <a:ahLst/>
                <a:cxnLst/>
                <a:rect l="l" t="t" r="r" b="b"/>
                <a:pathLst>
                  <a:path w="48879" h="216078" extrusionOk="0">
                    <a:moveTo>
                      <a:pt x="48878" y="1"/>
                    </a:moveTo>
                    <a:lnTo>
                      <a:pt x="48816" y="128"/>
                    </a:lnTo>
                    <a:lnTo>
                      <a:pt x="1" y="216077"/>
                    </a:lnTo>
                    <a:lnTo>
                      <a:pt x="337" y="216077"/>
                    </a:lnTo>
                    <a:lnTo>
                      <a:pt x="4887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97" name="Google Shape;1497;p7"/>
          <p:cNvSpPr txBox="1">
            <a:spLocks noGrp="1"/>
          </p:cNvSpPr>
          <p:nvPr>
            <p:ph type="body" idx="1"/>
          </p:nvPr>
        </p:nvSpPr>
        <p:spPr>
          <a:xfrm>
            <a:off x="2448538" y="1957361"/>
            <a:ext cx="4246800" cy="19059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lt2"/>
              </a:buClr>
              <a:buSzPts val="1400"/>
              <a:buChar char="●"/>
              <a:defRPr sz="1400">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1498" name="Google Shape;1498;p7"/>
          <p:cNvSpPr txBox="1">
            <a:spLocks noGrp="1"/>
          </p:cNvSpPr>
          <p:nvPr>
            <p:ph type="title"/>
          </p:nvPr>
        </p:nvSpPr>
        <p:spPr>
          <a:xfrm>
            <a:off x="1192075" y="676438"/>
            <a:ext cx="6759900" cy="585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99" name="Google Shape;1499;p7"/>
          <p:cNvSpPr/>
          <p:nvPr/>
        </p:nvSpPr>
        <p:spPr>
          <a:xfrm>
            <a:off x="6812525" y="2271623"/>
            <a:ext cx="1969138" cy="626352"/>
          </a:xfrm>
          <a:custGeom>
            <a:avLst/>
            <a:gdLst/>
            <a:ahLst/>
            <a:cxnLst/>
            <a:rect l="l" t="t" r="r" b="b"/>
            <a:pathLst>
              <a:path w="17772" h="5653" extrusionOk="0">
                <a:moveTo>
                  <a:pt x="3749" y="0"/>
                </a:moveTo>
                <a:cubicBezTo>
                  <a:pt x="3435" y="0"/>
                  <a:pt x="3181" y="255"/>
                  <a:pt x="3181" y="569"/>
                </a:cubicBezTo>
                <a:cubicBezTo>
                  <a:pt x="3181" y="881"/>
                  <a:pt x="3435" y="1137"/>
                  <a:pt x="3749" y="1137"/>
                </a:cubicBezTo>
                <a:lnTo>
                  <a:pt x="3909" y="1137"/>
                </a:lnTo>
                <a:cubicBezTo>
                  <a:pt x="4222" y="1137"/>
                  <a:pt x="4474" y="1391"/>
                  <a:pt x="4474" y="1705"/>
                </a:cubicBezTo>
                <a:cubicBezTo>
                  <a:pt x="4474" y="2018"/>
                  <a:pt x="4222" y="2273"/>
                  <a:pt x="3909" y="2273"/>
                </a:cubicBezTo>
                <a:lnTo>
                  <a:pt x="569" y="2273"/>
                </a:lnTo>
                <a:cubicBezTo>
                  <a:pt x="256" y="2273"/>
                  <a:pt x="1" y="2528"/>
                  <a:pt x="1" y="2841"/>
                </a:cubicBezTo>
                <a:cubicBezTo>
                  <a:pt x="1" y="3154"/>
                  <a:pt x="256" y="3410"/>
                  <a:pt x="569" y="3410"/>
                </a:cubicBezTo>
                <a:lnTo>
                  <a:pt x="7337" y="3410"/>
                </a:lnTo>
                <a:cubicBezTo>
                  <a:pt x="7569" y="3479"/>
                  <a:pt x="7744" y="3694"/>
                  <a:pt x="7744" y="3948"/>
                </a:cubicBezTo>
                <a:cubicBezTo>
                  <a:pt x="7744" y="4265"/>
                  <a:pt x="7490" y="4516"/>
                  <a:pt x="7176" y="4516"/>
                </a:cubicBezTo>
                <a:lnTo>
                  <a:pt x="3840" y="4516"/>
                </a:lnTo>
                <a:cubicBezTo>
                  <a:pt x="3526" y="4516"/>
                  <a:pt x="3272" y="4772"/>
                  <a:pt x="3272" y="5084"/>
                </a:cubicBezTo>
                <a:cubicBezTo>
                  <a:pt x="3272" y="5398"/>
                  <a:pt x="3526" y="5653"/>
                  <a:pt x="3840" y="5653"/>
                </a:cubicBezTo>
                <a:lnTo>
                  <a:pt x="14027" y="5653"/>
                </a:lnTo>
                <a:cubicBezTo>
                  <a:pt x="14340" y="5653"/>
                  <a:pt x="14596" y="5398"/>
                  <a:pt x="14596" y="5084"/>
                </a:cubicBezTo>
                <a:cubicBezTo>
                  <a:pt x="14596" y="4772"/>
                  <a:pt x="14340" y="4516"/>
                  <a:pt x="14027" y="4516"/>
                </a:cubicBezTo>
                <a:lnTo>
                  <a:pt x="13867" y="4516"/>
                </a:lnTo>
                <a:cubicBezTo>
                  <a:pt x="13554" y="4516"/>
                  <a:pt x="13299" y="4265"/>
                  <a:pt x="13299" y="3948"/>
                </a:cubicBezTo>
                <a:cubicBezTo>
                  <a:pt x="13299" y="3635"/>
                  <a:pt x="13554" y="3383"/>
                  <a:pt x="13867" y="3383"/>
                </a:cubicBezTo>
                <a:lnTo>
                  <a:pt x="17203" y="3383"/>
                </a:lnTo>
                <a:cubicBezTo>
                  <a:pt x="17521" y="3383"/>
                  <a:pt x="17771" y="3129"/>
                  <a:pt x="17771" y="2815"/>
                </a:cubicBezTo>
                <a:cubicBezTo>
                  <a:pt x="17771" y="2502"/>
                  <a:pt x="17521" y="2247"/>
                  <a:pt x="17203" y="2247"/>
                </a:cubicBezTo>
                <a:lnTo>
                  <a:pt x="10440" y="2247"/>
                </a:lnTo>
                <a:cubicBezTo>
                  <a:pt x="10203" y="2178"/>
                  <a:pt x="10032" y="1963"/>
                  <a:pt x="10032" y="1705"/>
                </a:cubicBezTo>
                <a:cubicBezTo>
                  <a:pt x="10032" y="1391"/>
                  <a:pt x="10287" y="1137"/>
                  <a:pt x="10600" y="1137"/>
                </a:cubicBezTo>
                <a:lnTo>
                  <a:pt x="13937" y="1137"/>
                </a:lnTo>
                <a:cubicBezTo>
                  <a:pt x="14249" y="1137"/>
                  <a:pt x="14505" y="881"/>
                  <a:pt x="14505" y="569"/>
                </a:cubicBezTo>
                <a:cubicBezTo>
                  <a:pt x="14505" y="255"/>
                  <a:pt x="14249" y="0"/>
                  <a:pt x="139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7"/>
          <p:cNvSpPr/>
          <p:nvPr/>
        </p:nvSpPr>
        <p:spPr>
          <a:xfrm>
            <a:off x="8166184" y="661275"/>
            <a:ext cx="1270544" cy="357330"/>
          </a:xfrm>
          <a:custGeom>
            <a:avLst/>
            <a:gdLst/>
            <a:ahLst/>
            <a:cxnLst/>
            <a:rect l="l" t="t" r="r" b="b"/>
            <a:pathLst>
              <a:path w="11467" h="3225" extrusionOk="0">
                <a:moveTo>
                  <a:pt x="536" y="0"/>
                </a:moveTo>
                <a:cubicBezTo>
                  <a:pt x="241" y="0"/>
                  <a:pt x="1" y="241"/>
                  <a:pt x="1" y="540"/>
                </a:cubicBezTo>
                <a:cubicBezTo>
                  <a:pt x="1" y="835"/>
                  <a:pt x="241" y="1076"/>
                  <a:pt x="536" y="1076"/>
                </a:cubicBezTo>
                <a:lnTo>
                  <a:pt x="3694" y="1076"/>
                </a:lnTo>
                <a:cubicBezTo>
                  <a:pt x="3989" y="1076"/>
                  <a:pt x="4230" y="1316"/>
                  <a:pt x="4230" y="1614"/>
                </a:cubicBezTo>
                <a:cubicBezTo>
                  <a:pt x="4230" y="1910"/>
                  <a:pt x="3989" y="2150"/>
                  <a:pt x="3694" y="2150"/>
                </a:cubicBezTo>
                <a:lnTo>
                  <a:pt x="3544" y="2150"/>
                </a:lnTo>
                <a:cubicBezTo>
                  <a:pt x="3246" y="2150"/>
                  <a:pt x="3006" y="2390"/>
                  <a:pt x="3006" y="2685"/>
                </a:cubicBezTo>
                <a:cubicBezTo>
                  <a:pt x="3006" y="2984"/>
                  <a:pt x="3246" y="3224"/>
                  <a:pt x="3544" y="3224"/>
                </a:cubicBezTo>
                <a:lnTo>
                  <a:pt x="10928" y="3224"/>
                </a:lnTo>
                <a:cubicBezTo>
                  <a:pt x="11227" y="3224"/>
                  <a:pt x="11467" y="2984"/>
                  <a:pt x="11467" y="2685"/>
                </a:cubicBezTo>
                <a:cubicBezTo>
                  <a:pt x="11467" y="2390"/>
                  <a:pt x="11227" y="2150"/>
                  <a:pt x="10928" y="2150"/>
                </a:cubicBezTo>
                <a:lnTo>
                  <a:pt x="7774" y="2150"/>
                </a:lnTo>
                <a:cubicBezTo>
                  <a:pt x="7475" y="2150"/>
                  <a:pt x="7234" y="1910"/>
                  <a:pt x="7234" y="1614"/>
                </a:cubicBezTo>
                <a:cubicBezTo>
                  <a:pt x="7234" y="1316"/>
                  <a:pt x="7475" y="1076"/>
                  <a:pt x="7774" y="1076"/>
                </a:cubicBezTo>
                <a:lnTo>
                  <a:pt x="7923" y="1076"/>
                </a:lnTo>
                <a:cubicBezTo>
                  <a:pt x="8221" y="1076"/>
                  <a:pt x="8462" y="835"/>
                  <a:pt x="8462" y="540"/>
                </a:cubicBezTo>
                <a:cubicBezTo>
                  <a:pt x="8462" y="241"/>
                  <a:pt x="8221" y="0"/>
                  <a:pt x="79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7"/>
          <p:cNvSpPr/>
          <p:nvPr/>
        </p:nvSpPr>
        <p:spPr>
          <a:xfrm>
            <a:off x="679684" y="2077857"/>
            <a:ext cx="1267330" cy="311680"/>
          </a:xfrm>
          <a:custGeom>
            <a:avLst/>
            <a:gdLst/>
            <a:ahLst/>
            <a:cxnLst/>
            <a:rect l="l" t="t" r="r" b="b"/>
            <a:pathLst>
              <a:path w="11438" h="2813" extrusionOk="0">
                <a:moveTo>
                  <a:pt x="3092" y="1"/>
                </a:moveTo>
                <a:cubicBezTo>
                  <a:pt x="2834" y="1"/>
                  <a:pt x="2626" y="208"/>
                  <a:pt x="2626" y="467"/>
                </a:cubicBezTo>
                <a:cubicBezTo>
                  <a:pt x="2626" y="725"/>
                  <a:pt x="2834" y="937"/>
                  <a:pt x="3092" y="937"/>
                </a:cubicBezTo>
                <a:lnTo>
                  <a:pt x="3223" y="937"/>
                </a:lnTo>
                <a:cubicBezTo>
                  <a:pt x="3486" y="937"/>
                  <a:pt x="3694" y="1148"/>
                  <a:pt x="3694" y="1406"/>
                </a:cubicBezTo>
                <a:cubicBezTo>
                  <a:pt x="3694" y="1665"/>
                  <a:pt x="3486" y="1877"/>
                  <a:pt x="3223" y="1877"/>
                </a:cubicBezTo>
                <a:lnTo>
                  <a:pt x="466" y="1877"/>
                </a:lnTo>
                <a:cubicBezTo>
                  <a:pt x="208" y="1877"/>
                  <a:pt x="0" y="2084"/>
                  <a:pt x="0" y="2343"/>
                </a:cubicBezTo>
                <a:cubicBezTo>
                  <a:pt x="0" y="2605"/>
                  <a:pt x="208" y="2812"/>
                  <a:pt x="466" y="2812"/>
                </a:cubicBezTo>
                <a:lnTo>
                  <a:pt x="8342" y="2812"/>
                </a:lnTo>
                <a:cubicBezTo>
                  <a:pt x="8604" y="2812"/>
                  <a:pt x="8811" y="2605"/>
                  <a:pt x="8811" y="2343"/>
                </a:cubicBezTo>
                <a:cubicBezTo>
                  <a:pt x="8811" y="2084"/>
                  <a:pt x="8604" y="1877"/>
                  <a:pt x="8342" y="1877"/>
                </a:cubicBezTo>
                <a:lnTo>
                  <a:pt x="8211" y="1877"/>
                </a:lnTo>
                <a:cubicBezTo>
                  <a:pt x="7952" y="1877"/>
                  <a:pt x="7744" y="1665"/>
                  <a:pt x="7744" y="1406"/>
                </a:cubicBezTo>
                <a:cubicBezTo>
                  <a:pt x="7744" y="1148"/>
                  <a:pt x="7952" y="937"/>
                  <a:pt x="8211" y="937"/>
                </a:cubicBezTo>
                <a:lnTo>
                  <a:pt x="10968" y="937"/>
                </a:lnTo>
                <a:cubicBezTo>
                  <a:pt x="11230" y="937"/>
                  <a:pt x="11437" y="725"/>
                  <a:pt x="11437" y="467"/>
                </a:cubicBezTo>
                <a:cubicBezTo>
                  <a:pt x="11437" y="208"/>
                  <a:pt x="11230" y="1"/>
                  <a:pt x="109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02" name="Google Shape;1502;p7"/>
          <p:cNvGrpSpPr/>
          <p:nvPr/>
        </p:nvGrpSpPr>
        <p:grpSpPr>
          <a:xfrm>
            <a:off x="384746" y="3376160"/>
            <a:ext cx="1857207" cy="1113275"/>
            <a:chOff x="1907161" y="3517190"/>
            <a:chExt cx="2136440" cy="1280656"/>
          </a:xfrm>
        </p:grpSpPr>
        <p:sp>
          <p:nvSpPr>
            <p:cNvPr id="1503" name="Google Shape;1503;p7"/>
            <p:cNvSpPr/>
            <p:nvPr/>
          </p:nvSpPr>
          <p:spPr>
            <a:xfrm>
              <a:off x="1907161" y="3702681"/>
              <a:ext cx="2037653" cy="876058"/>
            </a:xfrm>
            <a:custGeom>
              <a:avLst/>
              <a:gdLst/>
              <a:ahLst/>
              <a:cxnLst/>
              <a:rect l="l" t="t" r="r" b="b"/>
              <a:pathLst>
                <a:path w="22843" h="9821" extrusionOk="0">
                  <a:moveTo>
                    <a:pt x="11539" y="1"/>
                  </a:moveTo>
                  <a:cubicBezTo>
                    <a:pt x="11539" y="1"/>
                    <a:pt x="10130" y="668"/>
                    <a:pt x="8844" y="1057"/>
                  </a:cubicBezTo>
                  <a:cubicBezTo>
                    <a:pt x="7558" y="1446"/>
                    <a:pt x="5144" y="1738"/>
                    <a:pt x="5144" y="1738"/>
                  </a:cubicBezTo>
                  <a:cubicBezTo>
                    <a:pt x="5144" y="1738"/>
                    <a:pt x="3555" y="856"/>
                    <a:pt x="2707" y="686"/>
                  </a:cubicBezTo>
                  <a:cubicBezTo>
                    <a:pt x="1862" y="515"/>
                    <a:pt x="0" y="441"/>
                    <a:pt x="0" y="441"/>
                  </a:cubicBezTo>
                  <a:lnTo>
                    <a:pt x="0" y="441"/>
                  </a:lnTo>
                  <a:lnTo>
                    <a:pt x="1595" y="3643"/>
                  </a:lnTo>
                  <a:cubicBezTo>
                    <a:pt x="1595" y="3643"/>
                    <a:pt x="1923" y="3238"/>
                    <a:pt x="2710" y="3188"/>
                  </a:cubicBezTo>
                  <a:cubicBezTo>
                    <a:pt x="2782" y="3183"/>
                    <a:pt x="2861" y="3181"/>
                    <a:pt x="2947" y="3181"/>
                  </a:cubicBezTo>
                  <a:cubicBezTo>
                    <a:pt x="3807" y="3181"/>
                    <a:pt x="5306" y="3414"/>
                    <a:pt x="6243" y="3924"/>
                  </a:cubicBezTo>
                  <a:cubicBezTo>
                    <a:pt x="7274" y="4489"/>
                    <a:pt x="10075" y="6320"/>
                    <a:pt x="10075" y="6320"/>
                  </a:cubicBezTo>
                  <a:cubicBezTo>
                    <a:pt x="10997" y="6211"/>
                    <a:pt x="11552" y="6203"/>
                    <a:pt x="11691" y="6203"/>
                  </a:cubicBezTo>
                  <a:cubicBezTo>
                    <a:pt x="11714" y="6203"/>
                    <a:pt x="11725" y="6204"/>
                    <a:pt x="11725" y="6204"/>
                  </a:cubicBezTo>
                  <a:cubicBezTo>
                    <a:pt x="11725" y="6204"/>
                    <a:pt x="13524" y="7027"/>
                    <a:pt x="14169" y="7413"/>
                  </a:cubicBezTo>
                  <a:cubicBezTo>
                    <a:pt x="14810" y="7799"/>
                    <a:pt x="17658" y="9525"/>
                    <a:pt x="18489" y="9598"/>
                  </a:cubicBezTo>
                  <a:cubicBezTo>
                    <a:pt x="19324" y="9671"/>
                    <a:pt x="21108" y="9821"/>
                    <a:pt x="21108" y="9821"/>
                  </a:cubicBezTo>
                  <a:lnTo>
                    <a:pt x="20995" y="9463"/>
                  </a:lnTo>
                  <a:cubicBezTo>
                    <a:pt x="20995" y="9463"/>
                    <a:pt x="19622" y="9310"/>
                    <a:pt x="19083" y="9161"/>
                  </a:cubicBezTo>
                  <a:cubicBezTo>
                    <a:pt x="18547" y="9008"/>
                    <a:pt x="17287" y="8483"/>
                    <a:pt x="16373" y="7777"/>
                  </a:cubicBezTo>
                  <a:cubicBezTo>
                    <a:pt x="15459" y="7074"/>
                    <a:pt x="13736" y="6120"/>
                    <a:pt x="13736" y="6120"/>
                  </a:cubicBezTo>
                  <a:cubicBezTo>
                    <a:pt x="16733" y="5107"/>
                    <a:pt x="19199" y="5057"/>
                    <a:pt x="19199" y="5057"/>
                  </a:cubicBezTo>
                  <a:cubicBezTo>
                    <a:pt x="20864" y="4623"/>
                    <a:pt x="22678" y="3803"/>
                    <a:pt x="22678" y="3803"/>
                  </a:cubicBezTo>
                  <a:lnTo>
                    <a:pt x="22842" y="3348"/>
                  </a:lnTo>
                  <a:lnTo>
                    <a:pt x="22842" y="3348"/>
                  </a:lnTo>
                  <a:cubicBezTo>
                    <a:pt x="21665" y="3934"/>
                    <a:pt x="19367" y="4222"/>
                    <a:pt x="19367" y="4222"/>
                  </a:cubicBezTo>
                  <a:cubicBezTo>
                    <a:pt x="19367" y="4222"/>
                    <a:pt x="17426" y="4677"/>
                    <a:pt x="15659" y="4940"/>
                  </a:cubicBezTo>
                  <a:cubicBezTo>
                    <a:pt x="15239" y="5002"/>
                    <a:pt x="14761" y="5026"/>
                    <a:pt x="14277" y="5026"/>
                  </a:cubicBezTo>
                  <a:cubicBezTo>
                    <a:pt x="12731" y="5026"/>
                    <a:pt x="11124" y="4783"/>
                    <a:pt x="11124" y="4783"/>
                  </a:cubicBezTo>
                  <a:cubicBezTo>
                    <a:pt x="8528" y="3818"/>
                    <a:pt x="6568" y="2565"/>
                    <a:pt x="6568" y="2565"/>
                  </a:cubicBezTo>
                  <a:cubicBezTo>
                    <a:pt x="6568" y="2565"/>
                    <a:pt x="8389" y="2036"/>
                    <a:pt x="9146" y="1774"/>
                  </a:cubicBezTo>
                  <a:cubicBezTo>
                    <a:pt x="9900" y="1512"/>
                    <a:pt x="11485" y="918"/>
                    <a:pt x="11485" y="918"/>
                  </a:cubicBezTo>
                  <a:cubicBezTo>
                    <a:pt x="11485" y="918"/>
                    <a:pt x="13955" y="738"/>
                    <a:pt x="15100" y="738"/>
                  </a:cubicBezTo>
                  <a:cubicBezTo>
                    <a:pt x="15245" y="738"/>
                    <a:pt x="15368" y="741"/>
                    <a:pt x="15462" y="747"/>
                  </a:cubicBezTo>
                  <a:cubicBezTo>
                    <a:pt x="16311" y="802"/>
                    <a:pt x="18245" y="1239"/>
                    <a:pt x="18245" y="1239"/>
                  </a:cubicBezTo>
                  <a:lnTo>
                    <a:pt x="18559" y="1017"/>
                  </a:lnTo>
                  <a:cubicBezTo>
                    <a:pt x="18559" y="1017"/>
                    <a:pt x="16671" y="318"/>
                    <a:pt x="15510" y="266"/>
                  </a:cubicBezTo>
                  <a:cubicBezTo>
                    <a:pt x="14348" y="219"/>
                    <a:pt x="11539" y="1"/>
                    <a:pt x="11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04" name="Google Shape;1504;p7"/>
            <p:cNvGrpSpPr/>
            <p:nvPr/>
          </p:nvGrpSpPr>
          <p:grpSpPr>
            <a:xfrm>
              <a:off x="3490104" y="4298815"/>
              <a:ext cx="512053" cy="499031"/>
              <a:chOff x="6440004" y="192590"/>
              <a:chExt cx="512053" cy="499031"/>
            </a:xfrm>
          </p:grpSpPr>
          <p:sp>
            <p:nvSpPr>
              <p:cNvPr id="1505" name="Google Shape;1505;p7"/>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7"/>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7"/>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7"/>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7"/>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7"/>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7"/>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7"/>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7"/>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7"/>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7"/>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16" name="Google Shape;1516;p7"/>
              <p:cNvGrpSpPr/>
              <p:nvPr/>
            </p:nvGrpSpPr>
            <p:grpSpPr>
              <a:xfrm>
                <a:off x="6576208" y="332260"/>
                <a:ext cx="239697" cy="245945"/>
                <a:chOff x="6109825" y="244875"/>
                <a:chExt cx="114125" cy="117100"/>
              </a:xfrm>
            </p:grpSpPr>
            <p:sp>
              <p:nvSpPr>
                <p:cNvPr id="1517" name="Google Shape;1517;p7"/>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7"/>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7"/>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7"/>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7"/>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7"/>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7"/>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7"/>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7"/>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7"/>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7"/>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7"/>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7"/>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7"/>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7"/>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7"/>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7"/>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7"/>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7"/>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7"/>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7"/>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8" name="Google Shape;1538;p7"/>
            <p:cNvGrpSpPr/>
            <p:nvPr/>
          </p:nvGrpSpPr>
          <p:grpSpPr>
            <a:xfrm>
              <a:off x="3170154" y="3517190"/>
              <a:ext cx="512053" cy="499031"/>
              <a:chOff x="6440004" y="192590"/>
              <a:chExt cx="512053" cy="499031"/>
            </a:xfrm>
          </p:grpSpPr>
          <p:sp>
            <p:nvSpPr>
              <p:cNvPr id="1539" name="Google Shape;1539;p7"/>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7"/>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7"/>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7"/>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7"/>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7"/>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7"/>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7"/>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7"/>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7"/>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7"/>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50" name="Google Shape;1550;p7"/>
              <p:cNvGrpSpPr/>
              <p:nvPr/>
            </p:nvGrpSpPr>
            <p:grpSpPr>
              <a:xfrm>
                <a:off x="6576208" y="332260"/>
                <a:ext cx="239697" cy="245945"/>
                <a:chOff x="6109825" y="244875"/>
                <a:chExt cx="114125" cy="117100"/>
              </a:xfrm>
            </p:grpSpPr>
            <p:sp>
              <p:nvSpPr>
                <p:cNvPr id="1551" name="Google Shape;1551;p7"/>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7"/>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7"/>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7"/>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7"/>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7"/>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7"/>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7"/>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7"/>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7"/>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7"/>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7"/>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7"/>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7"/>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7"/>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7"/>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7"/>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7"/>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7"/>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7"/>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7"/>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72" name="Google Shape;1572;p7"/>
            <p:cNvGrpSpPr/>
            <p:nvPr/>
          </p:nvGrpSpPr>
          <p:grpSpPr>
            <a:xfrm>
              <a:off x="3643534" y="3852943"/>
              <a:ext cx="400067" cy="389893"/>
              <a:chOff x="6440004" y="192590"/>
              <a:chExt cx="512053" cy="499031"/>
            </a:xfrm>
          </p:grpSpPr>
          <p:sp>
            <p:nvSpPr>
              <p:cNvPr id="1573" name="Google Shape;1573;p7"/>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7"/>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7"/>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7"/>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7"/>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7"/>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7"/>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7"/>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7"/>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7"/>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7"/>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84" name="Google Shape;1584;p7"/>
              <p:cNvGrpSpPr/>
              <p:nvPr/>
            </p:nvGrpSpPr>
            <p:grpSpPr>
              <a:xfrm>
                <a:off x="6576208" y="332260"/>
                <a:ext cx="239697" cy="245945"/>
                <a:chOff x="6109825" y="244875"/>
                <a:chExt cx="114125" cy="117100"/>
              </a:xfrm>
            </p:grpSpPr>
            <p:sp>
              <p:nvSpPr>
                <p:cNvPr id="1585" name="Google Shape;1585;p7"/>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7"/>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7"/>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7"/>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7"/>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7"/>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7"/>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7"/>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7"/>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7"/>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7"/>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7"/>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7"/>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7"/>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7"/>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7"/>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7"/>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7"/>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7"/>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7"/>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7"/>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06" name="Google Shape;1606;p7"/>
            <p:cNvGrpSpPr/>
            <p:nvPr/>
          </p:nvGrpSpPr>
          <p:grpSpPr>
            <a:xfrm>
              <a:off x="2639439" y="4098375"/>
              <a:ext cx="271644" cy="264736"/>
              <a:chOff x="6440004" y="192590"/>
              <a:chExt cx="512053" cy="499031"/>
            </a:xfrm>
          </p:grpSpPr>
          <p:sp>
            <p:nvSpPr>
              <p:cNvPr id="1607" name="Google Shape;1607;p7"/>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7"/>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7"/>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7"/>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7"/>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7"/>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7"/>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7"/>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7"/>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7"/>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7"/>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8" name="Google Shape;1618;p7"/>
              <p:cNvGrpSpPr/>
              <p:nvPr/>
            </p:nvGrpSpPr>
            <p:grpSpPr>
              <a:xfrm>
                <a:off x="6576208" y="332260"/>
                <a:ext cx="239697" cy="245945"/>
                <a:chOff x="6109825" y="244875"/>
                <a:chExt cx="114125" cy="117100"/>
              </a:xfrm>
            </p:grpSpPr>
            <p:sp>
              <p:nvSpPr>
                <p:cNvPr id="1619" name="Google Shape;1619;p7"/>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7"/>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7"/>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7"/>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7"/>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7"/>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7"/>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7"/>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7"/>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7"/>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7"/>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7"/>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7"/>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7"/>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7"/>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7"/>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7"/>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7"/>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7"/>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7"/>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7"/>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40" name="Google Shape;1640;p7"/>
            <p:cNvGrpSpPr/>
            <p:nvPr/>
          </p:nvGrpSpPr>
          <p:grpSpPr>
            <a:xfrm>
              <a:off x="2242789" y="3884725"/>
              <a:ext cx="271644" cy="264736"/>
              <a:chOff x="6440004" y="192590"/>
              <a:chExt cx="512053" cy="499031"/>
            </a:xfrm>
          </p:grpSpPr>
          <p:sp>
            <p:nvSpPr>
              <p:cNvPr id="1641" name="Google Shape;1641;p7"/>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7"/>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7"/>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7"/>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7"/>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7"/>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7"/>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7"/>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7"/>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7"/>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7"/>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52" name="Google Shape;1652;p7"/>
              <p:cNvGrpSpPr/>
              <p:nvPr/>
            </p:nvGrpSpPr>
            <p:grpSpPr>
              <a:xfrm>
                <a:off x="6576208" y="332260"/>
                <a:ext cx="239697" cy="245945"/>
                <a:chOff x="6109825" y="244875"/>
                <a:chExt cx="114125" cy="117100"/>
              </a:xfrm>
            </p:grpSpPr>
            <p:sp>
              <p:nvSpPr>
                <p:cNvPr id="1653" name="Google Shape;1653;p7"/>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7"/>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7"/>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7"/>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7"/>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7"/>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7"/>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7"/>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7"/>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7"/>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7"/>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7"/>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7"/>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7"/>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7"/>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7"/>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7"/>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7"/>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7"/>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7"/>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7"/>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674" name="Google Shape;1674;p7"/>
          <p:cNvGrpSpPr/>
          <p:nvPr/>
        </p:nvGrpSpPr>
        <p:grpSpPr>
          <a:xfrm>
            <a:off x="7791301" y="6350"/>
            <a:ext cx="2140442" cy="5143438"/>
            <a:chOff x="9819750" y="-943275"/>
            <a:chExt cx="1915041" cy="4601805"/>
          </a:xfrm>
        </p:grpSpPr>
        <p:sp>
          <p:nvSpPr>
            <p:cNvPr id="1675" name="Google Shape;1675;p7"/>
            <p:cNvSpPr/>
            <p:nvPr/>
          </p:nvSpPr>
          <p:spPr>
            <a:xfrm>
              <a:off x="9819750" y="-943275"/>
              <a:ext cx="1885472" cy="4601805"/>
            </a:xfrm>
            <a:custGeom>
              <a:avLst/>
              <a:gdLst/>
              <a:ahLst/>
              <a:cxnLst/>
              <a:rect l="l" t="t" r="r" b="b"/>
              <a:pathLst>
                <a:path w="20022" h="48867" extrusionOk="0">
                  <a:moveTo>
                    <a:pt x="8" y="0"/>
                  </a:moveTo>
                  <a:lnTo>
                    <a:pt x="8" y="24419"/>
                  </a:lnTo>
                  <a:cubicBezTo>
                    <a:pt x="8" y="31215"/>
                    <a:pt x="0" y="48866"/>
                    <a:pt x="0" y="48866"/>
                  </a:cubicBezTo>
                  <a:lnTo>
                    <a:pt x="20022" y="48866"/>
                  </a:lnTo>
                  <a:lnTo>
                    <a:pt x="200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7"/>
            <p:cNvSpPr/>
            <p:nvPr/>
          </p:nvSpPr>
          <p:spPr>
            <a:xfrm>
              <a:off x="9959311" y="-809176"/>
              <a:ext cx="1637899" cy="4344250"/>
            </a:xfrm>
            <a:custGeom>
              <a:avLst/>
              <a:gdLst/>
              <a:ahLst/>
              <a:cxnLst/>
              <a:rect l="l" t="t" r="r" b="b"/>
              <a:pathLst>
                <a:path w="17393" h="46132" extrusionOk="0">
                  <a:moveTo>
                    <a:pt x="1" y="0"/>
                  </a:moveTo>
                  <a:lnTo>
                    <a:pt x="1" y="19167"/>
                  </a:lnTo>
                  <a:cubicBezTo>
                    <a:pt x="1" y="31991"/>
                    <a:pt x="1567" y="46131"/>
                    <a:pt x="1567" y="46131"/>
                  </a:cubicBezTo>
                  <a:lnTo>
                    <a:pt x="17393" y="46131"/>
                  </a:lnTo>
                  <a:lnTo>
                    <a:pt x="173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7"/>
            <p:cNvSpPr/>
            <p:nvPr/>
          </p:nvSpPr>
          <p:spPr>
            <a:xfrm>
              <a:off x="9849225" y="-943275"/>
              <a:ext cx="1885566" cy="4601805"/>
            </a:xfrm>
            <a:custGeom>
              <a:avLst/>
              <a:gdLst/>
              <a:ahLst/>
              <a:cxnLst/>
              <a:rect l="l" t="t" r="r" b="b"/>
              <a:pathLst>
                <a:path w="20023" h="48867" extrusionOk="0">
                  <a:moveTo>
                    <a:pt x="5500" y="2335"/>
                  </a:moveTo>
                  <a:cubicBezTo>
                    <a:pt x="5471" y="4113"/>
                    <a:pt x="5446" y="5894"/>
                    <a:pt x="5475" y="7675"/>
                  </a:cubicBezTo>
                  <a:cubicBezTo>
                    <a:pt x="5154" y="7671"/>
                    <a:pt x="4834" y="7671"/>
                    <a:pt x="4510" y="7671"/>
                  </a:cubicBezTo>
                  <a:cubicBezTo>
                    <a:pt x="3745" y="7668"/>
                    <a:pt x="2980" y="7668"/>
                    <a:pt x="2215" y="7664"/>
                  </a:cubicBezTo>
                  <a:lnTo>
                    <a:pt x="2215" y="2335"/>
                  </a:lnTo>
                  <a:close/>
                  <a:moveTo>
                    <a:pt x="10669" y="2335"/>
                  </a:moveTo>
                  <a:cubicBezTo>
                    <a:pt x="10669" y="4703"/>
                    <a:pt x="10669" y="7070"/>
                    <a:pt x="10666" y="9438"/>
                  </a:cubicBezTo>
                  <a:cubicBezTo>
                    <a:pt x="10355" y="9438"/>
                    <a:pt x="10042" y="9438"/>
                    <a:pt x="9729" y="9434"/>
                  </a:cubicBezTo>
                  <a:cubicBezTo>
                    <a:pt x="9729" y="8851"/>
                    <a:pt x="9726" y="8268"/>
                    <a:pt x="9726" y="7686"/>
                  </a:cubicBezTo>
                  <a:cubicBezTo>
                    <a:pt x="8447" y="7682"/>
                    <a:pt x="7169" y="7678"/>
                    <a:pt x="5890" y="7675"/>
                  </a:cubicBezTo>
                  <a:cubicBezTo>
                    <a:pt x="5872" y="5894"/>
                    <a:pt x="5894" y="4113"/>
                    <a:pt x="5923" y="2335"/>
                  </a:cubicBezTo>
                  <a:close/>
                  <a:moveTo>
                    <a:pt x="11980" y="2335"/>
                  </a:moveTo>
                  <a:lnTo>
                    <a:pt x="11980" y="9445"/>
                  </a:lnTo>
                  <a:cubicBezTo>
                    <a:pt x="11678" y="9445"/>
                    <a:pt x="11379" y="9441"/>
                    <a:pt x="11077" y="9441"/>
                  </a:cubicBezTo>
                  <a:cubicBezTo>
                    <a:pt x="11081" y="7070"/>
                    <a:pt x="11081" y="4703"/>
                    <a:pt x="11084" y="2335"/>
                  </a:cubicBezTo>
                  <a:close/>
                  <a:moveTo>
                    <a:pt x="13273" y="2335"/>
                  </a:moveTo>
                  <a:cubicBezTo>
                    <a:pt x="13273" y="4706"/>
                    <a:pt x="13270" y="7078"/>
                    <a:pt x="13270" y="9448"/>
                  </a:cubicBezTo>
                  <a:cubicBezTo>
                    <a:pt x="12978" y="9448"/>
                    <a:pt x="12687" y="9448"/>
                    <a:pt x="12396" y="9445"/>
                  </a:cubicBezTo>
                  <a:lnTo>
                    <a:pt x="12396" y="2335"/>
                  </a:lnTo>
                  <a:close/>
                  <a:moveTo>
                    <a:pt x="17812" y="2335"/>
                  </a:moveTo>
                  <a:lnTo>
                    <a:pt x="17812" y="7718"/>
                  </a:lnTo>
                  <a:cubicBezTo>
                    <a:pt x="16748" y="7718"/>
                    <a:pt x="15684" y="7718"/>
                    <a:pt x="14621" y="7715"/>
                  </a:cubicBezTo>
                  <a:lnTo>
                    <a:pt x="14621" y="9456"/>
                  </a:lnTo>
                  <a:cubicBezTo>
                    <a:pt x="14311" y="9456"/>
                    <a:pt x="14001" y="9452"/>
                    <a:pt x="13689" y="9452"/>
                  </a:cubicBezTo>
                  <a:lnTo>
                    <a:pt x="13689" y="2335"/>
                  </a:lnTo>
                  <a:close/>
                  <a:moveTo>
                    <a:pt x="15036" y="8152"/>
                  </a:moveTo>
                  <a:cubicBezTo>
                    <a:pt x="15961" y="8156"/>
                    <a:pt x="16886" y="8156"/>
                    <a:pt x="17812" y="8156"/>
                  </a:cubicBezTo>
                  <a:lnTo>
                    <a:pt x="17812" y="9463"/>
                  </a:lnTo>
                  <a:cubicBezTo>
                    <a:pt x="16886" y="9463"/>
                    <a:pt x="15961" y="9460"/>
                    <a:pt x="15036" y="9456"/>
                  </a:cubicBezTo>
                  <a:lnTo>
                    <a:pt x="15036" y="8152"/>
                  </a:lnTo>
                  <a:close/>
                  <a:moveTo>
                    <a:pt x="9729" y="9886"/>
                  </a:moveTo>
                  <a:cubicBezTo>
                    <a:pt x="10042" y="9886"/>
                    <a:pt x="10355" y="9886"/>
                    <a:pt x="10666" y="9889"/>
                  </a:cubicBezTo>
                  <a:cubicBezTo>
                    <a:pt x="10666" y="11310"/>
                    <a:pt x="10661" y="12730"/>
                    <a:pt x="10661" y="14151"/>
                  </a:cubicBezTo>
                  <a:cubicBezTo>
                    <a:pt x="10352" y="14151"/>
                    <a:pt x="10039" y="14151"/>
                    <a:pt x="9729" y="14147"/>
                  </a:cubicBezTo>
                  <a:cubicBezTo>
                    <a:pt x="9736" y="12727"/>
                    <a:pt x="9733" y="11306"/>
                    <a:pt x="9729" y="9886"/>
                  </a:cubicBezTo>
                  <a:close/>
                  <a:moveTo>
                    <a:pt x="11077" y="9889"/>
                  </a:moveTo>
                  <a:cubicBezTo>
                    <a:pt x="11809" y="9893"/>
                    <a:pt x="12541" y="9897"/>
                    <a:pt x="13270" y="9897"/>
                  </a:cubicBezTo>
                  <a:cubicBezTo>
                    <a:pt x="13270" y="11317"/>
                    <a:pt x="13273" y="12738"/>
                    <a:pt x="13273" y="14158"/>
                  </a:cubicBezTo>
                  <a:cubicBezTo>
                    <a:pt x="12541" y="14158"/>
                    <a:pt x="11809" y="14155"/>
                    <a:pt x="11077" y="14151"/>
                  </a:cubicBezTo>
                  <a:lnTo>
                    <a:pt x="11077" y="9889"/>
                  </a:lnTo>
                  <a:close/>
                  <a:moveTo>
                    <a:pt x="13689" y="9897"/>
                  </a:moveTo>
                  <a:cubicBezTo>
                    <a:pt x="14001" y="9900"/>
                    <a:pt x="14311" y="9900"/>
                    <a:pt x="14621" y="9900"/>
                  </a:cubicBezTo>
                  <a:cubicBezTo>
                    <a:pt x="14617" y="11321"/>
                    <a:pt x="14617" y="12741"/>
                    <a:pt x="14617" y="14162"/>
                  </a:cubicBezTo>
                  <a:lnTo>
                    <a:pt x="13689" y="14162"/>
                  </a:lnTo>
                  <a:lnTo>
                    <a:pt x="13689" y="9897"/>
                  </a:lnTo>
                  <a:close/>
                  <a:moveTo>
                    <a:pt x="15032" y="9900"/>
                  </a:moveTo>
                  <a:cubicBezTo>
                    <a:pt x="15961" y="9904"/>
                    <a:pt x="16886" y="9904"/>
                    <a:pt x="17812" y="9904"/>
                  </a:cubicBezTo>
                  <a:lnTo>
                    <a:pt x="17812" y="14169"/>
                  </a:lnTo>
                  <a:cubicBezTo>
                    <a:pt x="16886" y="14165"/>
                    <a:pt x="15958" y="14165"/>
                    <a:pt x="15029" y="14162"/>
                  </a:cubicBezTo>
                  <a:cubicBezTo>
                    <a:pt x="15032" y="12741"/>
                    <a:pt x="15032" y="11321"/>
                    <a:pt x="15032" y="9900"/>
                  </a:cubicBezTo>
                  <a:close/>
                  <a:moveTo>
                    <a:pt x="2215" y="8101"/>
                  </a:moveTo>
                  <a:cubicBezTo>
                    <a:pt x="4579" y="8108"/>
                    <a:pt x="6946" y="8115"/>
                    <a:pt x="9311" y="8123"/>
                  </a:cubicBezTo>
                  <a:cubicBezTo>
                    <a:pt x="9314" y="8560"/>
                    <a:pt x="9314" y="8997"/>
                    <a:pt x="9318" y="9434"/>
                  </a:cubicBezTo>
                  <a:cubicBezTo>
                    <a:pt x="7427" y="9427"/>
                    <a:pt x="5537" y="9420"/>
                    <a:pt x="3646" y="9413"/>
                  </a:cubicBezTo>
                  <a:lnTo>
                    <a:pt x="3646" y="9413"/>
                  </a:lnTo>
                  <a:cubicBezTo>
                    <a:pt x="3705" y="11514"/>
                    <a:pt x="3716" y="13616"/>
                    <a:pt x="3708" y="15717"/>
                  </a:cubicBezTo>
                  <a:cubicBezTo>
                    <a:pt x="3209" y="15717"/>
                    <a:pt x="2714" y="15714"/>
                    <a:pt x="2215" y="15710"/>
                  </a:cubicBezTo>
                  <a:lnTo>
                    <a:pt x="2215" y="8101"/>
                  </a:lnTo>
                  <a:close/>
                  <a:moveTo>
                    <a:pt x="4058" y="9850"/>
                  </a:moveTo>
                  <a:cubicBezTo>
                    <a:pt x="5810" y="9867"/>
                    <a:pt x="7566" y="9875"/>
                    <a:pt x="9318" y="9882"/>
                  </a:cubicBezTo>
                  <a:cubicBezTo>
                    <a:pt x="9325" y="11306"/>
                    <a:pt x="9328" y="12727"/>
                    <a:pt x="9318" y="14147"/>
                  </a:cubicBezTo>
                  <a:cubicBezTo>
                    <a:pt x="8826" y="14147"/>
                    <a:pt x="8334" y="14144"/>
                    <a:pt x="7842" y="14144"/>
                  </a:cubicBezTo>
                  <a:cubicBezTo>
                    <a:pt x="7839" y="14675"/>
                    <a:pt x="7842" y="15207"/>
                    <a:pt x="7842" y="15739"/>
                  </a:cubicBezTo>
                  <a:cubicBezTo>
                    <a:pt x="6568" y="15732"/>
                    <a:pt x="5293" y="15724"/>
                    <a:pt x="4018" y="15721"/>
                  </a:cubicBezTo>
                  <a:cubicBezTo>
                    <a:pt x="4025" y="13765"/>
                    <a:pt x="4039" y="11809"/>
                    <a:pt x="4058" y="9850"/>
                  </a:cubicBezTo>
                  <a:close/>
                  <a:moveTo>
                    <a:pt x="8254" y="14581"/>
                  </a:moveTo>
                  <a:cubicBezTo>
                    <a:pt x="8607" y="14584"/>
                    <a:pt x="8961" y="14584"/>
                    <a:pt x="9314" y="14588"/>
                  </a:cubicBezTo>
                  <a:cubicBezTo>
                    <a:pt x="9311" y="14974"/>
                    <a:pt x="9311" y="15360"/>
                    <a:pt x="9303" y="15746"/>
                  </a:cubicBezTo>
                  <a:cubicBezTo>
                    <a:pt x="8950" y="15742"/>
                    <a:pt x="8593" y="15742"/>
                    <a:pt x="8235" y="15739"/>
                  </a:cubicBezTo>
                  <a:cubicBezTo>
                    <a:pt x="8240" y="15353"/>
                    <a:pt x="8247" y="14967"/>
                    <a:pt x="8254" y="14581"/>
                  </a:cubicBezTo>
                  <a:close/>
                  <a:moveTo>
                    <a:pt x="15029" y="14603"/>
                  </a:moveTo>
                  <a:cubicBezTo>
                    <a:pt x="15958" y="14606"/>
                    <a:pt x="16886" y="14606"/>
                    <a:pt x="17812" y="14606"/>
                  </a:cubicBezTo>
                  <a:lnTo>
                    <a:pt x="17812" y="15761"/>
                  </a:lnTo>
                  <a:cubicBezTo>
                    <a:pt x="16886" y="15757"/>
                    <a:pt x="15958" y="15757"/>
                    <a:pt x="15029" y="15757"/>
                  </a:cubicBezTo>
                  <a:lnTo>
                    <a:pt x="15029" y="14603"/>
                  </a:lnTo>
                  <a:close/>
                  <a:moveTo>
                    <a:pt x="2215" y="16151"/>
                  </a:moveTo>
                  <a:cubicBezTo>
                    <a:pt x="2714" y="16151"/>
                    <a:pt x="3209" y="16154"/>
                    <a:pt x="3708" y="16158"/>
                  </a:cubicBezTo>
                  <a:cubicBezTo>
                    <a:pt x="3705" y="16522"/>
                    <a:pt x="3705" y="16887"/>
                    <a:pt x="3701" y="17250"/>
                  </a:cubicBezTo>
                  <a:cubicBezTo>
                    <a:pt x="3206" y="17254"/>
                    <a:pt x="2711" y="17254"/>
                    <a:pt x="2215" y="17254"/>
                  </a:cubicBezTo>
                  <a:lnTo>
                    <a:pt x="2215" y="16151"/>
                  </a:lnTo>
                  <a:close/>
                  <a:moveTo>
                    <a:pt x="4018" y="16158"/>
                  </a:moveTo>
                  <a:cubicBezTo>
                    <a:pt x="5293" y="16166"/>
                    <a:pt x="6568" y="16169"/>
                    <a:pt x="7842" y="16176"/>
                  </a:cubicBezTo>
                  <a:cubicBezTo>
                    <a:pt x="7842" y="16541"/>
                    <a:pt x="7842" y="16901"/>
                    <a:pt x="7846" y="17265"/>
                  </a:cubicBezTo>
                  <a:cubicBezTo>
                    <a:pt x="6568" y="17258"/>
                    <a:pt x="5293" y="17254"/>
                    <a:pt x="4014" y="17250"/>
                  </a:cubicBezTo>
                  <a:cubicBezTo>
                    <a:pt x="4018" y="16887"/>
                    <a:pt x="4018" y="16522"/>
                    <a:pt x="4018" y="16158"/>
                  </a:cubicBezTo>
                  <a:close/>
                  <a:moveTo>
                    <a:pt x="9726" y="14588"/>
                  </a:moveTo>
                  <a:cubicBezTo>
                    <a:pt x="10039" y="14592"/>
                    <a:pt x="10348" y="14592"/>
                    <a:pt x="10658" y="14592"/>
                  </a:cubicBezTo>
                  <a:cubicBezTo>
                    <a:pt x="10658" y="15492"/>
                    <a:pt x="10658" y="16388"/>
                    <a:pt x="10654" y="17284"/>
                  </a:cubicBezTo>
                  <a:cubicBezTo>
                    <a:pt x="9846" y="17276"/>
                    <a:pt x="9037" y="17272"/>
                    <a:pt x="8228" y="17265"/>
                  </a:cubicBezTo>
                  <a:cubicBezTo>
                    <a:pt x="8228" y="16904"/>
                    <a:pt x="8232" y="16541"/>
                    <a:pt x="8232" y="16180"/>
                  </a:cubicBezTo>
                  <a:cubicBezTo>
                    <a:pt x="8728" y="16180"/>
                    <a:pt x="9223" y="16183"/>
                    <a:pt x="9718" y="16183"/>
                  </a:cubicBezTo>
                  <a:cubicBezTo>
                    <a:pt x="9722" y="15652"/>
                    <a:pt x="9726" y="15120"/>
                    <a:pt x="9726" y="14588"/>
                  </a:cubicBezTo>
                  <a:close/>
                  <a:moveTo>
                    <a:pt x="14617" y="14603"/>
                  </a:moveTo>
                  <a:cubicBezTo>
                    <a:pt x="14613" y="15134"/>
                    <a:pt x="14613" y="15663"/>
                    <a:pt x="14613" y="16194"/>
                  </a:cubicBezTo>
                  <a:cubicBezTo>
                    <a:pt x="15681" y="16194"/>
                    <a:pt x="16748" y="16194"/>
                    <a:pt x="17812" y="16198"/>
                  </a:cubicBezTo>
                  <a:lnTo>
                    <a:pt x="17812" y="17294"/>
                  </a:lnTo>
                  <a:lnTo>
                    <a:pt x="13689" y="17294"/>
                  </a:lnTo>
                  <a:lnTo>
                    <a:pt x="13689" y="14603"/>
                  </a:lnTo>
                  <a:close/>
                  <a:moveTo>
                    <a:pt x="11077" y="14596"/>
                  </a:moveTo>
                  <a:cubicBezTo>
                    <a:pt x="11375" y="14596"/>
                    <a:pt x="11678" y="14596"/>
                    <a:pt x="11977" y="14599"/>
                  </a:cubicBezTo>
                  <a:cubicBezTo>
                    <a:pt x="11977" y="15798"/>
                    <a:pt x="11980" y="17000"/>
                    <a:pt x="11980" y="18202"/>
                  </a:cubicBezTo>
                  <a:cubicBezTo>
                    <a:pt x="10731" y="18198"/>
                    <a:pt x="9481" y="18194"/>
                    <a:pt x="8228" y="18187"/>
                  </a:cubicBezTo>
                  <a:lnTo>
                    <a:pt x="8228" y="17702"/>
                  </a:lnTo>
                  <a:cubicBezTo>
                    <a:pt x="9175" y="17709"/>
                    <a:pt x="10126" y="17717"/>
                    <a:pt x="11073" y="17724"/>
                  </a:cubicBezTo>
                  <a:cubicBezTo>
                    <a:pt x="11073" y="16682"/>
                    <a:pt x="11077" y="15637"/>
                    <a:pt x="11077" y="14596"/>
                  </a:cubicBezTo>
                  <a:close/>
                  <a:moveTo>
                    <a:pt x="13273" y="14599"/>
                  </a:moveTo>
                  <a:cubicBezTo>
                    <a:pt x="13273" y="15645"/>
                    <a:pt x="13273" y="16690"/>
                    <a:pt x="13277" y="17731"/>
                  </a:cubicBezTo>
                  <a:lnTo>
                    <a:pt x="17812" y="17731"/>
                  </a:lnTo>
                  <a:lnTo>
                    <a:pt x="17812" y="18212"/>
                  </a:lnTo>
                  <a:cubicBezTo>
                    <a:pt x="16009" y="18212"/>
                    <a:pt x="14202" y="18208"/>
                    <a:pt x="12396" y="18202"/>
                  </a:cubicBezTo>
                  <a:cubicBezTo>
                    <a:pt x="12396" y="17000"/>
                    <a:pt x="12392" y="15801"/>
                    <a:pt x="12392" y="14599"/>
                  </a:cubicBezTo>
                  <a:close/>
                  <a:moveTo>
                    <a:pt x="3698" y="17691"/>
                  </a:moveTo>
                  <a:cubicBezTo>
                    <a:pt x="3694" y="18154"/>
                    <a:pt x="3690" y="18613"/>
                    <a:pt x="3686" y="19076"/>
                  </a:cubicBezTo>
                  <a:cubicBezTo>
                    <a:pt x="3195" y="19079"/>
                    <a:pt x="2706" y="19083"/>
                    <a:pt x="2215" y="19083"/>
                  </a:cubicBezTo>
                  <a:lnTo>
                    <a:pt x="2215" y="17691"/>
                  </a:lnTo>
                  <a:close/>
                  <a:moveTo>
                    <a:pt x="4014" y="17691"/>
                  </a:moveTo>
                  <a:cubicBezTo>
                    <a:pt x="5293" y="17691"/>
                    <a:pt x="6571" y="17695"/>
                    <a:pt x="7846" y="17702"/>
                  </a:cubicBezTo>
                  <a:cubicBezTo>
                    <a:pt x="7850" y="18161"/>
                    <a:pt x="7850" y="18620"/>
                    <a:pt x="7853" y="19083"/>
                  </a:cubicBezTo>
                  <a:cubicBezTo>
                    <a:pt x="6917" y="19078"/>
                    <a:pt x="5981" y="19074"/>
                    <a:pt x="5046" y="19074"/>
                  </a:cubicBezTo>
                  <a:cubicBezTo>
                    <a:pt x="4703" y="19074"/>
                    <a:pt x="4360" y="19075"/>
                    <a:pt x="4018" y="19076"/>
                  </a:cubicBezTo>
                  <a:cubicBezTo>
                    <a:pt x="4014" y="18613"/>
                    <a:pt x="4014" y="18150"/>
                    <a:pt x="4014" y="17691"/>
                  </a:cubicBezTo>
                  <a:close/>
                  <a:moveTo>
                    <a:pt x="3683" y="19513"/>
                  </a:moveTo>
                  <a:lnTo>
                    <a:pt x="3683" y="19513"/>
                  </a:lnTo>
                  <a:cubicBezTo>
                    <a:pt x="3679" y="19837"/>
                    <a:pt x="3679" y="20157"/>
                    <a:pt x="3676" y="20481"/>
                  </a:cubicBezTo>
                  <a:lnTo>
                    <a:pt x="2215" y="20481"/>
                  </a:lnTo>
                  <a:lnTo>
                    <a:pt x="2215" y="19523"/>
                  </a:lnTo>
                  <a:cubicBezTo>
                    <a:pt x="2703" y="19520"/>
                    <a:pt x="3195" y="19516"/>
                    <a:pt x="3683" y="19513"/>
                  </a:cubicBezTo>
                  <a:close/>
                  <a:moveTo>
                    <a:pt x="5607" y="19510"/>
                  </a:moveTo>
                  <a:cubicBezTo>
                    <a:pt x="6356" y="19510"/>
                    <a:pt x="7106" y="19512"/>
                    <a:pt x="7857" y="19516"/>
                  </a:cubicBezTo>
                  <a:cubicBezTo>
                    <a:pt x="7857" y="19841"/>
                    <a:pt x="7860" y="20165"/>
                    <a:pt x="7860" y="20488"/>
                  </a:cubicBezTo>
                  <a:cubicBezTo>
                    <a:pt x="6582" y="20485"/>
                    <a:pt x="5300" y="20481"/>
                    <a:pt x="4022" y="20481"/>
                  </a:cubicBezTo>
                  <a:cubicBezTo>
                    <a:pt x="4018" y="20157"/>
                    <a:pt x="4018" y="19833"/>
                    <a:pt x="4018" y="19513"/>
                  </a:cubicBezTo>
                  <a:cubicBezTo>
                    <a:pt x="4547" y="19511"/>
                    <a:pt x="5077" y="19510"/>
                    <a:pt x="5607" y="19510"/>
                  </a:cubicBezTo>
                  <a:close/>
                  <a:moveTo>
                    <a:pt x="8250" y="20925"/>
                  </a:moveTo>
                  <a:cubicBezTo>
                    <a:pt x="8604" y="20930"/>
                    <a:pt x="8957" y="20930"/>
                    <a:pt x="9311" y="20930"/>
                  </a:cubicBezTo>
                  <a:cubicBezTo>
                    <a:pt x="9325" y="21680"/>
                    <a:pt x="9336" y="22426"/>
                    <a:pt x="9347" y="23176"/>
                  </a:cubicBezTo>
                  <a:cubicBezTo>
                    <a:pt x="8990" y="23176"/>
                    <a:pt x="8633" y="23173"/>
                    <a:pt x="8279" y="23173"/>
                  </a:cubicBezTo>
                  <a:cubicBezTo>
                    <a:pt x="8269" y="22423"/>
                    <a:pt x="8262" y="21676"/>
                    <a:pt x="8250" y="20925"/>
                  </a:cubicBezTo>
                  <a:close/>
                  <a:moveTo>
                    <a:pt x="8240" y="19520"/>
                  </a:moveTo>
                  <a:lnTo>
                    <a:pt x="8240" y="19520"/>
                  </a:lnTo>
                  <a:cubicBezTo>
                    <a:pt x="9044" y="19523"/>
                    <a:pt x="9849" y="19531"/>
                    <a:pt x="10658" y="19538"/>
                  </a:cubicBezTo>
                  <a:cubicBezTo>
                    <a:pt x="10666" y="20751"/>
                    <a:pt x="10669" y="21967"/>
                    <a:pt x="10673" y="23181"/>
                  </a:cubicBezTo>
                  <a:cubicBezTo>
                    <a:pt x="10367" y="23181"/>
                    <a:pt x="10061" y="23176"/>
                    <a:pt x="9755" y="23176"/>
                  </a:cubicBezTo>
                  <a:cubicBezTo>
                    <a:pt x="9743" y="22285"/>
                    <a:pt x="9736" y="21392"/>
                    <a:pt x="9722" y="20496"/>
                  </a:cubicBezTo>
                  <a:cubicBezTo>
                    <a:pt x="9230" y="20493"/>
                    <a:pt x="8738" y="20493"/>
                    <a:pt x="8247" y="20493"/>
                  </a:cubicBezTo>
                  <a:cubicBezTo>
                    <a:pt x="8243" y="20168"/>
                    <a:pt x="8240" y="19844"/>
                    <a:pt x="8240" y="19520"/>
                  </a:cubicBezTo>
                  <a:close/>
                  <a:moveTo>
                    <a:pt x="8232" y="18624"/>
                  </a:moveTo>
                  <a:lnTo>
                    <a:pt x="8232" y="18624"/>
                  </a:lnTo>
                  <a:cubicBezTo>
                    <a:pt x="9481" y="18627"/>
                    <a:pt x="10731" y="18631"/>
                    <a:pt x="11984" y="18635"/>
                  </a:cubicBezTo>
                  <a:cubicBezTo>
                    <a:pt x="11984" y="20154"/>
                    <a:pt x="11987" y="21668"/>
                    <a:pt x="11984" y="23184"/>
                  </a:cubicBezTo>
                  <a:cubicBezTo>
                    <a:pt x="11685" y="23184"/>
                    <a:pt x="11387" y="23184"/>
                    <a:pt x="11088" y="23181"/>
                  </a:cubicBezTo>
                  <a:cubicBezTo>
                    <a:pt x="11084" y="21821"/>
                    <a:pt x="11081" y="20463"/>
                    <a:pt x="11077" y="19108"/>
                  </a:cubicBezTo>
                  <a:cubicBezTo>
                    <a:pt x="10130" y="19098"/>
                    <a:pt x="9183" y="19090"/>
                    <a:pt x="8235" y="19083"/>
                  </a:cubicBezTo>
                  <a:cubicBezTo>
                    <a:pt x="8232" y="18930"/>
                    <a:pt x="8232" y="18777"/>
                    <a:pt x="8232" y="18624"/>
                  </a:cubicBezTo>
                  <a:close/>
                  <a:moveTo>
                    <a:pt x="12396" y="18639"/>
                  </a:moveTo>
                  <a:lnTo>
                    <a:pt x="12396" y="18639"/>
                  </a:lnTo>
                  <a:cubicBezTo>
                    <a:pt x="14202" y="18646"/>
                    <a:pt x="16009" y="18649"/>
                    <a:pt x="17812" y="18649"/>
                  </a:cubicBezTo>
                  <a:lnTo>
                    <a:pt x="17812" y="19116"/>
                  </a:lnTo>
                  <a:lnTo>
                    <a:pt x="13277" y="19116"/>
                  </a:lnTo>
                  <a:cubicBezTo>
                    <a:pt x="13280" y="20474"/>
                    <a:pt x="13280" y="21833"/>
                    <a:pt x="13280" y="23188"/>
                  </a:cubicBezTo>
                  <a:cubicBezTo>
                    <a:pt x="12986" y="23188"/>
                    <a:pt x="12690" y="23188"/>
                    <a:pt x="12399" y="23184"/>
                  </a:cubicBezTo>
                  <a:cubicBezTo>
                    <a:pt x="12399" y="21668"/>
                    <a:pt x="12399" y="20154"/>
                    <a:pt x="12396" y="18639"/>
                  </a:cubicBezTo>
                  <a:close/>
                  <a:moveTo>
                    <a:pt x="17812" y="19553"/>
                  </a:moveTo>
                  <a:lnTo>
                    <a:pt x="17812" y="20515"/>
                  </a:lnTo>
                  <a:lnTo>
                    <a:pt x="14628" y="20515"/>
                  </a:lnTo>
                  <a:cubicBezTo>
                    <a:pt x="14625" y="21406"/>
                    <a:pt x="14625" y="22299"/>
                    <a:pt x="14625" y="23191"/>
                  </a:cubicBezTo>
                  <a:lnTo>
                    <a:pt x="13692" y="23191"/>
                  </a:lnTo>
                  <a:lnTo>
                    <a:pt x="13692" y="19553"/>
                  </a:lnTo>
                  <a:close/>
                  <a:moveTo>
                    <a:pt x="15040" y="20952"/>
                  </a:moveTo>
                  <a:cubicBezTo>
                    <a:pt x="15965" y="20952"/>
                    <a:pt x="16890" y="20952"/>
                    <a:pt x="17812" y="20955"/>
                  </a:cubicBezTo>
                  <a:lnTo>
                    <a:pt x="17812" y="23198"/>
                  </a:lnTo>
                  <a:cubicBezTo>
                    <a:pt x="16890" y="23198"/>
                    <a:pt x="15965" y="23195"/>
                    <a:pt x="15040" y="23195"/>
                  </a:cubicBezTo>
                  <a:lnTo>
                    <a:pt x="15040" y="20952"/>
                  </a:lnTo>
                  <a:close/>
                  <a:moveTo>
                    <a:pt x="4022" y="20918"/>
                  </a:moveTo>
                  <a:cubicBezTo>
                    <a:pt x="5304" y="20918"/>
                    <a:pt x="6582" y="20922"/>
                    <a:pt x="7864" y="20925"/>
                  </a:cubicBezTo>
                  <a:cubicBezTo>
                    <a:pt x="7868" y="21818"/>
                    <a:pt x="7868" y="22714"/>
                    <a:pt x="7864" y="23606"/>
                  </a:cubicBezTo>
                  <a:cubicBezTo>
                    <a:pt x="8360" y="23610"/>
                    <a:pt x="8859" y="23610"/>
                    <a:pt x="9354" y="23613"/>
                  </a:cubicBezTo>
                  <a:cubicBezTo>
                    <a:pt x="9368" y="24736"/>
                    <a:pt x="9383" y="25854"/>
                    <a:pt x="9390" y="26979"/>
                  </a:cubicBezTo>
                  <a:cubicBezTo>
                    <a:pt x="8421" y="26975"/>
                    <a:pt x="7453" y="26972"/>
                    <a:pt x="6485" y="26972"/>
                  </a:cubicBezTo>
                  <a:cubicBezTo>
                    <a:pt x="5689" y="26972"/>
                    <a:pt x="4892" y="26974"/>
                    <a:pt x="4095" y="26979"/>
                  </a:cubicBezTo>
                  <a:cubicBezTo>
                    <a:pt x="4054" y="24958"/>
                    <a:pt x="4032" y="22936"/>
                    <a:pt x="4022" y="20918"/>
                  </a:cubicBezTo>
                  <a:close/>
                  <a:moveTo>
                    <a:pt x="9758" y="23613"/>
                  </a:moveTo>
                  <a:lnTo>
                    <a:pt x="9758" y="23613"/>
                  </a:lnTo>
                  <a:cubicBezTo>
                    <a:pt x="10064" y="23618"/>
                    <a:pt x="10370" y="23618"/>
                    <a:pt x="10676" y="23618"/>
                  </a:cubicBezTo>
                  <a:cubicBezTo>
                    <a:pt x="10680" y="24739"/>
                    <a:pt x="10683" y="25861"/>
                    <a:pt x="10688" y="26983"/>
                  </a:cubicBezTo>
                  <a:cubicBezTo>
                    <a:pt x="10385" y="26983"/>
                    <a:pt x="10086" y="26979"/>
                    <a:pt x="9784" y="26979"/>
                  </a:cubicBezTo>
                  <a:cubicBezTo>
                    <a:pt x="9777" y="25857"/>
                    <a:pt x="9770" y="24736"/>
                    <a:pt x="9758" y="23613"/>
                  </a:cubicBezTo>
                  <a:close/>
                  <a:moveTo>
                    <a:pt x="11088" y="23621"/>
                  </a:moveTo>
                  <a:cubicBezTo>
                    <a:pt x="11820" y="23621"/>
                    <a:pt x="12549" y="23628"/>
                    <a:pt x="13280" y="23628"/>
                  </a:cubicBezTo>
                  <a:cubicBezTo>
                    <a:pt x="13280" y="24750"/>
                    <a:pt x="13284" y="25876"/>
                    <a:pt x="13284" y="26997"/>
                  </a:cubicBezTo>
                  <a:cubicBezTo>
                    <a:pt x="12552" y="26994"/>
                    <a:pt x="11824" y="26990"/>
                    <a:pt x="11095" y="26987"/>
                  </a:cubicBezTo>
                  <a:cubicBezTo>
                    <a:pt x="11091" y="25864"/>
                    <a:pt x="11091" y="24743"/>
                    <a:pt x="11088" y="23621"/>
                  </a:cubicBezTo>
                  <a:close/>
                  <a:moveTo>
                    <a:pt x="14625" y="23632"/>
                  </a:moveTo>
                  <a:cubicBezTo>
                    <a:pt x="14621" y="24758"/>
                    <a:pt x="14621" y="25879"/>
                    <a:pt x="14621" y="27005"/>
                  </a:cubicBezTo>
                  <a:cubicBezTo>
                    <a:pt x="14311" y="27005"/>
                    <a:pt x="14005" y="27001"/>
                    <a:pt x="13696" y="27001"/>
                  </a:cubicBezTo>
                  <a:cubicBezTo>
                    <a:pt x="13696" y="25876"/>
                    <a:pt x="13696" y="24754"/>
                    <a:pt x="13692" y="23632"/>
                  </a:cubicBezTo>
                  <a:close/>
                  <a:moveTo>
                    <a:pt x="15040" y="23632"/>
                  </a:moveTo>
                  <a:cubicBezTo>
                    <a:pt x="15965" y="23635"/>
                    <a:pt x="16890" y="23635"/>
                    <a:pt x="17812" y="23640"/>
                  </a:cubicBezTo>
                  <a:lnTo>
                    <a:pt x="17812" y="27023"/>
                  </a:lnTo>
                  <a:cubicBezTo>
                    <a:pt x="16886" y="27019"/>
                    <a:pt x="15961" y="27012"/>
                    <a:pt x="15036" y="27009"/>
                  </a:cubicBezTo>
                  <a:cubicBezTo>
                    <a:pt x="15036" y="25883"/>
                    <a:pt x="15036" y="24758"/>
                    <a:pt x="15040" y="23632"/>
                  </a:cubicBezTo>
                  <a:close/>
                  <a:moveTo>
                    <a:pt x="3672" y="20918"/>
                  </a:moveTo>
                  <a:cubicBezTo>
                    <a:pt x="3657" y="23085"/>
                    <a:pt x="3654" y="25253"/>
                    <a:pt x="3694" y="27416"/>
                  </a:cubicBezTo>
                  <a:cubicBezTo>
                    <a:pt x="4741" y="27410"/>
                    <a:pt x="5786" y="27408"/>
                    <a:pt x="6832" y="27408"/>
                  </a:cubicBezTo>
                  <a:cubicBezTo>
                    <a:pt x="7685" y="27408"/>
                    <a:pt x="8539" y="27409"/>
                    <a:pt x="9394" y="27413"/>
                  </a:cubicBezTo>
                  <a:cubicBezTo>
                    <a:pt x="9398" y="27752"/>
                    <a:pt x="9398" y="28094"/>
                    <a:pt x="9402" y="28433"/>
                  </a:cubicBezTo>
                  <a:cubicBezTo>
                    <a:pt x="8268" y="28426"/>
                    <a:pt x="7135" y="28421"/>
                    <a:pt x="6003" y="28421"/>
                  </a:cubicBezTo>
                  <a:cubicBezTo>
                    <a:pt x="4767" y="28421"/>
                    <a:pt x="3531" y="28427"/>
                    <a:pt x="2296" y="28440"/>
                  </a:cubicBezTo>
                  <a:cubicBezTo>
                    <a:pt x="2244" y="26892"/>
                    <a:pt x="2215" y="25508"/>
                    <a:pt x="2215" y="24419"/>
                  </a:cubicBezTo>
                  <a:lnTo>
                    <a:pt x="2215" y="20918"/>
                  </a:lnTo>
                  <a:close/>
                  <a:moveTo>
                    <a:pt x="15036" y="27446"/>
                  </a:moveTo>
                  <a:cubicBezTo>
                    <a:pt x="15961" y="27449"/>
                    <a:pt x="16886" y="27456"/>
                    <a:pt x="17812" y="27460"/>
                  </a:cubicBezTo>
                  <a:lnTo>
                    <a:pt x="17812" y="28483"/>
                  </a:lnTo>
                  <a:cubicBezTo>
                    <a:pt x="16886" y="28483"/>
                    <a:pt x="15961" y="28480"/>
                    <a:pt x="15036" y="28480"/>
                  </a:cubicBezTo>
                  <a:lnTo>
                    <a:pt x="15036" y="27446"/>
                  </a:lnTo>
                  <a:close/>
                  <a:moveTo>
                    <a:pt x="5325" y="28863"/>
                  </a:moveTo>
                  <a:cubicBezTo>
                    <a:pt x="5424" y="34759"/>
                    <a:pt x="5635" y="40646"/>
                    <a:pt x="5853" y="46535"/>
                  </a:cubicBezTo>
                  <a:lnTo>
                    <a:pt x="2247" y="46535"/>
                  </a:lnTo>
                  <a:cubicBezTo>
                    <a:pt x="2022" y="42732"/>
                    <a:pt x="2503" y="34734"/>
                    <a:pt x="2306" y="28877"/>
                  </a:cubicBezTo>
                  <a:cubicBezTo>
                    <a:pt x="3315" y="28866"/>
                    <a:pt x="4320" y="28863"/>
                    <a:pt x="5325" y="28863"/>
                  </a:cubicBezTo>
                  <a:close/>
                  <a:moveTo>
                    <a:pt x="5744" y="28863"/>
                  </a:moveTo>
                  <a:cubicBezTo>
                    <a:pt x="6964" y="28863"/>
                    <a:pt x="8185" y="28866"/>
                    <a:pt x="9402" y="28866"/>
                  </a:cubicBezTo>
                  <a:cubicBezTo>
                    <a:pt x="9434" y="34752"/>
                    <a:pt x="9398" y="40653"/>
                    <a:pt x="9423" y="46535"/>
                  </a:cubicBezTo>
                  <a:lnTo>
                    <a:pt x="6269" y="46535"/>
                  </a:lnTo>
                  <a:cubicBezTo>
                    <a:pt x="6040" y="40646"/>
                    <a:pt x="5792" y="34759"/>
                    <a:pt x="5744" y="28863"/>
                  </a:cubicBezTo>
                  <a:close/>
                  <a:moveTo>
                    <a:pt x="9787" y="27413"/>
                  </a:moveTo>
                  <a:lnTo>
                    <a:pt x="9787" y="27413"/>
                  </a:lnTo>
                  <a:cubicBezTo>
                    <a:pt x="10086" y="27416"/>
                    <a:pt x="10389" y="27416"/>
                    <a:pt x="10688" y="27416"/>
                  </a:cubicBezTo>
                  <a:cubicBezTo>
                    <a:pt x="10705" y="33791"/>
                    <a:pt x="10709" y="40161"/>
                    <a:pt x="10745" y="46535"/>
                  </a:cubicBezTo>
                  <a:lnTo>
                    <a:pt x="9835" y="46535"/>
                  </a:lnTo>
                  <a:cubicBezTo>
                    <a:pt x="9798" y="40161"/>
                    <a:pt x="9824" y="33787"/>
                    <a:pt x="9787" y="27413"/>
                  </a:cubicBezTo>
                  <a:close/>
                  <a:moveTo>
                    <a:pt x="11095" y="27420"/>
                  </a:moveTo>
                  <a:lnTo>
                    <a:pt x="11095" y="27420"/>
                  </a:lnTo>
                  <a:cubicBezTo>
                    <a:pt x="11824" y="27424"/>
                    <a:pt x="12552" y="27427"/>
                    <a:pt x="13284" y="27434"/>
                  </a:cubicBezTo>
                  <a:cubicBezTo>
                    <a:pt x="13280" y="33802"/>
                    <a:pt x="13273" y="40168"/>
                    <a:pt x="13277" y="46535"/>
                  </a:cubicBezTo>
                  <a:lnTo>
                    <a:pt x="11160" y="46535"/>
                  </a:lnTo>
                  <a:cubicBezTo>
                    <a:pt x="11125" y="40161"/>
                    <a:pt x="11110" y="33791"/>
                    <a:pt x="11095" y="27420"/>
                  </a:cubicBezTo>
                  <a:close/>
                  <a:moveTo>
                    <a:pt x="13696" y="27434"/>
                  </a:moveTo>
                  <a:cubicBezTo>
                    <a:pt x="14005" y="27438"/>
                    <a:pt x="14311" y="27438"/>
                    <a:pt x="14621" y="27442"/>
                  </a:cubicBezTo>
                  <a:cubicBezTo>
                    <a:pt x="14613" y="33805"/>
                    <a:pt x="14617" y="40168"/>
                    <a:pt x="14621" y="46535"/>
                  </a:cubicBezTo>
                  <a:lnTo>
                    <a:pt x="13692" y="46535"/>
                  </a:lnTo>
                  <a:cubicBezTo>
                    <a:pt x="13692" y="40168"/>
                    <a:pt x="13696" y="33802"/>
                    <a:pt x="13696" y="27434"/>
                  </a:cubicBezTo>
                  <a:close/>
                  <a:moveTo>
                    <a:pt x="15032" y="28917"/>
                  </a:moveTo>
                  <a:lnTo>
                    <a:pt x="15032" y="28917"/>
                  </a:lnTo>
                  <a:cubicBezTo>
                    <a:pt x="15961" y="28921"/>
                    <a:pt x="16886" y="28921"/>
                    <a:pt x="17812" y="28921"/>
                  </a:cubicBezTo>
                  <a:lnTo>
                    <a:pt x="17812" y="46535"/>
                  </a:lnTo>
                  <a:lnTo>
                    <a:pt x="15036" y="46535"/>
                  </a:lnTo>
                  <a:cubicBezTo>
                    <a:pt x="15032" y="40664"/>
                    <a:pt x="15029" y="34789"/>
                    <a:pt x="15032" y="28917"/>
                  </a:cubicBezTo>
                  <a:close/>
                  <a:moveTo>
                    <a:pt x="8" y="0"/>
                  </a:moveTo>
                  <a:lnTo>
                    <a:pt x="8" y="24419"/>
                  </a:lnTo>
                  <a:cubicBezTo>
                    <a:pt x="8" y="31215"/>
                    <a:pt x="1" y="48866"/>
                    <a:pt x="1" y="48866"/>
                  </a:cubicBezTo>
                  <a:lnTo>
                    <a:pt x="20023" y="48866"/>
                  </a:lnTo>
                  <a:lnTo>
                    <a:pt x="200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7"/>
            <p:cNvSpPr/>
            <p:nvPr/>
          </p:nvSpPr>
          <p:spPr>
            <a:xfrm>
              <a:off x="10016001" y="2270290"/>
              <a:ext cx="1617652" cy="1242479"/>
            </a:xfrm>
            <a:custGeom>
              <a:avLst/>
              <a:gdLst/>
              <a:ahLst/>
              <a:cxnLst/>
              <a:rect l="l" t="t" r="r" b="b"/>
              <a:pathLst>
                <a:path w="17178" h="13194" extrusionOk="0">
                  <a:moveTo>
                    <a:pt x="0" y="0"/>
                  </a:moveTo>
                  <a:lnTo>
                    <a:pt x="192" y="13193"/>
                  </a:lnTo>
                  <a:lnTo>
                    <a:pt x="17177" y="13193"/>
                  </a:lnTo>
                  <a:lnTo>
                    <a:pt x="17177" y="106"/>
                  </a:lnTo>
                  <a:cubicBezTo>
                    <a:pt x="17177" y="106"/>
                    <a:pt x="11368" y="208"/>
                    <a:pt x="8497" y="208"/>
                  </a:cubicBezTo>
                  <a:cubicBezTo>
                    <a:pt x="5624" y="208"/>
                    <a:pt x="0" y="0"/>
                    <a:pt x="0" y="0"/>
                  </a:cubicBezTo>
                  <a:close/>
                </a:path>
              </a:pathLst>
            </a:custGeom>
            <a:solidFill>
              <a:srgbClr val="D99E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7"/>
            <p:cNvSpPr/>
            <p:nvPr/>
          </p:nvSpPr>
          <p:spPr>
            <a:xfrm>
              <a:off x="9959322" y="2226755"/>
              <a:ext cx="1731027" cy="1329559"/>
            </a:xfrm>
            <a:custGeom>
              <a:avLst/>
              <a:gdLst/>
              <a:ahLst/>
              <a:cxnLst/>
              <a:rect l="l" t="t" r="r" b="b"/>
              <a:pathLst>
                <a:path w="17178" h="13194" extrusionOk="0">
                  <a:moveTo>
                    <a:pt x="0" y="0"/>
                  </a:moveTo>
                  <a:lnTo>
                    <a:pt x="192" y="13193"/>
                  </a:lnTo>
                  <a:lnTo>
                    <a:pt x="17177" y="13193"/>
                  </a:lnTo>
                  <a:lnTo>
                    <a:pt x="17177" y="106"/>
                  </a:lnTo>
                  <a:cubicBezTo>
                    <a:pt x="17177" y="106"/>
                    <a:pt x="11368" y="208"/>
                    <a:pt x="8497" y="208"/>
                  </a:cubicBezTo>
                  <a:cubicBezTo>
                    <a:pt x="5624" y="208"/>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7"/>
            <p:cNvSpPr/>
            <p:nvPr/>
          </p:nvSpPr>
          <p:spPr>
            <a:xfrm>
              <a:off x="10056683" y="2500066"/>
              <a:ext cx="1469900" cy="67049"/>
            </a:xfrm>
            <a:custGeom>
              <a:avLst/>
              <a:gdLst/>
              <a:ahLst/>
              <a:cxnLst/>
              <a:rect l="l" t="t" r="r" b="b"/>
              <a:pathLst>
                <a:path w="15609" h="712" extrusionOk="0">
                  <a:moveTo>
                    <a:pt x="15609" y="1"/>
                  </a:moveTo>
                  <a:cubicBezTo>
                    <a:pt x="15609" y="1"/>
                    <a:pt x="11635" y="216"/>
                    <a:pt x="8029" y="216"/>
                  </a:cubicBezTo>
                  <a:cubicBezTo>
                    <a:pt x="4423" y="216"/>
                    <a:pt x="1" y="1"/>
                    <a:pt x="1" y="1"/>
                  </a:cubicBezTo>
                  <a:lnTo>
                    <a:pt x="1" y="1"/>
                  </a:lnTo>
                  <a:lnTo>
                    <a:pt x="27" y="504"/>
                  </a:lnTo>
                  <a:cubicBezTo>
                    <a:pt x="759" y="540"/>
                    <a:pt x="4765" y="712"/>
                    <a:pt x="8029" y="712"/>
                  </a:cubicBezTo>
                  <a:cubicBezTo>
                    <a:pt x="11333" y="712"/>
                    <a:pt x="14945" y="537"/>
                    <a:pt x="15609" y="504"/>
                  </a:cubicBezTo>
                  <a:lnTo>
                    <a:pt x="156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7"/>
            <p:cNvSpPr/>
            <p:nvPr/>
          </p:nvSpPr>
          <p:spPr>
            <a:xfrm>
              <a:off x="10050185" y="2547433"/>
              <a:ext cx="1476397" cy="891507"/>
            </a:xfrm>
            <a:custGeom>
              <a:avLst/>
              <a:gdLst/>
              <a:ahLst/>
              <a:cxnLst/>
              <a:rect l="l" t="t" r="r" b="b"/>
              <a:pathLst>
                <a:path w="15678" h="9467" extrusionOk="0">
                  <a:moveTo>
                    <a:pt x="113" y="1"/>
                  </a:moveTo>
                  <a:lnTo>
                    <a:pt x="1" y="9467"/>
                  </a:lnTo>
                  <a:lnTo>
                    <a:pt x="15678" y="9467"/>
                  </a:lnTo>
                  <a:lnTo>
                    <a:pt x="15678" y="1"/>
                  </a:lnTo>
                  <a:cubicBezTo>
                    <a:pt x="15014" y="34"/>
                    <a:pt x="11402" y="209"/>
                    <a:pt x="8098" y="209"/>
                  </a:cubicBezTo>
                  <a:cubicBezTo>
                    <a:pt x="4834" y="209"/>
                    <a:pt x="843" y="37"/>
                    <a:pt x="1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7"/>
            <p:cNvSpPr/>
            <p:nvPr/>
          </p:nvSpPr>
          <p:spPr>
            <a:xfrm>
              <a:off x="9897535" y="1255510"/>
              <a:ext cx="145304" cy="112816"/>
            </a:xfrm>
            <a:custGeom>
              <a:avLst/>
              <a:gdLst/>
              <a:ahLst/>
              <a:cxnLst/>
              <a:rect l="l" t="t" r="r" b="b"/>
              <a:pathLst>
                <a:path w="1543" h="1198" extrusionOk="0">
                  <a:moveTo>
                    <a:pt x="678" y="1"/>
                  </a:moveTo>
                  <a:cubicBezTo>
                    <a:pt x="429" y="1"/>
                    <a:pt x="183" y="217"/>
                    <a:pt x="107" y="535"/>
                  </a:cubicBezTo>
                  <a:cubicBezTo>
                    <a:pt x="0" y="971"/>
                    <a:pt x="369" y="1198"/>
                    <a:pt x="671" y="1198"/>
                  </a:cubicBezTo>
                  <a:cubicBezTo>
                    <a:pt x="679" y="1198"/>
                    <a:pt x="686" y="1197"/>
                    <a:pt x="693" y="1197"/>
                  </a:cubicBezTo>
                  <a:cubicBezTo>
                    <a:pt x="999" y="1182"/>
                    <a:pt x="1542" y="636"/>
                    <a:pt x="984" y="126"/>
                  </a:cubicBezTo>
                  <a:cubicBezTo>
                    <a:pt x="890" y="40"/>
                    <a:pt x="784" y="1"/>
                    <a:pt x="6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7"/>
            <p:cNvSpPr/>
            <p:nvPr/>
          </p:nvSpPr>
          <p:spPr>
            <a:xfrm>
              <a:off x="9897535" y="1232909"/>
              <a:ext cx="145304" cy="112816"/>
            </a:xfrm>
            <a:custGeom>
              <a:avLst/>
              <a:gdLst/>
              <a:ahLst/>
              <a:cxnLst/>
              <a:rect l="l" t="t" r="r" b="b"/>
              <a:pathLst>
                <a:path w="1543" h="1198" extrusionOk="0">
                  <a:moveTo>
                    <a:pt x="678" y="0"/>
                  </a:moveTo>
                  <a:cubicBezTo>
                    <a:pt x="429" y="0"/>
                    <a:pt x="183" y="217"/>
                    <a:pt x="107" y="534"/>
                  </a:cubicBezTo>
                  <a:cubicBezTo>
                    <a:pt x="0" y="971"/>
                    <a:pt x="369" y="1197"/>
                    <a:pt x="671" y="1197"/>
                  </a:cubicBezTo>
                  <a:cubicBezTo>
                    <a:pt x="679" y="1197"/>
                    <a:pt x="686" y="1197"/>
                    <a:pt x="693" y="1197"/>
                  </a:cubicBezTo>
                  <a:cubicBezTo>
                    <a:pt x="999" y="1182"/>
                    <a:pt x="1542" y="636"/>
                    <a:pt x="984" y="126"/>
                  </a:cubicBezTo>
                  <a:cubicBezTo>
                    <a:pt x="890" y="39"/>
                    <a:pt x="784" y="0"/>
                    <a:pt x="6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4" name="Google Shape;1684;p7"/>
          <p:cNvGrpSpPr/>
          <p:nvPr/>
        </p:nvGrpSpPr>
        <p:grpSpPr>
          <a:xfrm flipH="1">
            <a:off x="-787699" y="13075"/>
            <a:ext cx="2140442" cy="5143438"/>
            <a:chOff x="9819750" y="-943275"/>
            <a:chExt cx="1915041" cy="4601805"/>
          </a:xfrm>
        </p:grpSpPr>
        <p:sp>
          <p:nvSpPr>
            <p:cNvPr id="1685" name="Google Shape;1685;p7"/>
            <p:cNvSpPr/>
            <p:nvPr/>
          </p:nvSpPr>
          <p:spPr>
            <a:xfrm>
              <a:off x="9819750" y="-943275"/>
              <a:ext cx="1885472" cy="4601805"/>
            </a:xfrm>
            <a:custGeom>
              <a:avLst/>
              <a:gdLst/>
              <a:ahLst/>
              <a:cxnLst/>
              <a:rect l="l" t="t" r="r" b="b"/>
              <a:pathLst>
                <a:path w="20022" h="48867" extrusionOk="0">
                  <a:moveTo>
                    <a:pt x="8" y="0"/>
                  </a:moveTo>
                  <a:lnTo>
                    <a:pt x="8" y="24419"/>
                  </a:lnTo>
                  <a:cubicBezTo>
                    <a:pt x="8" y="31215"/>
                    <a:pt x="0" y="48866"/>
                    <a:pt x="0" y="48866"/>
                  </a:cubicBezTo>
                  <a:lnTo>
                    <a:pt x="20022" y="48866"/>
                  </a:lnTo>
                  <a:lnTo>
                    <a:pt x="200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7"/>
            <p:cNvSpPr/>
            <p:nvPr/>
          </p:nvSpPr>
          <p:spPr>
            <a:xfrm>
              <a:off x="9959311" y="-809176"/>
              <a:ext cx="1637899" cy="4344250"/>
            </a:xfrm>
            <a:custGeom>
              <a:avLst/>
              <a:gdLst/>
              <a:ahLst/>
              <a:cxnLst/>
              <a:rect l="l" t="t" r="r" b="b"/>
              <a:pathLst>
                <a:path w="17393" h="46132" extrusionOk="0">
                  <a:moveTo>
                    <a:pt x="1" y="0"/>
                  </a:moveTo>
                  <a:lnTo>
                    <a:pt x="1" y="19167"/>
                  </a:lnTo>
                  <a:cubicBezTo>
                    <a:pt x="1" y="31991"/>
                    <a:pt x="1567" y="46131"/>
                    <a:pt x="1567" y="46131"/>
                  </a:cubicBezTo>
                  <a:lnTo>
                    <a:pt x="17393" y="46131"/>
                  </a:lnTo>
                  <a:lnTo>
                    <a:pt x="173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7"/>
            <p:cNvSpPr/>
            <p:nvPr/>
          </p:nvSpPr>
          <p:spPr>
            <a:xfrm>
              <a:off x="9849225" y="-943275"/>
              <a:ext cx="1885566" cy="4601805"/>
            </a:xfrm>
            <a:custGeom>
              <a:avLst/>
              <a:gdLst/>
              <a:ahLst/>
              <a:cxnLst/>
              <a:rect l="l" t="t" r="r" b="b"/>
              <a:pathLst>
                <a:path w="20023" h="48867" extrusionOk="0">
                  <a:moveTo>
                    <a:pt x="5500" y="2335"/>
                  </a:moveTo>
                  <a:cubicBezTo>
                    <a:pt x="5471" y="4113"/>
                    <a:pt x="5446" y="5894"/>
                    <a:pt x="5475" y="7675"/>
                  </a:cubicBezTo>
                  <a:cubicBezTo>
                    <a:pt x="5154" y="7671"/>
                    <a:pt x="4834" y="7671"/>
                    <a:pt x="4510" y="7671"/>
                  </a:cubicBezTo>
                  <a:cubicBezTo>
                    <a:pt x="3745" y="7668"/>
                    <a:pt x="2980" y="7668"/>
                    <a:pt x="2215" y="7664"/>
                  </a:cubicBezTo>
                  <a:lnTo>
                    <a:pt x="2215" y="2335"/>
                  </a:lnTo>
                  <a:close/>
                  <a:moveTo>
                    <a:pt x="10669" y="2335"/>
                  </a:moveTo>
                  <a:cubicBezTo>
                    <a:pt x="10669" y="4703"/>
                    <a:pt x="10669" y="7070"/>
                    <a:pt x="10666" y="9438"/>
                  </a:cubicBezTo>
                  <a:cubicBezTo>
                    <a:pt x="10355" y="9438"/>
                    <a:pt x="10042" y="9438"/>
                    <a:pt x="9729" y="9434"/>
                  </a:cubicBezTo>
                  <a:cubicBezTo>
                    <a:pt x="9729" y="8851"/>
                    <a:pt x="9726" y="8268"/>
                    <a:pt x="9726" y="7686"/>
                  </a:cubicBezTo>
                  <a:cubicBezTo>
                    <a:pt x="8447" y="7682"/>
                    <a:pt x="7169" y="7678"/>
                    <a:pt x="5890" y="7675"/>
                  </a:cubicBezTo>
                  <a:cubicBezTo>
                    <a:pt x="5872" y="5894"/>
                    <a:pt x="5894" y="4113"/>
                    <a:pt x="5923" y="2335"/>
                  </a:cubicBezTo>
                  <a:close/>
                  <a:moveTo>
                    <a:pt x="11980" y="2335"/>
                  </a:moveTo>
                  <a:lnTo>
                    <a:pt x="11980" y="9445"/>
                  </a:lnTo>
                  <a:cubicBezTo>
                    <a:pt x="11678" y="9445"/>
                    <a:pt x="11379" y="9441"/>
                    <a:pt x="11077" y="9441"/>
                  </a:cubicBezTo>
                  <a:cubicBezTo>
                    <a:pt x="11081" y="7070"/>
                    <a:pt x="11081" y="4703"/>
                    <a:pt x="11084" y="2335"/>
                  </a:cubicBezTo>
                  <a:close/>
                  <a:moveTo>
                    <a:pt x="13273" y="2335"/>
                  </a:moveTo>
                  <a:cubicBezTo>
                    <a:pt x="13273" y="4706"/>
                    <a:pt x="13270" y="7078"/>
                    <a:pt x="13270" y="9448"/>
                  </a:cubicBezTo>
                  <a:cubicBezTo>
                    <a:pt x="12978" y="9448"/>
                    <a:pt x="12687" y="9448"/>
                    <a:pt x="12396" y="9445"/>
                  </a:cubicBezTo>
                  <a:lnTo>
                    <a:pt x="12396" y="2335"/>
                  </a:lnTo>
                  <a:close/>
                  <a:moveTo>
                    <a:pt x="17812" y="2335"/>
                  </a:moveTo>
                  <a:lnTo>
                    <a:pt x="17812" y="7718"/>
                  </a:lnTo>
                  <a:cubicBezTo>
                    <a:pt x="16748" y="7718"/>
                    <a:pt x="15684" y="7718"/>
                    <a:pt x="14621" y="7715"/>
                  </a:cubicBezTo>
                  <a:lnTo>
                    <a:pt x="14621" y="9456"/>
                  </a:lnTo>
                  <a:cubicBezTo>
                    <a:pt x="14311" y="9456"/>
                    <a:pt x="14001" y="9452"/>
                    <a:pt x="13689" y="9452"/>
                  </a:cubicBezTo>
                  <a:lnTo>
                    <a:pt x="13689" y="2335"/>
                  </a:lnTo>
                  <a:close/>
                  <a:moveTo>
                    <a:pt x="15036" y="8152"/>
                  </a:moveTo>
                  <a:cubicBezTo>
                    <a:pt x="15961" y="8156"/>
                    <a:pt x="16886" y="8156"/>
                    <a:pt x="17812" y="8156"/>
                  </a:cubicBezTo>
                  <a:lnTo>
                    <a:pt x="17812" y="9463"/>
                  </a:lnTo>
                  <a:cubicBezTo>
                    <a:pt x="16886" y="9463"/>
                    <a:pt x="15961" y="9460"/>
                    <a:pt x="15036" y="9456"/>
                  </a:cubicBezTo>
                  <a:lnTo>
                    <a:pt x="15036" y="8152"/>
                  </a:lnTo>
                  <a:close/>
                  <a:moveTo>
                    <a:pt x="9729" y="9886"/>
                  </a:moveTo>
                  <a:cubicBezTo>
                    <a:pt x="10042" y="9886"/>
                    <a:pt x="10355" y="9886"/>
                    <a:pt x="10666" y="9889"/>
                  </a:cubicBezTo>
                  <a:cubicBezTo>
                    <a:pt x="10666" y="11310"/>
                    <a:pt x="10661" y="12730"/>
                    <a:pt x="10661" y="14151"/>
                  </a:cubicBezTo>
                  <a:cubicBezTo>
                    <a:pt x="10352" y="14151"/>
                    <a:pt x="10039" y="14151"/>
                    <a:pt x="9729" y="14147"/>
                  </a:cubicBezTo>
                  <a:cubicBezTo>
                    <a:pt x="9736" y="12727"/>
                    <a:pt x="9733" y="11306"/>
                    <a:pt x="9729" y="9886"/>
                  </a:cubicBezTo>
                  <a:close/>
                  <a:moveTo>
                    <a:pt x="11077" y="9889"/>
                  </a:moveTo>
                  <a:cubicBezTo>
                    <a:pt x="11809" y="9893"/>
                    <a:pt x="12541" y="9897"/>
                    <a:pt x="13270" y="9897"/>
                  </a:cubicBezTo>
                  <a:cubicBezTo>
                    <a:pt x="13270" y="11317"/>
                    <a:pt x="13273" y="12738"/>
                    <a:pt x="13273" y="14158"/>
                  </a:cubicBezTo>
                  <a:cubicBezTo>
                    <a:pt x="12541" y="14158"/>
                    <a:pt x="11809" y="14155"/>
                    <a:pt x="11077" y="14151"/>
                  </a:cubicBezTo>
                  <a:lnTo>
                    <a:pt x="11077" y="9889"/>
                  </a:lnTo>
                  <a:close/>
                  <a:moveTo>
                    <a:pt x="13689" y="9897"/>
                  </a:moveTo>
                  <a:cubicBezTo>
                    <a:pt x="14001" y="9900"/>
                    <a:pt x="14311" y="9900"/>
                    <a:pt x="14621" y="9900"/>
                  </a:cubicBezTo>
                  <a:cubicBezTo>
                    <a:pt x="14617" y="11321"/>
                    <a:pt x="14617" y="12741"/>
                    <a:pt x="14617" y="14162"/>
                  </a:cubicBezTo>
                  <a:lnTo>
                    <a:pt x="13689" y="14162"/>
                  </a:lnTo>
                  <a:lnTo>
                    <a:pt x="13689" y="9897"/>
                  </a:lnTo>
                  <a:close/>
                  <a:moveTo>
                    <a:pt x="15032" y="9900"/>
                  </a:moveTo>
                  <a:cubicBezTo>
                    <a:pt x="15961" y="9904"/>
                    <a:pt x="16886" y="9904"/>
                    <a:pt x="17812" y="9904"/>
                  </a:cubicBezTo>
                  <a:lnTo>
                    <a:pt x="17812" y="14169"/>
                  </a:lnTo>
                  <a:cubicBezTo>
                    <a:pt x="16886" y="14165"/>
                    <a:pt x="15958" y="14165"/>
                    <a:pt x="15029" y="14162"/>
                  </a:cubicBezTo>
                  <a:cubicBezTo>
                    <a:pt x="15032" y="12741"/>
                    <a:pt x="15032" y="11321"/>
                    <a:pt x="15032" y="9900"/>
                  </a:cubicBezTo>
                  <a:close/>
                  <a:moveTo>
                    <a:pt x="2215" y="8101"/>
                  </a:moveTo>
                  <a:cubicBezTo>
                    <a:pt x="4579" y="8108"/>
                    <a:pt x="6946" y="8115"/>
                    <a:pt x="9311" y="8123"/>
                  </a:cubicBezTo>
                  <a:cubicBezTo>
                    <a:pt x="9314" y="8560"/>
                    <a:pt x="9314" y="8997"/>
                    <a:pt x="9318" y="9434"/>
                  </a:cubicBezTo>
                  <a:cubicBezTo>
                    <a:pt x="7427" y="9427"/>
                    <a:pt x="5537" y="9420"/>
                    <a:pt x="3646" y="9413"/>
                  </a:cubicBezTo>
                  <a:lnTo>
                    <a:pt x="3646" y="9413"/>
                  </a:lnTo>
                  <a:cubicBezTo>
                    <a:pt x="3705" y="11514"/>
                    <a:pt x="3716" y="13616"/>
                    <a:pt x="3708" y="15717"/>
                  </a:cubicBezTo>
                  <a:cubicBezTo>
                    <a:pt x="3209" y="15717"/>
                    <a:pt x="2714" y="15714"/>
                    <a:pt x="2215" y="15710"/>
                  </a:cubicBezTo>
                  <a:lnTo>
                    <a:pt x="2215" y="8101"/>
                  </a:lnTo>
                  <a:close/>
                  <a:moveTo>
                    <a:pt x="4058" y="9850"/>
                  </a:moveTo>
                  <a:cubicBezTo>
                    <a:pt x="5810" y="9867"/>
                    <a:pt x="7566" y="9875"/>
                    <a:pt x="9318" y="9882"/>
                  </a:cubicBezTo>
                  <a:cubicBezTo>
                    <a:pt x="9325" y="11306"/>
                    <a:pt x="9328" y="12727"/>
                    <a:pt x="9318" y="14147"/>
                  </a:cubicBezTo>
                  <a:cubicBezTo>
                    <a:pt x="8826" y="14147"/>
                    <a:pt x="8334" y="14144"/>
                    <a:pt x="7842" y="14144"/>
                  </a:cubicBezTo>
                  <a:cubicBezTo>
                    <a:pt x="7839" y="14675"/>
                    <a:pt x="7842" y="15207"/>
                    <a:pt x="7842" y="15739"/>
                  </a:cubicBezTo>
                  <a:cubicBezTo>
                    <a:pt x="6568" y="15732"/>
                    <a:pt x="5293" y="15724"/>
                    <a:pt x="4018" y="15721"/>
                  </a:cubicBezTo>
                  <a:cubicBezTo>
                    <a:pt x="4025" y="13765"/>
                    <a:pt x="4039" y="11809"/>
                    <a:pt x="4058" y="9850"/>
                  </a:cubicBezTo>
                  <a:close/>
                  <a:moveTo>
                    <a:pt x="8254" y="14581"/>
                  </a:moveTo>
                  <a:cubicBezTo>
                    <a:pt x="8607" y="14584"/>
                    <a:pt x="8961" y="14584"/>
                    <a:pt x="9314" y="14588"/>
                  </a:cubicBezTo>
                  <a:cubicBezTo>
                    <a:pt x="9311" y="14974"/>
                    <a:pt x="9311" y="15360"/>
                    <a:pt x="9303" y="15746"/>
                  </a:cubicBezTo>
                  <a:cubicBezTo>
                    <a:pt x="8950" y="15742"/>
                    <a:pt x="8593" y="15742"/>
                    <a:pt x="8235" y="15739"/>
                  </a:cubicBezTo>
                  <a:cubicBezTo>
                    <a:pt x="8240" y="15353"/>
                    <a:pt x="8247" y="14967"/>
                    <a:pt x="8254" y="14581"/>
                  </a:cubicBezTo>
                  <a:close/>
                  <a:moveTo>
                    <a:pt x="15029" y="14603"/>
                  </a:moveTo>
                  <a:cubicBezTo>
                    <a:pt x="15958" y="14606"/>
                    <a:pt x="16886" y="14606"/>
                    <a:pt x="17812" y="14606"/>
                  </a:cubicBezTo>
                  <a:lnTo>
                    <a:pt x="17812" y="15761"/>
                  </a:lnTo>
                  <a:cubicBezTo>
                    <a:pt x="16886" y="15757"/>
                    <a:pt x="15958" y="15757"/>
                    <a:pt x="15029" y="15757"/>
                  </a:cubicBezTo>
                  <a:lnTo>
                    <a:pt x="15029" y="14603"/>
                  </a:lnTo>
                  <a:close/>
                  <a:moveTo>
                    <a:pt x="2215" y="16151"/>
                  </a:moveTo>
                  <a:cubicBezTo>
                    <a:pt x="2714" y="16151"/>
                    <a:pt x="3209" y="16154"/>
                    <a:pt x="3708" y="16158"/>
                  </a:cubicBezTo>
                  <a:cubicBezTo>
                    <a:pt x="3705" y="16522"/>
                    <a:pt x="3705" y="16887"/>
                    <a:pt x="3701" y="17250"/>
                  </a:cubicBezTo>
                  <a:cubicBezTo>
                    <a:pt x="3206" y="17254"/>
                    <a:pt x="2711" y="17254"/>
                    <a:pt x="2215" y="17254"/>
                  </a:cubicBezTo>
                  <a:lnTo>
                    <a:pt x="2215" y="16151"/>
                  </a:lnTo>
                  <a:close/>
                  <a:moveTo>
                    <a:pt x="4018" y="16158"/>
                  </a:moveTo>
                  <a:cubicBezTo>
                    <a:pt x="5293" y="16166"/>
                    <a:pt x="6568" y="16169"/>
                    <a:pt x="7842" y="16176"/>
                  </a:cubicBezTo>
                  <a:cubicBezTo>
                    <a:pt x="7842" y="16541"/>
                    <a:pt x="7842" y="16901"/>
                    <a:pt x="7846" y="17265"/>
                  </a:cubicBezTo>
                  <a:cubicBezTo>
                    <a:pt x="6568" y="17258"/>
                    <a:pt x="5293" y="17254"/>
                    <a:pt x="4014" y="17250"/>
                  </a:cubicBezTo>
                  <a:cubicBezTo>
                    <a:pt x="4018" y="16887"/>
                    <a:pt x="4018" y="16522"/>
                    <a:pt x="4018" y="16158"/>
                  </a:cubicBezTo>
                  <a:close/>
                  <a:moveTo>
                    <a:pt x="9726" y="14588"/>
                  </a:moveTo>
                  <a:cubicBezTo>
                    <a:pt x="10039" y="14592"/>
                    <a:pt x="10348" y="14592"/>
                    <a:pt x="10658" y="14592"/>
                  </a:cubicBezTo>
                  <a:cubicBezTo>
                    <a:pt x="10658" y="15492"/>
                    <a:pt x="10658" y="16388"/>
                    <a:pt x="10654" y="17284"/>
                  </a:cubicBezTo>
                  <a:cubicBezTo>
                    <a:pt x="9846" y="17276"/>
                    <a:pt x="9037" y="17272"/>
                    <a:pt x="8228" y="17265"/>
                  </a:cubicBezTo>
                  <a:cubicBezTo>
                    <a:pt x="8228" y="16904"/>
                    <a:pt x="8232" y="16541"/>
                    <a:pt x="8232" y="16180"/>
                  </a:cubicBezTo>
                  <a:cubicBezTo>
                    <a:pt x="8728" y="16180"/>
                    <a:pt x="9223" y="16183"/>
                    <a:pt x="9718" y="16183"/>
                  </a:cubicBezTo>
                  <a:cubicBezTo>
                    <a:pt x="9722" y="15652"/>
                    <a:pt x="9726" y="15120"/>
                    <a:pt x="9726" y="14588"/>
                  </a:cubicBezTo>
                  <a:close/>
                  <a:moveTo>
                    <a:pt x="14617" y="14603"/>
                  </a:moveTo>
                  <a:cubicBezTo>
                    <a:pt x="14613" y="15134"/>
                    <a:pt x="14613" y="15663"/>
                    <a:pt x="14613" y="16194"/>
                  </a:cubicBezTo>
                  <a:cubicBezTo>
                    <a:pt x="15681" y="16194"/>
                    <a:pt x="16748" y="16194"/>
                    <a:pt x="17812" y="16198"/>
                  </a:cubicBezTo>
                  <a:lnTo>
                    <a:pt x="17812" y="17294"/>
                  </a:lnTo>
                  <a:lnTo>
                    <a:pt x="13689" y="17294"/>
                  </a:lnTo>
                  <a:lnTo>
                    <a:pt x="13689" y="14603"/>
                  </a:lnTo>
                  <a:close/>
                  <a:moveTo>
                    <a:pt x="11077" y="14596"/>
                  </a:moveTo>
                  <a:cubicBezTo>
                    <a:pt x="11375" y="14596"/>
                    <a:pt x="11678" y="14596"/>
                    <a:pt x="11977" y="14599"/>
                  </a:cubicBezTo>
                  <a:cubicBezTo>
                    <a:pt x="11977" y="15798"/>
                    <a:pt x="11980" y="17000"/>
                    <a:pt x="11980" y="18202"/>
                  </a:cubicBezTo>
                  <a:cubicBezTo>
                    <a:pt x="10731" y="18198"/>
                    <a:pt x="9481" y="18194"/>
                    <a:pt x="8228" y="18187"/>
                  </a:cubicBezTo>
                  <a:lnTo>
                    <a:pt x="8228" y="17702"/>
                  </a:lnTo>
                  <a:cubicBezTo>
                    <a:pt x="9175" y="17709"/>
                    <a:pt x="10126" y="17717"/>
                    <a:pt x="11073" y="17724"/>
                  </a:cubicBezTo>
                  <a:cubicBezTo>
                    <a:pt x="11073" y="16682"/>
                    <a:pt x="11077" y="15637"/>
                    <a:pt x="11077" y="14596"/>
                  </a:cubicBezTo>
                  <a:close/>
                  <a:moveTo>
                    <a:pt x="13273" y="14599"/>
                  </a:moveTo>
                  <a:cubicBezTo>
                    <a:pt x="13273" y="15645"/>
                    <a:pt x="13273" y="16690"/>
                    <a:pt x="13277" y="17731"/>
                  </a:cubicBezTo>
                  <a:lnTo>
                    <a:pt x="17812" y="17731"/>
                  </a:lnTo>
                  <a:lnTo>
                    <a:pt x="17812" y="18212"/>
                  </a:lnTo>
                  <a:cubicBezTo>
                    <a:pt x="16009" y="18212"/>
                    <a:pt x="14202" y="18208"/>
                    <a:pt x="12396" y="18202"/>
                  </a:cubicBezTo>
                  <a:cubicBezTo>
                    <a:pt x="12396" y="17000"/>
                    <a:pt x="12392" y="15801"/>
                    <a:pt x="12392" y="14599"/>
                  </a:cubicBezTo>
                  <a:close/>
                  <a:moveTo>
                    <a:pt x="3698" y="17691"/>
                  </a:moveTo>
                  <a:cubicBezTo>
                    <a:pt x="3694" y="18154"/>
                    <a:pt x="3690" y="18613"/>
                    <a:pt x="3686" y="19076"/>
                  </a:cubicBezTo>
                  <a:cubicBezTo>
                    <a:pt x="3195" y="19079"/>
                    <a:pt x="2706" y="19083"/>
                    <a:pt x="2215" y="19083"/>
                  </a:cubicBezTo>
                  <a:lnTo>
                    <a:pt x="2215" y="17691"/>
                  </a:lnTo>
                  <a:close/>
                  <a:moveTo>
                    <a:pt x="4014" y="17691"/>
                  </a:moveTo>
                  <a:cubicBezTo>
                    <a:pt x="5293" y="17691"/>
                    <a:pt x="6571" y="17695"/>
                    <a:pt x="7846" y="17702"/>
                  </a:cubicBezTo>
                  <a:cubicBezTo>
                    <a:pt x="7850" y="18161"/>
                    <a:pt x="7850" y="18620"/>
                    <a:pt x="7853" y="19083"/>
                  </a:cubicBezTo>
                  <a:cubicBezTo>
                    <a:pt x="6917" y="19078"/>
                    <a:pt x="5981" y="19074"/>
                    <a:pt x="5046" y="19074"/>
                  </a:cubicBezTo>
                  <a:cubicBezTo>
                    <a:pt x="4703" y="19074"/>
                    <a:pt x="4360" y="19075"/>
                    <a:pt x="4018" y="19076"/>
                  </a:cubicBezTo>
                  <a:cubicBezTo>
                    <a:pt x="4014" y="18613"/>
                    <a:pt x="4014" y="18150"/>
                    <a:pt x="4014" y="17691"/>
                  </a:cubicBezTo>
                  <a:close/>
                  <a:moveTo>
                    <a:pt x="3683" y="19513"/>
                  </a:moveTo>
                  <a:lnTo>
                    <a:pt x="3683" y="19513"/>
                  </a:lnTo>
                  <a:cubicBezTo>
                    <a:pt x="3679" y="19837"/>
                    <a:pt x="3679" y="20157"/>
                    <a:pt x="3676" y="20481"/>
                  </a:cubicBezTo>
                  <a:lnTo>
                    <a:pt x="2215" y="20481"/>
                  </a:lnTo>
                  <a:lnTo>
                    <a:pt x="2215" y="19523"/>
                  </a:lnTo>
                  <a:cubicBezTo>
                    <a:pt x="2703" y="19520"/>
                    <a:pt x="3195" y="19516"/>
                    <a:pt x="3683" y="19513"/>
                  </a:cubicBezTo>
                  <a:close/>
                  <a:moveTo>
                    <a:pt x="5607" y="19510"/>
                  </a:moveTo>
                  <a:cubicBezTo>
                    <a:pt x="6356" y="19510"/>
                    <a:pt x="7106" y="19512"/>
                    <a:pt x="7857" y="19516"/>
                  </a:cubicBezTo>
                  <a:cubicBezTo>
                    <a:pt x="7857" y="19841"/>
                    <a:pt x="7860" y="20165"/>
                    <a:pt x="7860" y="20488"/>
                  </a:cubicBezTo>
                  <a:cubicBezTo>
                    <a:pt x="6582" y="20485"/>
                    <a:pt x="5300" y="20481"/>
                    <a:pt x="4022" y="20481"/>
                  </a:cubicBezTo>
                  <a:cubicBezTo>
                    <a:pt x="4018" y="20157"/>
                    <a:pt x="4018" y="19833"/>
                    <a:pt x="4018" y="19513"/>
                  </a:cubicBezTo>
                  <a:cubicBezTo>
                    <a:pt x="4547" y="19511"/>
                    <a:pt x="5077" y="19510"/>
                    <a:pt x="5607" y="19510"/>
                  </a:cubicBezTo>
                  <a:close/>
                  <a:moveTo>
                    <a:pt x="8250" y="20925"/>
                  </a:moveTo>
                  <a:cubicBezTo>
                    <a:pt x="8604" y="20930"/>
                    <a:pt x="8957" y="20930"/>
                    <a:pt x="9311" y="20930"/>
                  </a:cubicBezTo>
                  <a:cubicBezTo>
                    <a:pt x="9325" y="21680"/>
                    <a:pt x="9336" y="22426"/>
                    <a:pt x="9347" y="23176"/>
                  </a:cubicBezTo>
                  <a:cubicBezTo>
                    <a:pt x="8990" y="23176"/>
                    <a:pt x="8633" y="23173"/>
                    <a:pt x="8279" y="23173"/>
                  </a:cubicBezTo>
                  <a:cubicBezTo>
                    <a:pt x="8269" y="22423"/>
                    <a:pt x="8262" y="21676"/>
                    <a:pt x="8250" y="20925"/>
                  </a:cubicBezTo>
                  <a:close/>
                  <a:moveTo>
                    <a:pt x="8240" y="19520"/>
                  </a:moveTo>
                  <a:lnTo>
                    <a:pt x="8240" y="19520"/>
                  </a:lnTo>
                  <a:cubicBezTo>
                    <a:pt x="9044" y="19523"/>
                    <a:pt x="9849" y="19531"/>
                    <a:pt x="10658" y="19538"/>
                  </a:cubicBezTo>
                  <a:cubicBezTo>
                    <a:pt x="10666" y="20751"/>
                    <a:pt x="10669" y="21967"/>
                    <a:pt x="10673" y="23181"/>
                  </a:cubicBezTo>
                  <a:cubicBezTo>
                    <a:pt x="10367" y="23181"/>
                    <a:pt x="10061" y="23176"/>
                    <a:pt x="9755" y="23176"/>
                  </a:cubicBezTo>
                  <a:cubicBezTo>
                    <a:pt x="9743" y="22285"/>
                    <a:pt x="9736" y="21392"/>
                    <a:pt x="9722" y="20496"/>
                  </a:cubicBezTo>
                  <a:cubicBezTo>
                    <a:pt x="9230" y="20493"/>
                    <a:pt x="8738" y="20493"/>
                    <a:pt x="8247" y="20493"/>
                  </a:cubicBezTo>
                  <a:cubicBezTo>
                    <a:pt x="8243" y="20168"/>
                    <a:pt x="8240" y="19844"/>
                    <a:pt x="8240" y="19520"/>
                  </a:cubicBezTo>
                  <a:close/>
                  <a:moveTo>
                    <a:pt x="8232" y="18624"/>
                  </a:moveTo>
                  <a:lnTo>
                    <a:pt x="8232" y="18624"/>
                  </a:lnTo>
                  <a:cubicBezTo>
                    <a:pt x="9481" y="18627"/>
                    <a:pt x="10731" y="18631"/>
                    <a:pt x="11984" y="18635"/>
                  </a:cubicBezTo>
                  <a:cubicBezTo>
                    <a:pt x="11984" y="20154"/>
                    <a:pt x="11987" y="21668"/>
                    <a:pt x="11984" y="23184"/>
                  </a:cubicBezTo>
                  <a:cubicBezTo>
                    <a:pt x="11685" y="23184"/>
                    <a:pt x="11387" y="23184"/>
                    <a:pt x="11088" y="23181"/>
                  </a:cubicBezTo>
                  <a:cubicBezTo>
                    <a:pt x="11084" y="21821"/>
                    <a:pt x="11081" y="20463"/>
                    <a:pt x="11077" y="19108"/>
                  </a:cubicBezTo>
                  <a:cubicBezTo>
                    <a:pt x="10130" y="19098"/>
                    <a:pt x="9183" y="19090"/>
                    <a:pt x="8235" y="19083"/>
                  </a:cubicBezTo>
                  <a:cubicBezTo>
                    <a:pt x="8232" y="18930"/>
                    <a:pt x="8232" y="18777"/>
                    <a:pt x="8232" y="18624"/>
                  </a:cubicBezTo>
                  <a:close/>
                  <a:moveTo>
                    <a:pt x="12396" y="18639"/>
                  </a:moveTo>
                  <a:lnTo>
                    <a:pt x="12396" y="18639"/>
                  </a:lnTo>
                  <a:cubicBezTo>
                    <a:pt x="14202" y="18646"/>
                    <a:pt x="16009" y="18649"/>
                    <a:pt x="17812" y="18649"/>
                  </a:cubicBezTo>
                  <a:lnTo>
                    <a:pt x="17812" y="19116"/>
                  </a:lnTo>
                  <a:lnTo>
                    <a:pt x="13277" y="19116"/>
                  </a:lnTo>
                  <a:cubicBezTo>
                    <a:pt x="13280" y="20474"/>
                    <a:pt x="13280" y="21833"/>
                    <a:pt x="13280" y="23188"/>
                  </a:cubicBezTo>
                  <a:cubicBezTo>
                    <a:pt x="12986" y="23188"/>
                    <a:pt x="12690" y="23188"/>
                    <a:pt x="12399" y="23184"/>
                  </a:cubicBezTo>
                  <a:cubicBezTo>
                    <a:pt x="12399" y="21668"/>
                    <a:pt x="12399" y="20154"/>
                    <a:pt x="12396" y="18639"/>
                  </a:cubicBezTo>
                  <a:close/>
                  <a:moveTo>
                    <a:pt x="17812" y="19553"/>
                  </a:moveTo>
                  <a:lnTo>
                    <a:pt x="17812" y="20515"/>
                  </a:lnTo>
                  <a:lnTo>
                    <a:pt x="14628" y="20515"/>
                  </a:lnTo>
                  <a:cubicBezTo>
                    <a:pt x="14625" y="21406"/>
                    <a:pt x="14625" y="22299"/>
                    <a:pt x="14625" y="23191"/>
                  </a:cubicBezTo>
                  <a:lnTo>
                    <a:pt x="13692" y="23191"/>
                  </a:lnTo>
                  <a:lnTo>
                    <a:pt x="13692" y="19553"/>
                  </a:lnTo>
                  <a:close/>
                  <a:moveTo>
                    <a:pt x="15040" y="20952"/>
                  </a:moveTo>
                  <a:cubicBezTo>
                    <a:pt x="15965" y="20952"/>
                    <a:pt x="16890" y="20952"/>
                    <a:pt x="17812" y="20955"/>
                  </a:cubicBezTo>
                  <a:lnTo>
                    <a:pt x="17812" y="23198"/>
                  </a:lnTo>
                  <a:cubicBezTo>
                    <a:pt x="16890" y="23198"/>
                    <a:pt x="15965" y="23195"/>
                    <a:pt x="15040" y="23195"/>
                  </a:cubicBezTo>
                  <a:lnTo>
                    <a:pt x="15040" y="20952"/>
                  </a:lnTo>
                  <a:close/>
                  <a:moveTo>
                    <a:pt x="4022" y="20918"/>
                  </a:moveTo>
                  <a:cubicBezTo>
                    <a:pt x="5304" y="20918"/>
                    <a:pt x="6582" y="20922"/>
                    <a:pt x="7864" y="20925"/>
                  </a:cubicBezTo>
                  <a:cubicBezTo>
                    <a:pt x="7868" y="21818"/>
                    <a:pt x="7868" y="22714"/>
                    <a:pt x="7864" y="23606"/>
                  </a:cubicBezTo>
                  <a:cubicBezTo>
                    <a:pt x="8360" y="23610"/>
                    <a:pt x="8859" y="23610"/>
                    <a:pt x="9354" y="23613"/>
                  </a:cubicBezTo>
                  <a:cubicBezTo>
                    <a:pt x="9368" y="24736"/>
                    <a:pt x="9383" y="25854"/>
                    <a:pt x="9390" y="26979"/>
                  </a:cubicBezTo>
                  <a:cubicBezTo>
                    <a:pt x="8421" y="26975"/>
                    <a:pt x="7453" y="26972"/>
                    <a:pt x="6485" y="26972"/>
                  </a:cubicBezTo>
                  <a:cubicBezTo>
                    <a:pt x="5689" y="26972"/>
                    <a:pt x="4892" y="26974"/>
                    <a:pt x="4095" y="26979"/>
                  </a:cubicBezTo>
                  <a:cubicBezTo>
                    <a:pt x="4054" y="24958"/>
                    <a:pt x="4032" y="22936"/>
                    <a:pt x="4022" y="20918"/>
                  </a:cubicBezTo>
                  <a:close/>
                  <a:moveTo>
                    <a:pt x="9758" y="23613"/>
                  </a:moveTo>
                  <a:lnTo>
                    <a:pt x="9758" y="23613"/>
                  </a:lnTo>
                  <a:cubicBezTo>
                    <a:pt x="10064" y="23618"/>
                    <a:pt x="10370" y="23618"/>
                    <a:pt x="10676" y="23618"/>
                  </a:cubicBezTo>
                  <a:cubicBezTo>
                    <a:pt x="10680" y="24739"/>
                    <a:pt x="10683" y="25861"/>
                    <a:pt x="10688" y="26983"/>
                  </a:cubicBezTo>
                  <a:cubicBezTo>
                    <a:pt x="10385" y="26983"/>
                    <a:pt x="10086" y="26979"/>
                    <a:pt x="9784" y="26979"/>
                  </a:cubicBezTo>
                  <a:cubicBezTo>
                    <a:pt x="9777" y="25857"/>
                    <a:pt x="9770" y="24736"/>
                    <a:pt x="9758" y="23613"/>
                  </a:cubicBezTo>
                  <a:close/>
                  <a:moveTo>
                    <a:pt x="11088" y="23621"/>
                  </a:moveTo>
                  <a:cubicBezTo>
                    <a:pt x="11820" y="23621"/>
                    <a:pt x="12549" y="23628"/>
                    <a:pt x="13280" y="23628"/>
                  </a:cubicBezTo>
                  <a:cubicBezTo>
                    <a:pt x="13280" y="24750"/>
                    <a:pt x="13284" y="25876"/>
                    <a:pt x="13284" y="26997"/>
                  </a:cubicBezTo>
                  <a:cubicBezTo>
                    <a:pt x="12552" y="26994"/>
                    <a:pt x="11824" y="26990"/>
                    <a:pt x="11095" y="26987"/>
                  </a:cubicBezTo>
                  <a:cubicBezTo>
                    <a:pt x="11091" y="25864"/>
                    <a:pt x="11091" y="24743"/>
                    <a:pt x="11088" y="23621"/>
                  </a:cubicBezTo>
                  <a:close/>
                  <a:moveTo>
                    <a:pt x="14625" y="23632"/>
                  </a:moveTo>
                  <a:cubicBezTo>
                    <a:pt x="14621" y="24758"/>
                    <a:pt x="14621" y="25879"/>
                    <a:pt x="14621" y="27005"/>
                  </a:cubicBezTo>
                  <a:cubicBezTo>
                    <a:pt x="14311" y="27005"/>
                    <a:pt x="14005" y="27001"/>
                    <a:pt x="13696" y="27001"/>
                  </a:cubicBezTo>
                  <a:cubicBezTo>
                    <a:pt x="13696" y="25876"/>
                    <a:pt x="13696" y="24754"/>
                    <a:pt x="13692" y="23632"/>
                  </a:cubicBezTo>
                  <a:close/>
                  <a:moveTo>
                    <a:pt x="15040" y="23632"/>
                  </a:moveTo>
                  <a:cubicBezTo>
                    <a:pt x="15965" y="23635"/>
                    <a:pt x="16890" y="23635"/>
                    <a:pt x="17812" y="23640"/>
                  </a:cubicBezTo>
                  <a:lnTo>
                    <a:pt x="17812" y="27023"/>
                  </a:lnTo>
                  <a:cubicBezTo>
                    <a:pt x="16886" y="27019"/>
                    <a:pt x="15961" y="27012"/>
                    <a:pt x="15036" y="27009"/>
                  </a:cubicBezTo>
                  <a:cubicBezTo>
                    <a:pt x="15036" y="25883"/>
                    <a:pt x="15036" y="24758"/>
                    <a:pt x="15040" y="23632"/>
                  </a:cubicBezTo>
                  <a:close/>
                  <a:moveTo>
                    <a:pt x="3672" y="20918"/>
                  </a:moveTo>
                  <a:cubicBezTo>
                    <a:pt x="3657" y="23085"/>
                    <a:pt x="3654" y="25253"/>
                    <a:pt x="3694" y="27416"/>
                  </a:cubicBezTo>
                  <a:cubicBezTo>
                    <a:pt x="4741" y="27410"/>
                    <a:pt x="5786" y="27408"/>
                    <a:pt x="6832" y="27408"/>
                  </a:cubicBezTo>
                  <a:cubicBezTo>
                    <a:pt x="7685" y="27408"/>
                    <a:pt x="8539" y="27409"/>
                    <a:pt x="9394" y="27413"/>
                  </a:cubicBezTo>
                  <a:cubicBezTo>
                    <a:pt x="9398" y="27752"/>
                    <a:pt x="9398" y="28094"/>
                    <a:pt x="9402" y="28433"/>
                  </a:cubicBezTo>
                  <a:cubicBezTo>
                    <a:pt x="8268" y="28426"/>
                    <a:pt x="7135" y="28421"/>
                    <a:pt x="6003" y="28421"/>
                  </a:cubicBezTo>
                  <a:cubicBezTo>
                    <a:pt x="4767" y="28421"/>
                    <a:pt x="3531" y="28427"/>
                    <a:pt x="2296" y="28440"/>
                  </a:cubicBezTo>
                  <a:cubicBezTo>
                    <a:pt x="2244" y="26892"/>
                    <a:pt x="2215" y="25508"/>
                    <a:pt x="2215" y="24419"/>
                  </a:cubicBezTo>
                  <a:lnTo>
                    <a:pt x="2215" y="20918"/>
                  </a:lnTo>
                  <a:close/>
                  <a:moveTo>
                    <a:pt x="15036" y="27446"/>
                  </a:moveTo>
                  <a:cubicBezTo>
                    <a:pt x="15961" y="27449"/>
                    <a:pt x="16886" y="27456"/>
                    <a:pt x="17812" y="27460"/>
                  </a:cubicBezTo>
                  <a:lnTo>
                    <a:pt x="17812" y="28483"/>
                  </a:lnTo>
                  <a:cubicBezTo>
                    <a:pt x="16886" y="28483"/>
                    <a:pt x="15961" y="28480"/>
                    <a:pt x="15036" y="28480"/>
                  </a:cubicBezTo>
                  <a:lnTo>
                    <a:pt x="15036" y="27446"/>
                  </a:lnTo>
                  <a:close/>
                  <a:moveTo>
                    <a:pt x="5325" y="28863"/>
                  </a:moveTo>
                  <a:cubicBezTo>
                    <a:pt x="5424" y="34759"/>
                    <a:pt x="5635" y="40646"/>
                    <a:pt x="5853" y="46535"/>
                  </a:cubicBezTo>
                  <a:lnTo>
                    <a:pt x="2247" y="46535"/>
                  </a:lnTo>
                  <a:cubicBezTo>
                    <a:pt x="2022" y="42732"/>
                    <a:pt x="2503" y="34734"/>
                    <a:pt x="2306" y="28877"/>
                  </a:cubicBezTo>
                  <a:cubicBezTo>
                    <a:pt x="3315" y="28866"/>
                    <a:pt x="4320" y="28863"/>
                    <a:pt x="5325" y="28863"/>
                  </a:cubicBezTo>
                  <a:close/>
                  <a:moveTo>
                    <a:pt x="5744" y="28863"/>
                  </a:moveTo>
                  <a:cubicBezTo>
                    <a:pt x="6964" y="28863"/>
                    <a:pt x="8185" y="28866"/>
                    <a:pt x="9402" y="28866"/>
                  </a:cubicBezTo>
                  <a:cubicBezTo>
                    <a:pt x="9434" y="34752"/>
                    <a:pt x="9398" y="40653"/>
                    <a:pt x="9423" y="46535"/>
                  </a:cubicBezTo>
                  <a:lnTo>
                    <a:pt x="6269" y="46535"/>
                  </a:lnTo>
                  <a:cubicBezTo>
                    <a:pt x="6040" y="40646"/>
                    <a:pt x="5792" y="34759"/>
                    <a:pt x="5744" y="28863"/>
                  </a:cubicBezTo>
                  <a:close/>
                  <a:moveTo>
                    <a:pt x="9787" y="27413"/>
                  </a:moveTo>
                  <a:lnTo>
                    <a:pt x="9787" y="27413"/>
                  </a:lnTo>
                  <a:cubicBezTo>
                    <a:pt x="10086" y="27416"/>
                    <a:pt x="10389" y="27416"/>
                    <a:pt x="10688" y="27416"/>
                  </a:cubicBezTo>
                  <a:cubicBezTo>
                    <a:pt x="10705" y="33791"/>
                    <a:pt x="10709" y="40161"/>
                    <a:pt x="10745" y="46535"/>
                  </a:cubicBezTo>
                  <a:lnTo>
                    <a:pt x="9835" y="46535"/>
                  </a:lnTo>
                  <a:cubicBezTo>
                    <a:pt x="9798" y="40161"/>
                    <a:pt x="9824" y="33787"/>
                    <a:pt x="9787" y="27413"/>
                  </a:cubicBezTo>
                  <a:close/>
                  <a:moveTo>
                    <a:pt x="11095" y="27420"/>
                  </a:moveTo>
                  <a:lnTo>
                    <a:pt x="11095" y="27420"/>
                  </a:lnTo>
                  <a:cubicBezTo>
                    <a:pt x="11824" y="27424"/>
                    <a:pt x="12552" y="27427"/>
                    <a:pt x="13284" y="27434"/>
                  </a:cubicBezTo>
                  <a:cubicBezTo>
                    <a:pt x="13280" y="33802"/>
                    <a:pt x="13273" y="40168"/>
                    <a:pt x="13277" y="46535"/>
                  </a:cubicBezTo>
                  <a:lnTo>
                    <a:pt x="11160" y="46535"/>
                  </a:lnTo>
                  <a:cubicBezTo>
                    <a:pt x="11125" y="40161"/>
                    <a:pt x="11110" y="33791"/>
                    <a:pt x="11095" y="27420"/>
                  </a:cubicBezTo>
                  <a:close/>
                  <a:moveTo>
                    <a:pt x="13696" y="27434"/>
                  </a:moveTo>
                  <a:cubicBezTo>
                    <a:pt x="14005" y="27438"/>
                    <a:pt x="14311" y="27438"/>
                    <a:pt x="14621" y="27442"/>
                  </a:cubicBezTo>
                  <a:cubicBezTo>
                    <a:pt x="14613" y="33805"/>
                    <a:pt x="14617" y="40168"/>
                    <a:pt x="14621" y="46535"/>
                  </a:cubicBezTo>
                  <a:lnTo>
                    <a:pt x="13692" y="46535"/>
                  </a:lnTo>
                  <a:cubicBezTo>
                    <a:pt x="13692" y="40168"/>
                    <a:pt x="13696" y="33802"/>
                    <a:pt x="13696" y="27434"/>
                  </a:cubicBezTo>
                  <a:close/>
                  <a:moveTo>
                    <a:pt x="15032" y="28917"/>
                  </a:moveTo>
                  <a:lnTo>
                    <a:pt x="15032" y="28917"/>
                  </a:lnTo>
                  <a:cubicBezTo>
                    <a:pt x="15961" y="28921"/>
                    <a:pt x="16886" y="28921"/>
                    <a:pt x="17812" y="28921"/>
                  </a:cubicBezTo>
                  <a:lnTo>
                    <a:pt x="17812" y="46535"/>
                  </a:lnTo>
                  <a:lnTo>
                    <a:pt x="15036" y="46535"/>
                  </a:lnTo>
                  <a:cubicBezTo>
                    <a:pt x="15032" y="40664"/>
                    <a:pt x="15029" y="34789"/>
                    <a:pt x="15032" y="28917"/>
                  </a:cubicBezTo>
                  <a:close/>
                  <a:moveTo>
                    <a:pt x="8" y="0"/>
                  </a:moveTo>
                  <a:lnTo>
                    <a:pt x="8" y="24419"/>
                  </a:lnTo>
                  <a:cubicBezTo>
                    <a:pt x="8" y="31215"/>
                    <a:pt x="1" y="48866"/>
                    <a:pt x="1" y="48866"/>
                  </a:cubicBezTo>
                  <a:lnTo>
                    <a:pt x="20023" y="48866"/>
                  </a:lnTo>
                  <a:lnTo>
                    <a:pt x="200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7"/>
            <p:cNvSpPr/>
            <p:nvPr/>
          </p:nvSpPr>
          <p:spPr>
            <a:xfrm>
              <a:off x="10016001" y="2270290"/>
              <a:ext cx="1617652" cy="1242479"/>
            </a:xfrm>
            <a:custGeom>
              <a:avLst/>
              <a:gdLst/>
              <a:ahLst/>
              <a:cxnLst/>
              <a:rect l="l" t="t" r="r" b="b"/>
              <a:pathLst>
                <a:path w="17178" h="13194" extrusionOk="0">
                  <a:moveTo>
                    <a:pt x="0" y="0"/>
                  </a:moveTo>
                  <a:lnTo>
                    <a:pt x="192" y="13193"/>
                  </a:lnTo>
                  <a:lnTo>
                    <a:pt x="17177" y="13193"/>
                  </a:lnTo>
                  <a:lnTo>
                    <a:pt x="17177" y="106"/>
                  </a:lnTo>
                  <a:cubicBezTo>
                    <a:pt x="17177" y="106"/>
                    <a:pt x="11368" y="208"/>
                    <a:pt x="8497" y="208"/>
                  </a:cubicBezTo>
                  <a:cubicBezTo>
                    <a:pt x="5624" y="208"/>
                    <a:pt x="0" y="0"/>
                    <a:pt x="0" y="0"/>
                  </a:cubicBezTo>
                  <a:close/>
                </a:path>
              </a:pathLst>
            </a:custGeom>
            <a:solidFill>
              <a:srgbClr val="D99E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7"/>
            <p:cNvSpPr/>
            <p:nvPr/>
          </p:nvSpPr>
          <p:spPr>
            <a:xfrm>
              <a:off x="9944418" y="2215313"/>
              <a:ext cx="1760788" cy="1352451"/>
            </a:xfrm>
            <a:custGeom>
              <a:avLst/>
              <a:gdLst/>
              <a:ahLst/>
              <a:cxnLst/>
              <a:rect l="l" t="t" r="r" b="b"/>
              <a:pathLst>
                <a:path w="17178" h="13194" extrusionOk="0">
                  <a:moveTo>
                    <a:pt x="0" y="0"/>
                  </a:moveTo>
                  <a:lnTo>
                    <a:pt x="192" y="13193"/>
                  </a:lnTo>
                  <a:lnTo>
                    <a:pt x="17177" y="13193"/>
                  </a:lnTo>
                  <a:lnTo>
                    <a:pt x="17177" y="106"/>
                  </a:lnTo>
                  <a:cubicBezTo>
                    <a:pt x="17177" y="106"/>
                    <a:pt x="11368" y="208"/>
                    <a:pt x="8497" y="208"/>
                  </a:cubicBezTo>
                  <a:cubicBezTo>
                    <a:pt x="5624" y="208"/>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7"/>
            <p:cNvSpPr/>
            <p:nvPr/>
          </p:nvSpPr>
          <p:spPr>
            <a:xfrm>
              <a:off x="10056683" y="2500066"/>
              <a:ext cx="1469900" cy="67049"/>
            </a:xfrm>
            <a:custGeom>
              <a:avLst/>
              <a:gdLst/>
              <a:ahLst/>
              <a:cxnLst/>
              <a:rect l="l" t="t" r="r" b="b"/>
              <a:pathLst>
                <a:path w="15609" h="712" extrusionOk="0">
                  <a:moveTo>
                    <a:pt x="15609" y="1"/>
                  </a:moveTo>
                  <a:cubicBezTo>
                    <a:pt x="15609" y="1"/>
                    <a:pt x="11635" y="216"/>
                    <a:pt x="8029" y="216"/>
                  </a:cubicBezTo>
                  <a:cubicBezTo>
                    <a:pt x="4423" y="216"/>
                    <a:pt x="1" y="1"/>
                    <a:pt x="1" y="1"/>
                  </a:cubicBezTo>
                  <a:lnTo>
                    <a:pt x="1" y="1"/>
                  </a:lnTo>
                  <a:lnTo>
                    <a:pt x="27" y="504"/>
                  </a:lnTo>
                  <a:cubicBezTo>
                    <a:pt x="759" y="540"/>
                    <a:pt x="4765" y="712"/>
                    <a:pt x="8029" y="712"/>
                  </a:cubicBezTo>
                  <a:cubicBezTo>
                    <a:pt x="11333" y="712"/>
                    <a:pt x="14945" y="537"/>
                    <a:pt x="15609" y="504"/>
                  </a:cubicBezTo>
                  <a:lnTo>
                    <a:pt x="156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7"/>
            <p:cNvSpPr/>
            <p:nvPr/>
          </p:nvSpPr>
          <p:spPr>
            <a:xfrm>
              <a:off x="10050185" y="2547433"/>
              <a:ext cx="1476397" cy="891507"/>
            </a:xfrm>
            <a:custGeom>
              <a:avLst/>
              <a:gdLst/>
              <a:ahLst/>
              <a:cxnLst/>
              <a:rect l="l" t="t" r="r" b="b"/>
              <a:pathLst>
                <a:path w="15678" h="9467" extrusionOk="0">
                  <a:moveTo>
                    <a:pt x="113" y="1"/>
                  </a:moveTo>
                  <a:lnTo>
                    <a:pt x="1" y="9467"/>
                  </a:lnTo>
                  <a:lnTo>
                    <a:pt x="15678" y="9467"/>
                  </a:lnTo>
                  <a:lnTo>
                    <a:pt x="15678" y="1"/>
                  </a:lnTo>
                  <a:cubicBezTo>
                    <a:pt x="15014" y="34"/>
                    <a:pt x="11402" y="209"/>
                    <a:pt x="8098" y="209"/>
                  </a:cubicBezTo>
                  <a:cubicBezTo>
                    <a:pt x="4834" y="209"/>
                    <a:pt x="843" y="37"/>
                    <a:pt x="1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7"/>
            <p:cNvSpPr/>
            <p:nvPr/>
          </p:nvSpPr>
          <p:spPr>
            <a:xfrm>
              <a:off x="9897535" y="1255510"/>
              <a:ext cx="145304" cy="112816"/>
            </a:xfrm>
            <a:custGeom>
              <a:avLst/>
              <a:gdLst/>
              <a:ahLst/>
              <a:cxnLst/>
              <a:rect l="l" t="t" r="r" b="b"/>
              <a:pathLst>
                <a:path w="1543" h="1198" extrusionOk="0">
                  <a:moveTo>
                    <a:pt x="678" y="1"/>
                  </a:moveTo>
                  <a:cubicBezTo>
                    <a:pt x="429" y="1"/>
                    <a:pt x="183" y="217"/>
                    <a:pt x="107" y="535"/>
                  </a:cubicBezTo>
                  <a:cubicBezTo>
                    <a:pt x="0" y="971"/>
                    <a:pt x="369" y="1198"/>
                    <a:pt x="671" y="1198"/>
                  </a:cubicBezTo>
                  <a:cubicBezTo>
                    <a:pt x="679" y="1198"/>
                    <a:pt x="686" y="1197"/>
                    <a:pt x="693" y="1197"/>
                  </a:cubicBezTo>
                  <a:cubicBezTo>
                    <a:pt x="999" y="1182"/>
                    <a:pt x="1542" y="636"/>
                    <a:pt x="984" y="126"/>
                  </a:cubicBezTo>
                  <a:cubicBezTo>
                    <a:pt x="890" y="40"/>
                    <a:pt x="784" y="1"/>
                    <a:pt x="6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7"/>
            <p:cNvSpPr/>
            <p:nvPr/>
          </p:nvSpPr>
          <p:spPr>
            <a:xfrm>
              <a:off x="9897535" y="1232909"/>
              <a:ext cx="145304" cy="112816"/>
            </a:xfrm>
            <a:custGeom>
              <a:avLst/>
              <a:gdLst/>
              <a:ahLst/>
              <a:cxnLst/>
              <a:rect l="l" t="t" r="r" b="b"/>
              <a:pathLst>
                <a:path w="1543" h="1198" extrusionOk="0">
                  <a:moveTo>
                    <a:pt x="678" y="0"/>
                  </a:moveTo>
                  <a:cubicBezTo>
                    <a:pt x="429" y="0"/>
                    <a:pt x="183" y="217"/>
                    <a:pt x="107" y="534"/>
                  </a:cubicBezTo>
                  <a:cubicBezTo>
                    <a:pt x="0" y="971"/>
                    <a:pt x="369" y="1197"/>
                    <a:pt x="671" y="1197"/>
                  </a:cubicBezTo>
                  <a:cubicBezTo>
                    <a:pt x="679" y="1197"/>
                    <a:pt x="686" y="1197"/>
                    <a:pt x="693" y="1197"/>
                  </a:cubicBezTo>
                  <a:cubicBezTo>
                    <a:pt x="999" y="1182"/>
                    <a:pt x="1542" y="636"/>
                    <a:pt x="984" y="126"/>
                  </a:cubicBezTo>
                  <a:cubicBezTo>
                    <a:pt x="890" y="39"/>
                    <a:pt x="784" y="0"/>
                    <a:pt x="6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4" name="Google Shape;1694;p7"/>
          <p:cNvGrpSpPr/>
          <p:nvPr/>
        </p:nvGrpSpPr>
        <p:grpSpPr>
          <a:xfrm>
            <a:off x="-292732" y="-274885"/>
            <a:ext cx="9729464" cy="809882"/>
            <a:chOff x="-884182" y="-1143000"/>
            <a:chExt cx="10912365" cy="908346"/>
          </a:xfrm>
        </p:grpSpPr>
        <p:sp>
          <p:nvSpPr>
            <p:cNvPr id="1695" name="Google Shape;1695;p7"/>
            <p:cNvSpPr/>
            <p:nvPr/>
          </p:nvSpPr>
          <p:spPr>
            <a:xfrm>
              <a:off x="-742950" y="-1143000"/>
              <a:ext cx="10629900" cy="7716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96" name="Google Shape;1696;p7"/>
            <p:cNvGrpSpPr/>
            <p:nvPr/>
          </p:nvGrpSpPr>
          <p:grpSpPr>
            <a:xfrm>
              <a:off x="-884182" y="-1134569"/>
              <a:ext cx="10912365" cy="899916"/>
              <a:chOff x="2659200" y="238125"/>
              <a:chExt cx="2228150" cy="183750"/>
            </a:xfrm>
          </p:grpSpPr>
          <p:sp>
            <p:nvSpPr>
              <p:cNvPr id="1697" name="Google Shape;1697;p7"/>
              <p:cNvSpPr/>
              <p:nvPr/>
            </p:nvSpPr>
            <p:spPr>
              <a:xfrm>
                <a:off x="2718300" y="257775"/>
                <a:ext cx="2110050" cy="123800"/>
              </a:xfrm>
              <a:custGeom>
                <a:avLst/>
                <a:gdLst/>
                <a:ahLst/>
                <a:cxnLst/>
                <a:rect l="l" t="t" r="r" b="b"/>
                <a:pathLst>
                  <a:path w="84402" h="4952" extrusionOk="0">
                    <a:moveTo>
                      <a:pt x="20569" y="30"/>
                    </a:moveTo>
                    <a:cubicBezTo>
                      <a:pt x="20562" y="30"/>
                      <a:pt x="20555" y="34"/>
                      <a:pt x="20550" y="41"/>
                    </a:cubicBezTo>
                    <a:cubicBezTo>
                      <a:pt x="20543" y="44"/>
                      <a:pt x="20540" y="51"/>
                      <a:pt x="20540" y="59"/>
                    </a:cubicBezTo>
                    <a:lnTo>
                      <a:pt x="20540" y="678"/>
                    </a:lnTo>
                    <a:cubicBezTo>
                      <a:pt x="20540" y="685"/>
                      <a:pt x="20543" y="693"/>
                      <a:pt x="20550" y="697"/>
                    </a:cubicBezTo>
                    <a:cubicBezTo>
                      <a:pt x="20555" y="700"/>
                      <a:pt x="20562" y="704"/>
                      <a:pt x="20569" y="704"/>
                    </a:cubicBezTo>
                    <a:lnTo>
                      <a:pt x="25275" y="704"/>
                    </a:lnTo>
                    <a:cubicBezTo>
                      <a:pt x="25293" y="704"/>
                      <a:pt x="25304" y="693"/>
                      <a:pt x="25304" y="675"/>
                    </a:cubicBezTo>
                    <a:lnTo>
                      <a:pt x="25304" y="59"/>
                    </a:lnTo>
                    <a:cubicBezTo>
                      <a:pt x="25304" y="51"/>
                      <a:pt x="25300" y="44"/>
                      <a:pt x="25297" y="41"/>
                    </a:cubicBezTo>
                    <a:cubicBezTo>
                      <a:pt x="25289" y="34"/>
                      <a:pt x="25282" y="30"/>
                      <a:pt x="25275" y="30"/>
                    </a:cubicBezTo>
                    <a:close/>
                    <a:moveTo>
                      <a:pt x="30206" y="30"/>
                    </a:moveTo>
                    <a:cubicBezTo>
                      <a:pt x="30192" y="30"/>
                      <a:pt x="30177" y="44"/>
                      <a:pt x="30177" y="59"/>
                    </a:cubicBezTo>
                    <a:lnTo>
                      <a:pt x="30177" y="675"/>
                    </a:lnTo>
                    <a:cubicBezTo>
                      <a:pt x="30177" y="682"/>
                      <a:pt x="30181" y="690"/>
                      <a:pt x="30184" y="697"/>
                    </a:cubicBezTo>
                    <a:cubicBezTo>
                      <a:pt x="30192" y="700"/>
                      <a:pt x="30199" y="704"/>
                      <a:pt x="30206" y="704"/>
                    </a:cubicBezTo>
                    <a:lnTo>
                      <a:pt x="34913" y="704"/>
                    </a:lnTo>
                    <a:cubicBezTo>
                      <a:pt x="34927" y="704"/>
                      <a:pt x="34942" y="690"/>
                      <a:pt x="34942" y="675"/>
                    </a:cubicBezTo>
                    <a:lnTo>
                      <a:pt x="34942" y="59"/>
                    </a:lnTo>
                    <a:cubicBezTo>
                      <a:pt x="34942" y="51"/>
                      <a:pt x="34938" y="44"/>
                      <a:pt x="34935" y="37"/>
                    </a:cubicBezTo>
                    <a:cubicBezTo>
                      <a:pt x="34927" y="34"/>
                      <a:pt x="34920" y="30"/>
                      <a:pt x="34913" y="30"/>
                    </a:cubicBezTo>
                    <a:close/>
                    <a:moveTo>
                      <a:pt x="39844" y="26"/>
                    </a:moveTo>
                    <a:cubicBezTo>
                      <a:pt x="39826" y="26"/>
                      <a:pt x="39815" y="41"/>
                      <a:pt x="39815" y="56"/>
                    </a:cubicBezTo>
                    <a:lnTo>
                      <a:pt x="39815" y="675"/>
                    </a:lnTo>
                    <a:cubicBezTo>
                      <a:pt x="39815" y="690"/>
                      <a:pt x="39826" y="704"/>
                      <a:pt x="39844" y="704"/>
                    </a:cubicBezTo>
                    <a:lnTo>
                      <a:pt x="44550" y="704"/>
                    </a:lnTo>
                    <a:cubicBezTo>
                      <a:pt x="44564" y="704"/>
                      <a:pt x="44579" y="690"/>
                      <a:pt x="44579" y="675"/>
                    </a:cubicBezTo>
                    <a:lnTo>
                      <a:pt x="44579" y="51"/>
                    </a:lnTo>
                    <a:cubicBezTo>
                      <a:pt x="44579" y="44"/>
                      <a:pt x="44576" y="41"/>
                      <a:pt x="44568" y="34"/>
                    </a:cubicBezTo>
                    <a:cubicBezTo>
                      <a:pt x="44564" y="30"/>
                      <a:pt x="44557" y="26"/>
                      <a:pt x="44550" y="26"/>
                    </a:cubicBezTo>
                    <a:close/>
                    <a:moveTo>
                      <a:pt x="54188" y="19"/>
                    </a:moveTo>
                    <a:lnTo>
                      <a:pt x="49478" y="23"/>
                    </a:lnTo>
                    <a:cubicBezTo>
                      <a:pt x="49463" y="23"/>
                      <a:pt x="49453" y="37"/>
                      <a:pt x="49453" y="51"/>
                    </a:cubicBezTo>
                    <a:lnTo>
                      <a:pt x="49453" y="675"/>
                    </a:lnTo>
                    <a:cubicBezTo>
                      <a:pt x="49453" y="690"/>
                      <a:pt x="49463" y="704"/>
                      <a:pt x="49478" y="704"/>
                    </a:cubicBezTo>
                    <a:lnTo>
                      <a:pt x="54188" y="704"/>
                    </a:lnTo>
                    <a:cubicBezTo>
                      <a:pt x="54195" y="704"/>
                      <a:pt x="54202" y="700"/>
                      <a:pt x="54206" y="697"/>
                    </a:cubicBezTo>
                    <a:cubicBezTo>
                      <a:pt x="54214" y="690"/>
                      <a:pt x="54214" y="682"/>
                      <a:pt x="54214" y="675"/>
                    </a:cubicBezTo>
                    <a:lnTo>
                      <a:pt x="54214" y="48"/>
                    </a:lnTo>
                    <a:cubicBezTo>
                      <a:pt x="54214" y="41"/>
                      <a:pt x="54214" y="34"/>
                      <a:pt x="54206" y="30"/>
                    </a:cubicBezTo>
                    <a:cubicBezTo>
                      <a:pt x="54202" y="23"/>
                      <a:pt x="54195" y="19"/>
                      <a:pt x="54188" y="19"/>
                    </a:cubicBezTo>
                    <a:close/>
                    <a:moveTo>
                      <a:pt x="63826" y="16"/>
                    </a:moveTo>
                    <a:lnTo>
                      <a:pt x="59116" y="19"/>
                    </a:lnTo>
                    <a:cubicBezTo>
                      <a:pt x="59101" y="19"/>
                      <a:pt x="59090" y="30"/>
                      <a:pt x="59090" y="44"/>
                    </a:cubicBezTo>
                    <a:lnTo>
                      <a:pt x="59090" y="675"/>
                    </a:lnTo>
                    <a:cubicBezTo>
                      <a:pt x="59090" y="693"/>
                      <a:pt x="59101" y="704"/>
                      <a:pt x="59116" y="704"/>
                    </a:cubicBezTo>
                    <a:lnTo>
                      <a:pt x="63826" y="704"/>
                    </a:lnTo>
                    <a:cubicBezTo>
                      <a:pt x="63833" y="704"/>
                      <a:pt x="63840" y="700"/>
                      <a:pt x="63843" y="697"/>
                    </a:cubicBezTo>
                    <a:cubicBezTo>
                      <a:pt x="63848" y="690"/>
                      <a:pt x="63851" y="682"/>
                      <a:pt x="63851" y="675"/>
                    </a:cubicBezTo>
                    <a:lnTo>
                      <a:pt x="63851" y="44"/>
                    </a:lnTo>
                    <a:cubicBezTo>
                      <a:pt x="63851" y="34"/>
                      <a:pt x="63848" y="30"/>
                      <a:pt x="63843" y="23"/>
                    </a:cubicBezTo>
                    <a:cubicBezTo>
                      <a:pt x="63840" y="19"/>
                      <a:pt x="63833" y="16"/>
                      <a:pt x="63826" y="16"/>
                    </a:cubicBezTo>
                    <a:close/>
                    <a:moveTo>
                      <a:pt x="10931" y="30"/>
                    </a:moveTo>
                    <a:cubicBezTo>
                      <a:pt x="10924" y="30"/>
                      <a:pt x="10917" y="34"/>
                      <a:pt x="10913" y="37"/>
                    </a:cubicBezTo>
                    <a:cubicBezTo>
                      <a:pt x="10906" y="44"/>
                      <a:pt x="10902" y="51"/>
                      <a:pt x="10902" y="59"/>
                    </a:cubicBezTo>
                    <a:lnTo>
                      <a:pt x="10902" y="678"/>
                    </a:lnTo>
                    <a:cubicBezTo>
                      <a:pt x="10902" y="685"/>
                      <a:pt x="10906" y="693"/>
                      <a:pt x="10913" y="700"/>
                    </a:cubicBezTo>
                    <a:cubicBezTo>
                      <a:pt x="10917" y="704"/>
                      <a:pt x="10924" y="707"/>
                      <a:pt x="10931" y="707"/>
                    </a:cubicBezTo>
                    <a:lnTo>
                      <a:pt x="15641" y="704"/>
                    </a:lnTo>
                    <a:cubicBezTo>
                      <a:pt x="15655" y="704"/>
                      <a:pt x="15666" y="693"/>
                      <a:pt x="15666" y="678"/>
                    </a:cubicBezTo>
                    <a:lnTo>
                      <a:pt x="15666" y="59"/>
                    </a:lnTo>
                    <a:cubicBezTo>
                      <a:pt x="15666" y="44"/>
                      <a:pt x="15655" y="30"/>
                      <a:pt x="15641" y="30"/>
                    </a:cubicBezTo>
                    <a:close/>
                    <a:moveTo>
                      <a:pt x="73459" y="8"/>
                    </a:moveTo>
                    <a:lnTo>
                      <a:pt x="68754" y="12"/>
                    </a:lnTo>
                    <a:cubicBezTo>
                      <a:pt x="68739" y="12"/>
                      <a:pt x="68725" y="23"/>
                      <a:pt x="68725" y="41"/>
                    </a:cubicBezTo>
                    <a:lnTo>
                      <a:pt x="68725" y="678"/>
                    </a:lnTo>
                    <a:cubicBezTo>
                      <a:pt x="68725" y="693"/>
                      <a:pt x="68739" y="704"/>
                      <a:pt x="68754" y="704"/>
                    </a:cubicBezTo>
                    <a:lnTo>
                      <a:pt x="73459" y="707"/>
                    </a:lnTo>
                    <a:cubicBezTo>
                      <a:pt x="73467" y="707"/>
                      <a:pt x="73474" y="704"/>
                      <a:pt x="73481" y="700"/>
                    </a:cubicBezTo>
                    <a:cubicBezTo>
                      <a:pt x="73485" y="693"/>
                      <a:pt x="73489" y="685"/>
                      <a:pt x="73489" y="678"/>
                    </a:cubicBezTo>
                    <a:lnTo>
                      <a:pt x="73489" y="37"/>
                    </a:lnTo>
                    <a:cubicBezTo>
                      <a:pt x="73489" y="30"/>
                      <a:pt x="73485" y="23"/>
                      <a:pt x="73481" y="16"/>
                    </a:cubicBezTo>
                    <a:cubicBezTo>
                      <a:pt x="73474" y="12"/>
                      <a:pt x="73467" y="8"/>
                      <a:pt x="73459" y="8"/>
                    </a:cubicBezTo>
                    <a:close/>
                    <a:moveTo>
                      <a:pt x="3435" y="23"/>
                    </a:moveTo>
                    <a:cubicBezTo>
                      <a:pt x="2973" y="23"/>
                      <a:pt x="2495" y="30"/>
                      <a:pt x="2033" y="37"/>
                    </a:cubicBezTo>
                    <a:cubicBezTo>
                      <a:pt x="1789" y="41"/>
                      <a:pt x="1542" y="44"/>
                      <a:pt x="1293" y="48"/>
                    </a:cubicBezTo>
                    <a:cubicBezTo>
                      <a:pt x="1279" y="48"/>
                      <a:pt x="1268" y="59"/>
                      <a:pt x="1268" y="73"/>
                    </a:cubicBezTo>
                    <a:lnTo>
                      <a:pt x="1268" y="682"/>
                    </a:lnTo>
                    <a:cubicBezTo>
                      <a:pt x="1268" y="690"/>
                      <a:pt x="1268" y="697"/>
                      <a:pt x="1275" y="704"/>
                    </a:cubicBezTo>
                    <a:cubicBezTo>
                      <a:pt x="1279" y="707"/>
                      <a:pt x="1286" y="711"/>
                      <a:pt x="1293" y="711"/>
                    </a:cubicBezTo>
                    <a:lnTo>
                      <a:pt x="6003" y="707"/>
                    </a:lnTo>
                    <a:cubicBezTo>
                      <a:pt x="6017" y="707"/>
                      <a:pt x="6029" y="697"/>
                      <a:pt x="6029" y="682"/>
                    </a:cubicBezTo>
                    <a:lnTo>
                      <a:pt x="6029" y="51"/>
                    </a:lnTo>
                    <a:cubicBezTo>
                      <a:pt x="6029" y="37"/>
                      <a:pt x="6017" y="26"/>
                      <a:pt x="6003" y="26"/>
                    </a:cubicBezTo>
                    <a:lnTo>
                      <a:pt x="3435" y="23"/>
                    </a:lnTo>
                    <a:close/>
                    <a:moveTo>
                      <a:pt x="83097" y="1"/>
                    </a:moveTo>
                    <a:lnTo>
                      <a:pt x="78391" y="4"/>
                    </a:lnTo>
                    <a:cubicBezTo>
                      <a:pt x="78376" y="4"/>
                      <a:pt x="78362" y="16"/>
                      <a:pt x="78362" y="34"/>
                    </a:cubicBezTo>
                    <a:lnTo>
                      <a:pt x="78362" y="682"/>
                    </a:lnTo>
                    <a:cubicBezTo>
                      <a:pt x="78362" y="697"/>
                      <a:pt x="78376" y="707"/>
                      <a:pt x="78391" y="707"/>
                    </a:cubicBezTo>
                    <a:lnTo>
                      <a:pt x="80274" y="707"/>
                    </a:lnTo>
                    <a:cubicBezTo>
                      <a:pt x="81217" y="711"/>
                      <a:pt x="82157" y="711"/>
                      <a:pt x="83097" y="711"/>
                    </a:cubicBezTo>
                    <a:cubicBezTo>
                      <a:pt x="83105" y="711"/>
                      <a:pt x="83112" y="707"/>
                      <a:pt x="83119" y="704"/>
                    </a:cubicBezTo>
                    <a:cubicBezTo>
                      <a:pt x="83123" y="697"/>
                      <a:pt x="83127" y="690"/>
                      <a:pt x="83127" y="682"/>
                    </a:cubicBezTo>
                    <a:lnTo>
                      <a:pt x="83127" y="30"/>
                    </a:lnTo>
                    <a:cubicBezTo>
                      <a:pt x="83127" y="23"/>
                      <a:pt x="83123" y="16"/>
                      <a:pt x="83119" y="8"/>
                    </a:cubicBezTo>
                    <a:cubicBezTo>
                      <a:pt x="83112" y="4"/>
                      <a:pt x="83105" y="1"/>
                      <a:pt x="83097" y="1"/>
                    </a:cubicBezTo>
                    <a:close/>
                    <a:moveTo>
                      <a:pt x="60220" y="4437"/>
                    </a:moveTo>
                    <a:cubicBezTo>
                      <a:pt x="59870" y="4568"/>
                      <a:pt x="59465" y="4637"/>
                      <a:pt x="59050" y="4637"/>
                    </a:cubicBezTo>
                    <a:cubicBezTo>
                      <a:pt x="58646" y="4637"/>
                      <a:pt x="58249" y="4572"/>
                      <a:pt x="57907" y="4449"/>
                    </a:cubicBezTo>
                    <a:cubicBezTo>
                      <a:pt x="57903" y="4444"/>
                      <a:pt x="57899" y="4444"/>
                      <a:pt x="57895" y="4444"/>
                    </a:cubicBezTo>
                    <a:cubicBezTo>
                      <a:pt x="57892" y="4444"/>
                      <a:pt x="57889" y="4449"/>
                      <a:pt x="57882" y="4449"/>
                    </a:cubicBezTo>
                    <a:cubicBezTo>
                      <a:pt x="57874" y="4452"/>
                      <a:pt x="57870" y="4459"/>
                      <a:pt x="57870" y="4470"/>
                    </a:cubicBezTo>
                    <a:cubicBezTo>
                      <a:pt x="57860" y="4539"/>
                      <a:pt x="57845" y="4612"/>
                      <a:pt x="57826" y="4678"/>
                    </a:cubicBezTo>
                    <a:cubicBezTo>
                      <a:pt x="57823" y="4692"/>
                      <a:pt x="57830" y="4706"/>
                      <a:pt x="57841" y="4711"/>
                    </a:cubicBezTo>
                    <a:cubicBezTo>
                      <a:pt x="58198" y="4867"/>
                      <a:pt x="58613" y="4947"/>
                      <a:pt x="59050" y="4947"/>
                    </a:cubicBezTo>
                    <a:cubicBezTo>
                      <a:pt x="59499" y="4947"/>
                      <a:pt x="59924" y="4859"/>
                      <a:pt x="60285" y="4699"/>
                    </a:cubicBezTo>
                    <a:cubicBezTo>
                      <a:pt x="60299" y="4692"/>
                      <a:pt x="60307" y="4678"/>
                      <a:pt x="60303" y="4663"/>
                    </a:cubicBezTo>
                    <a:cubicBezTo>
                      <a:pt x="60281" y="4594"/>
                      <a:pt x="60267" y="4528"/>
                      <a:pt x="60256" y="4459"/>
                    </a:cubicBezTo>
                    <a:cubicBezTo>
                      <a:pt x="60256" y="4452"/>
                      <a:pt x="60249" y="4444"/>
                      <a:pt x="60242" y="4441"/>
                    </a:cubicBezTo>
                    <a:cubicBezTo>
                      <a:pt x="60237" y="4437"/>
                      <a:pt x="60234" y="4437"/>
                      <a:pt x="60227" y="4437"/>
                    </a:cubicBezTo>
                    <a:close/>
                    <a:moveTo>
                      <a:pt x="2397" y="4437"/>
                    </a:moveTo>
                    <a:cubicBezTo>
                      <a:pt x="2048" y="4568"/>
                      <a:pt x="1646" y="4637"/>
                      <a:pt x="1231" y="4637"/>
                    </a:cubicBezTo>
                    <a:cubicBezTo>
                      <a:pt x="824" y="4637"/>
                      <a:pt x="427" y="4572"/>
                      <a:pt x="84" y="4449"/>
                    </a:cubicBezTo>
                    <a:cubicBezTo>
                      <a:pt x="81" y="4444"/>
                      <a:pt x="77" y="4444"/>
                      <a:pt x="73" y="4444"/>
                    </a:cubicBezTo>
                    <a:cubicBezTo>
                      <a:pt x="69" y="4444"/>
                      <a:pt x="66" y="4449"/>
                      <a:pt x="59" y="4449"/>
                    </a:cubicBezTo>
                    <a:cubicBezTo>
                      <a:pt x="51" y="4452"/>
                      <a:pt x="48" y="4459"/>
                      <a:pt x="48" y="4470"/>
                    </a:cubicBezTo>
                    <a:cubicBezTo>
                      <a:pt x="37" y="4539"/>
                      <a:pt x="22" y="4612"/>
                      <a:pt x="4" y="4678"/>
                    </a:cubicBezTo>
                    <a:cubicBezTo>
                      <a:pt x="0" y="4692"/>
                      <a:pt x="7" y="4706"/>
                      <a:pt x="19" y="4711"/>
                    </a:cubicBezTo>
                    <a:cubicBezTo>
                      <a:pt x="372" y="4867"/>
                      <a:pt x="791" y="4947"/>
                      <a:pt x="1224" y="4951"/>
                    </a:cubicBezTo>
                    <a:cubicBezTo>
                      <a:pt x="1676" y="4947"/>
                      <a:pt x="2102" y="4864"/>
                      <a:pt x="2463" y="4699"/>
                    </a:cubicBezTo>
                    <a:cubicBezTo>
                      <a:pt x="2477" y="4692"/>
                      <a:pt x="2485" y="4678"/>
                      <a:pt x="2481" y="4663"/>
                    </a:cubicBezTo>
                    <a:cubicBezTo>
                      <a:pt x="2459" y="4594"/>
                      <a:pt x="2445" y="4528"/>
                      <a:pt x="2433" y="4459"/>
                    </a:cubicBezTo>
                    <a:cubicBezTo>
                      <a:pt x="2433" y="4452"/>
                      <a:pt x="2426" y="4444"/>
                      <a:pt x="2419" y="4441"/>
                    </a:cubicBezTo>
                    <a:cubicBezTo>
                      <a:pt x="2416" y="4437"/>
                      <a:pt x="2411" y="4437"/>
                      <a:pt x="2404" y="4437"/>
                    </a:cubicBezTo>
                    <a:close/>
                    <a:moveTo>
                      <a:pt x="7216" y="4437"/>
                    </a:moveTo>
                    <a:cubicBezTo>
                      <a:pt x="6866" y="4568"/>
                      <a:pt x="6462" y="4637"/>
                      <a:pt x="6047" y="4637"/>
                    </a:cubicBezTo>
                    <a:cubicBezTo>
                      <a:pt x="5642" y="4637"/>
                      <a:pt x="5245" y="4572"/>
                      <a:pt x="4903" y="4449"/>
                    </a:cubicBezTo>
                    <a:cubicBezTo>
                      <a:pt x="4899" y="4444"/>
                      <a:pt x="4896" y="4444"/>
                      <a:pt x="4892" y="4444"/>
                    </a:cubicBezTo>
                    <a:cubicBezTo>
                      <a:pt x="4889" y="4444"/>
                      <a:pt x="4885" y="4449"/>
                      <a:pt x="4877" y="4449"/>
                    </a:cubicBezTo>
                    <a:cubicBezTo>
                      <a:pt x="4870" y="4452"/>
                      <a:pt x="4867" y="4459"/>
                      <a:pt x="4867" y="4470"/>
                    </a:cubicBezTo>
                    <a:cubicBezTo>
                      <a:pt x="4855" y="4539"/>
                      <a:pt x="4841" y="4612"/>
                      <a:pt x="4823" y="4678"/>
                    </a:cubicBezTo>
                    <a:cubicBezTo>
                      <a:pt x="4820" y="4692"/>
                      <a:pt x="4827" y="4706"/>
                      <a:pt x="4837" y="4711"/>
                    </a:cubicBezTo>
                    <a:cubicBezTo>
                      <a:pt x="5195" y="4867"/>
                      <a:pt x="5610" y="4947"/>
                      <a:pt x="6047" y="4951"/>
                    </a:cubicBezTo>
                    <a:cubicBezTo>
                      <a:pt x="6495" y="4947"/>
                      <a:pt x="6921" y="4859"/>
                      <a:pt x="7281" y="4699"/>
                    </a:cubicBezTo>
                    <a:cubicBezTo>
                      <a:pt x="7296" y="4692"/>
                      <a:pt x="7303" y="4678"/>
                      <a:pt x="7300" y="4663"/>
                    </a:cubicBezTo>
                    <a:cubicBezTo>
                      <a:pt x="7278" y="4594"/>
                      <a:pt x="7263" y="4528"/>
                      <a:pt x="7252" y="4459"/>
                    </a:cubicBezTo>
                    <a:cubicBezTo>
                      <a:pt x="7252" y="4452"/>
                      <a:pt x="7245" y="4444"/>
                      <a:pt x="7238" y="4441"/>
                    </a:cubicBezTo>
                    <a:cubicBezTo>
                      <a:pt x="7234" y="4437"/>
                      <a:pt x="7231" y="4437"/>
                      <a:pt x="7224" y="4437"/>
                    </a:cubicBezTo>
                    <a:close/>
                    <a:moveTo>
                      <a:pt x="12035" y="4437"/>
                    </a:moveTo>
                    <a:cubicBezTo>
                      <a:pt x="11685" y="4568"/>
                      <a:pt x="11281" y="4637"/>
                      <a:pt x="10865" y="4637"/>
                    </a:cubicBezTo>
                    <a:cubicBezTo>
                      <a:pt x="10462" y="4637"/>
                      <a:pt x="10065" y="4572"/>
                      <a:pt x="9722" y="4449"/>
                    </a:cubicBezTo>
                    <a:cubicBezTo>
                      <a:pt x="9718" y="4444"/>
                      <a:pt x="9715" y="4444"/>
                      <a:pt x="9711" y="4444"/>
                    </a:cubicBezTo>
                    <a:cubicBezTo>
                      <a:pt x="9707" y="4444"/>
                      <a:pt x="9700" y="4449"/>
                      <a:pt x="9697" y="4449"/>
                    </a:cubicBezTo>
                    <a:cubicBezTo>
                      <a:pt x="9689" y="4452"/>
                      <a:pt x="9685" y="4459"/>
                      <a:pt x="9685" y="4470"/>
                    </a:cubicBezTo>
                    <a:cubicBezTo>
                      <a:pt x="9675" y="4539"/>
                      <a:pt x="9660" y="4612"/>
                      <a:pt x="9642" y="4678"/>
                    </a:cubicBezTo>
                    <a:cubicBezTo>
                      <a:pt x="9638" y="4692"/>
                      <a:pt x="9645" y="4706"/>
                      <a:pt x="9656" y="4711"/>
                    </a:cubicBezTo>
                    <a:cubicBezTo>
                      <a:pt x="10010" y="4867"/>
                      <a:pt x="10428" y="4947"/>
                      <a:pt x="10865" y="4951"/>
                    </a:cubicBezTo>
                    <a:cubicBezTo>
                      <a:pt x="11314" y="4947"/>
                      <a:pt x="11740" y="4859"/>
                      <a:pt x="12101" y="4696"/>
                    </a:cubicBezTo>
                    <a:cubicBezTo>
                      <a:pt x="12115" y="4692"/>
                      <a:pt x="12122" y="4678"/>
                      <a:pt x="12119" y="4663"/>
                    </a:cubicBezTo>
                    <a:cubicBezTo>
                      <a:pt x="12097" y="4594"/>
                      <a:pt x="12082" y="4528"/>
                      <a:pt x="12071" y="4459"/>
                    </a:cubicBezTo>
                    <a:cubicBezTo>
                      <a:pt x="12067" y="4452"/>
                      <a:pt x="12064" y="4444"/>
                      <a:pt x="12057" y="4441"/>
                    </a:cubicBezTo>
                    <a:cubicBezTo>
                      <a:pt x="12053" y="4437"/>
                      <a:pt x="12049" y="4437"/>
                      <a:pt x="12042" y="4437"/>
                    </a:cubicBezTo>
                    <a:close/>
                    <a:moveTo>
                      <a:pt x="16853" y="4437"/>
                    </a:moveTo>
                    <a:cubicBezTo>
                      <a:pt x="16504" y="4568"/>
                      <a:pt x="16100" y="4637"/>
                      <a:pt x="15685" y="4637"/>
                    </a:cubicBezTo>
                    <a:cubicBezTo>
                      <a:pt x="15280" y="4637"/>
                      <a:pt x="14883" y="4572"/>
                      <a:pt x="14540" y="4449"/>
                    </a:cubicBezTo>
                    <a:cubicBezTo>
                      <a:pt x="14537" y="4444"/>
                      <a:pt x="14533" y="4444"/>
                      <a:pt x="14530" y="4444"/>
                    </a:cubicBezTo>
                    <a:cubicBezTo>
                      <a:pt x="14526" y="4444"/>
                      <a:pt x="14519" y="4449"/>
                      <a:pt x="14515" y="4449"/>
                    </a:cubicBezTo>
                    <a:cubicBezTo>
                      <a:pt x="14508" y="4452"/>
                      <a:pt x="14505" y="4459"/>
                      <a:pt x="14505" y="4470"/>
                    </a:cubicBezTo>
                    <a:cubicBezTo>
                      <a:pt x="14490" y="4539"/>
                      <a:pt x="14479" y="4612"/>
                      <a:pt x="14461" y="4678"/>
                    </a:cubicBezTo>
                    <a:cubicBezTo>
                      <a:pt x="14457" y="4692"/>
                      <a:pt x="14464" y="4706"/>
                      <a:pt x="14475" y="4711"/>
                    </a:cubicBezTo>
                    <a:cubicBezTo>
                      <a:pt x="14829" y="4867"/>
                      <a:pt x="15248" y="4947"/>
                      <a:pt x="15681" y="4951"/>
                    </a:cubicBezTo>
                    <a:cubicBezTo>
                      <a:pt x="16129" y="4947"/>
                      <a:pt x="16559" y="4864"/>
                      <a:pt x="16919" y="4696"/>
                    </a:cubicBezTo>
                    <a:cubicBezTo>
                      <a:pt x="16934" y="4692"/>
                      <a:pt x="16941" y="4678"/>
                      <a:pt x="16937" y="4663"/>
                    </a:cubicBezTo>
                    <a:cubicBezTo>
                      <a:pt x="16915" y="4594"/>
                      <a:pt x="16901" y="4528"/>
                      <a:pt x="16890" y="4459"/>
                    </a:cubicBezTo>
                    <a:cubicBezTo>
                      <a:pt x="16887" y="4452"/>
                      <a:pt x="16883" y="4444"/>
                      <a:pt x="16875" y="4441"/>
                    </a:cubicBezTo>
                    <a:cubicBezTo>
                      <a:pt x="16872" y="4437"/>
                      <a:pt x="16868" y="4437"/>
                      <a:pt x="16861" y="4437"/>
                    </a:cubicBezTo>
                    <a:close/>
                    <a:moveTo>
                      <a:pt x="21669" y="4437"/>
                    </a:moveTo>
                    <a:cubicBezTo>
                      <a:pt x="21323" y="4568"/>
                      <a:pt x="20918" y="4637"/>
                      <a:pt x="20503" y="4637"/>
                    </a:cubicBezTo>
                    <a:cubicBezTo>
                      <a:pt x="20099" y="4637"/>
                      <a:pt x="19702" y="4572"/>
                      <a:pt x="19360" y="4449"/>
                    </a:cubicBezTo>
                    <a:cubicBezTo>
                      <a:pt x="19356" y="4444"/>
                      <a:pt x="19353" y="4444"/>
                      <a:pt x="19348" y="4444"/>
                    </a:cubicBezTo>
                    <a:cubicBezTo>
                      <a:pt x="19345" y="4444"/>
                      <a:pt x="19338" y="4449"/>
                      <a:pt x="19334" y="4449"/>
                    </a:cubicBezTo>
                    <a:cubicBezTo>
                      <a:pt x="19326" y="4452"/>
                      <a:pt x="19323" y="4459"/>
                      <a:pt x="19319" y="4470"/>
                    </a:cubicBezTo>
                    <a:cubicBezTo>
                      <a:pt x="19309" y="4539"/>
                      <a:pt x="19294" y="4612"/>
                      <a:pt x="19279" y="4678"/>
                    </a:cubicBezTo>
                    <a:cubicBezTo>
                      <a:pt x="19276" y="4692"/>
                      <a:pt x="19283" y="4706"/>
                      <a:pt x="19294" y="4711"/>
                    </a:cubicBezTo>
                    <a:cubicBezTo>
                      <a:pt x="19647" y="4867"/>
                      <a:pt x="20066" y="4947"/>
                      <a:pt x="20500" y="4951"/>
                    </a:cubicBezTo>
                    <a:cubicBezTo>
                      <a:pt x="20951" y="4947"/>
                      <a:pt x="21377" y="4859"/>
                      <a:pt x="21738" y="4699"/>
                    </a:cubicBezTo>
                    <a:cubicBezTo>
                      <a:pt x="21752" y="4692"/>
                      <a:pt x="21760" y="4678"/>
                      <a:pt x="21757" y="4663"/>
                    </a:cubicBezTo>
                    <a:cubicBezTo>
                      <a:pt x="21735" y="4594"/>
                      <a:pt x="21720" y="4528"/>
                      <a:pt x="21709" y="4459"/>
                    </a:cubicBezTo>
                    <a:cubicBezTo>
                      <a:pt x="21705" y="4452"/>
                      <a:pt x="21702" y="4444"/>
                      <a:pt x="21695" y="4441"/>
                    </a:cubicBezTo>
                    <a:cubicBezTo>
                      <a:pt x="21691" y="4437"/>
                      <a:pt x="21683" y="4437"/>
                      <a:pt x="21680" y="4437"/>
                    </a:cubicBezTo>
                    <a:close/>
                    <a:moveTo>
                      <a:pt x="26488" y="4437"/>
                    </a:moveTo>
                    <a:cubicBezTo>
                      <a:pt x="26141" y="4568"/>
                      <a:pt x="25738" y="4637"/>
                      <a:pt x="25322" y="4637"/>
                    </a:cubicBezTo>
                    <a:cubicBezTo>
                      <a:pt x="24914" y="4637"/>
                      <a:pt x="24521" y="4572"/>
                      <a:pt x="24175" y="4449"/>
                    </a:cubicBezTo>
                    <a:cubicBezTo>
                      <a:pt x="24175" y="4444"/>
                      <a:pt x="24171" y="4444"/>
                      <a:pt x="24168" y="4444"/>
                    </a:cubicBezTo>
                    <a:cubicBezTo>
                      <a:pt x="24164" y="4444"/>
                      <a:pt x="24156" y="4449"/>
                      <a:pt x="24153" y="4449"/>
                    </a:cubicBezTo>
                    <a:cubicBezTo>
                      <a:pt x="24146" y="4452"/>
                      <a:pt x="24142" y="4459"/>
                      <a:pt x="24139" y="4470"/>
                    </a:cubicBezTo>
                    <a:cubicBezTo>
                      <a:pt x="24127" y="4539"/>
                      <a:pt x="24112" y="4612"/>
                      <a:pt x="24098" y="4678"/>
                    </a:cubicBezTo>
                    <a:cubicBezTo>
                      <a:pt x="24095" y="4692"/>
                      <a:pt x="24098" y="4706"/>
                      <a:pt x="24112" y="4711"/>
                    </a:cubicBezTo>
                    <a:cubicBezTo>
                      <a:pt x="24467" y="4867"/>
                      <a:pt x="24882" y="4947"/>
                      <a:pt x="25314" y="4951"/>
                    </a:cubicBezTo>
                    <a:cubicBezTo>
                      <a:pt x="25766" y="4947"/>
                      <a:pt x="26193" y="4864"/>
                      <a:pt x="26557" y="4699"/>
                    </a:cubicBezTo>
                    <a:cubicBezTo>
                      <a:pt x="26572" y="4692"/>
                      <a:pt x="26579" y="4678"/>
                      <a:pt x="26575" y="4663"/>
                    </a:cubicBezTo>
                    <a:cubicBezTo>
                      <a:pt x="26553" y="4594"/>
                      <a:pt x="26538" y="4528"/>
                      <a:pt x="26528" y="4459"/>
                    </a:cubicBezTo>
                    <a:cubicBezTo>
                      <a:pt x="26524" y="4452"/>
                      <a:pt x="26521" y="4444"/>
                      <a:pt x="26513" y="4441"/>
                    </a:cubicBezTo>
                    <a:cubicBezTo>
                      <a:pt x="26509" y="4437"/>
                      <a:pt x="26502" y="4437"/>
                      <a:pt x="26499" y="4437"/>
                    </a:cubicBezTo>
                    <a:close/>
                    <a:moveTo>
                      <a:pt x="31307" y="4437"/>
                    </a:moveTo>
                    <a:cubicBezTo>
                      <a:pt x="30961" y="4568"/>
                      <a:pt x="30556" y="4637"/>
                      <a:pt x="30141" y="4637"/>
                    </a:cubicBezTo>
                    <a:cubicBezTo>
                      <a:pt x="29737" y="4637"/>
                      <a:pt x="29340" y="4572"/>
                      <a:pt x="28994" y="4449"/>
                    </a:cubicBezTo>
                    <a:cubicBezTo>
                      <a:pt x="28994" y="4444"/>
                      <a:pt x="28990" y="4444"/>
                      <a:pt x="28986" y="4444"/>
                    </a:cubicBezTo>
                    <a:cubicBezTo>
                      <a:pt x="28979" y="4444"/>
                      <a:pt x="28975" y="4449"/>
                      <a:pt x="28972" y="4449"/>
                    </a:cubicBezTo>
                    <a:cubicBezTo>
                      <a:pt x="28964" y="4452"/>
                      <a:pt x="28961" y="4459"/>
                      <a:pt x="28957" y="4470"/>
                    </a:cubicBezTo>
                    <a:cubicBezTo>
                      <a:pt x="28947" y="4539"/>
                      <a:pt x="28932" y="4612"/>
                      <a:pt x="28913" y="4678"/>
                    </a:cubicBezTo>
                    <a:cubicBezTo>
                      <a:pt x="28913" y="4692"/>
                      <a:pt x="28917" y="4706"/>
                      <a:pt x="28932" y="4711"/>
                    </a:cubicBezTo>
                    <a:cubicBezTo>
                      <a:pt x="29285" y="4867"/>
                      <a:pt x="29700" y="4947"/>
                      <a:pt x="30134" y="4951"/>
                    </a:cubicBezTo>
                    <a:cubicBezTo>
                      <a:pt x="30586" y="4947"/>
                      <a:pt x="31011" y="4864"/>
                      <a:pt x="31376" y="4696"/>
                    </a:cubicBezTo>
                    <a:cubicBezTo>
                      <a:pt x="31390" y="4692"/>
                      <a:pt x="31398" y="4678"/>
                      <a:pt x="31390" y="4663"/>
                    </a:cubicBezTo>
                    <a:cubicBezTo>
                      <a:pt x="31372" y="4594"/>
                      <a:pt x="31354" y="4528"/>
                      <a:pt x="31343" y="4459"/>
                    </a:cubicBezTo>
                    <a:cubicBezTo>
                      <a:pt x="31343" y="4452"/>
                      <a:pt x="31339" y="4444"/>
                      <a:pt x="31332" y="4441"/>
                    </a:cubicBezTo>
                    <a:cubicBezTo>
                      <a:pt x="31329" y="4437"/>
                      <a:pt x="31321" y="4437"/>
                      <a:pt x="31317" y="4437"/>
                    </a:cubicBezTo>
                    <a:close/>
                    <a:moveTo>
                      <a:pt x="36125" y="4437"/>
                    </a:moveTo>
                    <a:cubicBezTo>
                      <a:pt x="35779" y="4568"/>
                      <a:pt x="35375" y="4637"/>
                      <a:pt x="34960" y="4637"/>
                    </a:cubicBezTo>
                    <a:cubicBezTo>
                      <a:pt x="34552" y="4637"/>
                      <a:pt x="34158" y="4572"/>
                      <a:pt x="33812" y="4449"/>
                    </a:cubicBezTo>
                    <a:cubicBezTo>
                      <a:pt x="33809" y="4444"/>
                      <a:pt x="33809" y="4444"/>
                      <a:pt x="33805" y="4444"/>
                    </a:cubicBezTo>
                    <a:cubicBezTo>
                      <a:pt x="33798" y="4444"/>
                      <a:pt x="33794" y="4449"/>
                      <a:pt x="33790" y="4449"/>
                    </a:cubicBezTo>
                    <a:cubicBezTo>
                      <a:pt x="33783" y="4452"/>
                      <a:pt x="33780" y="4459"/>
                      <a:pt x="33776" y="4470"/>
                    </a:cubicBezTo>
                    <a:cubicBezTo>
                      <a:pt x="33765" y="4539"/>
                      <a:pt x="33750" y="4612"/>
                      <a:pt x="33733" y="4678"/>
                    </a:cubicBezTo>
                    <a:cubicBezTo>
                      <a:pt x="33728" y="4692"/>
                      <a:pt x="33736" y="4706"/>
                      <a:pt x="33750" y="4711"/>
                    </a:cubicBezTo>
                    <a:cubicBezTo>
                      <a:pt x="34104" y="4867"/>
                      <a:pt x="34519" y="4947"/>
                      <a:pt x="34957" y="4951"/>
                    </a:cubicBezTo>
                    <a:cubicBezTo>
                      <a:pt x="35404" y="4947"/>
                      <a:pt x="35831" y="4864"/>
                      <a:pt x="36194" y="4696"/>
                    </a:cubicBezTo>
                    <a:cubicBezTo>
                      <a:pt x="36206" y="4692"/>
                      <a:pt x="36213" y="4678"/>
                      <a:pt x="36209" y="4663"/>
                    </a:cubicBezTo>
                    <a:cubicBezTo>
                      <a:pt x="36191" y="4594"/>
                      <a:pt x="36172" y="4528"/>
                      <a:pt x="36162" y="4459"/>
                    </a:cubicBezTo>
                    <a:cubicBezTo>
                      <a:pt x="36162" y="4452"/>
                      <a:pt x="36158" y="4444"/>
                      <a:pt x="36151" y="4441"/>
                    </a:cubicBezTo>
                    <a:cubicBezTo>
                      <a:pt x="36147" y="4437"/>
                      <a:pt x="36140" y="4437"/>
                      <a:pt x="36137" y="4437"/>
                    </a:cubicBezTo>
                    <a:close/>
                    <a:moveTo>
                      <a:pt x="40945" y="4437"/>
                    </a:moveTo>
                    <a:cubicBezTo>
                      <a:pt x="40595" y="4568"/>
                      <a:pt x="40194" y="4637"/>
                      <a:pt x="39778" y="4637"/>
                    </a:cubicBezTo>
                    <a:cubicBezTo>
                      <a:pt x="39371" y="4637"/>
                      <a:pt x="38978" y="4572"/>
                      <a:pt x="38632" y="4449"/>
                    </a:cubicBezTo>
                    <a:cubicBezTo>
                      <a:pt x="38628" y="4444"/>
                      <a:pt x="38628" y="4444"/>
                      <a:pt x="38624" y="4444"/>
                    </a:cubicBezTo>
                    <a:cubicBezTo>
                      <a:pt x="38617" y="4444"/>
                      <a:pt x="38613" y="4449"/>
                      <a:pt x="38610" y="4449"/>
                    </a:cubicBezTo>
                    <a:cubicBezTo>
                      <a:pt x="38602" y="4452"/>
                      <a:pt x="38595" y="4459"/>
                      <a:pt x="38595" y="4470"/>
                    </a:cubicBezTo>
                    <a:cubicBezTo>
                      <a:pt x="38584" y="4539"/>
                      <a:pt x="38569" y="4612"/>
                      <a:pt x="38551" y="4678"/>
                    </a:cubicBezTo>
                    <a:cubicBezTo>
                      <a:pt x="38548" y="4692"/>
                      <a:pt x="38555" y="4706"/>
                      <a:pt x="38569" y="4711"/>
                    </a:cubicBezTo>
                    <a:cubicBezTo>
                      <a:pt x="38923" y="4867"/>
                      <a:pt x="39338" y="4947"/>
                      <a:pt x="39771" y="4951"/>
                    </a:cubicBezTo>
                    <a:cubicBezTo>
                      <a:pt x="40223" y="4947"/>
                      <a:pt x="40649" y="4864"/>
                      <a:pt x="41014" y="4696"/>
                    </a:cubicBezTo>
                    <a:cubicBezTo>
                      <a:pt x="41024" y="4692"/>
                      <a:pt x="41032" y="4678"/>
                      <a:pt x="41028" y="4663"/>
                    </a:cubicBezTo>
                    <a:cubicBezTo>
                      <a:pt x="41010" y="4594"/>
                      <a:pt x="40992" y="4528"/>
                      <a:pt x="40980" y="4459"/>
                    </a:cubicBezTo>
                    <a:cubicBezTo>
                      <a:pt x="40980" y="4452"/>
                      <a:pt x="40977" y="4444"/>
                      <a:pt x="40970" y="4441"/>
                    </a:cubicBezTo>
                    <a:cubicBezTo>
                      <a:pt x="40962" y="4437"/>
                      <a:pt x="40959" y="4437"/>
                      <a:pt x="40955" y="4437"/>
                    </a:cubicBezTo>
                    <a:close/>
                    <a:moveTo>
                      <a:pt x="45763" y="4437"/>
                    </a:moveTo>
                    <a:cubicBezTo>
                      <a:pt x="45413" y="4568"/>
                      <a:pt x="45013" y="4637"/>
                      <a:pt x="44598" y="4637"/>
                    </a:cubicBezTo>
                    <a:cubicBezTo>
                      <a:pt x="44189" y="4637"/>
                      <a:pt x="43793" y="4572"/>
                      <a:pt x="43450" y="4449"/>
                    </a:cubicBezTo>
                    <a:cubicBezTo>
                      <a:pt x="43446" y="4444"/>
                      <a:pt x="43443" y="4444"/>
                      <a:pt x="43443" y="4444"/>
                    </a:cubicBezTo>
                    <a:cubicBezTo>
                      <a:pt x="43436" y="4444"/>
                      <a:pt x="43432" y="4449"/>
                      <a:pt x="43428" y="4449"/>
                    </a:cubicBezTo>
                    <a:cubicBezTo>
                      <a:pt x="43421" y="4452"/>
                      <a:pt x="43414" y="4459"/>
                      <a:pt x="43414" y="4470"/>
                    </a:cubicBezTo>
                    <a:cubicBezTo>
                      <a:pt x="43403" y="4539"/>
                      <a:pt x="43388" y="4612"/>
                      <a:pt x="43370" y="4678"/>
                    </a:cubicBezTo>
                    <a:cubicBezTo>
                      <a:pt x="43366" y="4692"/>
                      <a:pt x="43374" y="4706"/>
                      <a:pt x="43388" y="4711"/>
                    </a:cubicBezTo>
                    <a:cubicBezTo>
                      <a:pt x="43742" y="4867"/>
                      <a:pt x="44161" y="4947"/>
                      <a:pt x="44594" y="4951"/>
                    </a:cubicBezTo>
                    <a:cubicBezTo>
                      <a:pt x="45042" y="4947"/>
                      <a:pt x="45468" y="4859"/>
                      <a:pt x="45829" y="4699"/>
                    </a:cubicBezTo>
                    <a:cubicBezTo>
                      <a:pt x="45843" y="4692"/>
                      <a:pt x="45850" y="4678"/>
                      <a:pt x="45847" y="4663"/>
                    </a:cubicBezTo>
                    <a:cubicBezTo>
                      <a:pt x="45825" y="4594"/>
                      <a:pt x="45810" y="4528"/>
                      <a:pt x="45800" y="4459"/>
                    </a:cubicBezTo>
                    <a:cubicBezTo>
                      <a:pt x="45800" y="4452"/>
                      <a:pt x="45792" y="4444"/>
                      <a:pt x="45785" y="4441"/>
                    </a:cubicBezTo>
                    <a:cubicBezTo>
                      <a:pt x="45781" y="4437"/>
                      <a:pt x="45778" y="4437"/>
                      <a:pt x="45774" y="4437"/>
                    </a:cubicBezTo>
                    <a:close/>
                    <a:moveTo>
                      <a:pt x="50582" y="4437"/>
                    </a:moveTo>
                    <a:cubicBezTo>
                      <a:pt x="50233" y="4568"/>
                      <a:pt x="49831" y="4637"/>
                      <a:pt x="49416" y="4637"/>
                    </a:cubicBezTo>
                    <a:cubicBezTo>
                      <a:pt x="49009" y="4637"/>
                      <a:pt x="48611" y="4572"/>
                      <a:pt x="48269" y="4449"/>
                    </a:cubicBezTo>
                    <a:cubicBezTo>
                      <a:pt x="48266" y="4444"/>
                      <a:pt x="48261" y="4444"/>
                      <a:pt x="48258" y="4444"/>
                    </a:cubicBezTo>
                    <a:cubicBezTo>
                      <a:pt x="48254" y="4444"/>
                      <a:pt x="48251" y="4449"/>
                      <a:pt x="48247" y="4449"/>
                    </a:cubicBezTo>
                    <a:cubicBezTo>
                      <a:pt x="48239" y="4452"/>
                      <a:pt x="48232" y="4459"/>
                      <a:pt x="48232" y="4470"/>
                    </a:cubicBezTo>
                    <a:cubicBezTo>
                      <a:pt x="48222" y="4539"/>
                      <a:pt x="48207" y="4612"/>
                      <a:pt x="48189" y="4678"/>
                    </a:cubicBezTo>
                    <a:cubicBezTo>
                      <a:pt x="48185" y="4692"/>
                      <a:pt x="48192" y="4706"/>
                      <a:pt x="48204" y="4711"/>
                    </a:cubicBezTo>
                    <a:cubicBezTo>
                      <a:pt x="48560" y="4867"/>
                      <a:pt x="48976" y="4947"/>
                      <a:pt x="49409" y="4951"/>
                    </a:cubicBezTo>
                    <a:cubicBezTo>
                      <a:pt x="49861" y="4947"/>
                      <a:pt x="50287" y="4864"/>
                      <a:pt x="50648" y="4696"/>
                    </a:cubicBezTo>
                    <a:cubicBezTo>
                      <a:pt x="50662" y="4692"/>
                      <a:pt x="50670" y="4678"/>
                      <a:pt x="50665" y="4663"/>
                    </a:cubicBezTo>
                    <a:cubicBezTo>
                      <a:pt x="50643" y="4594"/>
                      <a:pt x="50629" y="4525"/>
                      <a:pt x="50618" y="4459"/>
                    </a:cubicBezTo>
                    <a:cubicBezTo>
                      <a:pt x="50618" y="4452"/>
                      <a:pt x="50611" y="4444"/>
                      <a:pt x="50604" y="4441"/>
                    </a:cubicBezTo>
                    <a:cubicBezTo>
                      <a:pt x="50600" y="4437"/>
                      <a:pt x="50596" y="4437"/>
                      <a:pt x="50593" y="4437"/>
                    </a:cubicBezTo>
                    <a:close/>
                    <a:moveTo>
                      <a:pt x="55401" y="4437"/>
                    </a:moveTo>
                    <a:cubicBezTo>
                      <a:pt x="55051" y="4568"/>
                      <a:pt x="54647" y="4637"/>
                      <a:pt x="54232" y="4637"/>
                    </a:cubicBezTo>
                    <a:cubicBezTo>
                      <a:pt x="53827" y="4637"/>
                      <a:pt x="53430" y="4572"/>
                      <a:pt x="53088" y="4449"/>
                    </a:cubicBezTo>
                    <a:cubicBezTo>
                      <a:pt x="53084" y="4444"/>
                      <a:pt x="53081" y="4444"/>
                      <a:pt x="53077" y="4444"/>
                    </a:cubicBezTo>
                    <a:cubicBezTo>
                      <a:pt x="53074" y="4444"/>
                      <a:pt x="53069" y="4449"/>
                      <a:pt x="53062" y="4449"/>
                    </a:cubicBezTo>
                    <a:cubicBezTo>
                      <a:pt x="53055" y="4452"/>
                      <a:pt x="53052" y="4459"/>
                      <a:pt x="53052" y="4470"/>
                    </a:cubicBezTo>
                    <a:cubicBezTo>
                      <a:pt x="53040" y="4539"/>
                      <a:pt x="53026" y="4612"/>
                      <a:pt x="53008" y="4678"/>
                    </a:cubicBezTo>
                    <a:cubicBezTo>
                      <a:pt x="53004" y="4692"/>
                      <a:pt x="53012" y="4706"/>
                      <a:pt x="53022" y="4711"/>
                    </a:cubicBezTo>
                    <a:cubicBezTo>
                      <a:pt x="53380" y="4867"/>
                      <a:pt x="53795" y="4947"/>
                      <a:pt x="54232" y="4951"/>
                    </a:cubicBezTo>
                    <a:cubicBezTo>
                      <a:pt x="54679" y="4947"/>
                      <a:pt x="55106" y="4864"/>
                      <a:pt x="55466" y="4696"/>
                    </a:cubicBezTo>
                    <a:cubicBezTo>
                      <a:pt x="55481" y="4692"/>
                      <a:pt x="55488" y="4678"/>
                      <a:pt x="55485" y="4663"/>
                    </a:cubicBezTo>
                    <a:cubicBezTo>
                      <a:pt x="55463" y="4594"/>
                      <a:pt x="55448" y="4528"/>
                      <a:pt x="55437" y="4459"/>
                    </a:cubicBezTo>
                    <a:cubicBezTo>
                      <a:pt x="55437" y="4452"/>
                      <a:pt x="55429" y="4444"/>
                      <a:pt x="55422" y="4441"/>
                    </a:cubicBezTo>
                    <a:cubicBezTo>
                      <a:pt x="55419" y="4437"/>
                      <a:pt x="55415" y="4437"/>
                      <a:pt x="55412" y="4437"/>
                    </a:cubicBezTo>
                    <a:close/>
                    <a:moveTo>
                      <a:pt x="65038" y="4437"/>
                    </a:moveTo>
                    <a:cubicBezTo>
                      <a:pt x="64689" y="4568"/>
                      <a:pt x="64285" y="4637"/>
                      <a:pt x="63870" y="4637"/>
                    </a:cubicBezTo>
                    <a:cubicBezTo>
                      <a:pt x="63465" y="4637"/>
                      <a:pt x="63068" y="4572"/>
                      <a:pt x="62725" y="4449"/>
                    </a:cubicBezTo>
                    <a:cubicBezTo>
                      <a:pt x="62722" y="4444"/>
                      <a:pt x="62718" y="4444"/>
                      <a:pt x="62715" y="4444"/>
                    </a:cubicBezTo>
                    <a:cubicBezTo>
                      <a:pt x="62711" y="4444"/>
                      <a:pt x="62703" y="4449"/>
                      <a:pt x="62700" y="4449"/>
                    </a:cubicBezTo>
                    <a:cubicBezTo>
                      <a:pt x="62693" y="4452"/>
                      <a:pt x="62689" y="4459"/>
                      <a:pt x="62689" y="4470"/>
                    </a:cubicBezTo>
                    <a:cubicBezTo>
                      <a:pt x="62678" y="4539"/>
                      <a:pt x="62663" y="4608"/>
                      <a:pt x="62646" y="4678"/>
                    </a:cubicBezTo>
                    <a:cubicBezTo>
                      <a:pt x="62641" y="4692"/>
                      <a:pt x="62649" y="4706"/>
                      <a:pt x="62660" y="4711"/>
                    </a:cubicBezTo>
                    <a:cubicBezTo>
                      <a:pt x="63017" y="4867"/>
                      <a:pt x="63432" y="4947"/>
                      <a:pt x="63870" y="4951"/>
                    </a:cubicBezTo>
                    <a:cubicBezTo>
                      <a:pt x="64317" y="4947"/>
                      <a:pt x="64744" y="4859"/>
                      <a:pt x="65104" y="4699"/>
                    </a:cubicBezTo>
                    <a:cubicBezTo>
                      <a:pt x="65119" y="4692"/>
                      <a:pt x="65126" y="4678"/>
                      <a:pt x="65122" y="4663"/>
                    </a:cubicBezTo>
                    <a:cubicBezTo>
                      <a:pt x="65100" y="4594"/>
                      <a:pt x="65086" y="4528"/>
                      <a:pt x="65075" y="4459"/>
                    </a:cubicBezTo>
                    <a:cubicBezTo>
                      <a:pt x="65072" y="4452"/>
                      <a:pt x="65067" y="4444"/>
                      <a:pt x="65060" y="4441"/>
                    </a:cubicBezTo>
                    <a:cubicBezTo>
                      <a:pt x="65057" y="4437"/>
                      <a:pt x="65053" y="4437"/>
                      <a:pt x="65045" y="4437"/>
                    </a:cubicBezTo>
                    <a:close/>
                    <a:moveTo>
                      <a:pt x="69858" y="4437"/>
                    </a:moveTo>
                    <a:cubicBezTo>
                      <a:pt x="69508" y="4568"/>
                      <a:pt x="69103" y="4637"/>
                      <a:pt x="68688" y="4637"/>
                    </a:cubicBezTo>
                    <a:cubicBezTo>
                      <a:pt x="68284" y="4637"/>
                      <a:pt x="67886" y="4572"/>
                      <a:pt x="67545" y="4449"/>
                    </a:cubicBezTo>
                    <a:cubicBezTo>
                      <a:pt x="67541" y="4444"/>
                      <a:pt x="67537" y="4444"/>
                      <a:pt x="67533" y="4444"/>
                    </a:cubicBezTo>
                    <a:cubicBezTo>
                      <a:pt x="67530" y="4444"/>
                      <a:pt x="67523" y="4449"/>
                      <a:pt x="67519" y="4449"/>
                    </a:cubicBezTo>
                    <a:cubicBezTo>
                      <a:pt x="67511" y="4452"/>
                      <a:pt x="67508" y="4459"/>
                      <a:pt x="67508" y="4470"/>
                    </a:cubicBezTo>
                    <a:cubicBezTo>
                      <a:pt x="67493" y="4539"/>
                      <a:pt x="67482" y="4612"/>
                      <a:pt x="67464" y="4678"/>
                    </a:cubicBezTo>
                    <a:cubicBezTo>
                      <a:pt x="67461" y="4692"/>
                      <a:pt x="67468" y="4706"/>
                      <a:pt x="67479" y="4711"/>
                    </a:cubicBezTo>
                    <a:cubicBezTo>
                      <a:pt x="67832" y="4867"/>
                      <a:pt x="68251" y="4947"/>
                      <a:pt x="68688" y="4951"/>
                    </a:cubicBezTo>
                    <a:cubicBezTo>
                      <a:pt x="69136" y="4947"/>
                      <a:pt x="69562" y="4859"/>
                      <a:pt x="69923" y="4696"/>
                    </a:cubicBezTo>
                    <a:cubicBezTo>
                      <a:pt x="69937" y="4692"/>
                      <a:pt x="69945" y="4678"/>
                      <a:pt x="69941" y="4663"/>
                    </a:cubicBezTo>
                    <a:cubicBezTo>
                      <a:pt x="69919" y="4594"/>
                      <a:pt x="69905" y="4525"/>
                      <a:pt x="69893" y="4459"/>
                    </a:cubicBezTo>
                    <a:cubicBezTo>
                      <a:pt x="69890" y="4452"/>
                      <a:pt x="69886" y="4444"/>
                      <a:pt x="69879" y="4441"/>
                    </a:cubicBezTo>
                    <a:cubicBezTo>
                      <a:pt x="69875" y="4437"/>
                      <a:pt x="69872" y="4437"/>
                      <a:pt x="69865" y="4437"/>
                    </a:cubicBezTo>
                    <a:close/>
                    <a:moveTo>
                      <a:pt x="74672" y="4437"/>
                    </a:moveTo>
                    <a:cubicBezTo>
                      <a:pt x="74326" y="4568"/>
                      <a:pt x="73922" y="4637"/>
                      <a:pt x="73507" y="4637"/>
                    </a:cubicBezTo>
                    <a:cubicBezTo>
                      <a:pt x="73102" y="4637"/>
                      <a:pt x="72706" y="4572"/>
                      <a:pt x="72363" y="4449"/>
                    </a:cubicBezTo>
                    <a:cubicBezTo>
                      <a:pt x="72359" y="4444"/>
                      <a:pt x="72356" y="4444"/>
                      <a:pt x="72352" y="4444"/>
                    </a:cubicBezTo>
                    <a:cubicBezTo>
                      <a:pt x="72349" y="4444"/>
                      <a:pt x="72341" y="4449"/>
                      <a:pt x="72338" y="4449"/>
                    </a:cubicBezTo>
                    <a:cubicBezTo>
                      <a:pt x="72331" y="4452"/>
                      <a:pt x="72327" y="4459"/>
                      <a:pt x="72323" y="4470"/>
                    </a:cubicBezTo>
                    <a:cubicBezTo>
                      <a:pt x="72312" y="4539"/>
                      <a:pt x="72301" y="4608"/>
                      <a:pt x="72283" y="4678"/>
                    </a:cubicBezTo>
                    <a:cubicBezTo>
                      <a:pt x="72279" y="4692"/>
                      <a:pt x="72287" y="4706"/>
                      <a:pt x="72297" y="4711"/>
                    </a:cubicBezTo>
                    <a:cubicBezTo>
                      <a:pt x="72651" y="4867"/>
                      <a:pt x="73066" y="4947"/>
                      <a:pt x="73503" y="4951"/>
                    </a:cubicBezTo>
                    <a:cubicBezTo>
                      <a:pt x="73951" y="4947"/>
                      <a:pt x="74381" y="4864"/>
                      <a:pt x="74742" y="4696"/>
                    </a:cubicBezTo>
                    <a:cubicBezTo>
                      <a:pt x="74756" y="4692"/>
                      <a:pt x="74763" y="4678"/>
                      <a:pt x="74760" y="4663"/>
                    </a:cubicBezTo>
                    <a:cubicBezTo>
                      <a:pt x="74738" y="4594"/>
                      <a:pt x="74723" y="4525"/>
                      <a:pt x="74713" y="4459"/>
                    </a:cubicBezTo>
                    <a:cubicBezTo>
                      <a:pt x="74709" y="4452"/>
                      <a:pt x="74705" y="4444"/>
                      <a:pt x="74698" y="4441"/>
                    </a:cubicBezTo>
                    <a:cubicBezTo>
                      <a:pt x="74694" y="4437"/>
                      <a:pt x="74687" y="4437"/>
                      <a:pt x="74683" y="4437"/>
                    </a:cubicBezTo>
                    <a:close/>
                    <a:moveTo>
                      <a:pt x="79502" y="4437"/>
                    </a:moveTo>
                    <a:cubicBezTo>
                      <a:pt x="79499" y="4437"/>
                      <a:pt x="79495" y="4437"/>
                      <a:pt x="79491" y="4441"/>
                    </a:cubicBezTo>
                    <a:cubicBezTo>
                      <a:pt x="79146" y="4568"/>
                      <a:pt x="78741" y="4637"/>
                      <a:pt x="78326" y="4637"/>
                    </a:cubicBezTo>
                    <a:cubicBezTo>
                      <a:pt x="77917" y="4637"/>
                      <a:pt x="77524" y="4572"/>
                      <a:pt x="77179" y="4449"/>
                    </a:cubicBezTo>
                    <a:cubicBezTo>
                      <a:pt x="77179" y="4444"/>
                      <a:pt x="77174" y="4444"/>
                      <a:pt x="77171" y="4444"/>
                    </a:cubicBezTo>
                    <a:cubicBezTo>
                      <a:pt x="77164" y="4444"/>
                      <a:pt x="77160" y="4449"/>
                      <a:pt x="77157" y="4449"/>
                    </a:cubicBezTo>
                    <a:cubicBezTo>
                      <a:pt x="77149" y="4452"/>
                      <a:pt x="77146" y="4459"/>
                      <a:pt x="77142" y="4470"/>
                    </a:cubicBezTo>
                    <a:cubicBezTo>
                      <a:pt x="77131" y="4539"/>
                      <a:pt x="77117" y="4608"/>
                      <a:pt x="77102" y="4678"/>
                    </a:cubicBezTo>
                    <a:cubicBezTo>
                      <a:pt x="77098" y="4692"/>
                      <a:pt x="77102" y="4706"/>
                      <a:pt x="77117" y="4711"/>
                    </a:cubicBezTo>
                    <a:cubicBezTo>
                      <a:pt x="77470" y="4867"/>
                      <a:pt x="77885" y="4947"/>
                      <a:pt x="78322" y="4951"/>
                    </a:cubicBezTo>
                    <a:cubicBezTo>
                      <a:pt x="78770" y="4947"/>
                      <a:pt x="79196" y="4864"/>
                      <a:pt x="79561" y="4696"/>
                    </a:cubicBezTo>
                    <a:cubicBezTo>
                      <a:pt x="79575" y="4692"/>
                      <a:pt x="79583" y="4678"/>
                      <a:pt x="79575" y="4663"/>
                    </a:cubicBezTo>
                    <a:cubicBezTo>
                      <a:pt x="79556" y="4594"/>
                      <a:pt x="79539" y="4528"/>
                      <a:pt x="79531" y="4459"/>
                    </a:cubicBezTo>
                    <a:cubicBezTo>
                      <a:pt x="79528" y="4452"/>
                      <a:pt x="79524" y="4444"/>
                      <a:pt x="79517" y="4441"/>
                    </a:cubicBezTo>
                    <a:cubicBezTo>
                      <a:pt x="79513" y="4437"/>
                      <a:pt x="79506" y="4437"/>
                      <a:pt x="79502" y="4437"/>
                    </a:cubicBezTo>
                    <a:close/>
                    <a:moveTo>
                      <a:pt x="84310" y="4437"/>
                    </a:moveTo>
                    <a:cubicBezTo>
                      <a:pt x="83964" y="4568"/>
                      <a:pt x="83560" y="4637"/>
                      <a:pt x="83145" y="4637"/>
                    </a:cubicBezTo>
                    <a:cubicBezTo>
                      <a:pt x="82737" y="4637"/>
                      <a:pt x="82343" y="4572"/>
                      <a:pt x="81997" y="4449"/>
                    </a:cubicBezTo>
                    <a:cubicBezTo>
                      <a:pt x="81997" y="4444"/>
                      <a:pt x="81994" y="4444"/>
                      <a:pt x="81990" y="4444"/>
                    </a:cubicBezTo>
                    <a:cubicBezTo>
                      <a:pt x="81982" y="4444"/>
                      <a:pt x="81979" y="4449"/>
                      <a:pt x="81975" y="4449"/>
                    </a:cubicBezTo>
                    <a:cubicBezTo>
                      <a:pt x="81968" y="4452"/>
                      <a:pt x="81965" y="4459"/>
                      <a:pt x="81960" y="4470"/>
                    </a:cubicBezTo>
                    <a:cubicBezTo>
                      <a:pt x="81950" y="4539"/>
                      <a:pt x="81935" y="4608"/>
                      <a:pt x="81917" y="4678"/>
                    </a:cubicBezTo>
                    <a:cubicBezTo>
                      <a:pt x="81917" y="4692"/>
                      <a:pt x="81921" y="4706"/>
                      <a:pt x="81935" y="4711"/>
                    </a:cubicBezTo>
                    <a:cubicBezTo>
                      <a:pt x="82288" y="4867"/>
                      <a:pt x="82703" y="4947"/>
                      <a:pt x="83137" y="4951"/>
                    </a:cubicBezTo>
                    <a:cubicBezTo>
                      <a:pt x="83589" y="4947"/>
                      <a:pt x="84015" y="4864"/>
                      <a:pt x="84379" y="4699"/>
                    </a:cubicBezTo>
                    <a:cubicBezTo>
                      <a:pt x="84394" y="4692"/>
                      <a:pt x="84401" y="4678"/>
                      <a:pt x="84394" y="4663"/>
                    </a:cubicBezTo>
                    <a:cubicBezTo>
                      <a:pt x="84376" y="4594"/>
                      <a:pt x="84357" y="4528"/>
                      <a:pt x="84350" y="4459"/>
                    </a:cubicBezTo>
                    <a:cubicBezTo>
                      <a:pt x="84347" y="4452"/>
                      <a:pt x="84343" y="4444"/>
                      <a:pt x="84336" y="4441"/>
                    </a:cubicBezTo>
                    <a:cubicBezTo>
                      <a:pt x="84332" y="4437"/>
                      <a:pt x="84325" y="4437"/>
                      <a:pt x="84321" y="443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7"/>
              <p:cNvSpPr/>
              <p:nvPr/>
            </p:nvSpPr>
            <p:spPr>
              <a:xfrm>
                <a:off x="2659200" y="238200"/>
                <a:ext cx="2227975" cy="162025"/>
              </a:xfrm>
              <a:custGeom>
                <a:avLst/>
                <a:gdLst/>
                <a:ahLst/>
                <a:cxnLst/>
                <a:rect l="l" t="t" r="r" b="b"/>
                <a:pathLst>
                  <a:path w="89119" h="6481" extrusionOk="0">
                    <a:moveTo>
                      <a:pt x="83053" y="0"/>
                    </a:moveTo>
                    <a:lnTo>
                      <a:pt x="78344" y="4"/>
                    </a:lnTo>
                    <a:cubicBezTo>
                      <a:pt x="78329" y="4"/>
                      <a:pt x="78319" y="19"/>
                      <a:pt x="78319" y="34"/>
                    </a:cubicBezTo>
                    <a:lnTo>
                      <a:pt x="78319" y="708"/>
                    </a:lnTo>
                    <a:cubicBezTo>
                      <a:pt x="78319" y="715"/>
                      <a:pt x="78322" y="722"/>
                      <a:pt x="78326" y="725"/>
                    </a:cubicBezTo>
                    <a:cubicBezTo>
                      <a:pt x="78329" y="730"/>
                      <a:pt x="78336" y="733"/>
                      <a:pt x="78344" y="733"/>
                    </a:cubicBezTo>
                    <a:lnTo>
                      <a:pt x="83053" y="730"/>
                    </a:lnTo>
                    <a:cubicBezTo>
                      <a:pt x="83068" y="730"/>
                      <a:pt x="83079" y="718"/>
                      <a:pt x="83079" y="703"/>
                    </a:cubicBezTo>
                    <a:lnTo>
                      <a:pt x="83079" y="30"/>
                    </a:lnTo>
                    <a:cubicBezTo>
                      <a:pt x="83079" y="22"/>
                      <a:pt x="83079" y="15"/>
                      <a:pt x="83072" y="12"/>
                    </a:cubicBezTo>
                    <a:cubicBezTo>
                      <a:pt x="83068" y="4"/>
                      <a:pt x="83061" y="0"/>
                      <a:pt x="83053" y="0"/>
                    </a:cubicBezTo>
                    <a:close/>
                    <a:moveTo>
                      <a:pt x="73416" y="8"/>
                    </a:moveTo>
                    <a:lnTo>
                      <a:pt x="68710" y="12"/>
                    </a:lnTo>
                    <a:cubicBezTo>
                      <a:pt x="68692" y="12"/>
                      <a:pt x="68681" y="26"/>
                      <a:pt x="68681" y="41"/>
                    </a:cubicBezTo>
                    <a:lnTo>
                      <a:pt x="68681" y="715"/>
                    </a:lnTo>
                    <a:cubicBezTo>
                      <a:pt x="68681" y="722"/>
                      <a:pt x="68685" y="725"/>
                      <a:pt x="68688" y="733"/>
                    </a:cubicBezTo>
                    <a:cubicBezTo>
                      <a:pt x="68695" y="737"/>
                      <a:pt x="68703" y="740"/>
                      <a:pt x="68710" y="740"/>
                    </a:cubicBezTo>
                    <a:lnTo>
                      <a:pt x="73416" y="737"/>
                    </a:lnTo>
                    <a:cubicBezTo>
                      <a:pt x="73431" y="737"/>
                      <a:pt x="73445" y="725"/>
                      <a:pt x="73445" y="711"/>
                    </a:cubicBezTo>
                    <a:lnTo>
                      <a:pt x="73445" y="37"/>
                    </a:lnTo>
                    <a:cubicBezTo>
                      <a:pt x="73445" y="30"/>
                      <a:pt x="73441" y="22"/>
                      <a:pt x="73434" y="15"/>
                    </a:cubicBezTo>
                    <a:cubicBezTo>
                      <a:pt x="73431" y="12"/>
                      <a:pt x="73424" y="8"/>
                      <a:pt x="73416" y="8"/>
                    </a:cubicBezTo>
                    <a:close/>
                    <a:moveTo>
                      <a:pt x="63778" y="15"/>
                    </a:moveTo>
                    <a:lnTo>
                      <a:pt x="59072" y="19"/>
                    </a:lnTo>
                    <a:cubicBezTo>
                      <a:pt x="59058" y="19"/>
                      <a:pt x="59044" y="30"/>
                      <a:pt x="59044" y="44"/>
                    </a:cubicBezTo>
                    <a:lnTo>
                      <a:pt x="59044" y="718"/>
                    </a:lnTo>
                    <a:cubicBezTo>
                      <a:pt x="59044" y="725"/>
                      <a:pt x="59047" y="733"/>
                      <a:pt x="59051" y="740"/>
                    </a:cubicBezTo>
                    <a:cubicBezTo>
                      <a:pt x="59058" y="744"/>
                      <a:pt x="59065" y="747"/>
                      <a:pt x="59072" y="747"/>
                    </a:cubicBezTo>
                    <a:lnTo>
                      <a:pt x="63778" y="744"/>
                    </a:lnTo>
                    <a:cubicBezTo>
                      <a:pt x="63793" y="744"/>
                      <a:pt x="63808" y="733"/>
                      <a:pt x="63808" y="715"/>
                    </a:cubicBezTo>
                    <a:lnTo>
                      <a:pt x="63808" y="44"/>
                    </a:lnTo>
                    <a:cubicBezTo>
                      <a:pt x="63808" y="37"/>
                      <a:pt x="63803" y="30"/>
                      <a:pt x="63800" y="22"/>
                    </a:cubicBezTo>
                    <a:cubicBezTo>
                      <a:pt x="63793" y="19"/>
                      <a:pt x="63786" y="15"/>
                      <a:pt x="63778" y="15"/>
                    </a:cubicBezTo>
                    <a:close/>
                    <a:moveTo>
                      <a:pt x="1250" y="0"/>
                    </a:moveTo>
                    <a:cubicBezTo>
                      <a:pt x="1243" y="0"/>
                      <a:pt x="1235" y="4"/>
                      <a:pt x="1231" y="8"/>
                    </a:cubicBezTo>
                    <a:cubicBezTo>
                      <a:pt x="1224" y="15"/>
                      <a:pt x="1221" y="22"/>
                      <a:pt x="1221" y="30"/>
                    </a:cubicBezTo>
                    <a:lnTo>
                      <a:pt x="1221" y="700"/>
                    </a:lnTo>
                    <a:cubicBezTo>
                      <a:pt x="1221" y="715"/>
                      <a:pt x="1231" y="730"/>
                      <a:pt x="1246" y="730"/>
                    </a:cubicBezTo>
                    <a:cubicBezTo>
                      <a:pt x="1363" y="737"/>
                      <a:pt x="1480" y="737"/>
                      <a:pt x="1578" y="737"/>
                    </a:cubicBezTo>
                    <a:lnTo>
                      <a:pt x="1796" y="737"/>
                    </a:lnTo>
                    <a:cubicBezTo>
                      <a:pt x="3250" y="747"/>
                      <a:pt x="4714" y="751"/>
                      <a:pt x="5955" y="751"/>
                    </a:cubicBezTo>
                    <a:cubicBezTo>
                      <a:pt x="5963" y="751"/>
                      <a:pt x="5970" y="747"/>
                      <a:pt x="5977" y="744"/>
                    </a:cubicBezTo>
                    <a:cubicBezTo>
                      <a:pt x="5982" y="737"/>
                      <a:pt x="5985" y="730"/>
                      <a:pt x="5985" y="722"/>
                    </a:cubicBezTo>
                    <a:lnTo>
                      <a:pt x="5985" y="48"/>
                    </a:lnTo>
                    <a:cubicBezTo>
                      <a:pt x="5985" y="34"/>
                      <a:pt x="5970" y="22"/>
                      <a:pt x="5955" y="22"/>
                    </a:cubicBezTo>
                    <a:lnTo>
                      <a:pt x="5799" y="22"/>
                    </a:lnTo>
                    <a:cubicBezTo>
                      <a:pt x="5340" y="22"/>
                      <a:pt x="4867" y="30"/>
                      <a:pt x="4408" y="37"/>
                    </a:cubicBezTo>
                    <a:cubicBezTo>
                      <a:pt x="3949" y="44"/>
                      <a:pt x="3472" y="52"/>
                      <a:pt x="3005" y="52"/>
                    </a:cubicBezTo>
                    <a:cubicBezTo>
                      <a:pt x="2328" y="52"/>
                      <a:pt x="1771" y="34"/>
                      <a:pt x="1250" y="0"/>
                    </a:cubicBezTo>
                    <a:close/>
                    <a:moveTo>
                      <a:pt x="49435" y="22"/>
                    </a:moveTo>
                    <a:cubicBezTo>
                      <a:pt x="49420" y="22"/>
                      <a:pt x="49406" y="37"/>
                      <a:pt x="49406" y="52"/>
                    </a:cubicBezTo>
                    <a:lnTo>
                      <a:pt x="49406" y="725"/>
                    </a:lnTo>
                    <a:cubicBezTo>
                      <a:pt x="49406" y="733"/>
                      <a:pt x="49409" y="740"/>
                      <a:pt x="49416" y="744"/>
                    </a:cubicBezTo>
                    <a:cubicBezTo>
                      <a:pt x="49420" y="747"/>
                      <a:pt x="49428" y="751"/>
                      <a:pt x="49435" y="751"/>
                    </a:cubicBezTo>
                    <a:lnTo>
                      <a:pt x="54140" y="751"/>
                    </a:lnTo>
                    <a:cubicBezTo>
                      <a:pt x="54159" y="751"/>
                      <a:pt x="54170" y="737"/>
                      <a:pt x="54170" y="722"/>
                    </a:cubicBezTo>
                    <a:lnTo>
                      <a:pt x="54170" y="48"/>
                    </a:lnTo>
                    <a:cubicBezTo>
                      <a:pt x="54170" y="41"/>
                      <a:pt x="54166" y="34"/>
                      <a:pt x="54162" y="30"/>
                    </a:cubicBezTo>
                    <a:cubicBezTo>
                      <a:pt x="54155" y="22"/>
                      <a:pt x="54148" y="22"/>
                      <a:pt x="54140" y="22"/>
                    </a:cubicBezTo>
                    <a:close/>
                    <a:moveTo>
                      <a:pt x="10887" y="26"/>
                    </a:moveTo>
                    <a:cubicBezTo>
                      <a:pt x="10880" y="26"/>
                      <a:pt x="10873" y="30"/>
                      <a:pt x="10866" y="37"/>
                    </a:cubicBezTo>
                    <a:cubicBezTo>
                      <a:pt x="10862" y="41"/>
                      <a:pt x="10859" y="48"/>
                      <a:pt x="10859" y="56"/>
                    </a:cubicBezTo>
                    <a:lnTo>
                      <a:pt x="10859" y="725"/>
                    </a:lnTo>
                    <a:cubicBezTo>
                      <a:pt x="10859" y="744"/>
                      <a:pt x="10869" y="755"/>
                      <a:pt x="10887" y="755"/>
                    </a:cubicBezTo>
                    <a:lnTo>
                      <a:pt x="14250" y="755"/>
                    </a:lnTo>
                    <a:lnTo>
                      <a:pt x="15593" y="758"/>
                    </a:lnTo>
                    <a:cubicBezTo>
                      <a:pt x="15601" y="758"/>
                      <a:pt x="15608" y="755"/>
                      <a:pt x="15611" y="747"/>
                    </a:cubicBezTo>
                    <a:cubicBezTo>
                      <a:pt x="15619" y="744"/>
                      <a:pt x="15623" y="737"/>
                      <a:pt x="15623" y="730"/>
                    </a:cubicBezTo>
                    <a:lnTo>
                      <a:pt x="15623" y="59"/>
                    </a:lnTo>
                    <a:cubicBezTo>
                      <a:pt x="15623" y="41"/>
                      <a:pt x="15608" y="30"/>
                      <a:pt x="15593" y="30"/>
                    </a:cubicBezTo>
                    <a:cubicBezTo>
                      <a:pt x="14024" y="30"/>
                      <a:pt x="12454" y="30"/>
                      <a:pt x="10887" y="26"/>
                    </a:cubicBezTo>
                    <a:close/>
                    <a:moveTo>
                      <a:pt x="20522" y="30"/>
                    </a:moveTo>
                    <a:cubicBezTo>
                      <a:pt x="20515" y="30"/>
                      <a:pt x="20507" y="34"/>
                      <a:pt x="20503" y="37"/>
                    </a:cubicBezTo>
                    <a:cubicBezTo>
                      <a:pt x="20500" y="44"/>
                      <a:pt x="20496" y="52"/>
                      <a:pt x="20496" y="59"/>
                    </a:cubicBezTo>
                    <a:lnTo>
                      <a:pt x="20496" y="733"/>
                    </a:lnTo>
                    <a:cubicBezTo>
                      <a:pt x="20496" y="747"/>
                      <a:pt x="20507" y="758"/>
                      <a:pt x="20522" y="758"/>
                    </a:cubicBezTo>
                    <a:lnTo>
                      <a:pt x="25231" y="758"/>
                    </a:lnTo>
                    <a:cubicBezTo>
                      <a:pt x="25246" y="758"/>
                      <a:pt x="25257" y="747"/>
                      <a:pt x="25257" y="733"/>
                    </a:cubicBezTo>
                    <a:lnTo>
                      <a:pt x="25257" y="59"/>
                    </a:lnTo>
                    <a:cubicBezTo>
                      <a:pt x="25257" y="52"/>
                      <a:pt x="25257" y="44"/>
                      <a:pt x="25249" y="37"/>
                    </a:cubicBezTo>
                    <a:cubicBezTo>
                      <a:pt x="25246" y="34"/>
                      <a:pt x="25239" y="30"/>
                      <a:pt x="25231" y="30"/>
                    </a:cubicBezTo>
                    <a:close/>
                    <a:moveTo>
                      <a:pt x="30159" y="30"/>
                    </a:moveTo>
                    <a:cubicBezTo>
                      <a:pt x="30144" y="30"/>
                      <a:pt x="30134" y="44"/>
                      <a:pt x="30134" y="59"/>
                    </a:cubicBezTo>
                    <a:lnTo>
                      <a:pt x="30134" y="730"/>
                    </a:lnTo>
                    <a:cubicBezTo>
                      <a:pt x="30134" y="737"/>
                      <a:pt x="30134" y="744"/>
                      <a:pt x="30141" y="751"/>
                    </a:cubicBezTo>
                    <a:cubicBezTo>
                      <a:pt x="30144" y="755"/>
                      <a:pt x="30152" y="758"/>
                      <a:pt x="30159" y="758"/>
                    </a:cubicBezTo>
                    <a:lnTo>
                      <a:pt x="34868" y="758"/>
                    </a:lnTo>
                    <a:cubicBezTo>
                      <a:pt x="34883" y="758"/>
                      <a:pt x="34895" y="744"/>
                      <a:pt x="34895" y="730"/>
                    </a:cubicBezTo>
                    <a:lnTo>
                      <a:pt x="34895" y="59"/>
                    </a:lnTo>
                    <a:cubicBezTo>
                      <a:pt x="34895" y="52"/>
                      <a:pt x="34895" y="44"/>
                      <a:pt x="34887" y="37"/>
                    </a:cubicBezTo>
                    <a:cubicBezTo>
                      <a:pt x="34883" y="34"/>
                      <a:pt x="34876" y="30"/>
                      <a:pt x="34868" y="30"/>
                    </a:cubicBezTo>
                    <a:close/>
                    <a:moveTo>
                      <a:pt x="39797" y="26"/>
                    </a:moveTo>
                    <a:cubicBezTo>
                      <a:pt x="39782" y="26"/>
                      <a:pt x="39768" y="41"/>
                      <a:pt x="39768" y="56"/>
                    </a:cubicBezTo>
                    <a:lnTo>
                      <a:pt x="39768" y="730"/>
                    </a:lnTo>
                    <a:cubicBezTo>
                      <a:pt x="39768" y="737"/>
                      <a:pt x="39772" y="744"/>
                      <a:pt x="39779" y="747"/>
                    </a:cubicBezTo>
                    <a:cubicBezTo>
                      <a:pt x="39782" y="755"/>
                      <a:pt x="39790" y="758"/>
                      <a:pt x="39797" y="758"/>
                    </a:cubicBezTo>
                    <a:lnTo>
                      <a:pt x="44506" y="755"/>
                    </a:lnTo>
                    <a:cubicBezTo>
                      <a:pt x="44521" y="755"/>
                      <a:pt x="44532" y="744"/>
                      <a:pt x="44532" y="725"/>
                    </a:cubicBezTo>
                    <a:lnTo>
                      <a:pt x="44532" y="56"/>
                    </a:lnTo>
                    <a:cubicBezTo>
                      <a:pt x="44532" y="44"/>
                      <a:pt x="44528" y="41"/>
                      <a:pt x="44525" y="34"/>
                    </a:cubicBezTo>
                    <a:cubicBezTo>
                      <a:pt x="44518" y="30"/>
                      <a:pt x="44514" y="26"/>
                      <a:pt x="44506" y="26"/>
                    </a:cubicBezTo>
                    <a:close/>
                    <a:moveTo>
                      <a:pt x="3406" y="1549"/>
                    </a:moveTo>
                    <a:cubicBezTo>
                      <a:pt x="2685" y="1549"/>
                      <a:pt x="1967" y="1552"/>
                      <a:pt x="1250" y="1552"/>
                    </a:cubicBezTo>
                    <a:cubicBezTo>
                      <a:pt x="1235" y="1552"/>
                      <a:pt x="1221" y="1567"/>
                      <a:pt x="1221" y="1582"/>
                    </a:cubicBezTo>
                    <a:lnTo>
                      <a:pt x="1221" y="2011"/>
                    </a:lnTo>
                    <a:cubicBezTo>
                      <a:pt x="1221" y="2026"/>
                      <a:pt x="1231" y="2036"/>
                      <a:pt x="1246" y="2036"/>
                    </a:cubicBezTo>
                    <a:cubicBezTo>
                      <a:pt x="1505" y="2048"/>
                      <a:pt x="1738" y="2128"/>
                      <a:pt x="1909" y="2259"/>
                    </a:cubicBezTo>
                    <a:cubicBezTo>
                      <a:pt x="2240" y="2510"/>
                      <a:pt x="2419" y="2882"/>
                      <a:pt x="2441" y="3363"/>
                    </a:cubicBezTo>
                    <a:cubicBezTo>
                      <a:pt x="2441" y="3374"/>
                      <a:pt x="2452" y="3381"/>
                      <a:pt x="2463" y="3388"/>
                    </a:cubicBezTo>
                    <a:cubicBezTo>
                      <a:pt x="2791" y="3544"/>
                      <a:pt x="3176" y="3628"/>
                      <a:pt x="3588" y="3628"/>
                    </a:cubicBezTo>
                    <a:cubicBezTo>
                      <a:pt x="3993" y="3628"/>
                      <a:pt x="4397" y="3541"/>
                      <a:pt x="4732" y="3384"/>
                    </a:cubicBezTo>
                    <a:cubicBezTo>
                      <a:pt x="4746" y="3384"/>
                      <a:pt x="4758" y="3374"/>
                      <a:pt x="4758" y="3359"/>
                    </a:cubicBezTo>
                    <a:lnTo>
                      <a:pt x="4761" y="3322"/>
                    </a:lnTo>
                    <a:cubicBezTo>
                      <a:pt x="4761" y="3300"/>
                      <a:pt x="4765" y="3275"/>
                      <a:pt x="4765" y="3253"/>
                    </a:cubicBezTo>
                    <a:cubicBezTo>
                      <a:pt x="4827" y="2729"/>
                      <a:pt x="5078" y="2347"/>
                      <a:pt x="5496" y="2142"/>
                    </a:cubicBezTo>
                    <a:cubicBezTo>
                      <a:pt x="5632" y="2080"/>
                      <a:pt x="5792" y="2041"/>
                      <a:pt x="5960" y="2036"/>
                    </a:cubicBezTo>
                    <a:cubicBezTo>
                      <a:pt x="5974" y="2033"/>
                      <a:pt x="5985" y="2022"/>
                      <a:pt x="5985" y="2008"/>
                    </a:cubicBezTo>
                    <a:lnTo>
                      <a:pt x="5985" y="1574"/>
                    </a:lnTo>
                    <a:cubicBezTo>
                      <a:pt x="5985" y="1567"/>
                      <a:pt x="5982" y="1560"/>
                      <a:pt x="5977" y="1556"/>
                    </a:cubicBezTo>
                    <a:cubicBezTo>
                      <a:pt x="5970" y="1549"/>
                      <a:pt x="5963" y="1549"/>
                      <a:pt x="5955" y="1549"/>
                    </a:cubicBezTo>
                    <a:lnTo>
                      <a:pt x="4094" y="1549"/>
                    </a:lnTo>
                    <a:lnTo>
                      <a:pt x="3614" y="1552"/>
                    </a:lnTo>
                    <a:lnTo>
                      <a:pt x="3603" y="1552"/>
                    </a:lnTo>
                    <a:cubicBezTo>
                      <a:pt x="3600" y="1552"/>
                      <a:pt x="3595" y="1552"/>
                      <a:pt x="3581" y="1549"/>
                    </a:cubicBezTo>
                    <a:close/>
                    <a:moveTo>
                      <a:pt x="8393" y="1545"/>
                    </a:moveTo>
                    <a:lnTo>
                      <a:pt x="6069" y="1549"/>
                    </a:lnTo>
                    <a:cubicBezTo>
                      <a:pt x="6051" y="1549"/>
                      <a:pt x="6039" y="1560"/>
                      <a:pt x="6039" y="1574"/>
                    </a:cubicBezTo>
                    <a:lnTo>
                      <a:pt x="6039" y="2011"/>
                    </a:lnTo>
                    <a:cubicBezTo>
                      <a:pt x="6039" y="2026"/>
                      <a:pt x="6051" y="2036"/>
                      <a:pt x="6065" y="2036"/>
                    </a:cubicBezTo>
                    <a:cubicBezTo>
                      <a:pt x="6323" y="2048"/>
                      <a:pt x="6557" y="2128"/>
                      <a:pt x="6728" y="2259"/>
                    </a:cubicBezTo>
                    <a:cubicBezTo>
                      <a:pt x="7060" y="2510"/>
                      <a:pt x="7238" y="2882"/>
                      <a:pt x="7260" y="3363"/>
                    </a:cubicBezTo>
                    <a:cubicBezTo>
                      <a:pt x="7260" y="3374"/>
                      <a:pt x="7271" y="3384"/>
                      <a:pt x="7282" y="3388"/>
                    </a:cubicBezTo>
                    <a:cubicBezTo>
                      <a:pt x="7609" y="3544"/>
                      <a:pt x="7999" y="3628"/>
                      <a:pt x="8411" y="3628"/>
                    </a:cubicBezTo>
                    <a:cubicBezTo>
                      <a:pt x="8818" y="3628"/>
                      <a:pt x="9220" y="3541"/>
                      <a:pt x="9551" y="3384"/>
                    </a:cubicBezTo>
                    <a:cubicBezTo>
                      <a:pt x="9566" y="3381"/>
                      <a:pt x="9576" y="3374"/>
                      <a:pt x="9576" y="3359"/>
                    </a:cubicBezTo>
                    <a:lnTo>
                      <a:pt x="9580" y="3322"/>
                    </a:lnTo>
                    <a:cubicBezTo>
                      <a:pt x="9580" y="3300"/>
                      <a:pt x="9583" y="3275"/>
                      <a:pt x="9583" y="3253"/>
                    </a:cubicBezTo>
                    <a:cubicBezTo>
                      <a:pt x="9642" y="2729"/>
                      <a:pt x="9897" y="2347"/>
                      <a:pt x="10316" y="2142"/>
                    </a:cubicBezTo>
                    <a:cubicBezTo>
                      <a:pt x="10450" y="2080"/>
                      <a:pt x="10610" y="2041"/>
                      <a:pt x="10775" y="2036"/>
                    </a:cubicBezTo>
                    <a:cubicBezTo>
                      <a:pt x="10793" y="2033"/>
                      <a:pt x="10804" y="2022"/>
                      <a:pt x="10804" y="2008"/>
                    </a:cubicBezTo>
                    <a:lnTo>
                      <a:pt x="10804" y="1574"/>
                    </a:lnTo>
                    <a:cubicBezTo>
                      <a:pt x="10804" y="1567"/>
                      <a:pt x="10800" y="1560"/>
                      <a:pt x="10797" y="1556"/>
                    </a:cubicBezTo>
                    <a:cubicBezTo>
                      <a:pt x="10790" y="1549"/>
                      <a:pt x="10782" y="1545"/>
                      <a:pt x="10775" y="1545"/>
                    </a:cubicBezTo>
                    <a:lnTo>
                      <a:pt x="8447" y="1545"/>
                    </a:lnTo>
                    <a:cubicBezTo>
                      <a:pt x="8443" y="1545"/>
                      <a:pt x="8440" y="1549"/>
                      <a:pt x="8436" y="1549"/>
                    </a:cubicBezTo>
                    <a:cubicBezTo>
                      <a:pt x="8433" y="1552"/>
                      <a:pt x="8425" y="1552"/>
                      <a:pt x="8421" y="1552"/>
                    </a:cubicBezTo>
                    <a:cubicBezTo>
                      <a:pt x="8418" y="1552"/>
                      <a:pt x="8411" y="1552"/>
                      <a:pt x="8407" y="1549"/>
                    </a:cubicBezTo>
                    <a:cubicBezTo>
                      <a:pt x="8403" y="1549"/>
                      <a:pt x="8400" y="1545"/>
                      <a:pt x="8393" y="1545"/>
                    </a:cubicBezTo>
                    <a:close/>
                    <a:moveTo>
                      <a:pt x="10887" y="1545"/>
                    </a:moveTo>
                    <a:cubicBezTo>
                      <a:pt x="10869" y="1545"/>
                      <a:pt x="10859" y="1560"/>
                      <a:pt x="10859" y="1574"/>
                    </a:cubicBezTo>
                    <a:lnTo>
                      <a:pt x="10859" y="2011"/>
                    </a:lnTo>
                    <a:cubicBezTo>
                      <a:pt x="10859" y="2026"/>
                      <a:pt x="10869" y="2036"/>
                      <a:pt x="10884" y="2036"/>
                    </a:cubicBezTo>
                    <a:cubicBezTo>
                      <a:pt x="11139" y="2048"/>
                      <a:pt x="11375" y="2128"/>
                      <a:pt x="11547" y="2259"/>
                    </a:cubicBezTo>
                    <a:cubicBezTo>
                      <a:pt x="11878" y="2510"/>
                      <a:pt x="12057" y="2882"/>
                      <a:pt x="12079" y="3363"/>
                    </a:cubicBezTo>
                    <a:cubicBezTo>
                      <a:pt x="12079" y="3374"/>
                      <a:pt x="12089" y="3384"/>
                      <a:pt x="12101" y="3388"/>
                    </a:cubicBezTo>
                    <a:cubicBezTo>
                      <a:pt x="12421" y="3541"/>
                      <a:pt x="12826" y="3628"/>
                      <a:pt x="13229" y="3628"/>
                    </a:cubicBezTo>
                    <a:cubicBezTo>
                      <a:pt x="13638" y="3628"/>
                      <a:pt x="14038" y="3541"/>
                      <a:pt x="14369" y="3384"/>
                    </a:cubicBezTo>
                    <a:cubicBezTo>
                      <a:pt x="14384" y="3381"/>
                      <a:pt x="14396" y="3374"/>
                      <a:pt x="14396" y="3359"/>
                    </a:cubicBezTo>
                    <a:lnTo>
                      <a:pt x="14399" y="3322"/>
                    </a:lnTo>
                    <a:cubicBezTo>
                      <a:pt x="14399" y="3300"/>
                      <a:pt x="14402" y="3275"/>
                      <a:pt x="14402" y="3253"/>
                    </a:cubicBezTo>
                    <a:cubicBezTo>
                      <a:pt x="14461" y="2729"/>
                      <a:pt x="14715" y="2347"/>
                      <a:pt x="15134" y="2142"/>
                    </a:cubicBezTo>
                    <a:cubicBezTo>
                      <a:pt x="15270" y="2080"/>
                      <a:pt x="15426" y="2041"/>
                      <a:pt x="15593" y="2036"/>
                    </a:cubicBezTo>
                    <a:cubicBezTo>
                      <a:pt x="15608" y="2033"/>
                      <a:pt x="15623" y="2022"/>
                      <a:pt x="15623" y="2008"/>
                    </a:cubicBezTo>
                    <a:lnTo>
                      <a:pt x="15623" y="1571"/>
                    </a:lnTo>
                    <a:cubicBezTo>
                      <a:pt x="15623" y="1564"/>
                      <a:pt x="15619" y="1560"/>
                      <a:pt x="15611" y="1552"/>
                    </a:cubicBezTo>
                    <a:cubicBezTo>
                      <a:pt x="15608" y="1549"/>
                      <a:pt x="15601" y="1545"/>
                      <a:pt x="15593" y="1545"/>
                    </a:cubicBezTo>
                    <a:lnTo>
                      <a:pt x="13270" y="1545"/>
                    </a:lnTo>
                    <a:cubicBezTo>
                      <a:pt x="13266" y="1545"/>
                      <a:pt x="13259" y="1545"/>
                      <a:pt x="13255" y="1549"/>
                    </a:cubicBezTo>
                    <a:cubicBezTo>
                      <a:pt x="13251" y="1552"/>
                      <a:pt x="13244" y="1552"/>
                      <a:pt x="13241" y="1552"/>
                    </a:cubicBezTo>
                    <a:cubicBezTo>
                      <a:pt x="13233" y="1552"/>
                      <a:pt x="13229" y="1552"/>
                      <a:pt x="13226" y="1549"/>
                    </a:cubicBezTo>
                    <a:cubicBezTo>
                      <a:pt x="13219" y="1545"/>
                      <a:pt x="13215" y="1545"/>
                      <a:pt x="13211" y="1545"/>
                    </a:cubicBezTo>
                    <a:close/>
                    <a:moveTo>
                      <a:pt x="20412" y="1542"/>
                    </a:moveTo>
                    <a:lnTo>
                      <a:pt x="18092" y="1545"/>
                    </a:lnTo>
                    <a:cubicBezTo>
                      <a:pt x="18084" y="1545"/>
                      <a:pt x="18081" y="1545"/>
                      <a:pt x="18074" y="1549"/>
                    </a:cubicBezTo>
                    <a:cubicBezTo>
                      <a:pt x="18070" y="1552"/>
                      <a:pt x="18063" y="1552"/>
                      <a:pt x="18059" y="1552"/>
                    </a:cubicBezTo>
                    <a:cubicBezTo>
                      <a:pt x="18052" y="1552"/>
                      <a:pt x="18045" y="1552"/>
                      <a:pt x="18041" y="1549"/>
                    </a:cubicBezTo>
                    <a:cubicBezTo>
                      <a:pt x="18037" y="1545"/>
                      <a:pt x="18030" y="1545"/>
                      <a:pt x="18027" y="1545"/>
                    </a:cubicBezTo>
                    <a:lnTo>
                      <a:pt x="15707" y="1545"/>
                    </a:lnTo>
                    <a:cubicBezTo>
                      <a:pt x="15688" y="1545"/>
                      <a:pt x="15677" y="1556"/>
                      <a:pt x="15677" y="1571"/>
                    </a:cubicBezTo>
                    <a:lnTo>
                      <a:pt x="15677" y="2011"/>
                    </a:lnTo>
                    <a:cubicBezTo>
                      <a:pt x="15677" y="2026"/>
                      <a:pt x="15688" y="2036"/>
                      <a:pt x="15702" y="2036"/>
                    </a:cubicBezTo>
                    <a:cubicBezTo>
                      <a:pt x="15958" y="2048"/>
                      <a:pt x="16195" y="2128"/>
                      <a:pt x="16366" y="2259"/>
                    </a:cubicBezTo>
                    <a:cubicBezTo>
                      <a:pt x="16697" y="2510"/>
                      <a:pt x="16876" y="2882"/>
                      <a:pt x="16897" y="3363"/>
                    </a:cubicBezTo>
                    <a:cubicBezTo>
                      <a:pt x="16897" y="3374"/>
                      <a:pt x="16909" y="3381"/>
                      <a:pt x="16919" y="3388"/>
                    </a:cubicBezTo>
                    <a:cubicBezTo>
                      <a:pt x="17240" y="3541"/>
                      <a:pt x="17640" y="3628"/>
                      <a:pt x="18049" y="3628"/>
                    </a:cubicBezTo>
                    <a:cubicBezTo>
                      <a:pt x="18456" y="3628"/>
                      <a:pt x="18857" y="3541"/>
                      <a:pt x="19189" y="3384"/>
                    </a:cubicBezTo>
                    <a:cubicBezTo>
                      <a:pt x="19203" y="3381"/>
                      <a:pt x="19210" y="3374"/>
                      <a:pt x="19214" y="3359"/>
                    </a:cubicBezTo>
                    <a:lnTo>
                      <a:pt x="19217" y="3322"/>
                    </a:lnTo>
                    <a:cubicBezTo>
                      <a:pt x="19217" y="3300"/>
                      <a:pt x="19217" y="3275"/>
                      <a:pt x="19221" y="3253"/>
                    </a:cubicBezTo>
                    <a:cubicBezTo>
                      <a:pt x="19279" y="2729"/>
                      <a:pt x="19535" y="2347"/>
                      <a:pt x="19953" y="2142"/>
                    </a:cubicBezTo>
                    <a:cubicBezTo>
                      <a:pt x="20088" y="2080"/>
                      <a:pt x="20245" y="2041"/>
                      <a:pt x="20412" y="2036"/>
                    </a:cubicBezTo>
                    <a:cubicBezTo>
                      <a:pt x="20427" y="2033"/>
                      <a:pt x="20441" y="2022"/>
                      <a:pt x="20441" y="2008"/>
                    </a:cubicBezTo>
                    <a:lnTo>
                      <a:pt x="20441" y="1571"/>
                    </a:lnTo>
                    <a:cubicBezTo>
                      <a:pt x="20441" y="1564"/>
                      <a:pt x="20438" y="1556"/>
                      <a:pt x="20431" y="1552"/>
                    </a:cubicBezTo>
                    <a:cubicBezTo>
                      <a:pt x="20427" y="1545"/>
                      <a:pt x="20419" y="1542"/>
                      <a:pt x="20412" y="1542"/>
                    </a:cubicBezTo>
                    <a:close/>
                    <a:moveTo>
                      <a:pt x="20522" y="1542"/>
                    </a:moveTo>
                    <a:cubicBezTo>
                      <a:pt x="20507" y="1542"/>
                      <a:pt x="20496" y="1556"/>
                      <a:pt x="20496" y="1571"/>
                    </a:cubicBezTo>
                    <a:lnTo>
                      <a:pt x="20496" y="2011"/>
                    </a:lnTo>
                    <a:cubicBezTo>
                      <a:pt x="20496" y="2026"/>
                      <a:pt x="20507" y="2036"/>
                      <a:pt x="20522" y="2036"/>
                    </a:cubicBezTo>
                    <a:cubicBezTo>
                      <a:pt x="20777" y="2048"/>
                      <a:pt x="21013" y="2128"/>
                      <a:pt x="21184" y="2259"/>
                    </a:cubicBezTo>
                    <a:cubicBezTo>
                      <a:pt x="21516" y="2510"/>
                      <a:pt x="21695" y="2882"/>
                      <a:pt x="21717" y="3363"/>
                    </a:cubicBezTo>
                    <a:cubicBezTo>
                      <a:pt x="21717" y="3374"/>
                      <a:pt x="21727" y="3381"/>
                      <a:pt x="21738" y="3388"/>
                    </a:cubicBezTo>
                    <a:cubicBezTo>
                      <a:pt x="22058" y="3541"/>
                      <a:pt x="22460" y="3628"/>
                      <a:pt x="22867" y="3628"/>
                    </a:cubicBezTo>
                    <a:cubicBezTo>
                      <a:pt x="23275" y="3628"/>
                      <a:pt x="23676" y="3541"/>
                      <a:pt x="24007" y="3384"/>
                    </a:cubicBezTo>
                    <a:cubicBezTo>
                      <a:pt x="24022" y="3381"/>
                      <a:pt x="24029" y="3374"/>
                      <a:pt x="24033" y="3359"/>
                    </a:cubicBezTo>
                    <a:lnTo>
                      <a:pt x="24033" y="3322"/>
                    </a:lnTo>
                    <a:cubicBezTo>
                      <a:pt x="24037" y="3300"/>
                      <a:pt x="24037" y="3279"/>
                      <a:pt x="24040" y="3253"/>
                    </a:cubicBezTo>
                    <a:cubicBezTo>
                      <a:pt x="24099" y="2729"/>
                      <a:pt x="24353" y="2347"/>
                      <a:pt x="24772" y="2142"/>
                    </a:cubicBezTo>
                    <a:cubicBezTo>
                      <a:pt x="24907" y="2080"/>
                      <a:pt x="25064" y="2041"/>
                      <a:pt x="25231" y="2036"/>
                    </a:cubicBezTo>
                    <a:cubicBezTo>
                      <a:pt x="25246" y="2033"/>
                      <a:pt x="25261" y="2022"/>
                      <a:pt x="25261" y="2008"/>
                    </a:cubicBezTo>
                    <a:lnTo>
                      <a:pt x="25261" y="1571"/>
                    </a:lnTo>
                    <a:cubicBezTo>
                      <a:pt x="25261" y="1564"/>
                      <a:pt x="25257" y="1556"/>
                      <a:pt x="25249" y="1552"/>
                    </a:cubicBezTo>
                    <a:cubicBezTo>
                      <a:pt x="25246" y="1545"/>
                      <a:pt x="25239" y="1542"/>
                      <a:pt x="25231" y="1542"/>
                    </a:cubicBezTo>
                    <a:lnTo>
                      <a:pt x="22911" y="1542"/>
                    </a:lnTo>
                    <a:cubicBezTo>
                      <a:pt x="22907" y="1542"/>
                      <a:pt x="22900" y="1545"/>
                      <a:pt x="22897" y="1549"/>
                    </a:cubicBezTo>
                    <a:cubicBezTo>
                      <a:pt x="22889" y="1552"/>
                      <a:pt x="22885" y="1552"/>
                      <a:pt x="22878" y="1552"/>
                    </a:cubicBezTo>
                    <a:cubicBezTo>
                      <a:pt x="22871" y="1552"/>
                      <a:pt x="22864" y="1552"/>
                      <a:pt x="22860" y="1549"/>
                    </a:cubicBezTo>
                    <a:cubicBezTo>
                      <a:pt x="22853" y="1545"/>
                      <a:pt x="22849" y="1542"/>
                      <a:pt x="22842" y="1542"/>
                    </a:cubicBezTo>
                    <a:close/>
                    <a:moveTo>
                      <a:pt x="25340" y="1542"/>
                    </a:moveTo>
                    <a:cubicBezTo>
                      <a:pt x="25326" y="1542"/>
                      <a:pt x="25315" y="1556"/>
                      <a:pt x="25315" y="1571"/>
                    </a:cubicBezTo>
                    <a:lnTo>
                      <a:pt x="25315" y="2011"/>
                    </a:lnTo>
                    <a:cubicBezTo>
                      <a:pt x="25315" y="2026"/>
                      <a:pt x="25326" y="2036"/>
                      <a:pt x="25340" y="2036"/>
                    </a:cubicBezTo>
                    <a:cubicBezTo>
                      <a:pt x="25595" y="2048"/>
                      <a:pt x="25832" y="2128"/>
                      <a:pt x="26004" y="2259"/>
                    </a:cubicBezTo>
                    <a:cubicBezTo>
                      <a:pt x="26335" y="2510"/>
                      <a:pt x="26513" y="2882"/>
                      <a:pt x="26535" y="3363"/>
                    </a:cubicBezTo>
                    <a:cubicBezTo>
                      <a:pt x="26535" y="3374"/>
                      <a:pt x="26546" y="3384"/>
                      <a:pt x="26557" y="3388"/>
                    </a:cubicBezTo>
                    <a:cubicBezTo>
                      <a:pt x="26878" y="3541"/>
                      <a:pt x="27278" y="3628"/>
                      <a:pt x="27686" y="3628"/>
                    </a:cubicBezTo>
                    <a:cubicBezTo>
                      <a:pt x="28094" y="3628"/>
                      <a:pt x="28495" y="3541"/>
                      <a:pt x="28826" y="3384"/>
                    </a:cubicBezTo>
                    <a:cubicBezTo>
                      <a:pt x="28837" y="3381"/>
                      <a:pt x="28848" y="3374"/>
                      <a:pt x="28852" y="3359"/>
                    </a:cubicBezTo>
                    <a:lnTo>
                      <a:pt x="28852" y="3322"/>
                    </a:lnTo>
                    <a:cubicBezTo>
                      <a:pt x="28855" y="3300"/>
                      <a:pt x="28855" y="3275"/>
                      <a:pt x="28859" y="3253"/>
                    </a:cubicBezTo>
                    <a:cubicBezTo>
                      <a:pt x="28917" y="2729"/>
                      <a:pt x="29172" y="2347"/>
                      <a:pt x="29591" y="2142"/>
                    </a:cubicBezTo>
                    <a:cubicBezTo>
                      <a:pt x="29726" y="2080"/>
                      <a:pt x="29882" y="2041"/>
                      <a:pt x="30050" y="2036"/>
                    </a:cubicBezTo>
                    <a:cubicBezTo>
                      <a:pt x="30065" y="2033"/>
                      <a:pt x="30075" y="2022"/>
                      <a:pt x="30075" y="2008"/>
                    </a:cubicBezTo>
                    <a:lnTo>
                      <a:pt x="30075" y="1571"/>
                    </a:lnTo>
                    <a:cubicBezTo>
                      <a:pt x="30075" y="1564"/>
                      <a:pt x="30075" y="1556"/>
                      <a:pt x="30068" y="1549"/>
                    </a:cubicBezTo>
                    <a:cubicBezTo>
                      <a:pt x="30065" y="1545"/>
                      <a:pt x="30057" y="1542"/>
                      <a:pt x="30050" y="1542"/>
                    </a:cubicBezTo>
                    <a:lnTo>
                      <a:pt x="27730" y="1542"/>
                    </a:lnTo>
                    <a:cubicBezTo>
                      <a:pt x="27727" y="1542"/>
                      <a:pt x="27719" y="1545"/>
                      <a:pt x="27715" y="1549"/>
                    </a:cubicBezTo>
                    <a:cubicBezTo>
                      <a:pt x="27708" y="1552"/>
                      <a:pt x="27705" y="1552"/>
                      <a:pt x="27697" y="1552"/>
                    </a:cubicBezTo>
                    <a:cubicBezTo>
                      <a:pt x="27690" y="1552"/>
                      <a:pt x="27683" y="1552"/>
                      <a:pt x="27675" y="1549"/>
                    </a:cubicBezTo>
                    <a:cubicBezTo>
                      <a:pt x="27671" y="1545"/>
                      <a:pt x="27668" y="1542"/>
                      <a:pt x="27661" y="1542"/>
                    </a:cubicBezTo>
                    <a:close/>
                    <a:moveTo>
                      <a:pt x="30159" y="1542"/>
                    </a:moveTo>
                    <a:cubicBezTo>
                      <a:pt x="30144" y="1542"/>
                      <a:pt x="30134" y="1556"/>
                      <a:pt x="30134" y="1571"/>
                    </a:cubicBezTo>
                    <a:lnTo>
                      <a:pt x="30134" y="2011"/>
                    </a:lnTo>
                    <a:cubicBezTo>
                      <a:pt x="30134" y="2026"/>
                      <a:pt x="30144" y="2036"/>
                      <a:pt x="30159" y="2036"/>
                    </a:cubicBezTo>
                    <a:cubicBezTo>
                      <a:pt x="30415" y="2048"/>
                      <a:pt x="30651" y="2128"/>
                      <a:pt x="30822" y="2259"/>
                    </a:cubicBezTo>
                    <a:cubicBezTo>
                      <a:pt x="31150" y="2510"/>
                      <a:pt x="31332" y="2882"/>
                      <a:pt x="31354" y="3363"/>
                    </a:cubicBezTo>
                    <a:cubicBezTo>
                      <a:pt x="31354" y="3374"/>
                      <a:pt x="31365" y="3384"/>
                      <a:pt x="31376" y="3388"/>
                    </a:cubicBezTo>
                    <a:cubicBezTo>
                      <a:pt x="31700" y="3544"/>
                      <a:pt x="32093" y="3628"/>
                      <a:pt x="32505" y="3628"/>
                    </a:cubicBezTo>
                    <a:cubicBezTo>
                      <a:pt x="32909" y="3628"/>
                      <a:pt x="33313" y="3541"/>
                      <a:pt x="33645" y="3384"/>
                    </a:cubicBezTo>
                    <a:cubicBezTo>
                      <a:pt x="33656" y="3381"/>
                      <a:pt x="33666" y="3374"/>
                      <a:pt x="33666" y="3359"/>
                    </a:cubicBezTo>
                    <a:lnTo>
                      <a:pt x="33671" y="3322"/>
                    </a:lnTo>
                    <a:cubicBezTo>
                      <a:pt x="33674" y="3300"/>
                      <a:pt x="33674" y="3275"/>
                      <a:pt x="33678" y="3253"/>
                    </a:cubicBezTo>
                    <a:cubicBezTo>
                      <a:pt x="33736" y="2729"/>
                      <a:pt x="33991" y="2347"/>
                      <a:pt x="34410" y="2142"/>
                    </a:cubicBezTo>
                    <a:cubicBezTo>
                      <a:pt x="34541" y="2080"/>
                      <a:pt x="34702" y="2041"/>
                      <a:pt x="34868" y="2036"/>
                    </a:cubicBezTo>
                    <a:cubicBezTo>
                      <a:pt x="34883" y="2033"/>
                      <a:pt x="34895" y="2022"/>
                      <a:pt x="34895" y="2008"/>
                    </a:cubicBezTo>
                    <a:lnTo>
                      <a:pt x="34895" y="1571"/>
                    </a:lnTo>
                    <a:cubicBezTo>
                      <a:pt x="34895" y="1564"/>
                      <a:pt x="34895" y="1556"/>
                      <a:pt x="34887" y="1549"/>
                    </a:cubicBezTo>
                    <a:cubicBezTo>
                      <a:pt x="34883" y="1545"/>
                      <a:pt x="34876" y="1542"/>
                      <a:pt x="34868" y="1542"/>
                    </a:cubicBezTo>
                    <a:lnTo>
                      <a:pt x="32548" y="1542"/>
                    </a:lnTo>
                    <a:cubicBezTo>
                      <a:pt x="32545" y="1542"/>
                      <a:pt x="32538" y="1545"/>
                      <a:pt x="32534" y="1549"/>
                    </a:cubicBezTo>
                    <a:cubicBezTo>
                      <a:pt x="32527" y="1552"/>
                      <a:pt x="32520" y="1552"/>
                      <a:pt x="32513" y="1552"/>
                    </a:cubicBezTo>
                    <a:cubicBezTo>
                      <a:pt x="32508" y="1552"/>
                      <a:pt x="32501" y="1552"/>
                      <a:pt x="32494" y="1549"/>
                    </a:cubicBezTo>
                    <a:cubicBezTo>
                      <a:pt x="32491" y="1545"/>
                      <a:pt x="32483" y="1542"/>
                      <a:pt x="32479" y="1542"/>
                    </a:cubicBezTo>
                    <a:close/>
                    <a:moveTo>
                      <a:pt x="34978" y="1542"/>
                    </a:moveTo>
                    <a:cubicBezTo>
                      <a:pt x="34964" y="1542"/>
                      <a:pt x="34952" y="1552"/>
                      <a:pt x="34952" y="1571"/>
                    </a:cubicBezTo>
                    <a:lnTo>
                      <a:pt x="34952" y="2011"/>
                    </a:lnTo>
                    <a:cubicBezTo>
                      <a:pt x="34952" y="2026"/>
                      <a:pt x="34964" y="2036"/>
                      <a:pt x="34978" y="2036"/>
                    </a:cubicBezTo>
                    <a:cubicBezTo>
                      <a:pt x="35233" y="2048"/>
                      <a:pt x="35470" y="2128"/>
                      <a:pt x="35641" y="2259"/>
                    </a:cubicBezTo>
                    <a:cubicBezTo>
                      <a:pt x="35969" y="2510"/>
                      <a:pt x="36151" y="2882"/>
                      <a:pt x="36173" y="3363"/>
                    </a:cubicBezTo>
                    <a:cubicBezTo>
                      <a:pt x="36173" y="3374"/>
                      <a:pt x="36184" y="3384"/>
                      <a:pt x="36195" y="3388"/>
                    </a:cubicBezTo>
                    <a:cubicBezTo>
                      <a:pt x="36515" y="3541"/>
                      <a:pt x="36916" y="3628"/>
                      <a:pt x="37324" y="3628"/>
                    </a:cubicBezTo>
                    <a:cubicBezTo>
                      <a:pt x="37728" y="3628"/>
                      <a:pt x="38129" y="3541"/>
                      <a:pt x="38464" y="3384"/>
                    </a:cubicBezTo>
                    <a:cubicBezTo>
                      <a:pt x="38474" y="3381"/>
                      <a:pt x="38486" y="3374"/>
                      <a:pt x="38486" y="3359"/>
                    </a:cubicBezTo>
                    <a:lnTo>
                      <a:pt x="38489" y="3322"/>
                    </a:lnTo>
                    <a:cubicBezTo>
                      <a:pt x="38493" y="3300"/>
                      <a:pt x="38493" y="3275"/>
                      <a:pt x="38496" y="3253"/>
                    </a:cubicBezTo>
                    <a:cubicBezTo>
                      <a:pt x="38555" y="2729"/>
                      <a:pt x="38807" y="2347"/>
                      <a:pt x="39229" y="2142"/>
                    </a:cubicBezTo>
                    <a:cubicBezTo>
                      <a:pt x="39360" y="2080"/>
                      <a:pt x="39520" y="2041"/>
                      <a:pt x="39688" y="2036"/>
                    </a:cubicBezTo>
                    <a:cubicBezTo>
                      <a:pt x="39703" y="2033"/>
                      <a:pt x="39713" y="2022"/>
                      <a:pt x="39713" y="2008"/>
                    </a:cubicBezTo>
                    <a:lnTo>
                      <a:pt x="39713" y="1571"/>
                    </a:lnTo>
                    <a:cubicBezTo>
                      <a:pt x="39713" y="1552"/>
                      <a:pt x="39703" y="1542"/>
                      <a:pt x="39688" y="1542"/>
                    </a:cubicBezTo>
                    <a:lnTo>
                      <a:pt x="37371" y="1542"/>
                    </a:lnTo>
                    <a:cubicBezTo>
                      <a:pt x="37364" y="1542"/>
                      <a:pt x="37356" y="1545"/>
                      <a:pt x="37353" y="1549"/>
                    </a:cubicBezTo>
                    <a:cubicBezTo>
                      <a:pt x="37346" y="1552"/>
                      <a:pt x="37338" y="1552"/>
                      <a:pt x="37331" y="1552"/>
                    </a:cubicBezTo>
                    <a:cubicBezTo>
                      <a:pt x="37324" y="1552"/>
                      <a:pt x="37316" y="1552"/>
                      <a:pt x="37313" y="1549"/>
                    </a:cubicBezTo>
                    <a:cubicBezTo>
                      <a:pt x="37309" y="1545"/>
                      <a:pt x="37302" y="1542"/>
                      <a:pt x="37294" y="1542"/>
                    </a:cubicBezTo>
                    <a:close/>
                    <a:moveTo>
                      <a:pt x="39797" y="1542"/>
                    </a:moveTo>
                    <a:cubicBezTo>
                      <a:pt x="39782" y="1542"/>
                      <a:pt x="39772" y="1552"/>
                      <a:pt x="39772" y="1571"/>
                    </a:cubicBezTo>
                    <a:lnTo>
                      <a:pt x="39772" y="2011"/>
                    </a:lnTo>
                    <a:cubicBezTo>
                      <a:pt x="39772" y="2026"/>
                      <a:pt x="39782" y="2036"/>
                      <a:pt x="39797" y="2036"/>
                    </a:cubicBezTo>
                    <a:cubicBezTo>
                      <a:pt x="40052" y="2048"/>
                      <a:pt x="40288" y="2128"/>
                      <a:pt x="40460" y="2259"/>
                    </a:cubicBezTo>
                    <a:cubicBezTo>
                      <a:pt x="40787" y="2510"/>
                      <a:pt x="40966" y="2882"/>
                      <a:pt x="40992" y="3363"/>
                    </a:cubicBezTo>
                    <a:cubicBezTo>
                      <a:pt x="40992" y="3374"/>
                      <a:pt x="41002" y="3384"/>
                      <a:pt x="41014" y="3388"/>
                    </a:cubicBezTo>
                    <a:cubicBezTo>
                      <a:pt x="41334" y="3541"/>
                      <a:pt x="41735" y="3628"/>
                      <a:pt x="42142" y="3628"/>
                    </a:cubicBezTo>
                    <a:cubicBezTo>
                      <a:pt x="42547" y="3628"/>
                      <a:pt x="42948" y="3541"/>
                      <a:pt x="43282" y="3384"/>
                    </a:cubicBezTo>
                    <a:cubicBezTo>
                      <a:pt x="43294" y="3381"/>
                      <a:pt x="43304" y="3374"/>
                      <a:pt x="43304" y="3359"/>
                    </a:cubicBezTo>
                    <a:lnTo>
                      <a:pt x="43309" y="3322"/>
                    </a:lnTo>
                    <a:cubicBezTo>
                      <a:pt x="43312" y="3300"/>
                      <a:pt x="43312" y="3275"/>
                      <a:pt x="43316" y="3253"/>
                    </a:cubicBezTo>
                    <a:cubicBezTo>
                      <a:pt x="43374" y="2729"/>
                      <a:pt x="43625" y="2347"/>
                      <a:pt x="44047" y="2142"/>
                    </a:cubicBezTo>
                    <a:cubicBezTo>
                      <a:pt x="44178" y="2080"/>
                      <a:pt x="44339" y="2041"/>
                      <a:pt x="44506" y="2036"/>
                    </a:cubicBezTo>
                    <a:cubicBezTo>
                      <a:pt x="44521" y="2033"/>
                      <a:pt x="44532" y="2022"/>
                      <a:pt x="44532" y="2008"/>
                    </a:cubicBezTo>
                    <a:lnTo>
                      <a:pt x="44532" y="1571"/>
                    </a:lnTo>
                    <a:cubicBezTo>
                      <a:pt x="44532" y="1552"/>
                      <a:pt x="44521" y="1542"/>
                      <a:pt x="44506" y="1542"/>
                    </a:cubicBezTo>
                    <a:lnTo>
                      <a:pt x="42190" y="1542"/>
                    </a:lnTo>
                    <a:cubicBezTo>
                      <a:pt x="42183" y="1542"/>
                      <a:pt x="42176" y="1542"/>
                      <a:pt x="42172" y="1549"/>
                    </a:cubicBezTo>
                    <a:cubicBezTo>
                      <a:pt x="42164" y="1552"/>
                      <a:pt x="42157" y="1552"/>
                      <a:pt x="42150" y="1552"/>
                    </a:cubicBezTo>
                    <a:cubicBezTo>
                      <a:pt x="42142" y="1552"/>
                      <a:pt x="42135" y="1552"/>
                      <a:pt x="42132" y="1549"/>
                    </a:cubicBezTo>
                    <a:cubicBezTo>
                      <a:pt x="42128" y="1542"/>
                      <a:pt x="42121" y="1542"/>
                      <a:pt x="42114" y="1542"/>
                    </a:cubicBezTo>
                    <a:close/>
                    <a:moveTo>
                      <a:pt x="44615" y="1542"/>
                    </a:moveTo>
                    <a:cubicBezTo>
                      <a:pt x="44601" y="1542"/>
                      <a:pt x="44587" y="1552"/>
                      <a:pt x="44587" y="1571"/>
                    </a:cubicBezTo>
                    <a:lnTo>
                      <a:pt x="44587" y="2011"/>
                    </a:lnTo>
                    <a:cubicBezTo>
                      <a:pt x="44587" y="2026"/>
                      <a:pt x="44601" y="2036"/>
                      <a:pt x="44615" y="2036"/>
                    </a:cubicBezTo>
                    <a:cubicBezTo>
                      <a:pt x="44871" y="2048"/>
                      <a:pt x="45104" y="2128"/>
                      <a:pt x="45279" y="2259"/>
                    </a:cubicBezTo>
                    <a:cubicBezTo>
                      <a:pt x="45607" y="2510"/>
                      <a:pt x="45785" y="2882"/>
                      <a:pt x="45810" y="3363"/>
                    </a:cubicBezTo>
                    <a:cubicBezTo>
                      <a:pt x="45810" y="3374"/>
                      <a:pt x="45822" y="3384"/>
                      <a:pt x="45832" y="3388"/>
                    </a:cubicBezTo>
                    <a:cubicBezTo>
                      <a:pt x="46157" y="3544"/>
                      <a:pt x="46546" y="3628"/>
                      <a:pt x="46954" y="3628"/>
                    </a:cubicBezTo>
                    <a:cubicBezTo>
                      <a:pt x="47359" y="3628"/>
                      <a:pt x="47762" y="3541"/>
                      <a:pt x="48098" y="3384"/>
                    </a:cubicBezTo>
                    <a:cubicBezTo>
                      <a:pt x="48112" y="3384"/>
                      <a:pt x="48123" y="3374"/>
                      <a:pt x="48123" y="3359"/>
                    </a:cubicBezTo>
                    <a:lnTo>
                      <a:pt x="48127" y="3322"/>
                    </a:lnTo>
                    <a:cubicBezTo>
                      <a:pt x="48127" y="3300"/>
                      <a:pt x="48130" y="3275"/>
                      <a:pt x="48134" y="3253"/>
                    </a:cubicBezTo>
                    <a:cubicBezTo>
                      <a:pt x="48193" y="2729"/>
                      <a:pt x="48444" y="2347"/>
                      <a:pt x="48866" y="2142"/>
                    </a:cubicBezTo>
                    <a:cubicBezTo>
                      <a:pt x="48998" y="2080"/>
                      <a:pt x="49158" y="2041"/>
                      <a:pt x="49325" y="2036"/>
                    </a:cubicBezTo>
                    <a:cubicBezTo>
                      <a:pt x="49340" y="2033"/>
                      <a:pt x="49351" y="2022"/>
                      <a:pt x="49351" y="2008"/>
                    </a:cubicBezTo>
                    <a:lnTo>
                      <a:pt x="49351" y="1571"/>
                    </a:lnTo>
                    <a:cubicBezTo>
                      <a:pt x="49351" y="1552"/>
                      <a:pt x="49340" y="1542"/>
                      <a:pt x="49322" y="1542"/>
                    </a:cubicBezTo>
                    <a:lnTo>
                      <a:pt x="47005" y="1542"/>
                    </a:lnTo>
                    <a:cubicBezTo>
                      <a:pt x="47002" y="1542"/>
                      <a:pt x="46994" y="1545"/>
                      <a:pt x="46991" y="1549"/>
                    </a:cubicBezTo>
                    <a:cubicBezTo>
                      <a:pt x="46984" y="1552"/>
                      <a:pt x="46976" y="1552"/>
                      <a:pt x="46969" y="1552"/>
                    </a:cubicBezTo>
                    <a:cubicBezTo>
                      <a:pt x="46962" y="1552"/>
                      <a:pt x="46954" y="1552"/>
                      <a:pt x="46950" y="1549"/>
                    </a:cubicBezTo>
                    <a:cubicBezTo>
                      <a:pt x="46943" y="1545"/>
                      <a:pt x="46940" y="1542"/>
                      <a:pt x="46932" y="1542"/>
                    </a:cubicBezTo>
                    <a:close/>
                    <a:moveTo>
                      <a:pt x="49435" y="1542"/>
                    </a:moveTo>
                    <a:cubicBezTo>
                      <a:pt x="49428" y="1542"/>
                      <a:pt x="49420" y="1545"/>
                      <a:pt x="49416" y="1549"/>
                    </a:cubicBezTo>
                    <a:cubicBezTo>
                      <a:pt x="49409" y="1556"/>
                      <a:pt x="49406" y="1564"/>
                      <a:pt x="49406" y="1571"/>
                    </a:cubicBezTo>
                    <a:lnTo>
                      <a:pt x="49406" y="2011"/>
                    </a:lnTo>
                    <a:cubicBezTo>
                      <a:pt x="49406" y="2026"/>
                      <a:pt x="49420" y="2036"/>
                      <a:pt x="49435" y="2036"/>
                    </a:cubicBezTo>
                    <a:cubicBezTo>
                      <a:pt x="49690" y="2048"/>
                      <a:pt x="49922" y="2128"/>
                      <a:pt x="50094" y="2259"/>
                    </a:cubicBezTo>
                    <a:cubicBezTo>
                      <a:pt x="50425" y="2510"/>
                      <a:pt x="50603" y="2882"/>
                      <a:pt x="50625" y="3363"/>
                    </a:cubicBezTo>
                    <a:cubicBezTo>
                      <a:pt x="50630" y="3374"/>
                      <a:pt x="50640" y="3381"/>
                      <a:pt x="50647" y="3388"/>
                    </a:cubicBezTo>
                    <a:cubicBezTo>
                      <a:pt x="50975" y="3544"/>
                      <a:pt x="51361" y="3628"/>
                      <a:pt x="51773" y="3628"/>
                    </a:cubicBezTo>
                    <a:cubicBezTo>
                      <a:pt x="52177" y="3628"/>
                      <a:pt x="52582" y="3541"/>
                      <a:pt x="52917" y="3384"/>
                    </a:cubicBezTo>
                    <a:cubicBezTo>
                      <a:pt x="52931" y="3384"/>
                      <a:pt x="52942" y="3374"/>
                      <a:pt x="52942" y="3359"/>
                    </a:cubicBezTo>
                    <a:lnTo>
                      <a:pt x="52946" y="3322"/>
                    </a:lnTo>
                    <a:cubicBezTo>
                      <a:pt x="52946" y="3300"/>
                      <a:pt x="52950" y="3279"/>
                      <a:pt x="52950" y="3253"/>
                    </a:cubicBezTo>
                    <a:cubicBezTo>
                      <a:pt x="53012" y="2729"/>
                      <a:pt x="53263" y="2347"/>
                      <a:pt x="53681" y="2142"/>
                    </a:cubicBezTo>
                    <a:cubicBezTo>
                      <a:pt x="53816" y="2080"/>
                      <a:pt x="53977" y="2041"/>
                      <a:pt x="54144" y="2036"/>
                    </a:cubicBezTo>
                    <a:cubicBezTo>
                      <a:pt x="54159" y="2033"/>
                      <a:pt x="54170" y="2022"/>
                      <a:pt x="54170" y="2008"/>
                    </a:cubicBezTo>
                    <a:lnTo>
                      <a:pt x="54170" y="1571"/>
                    </a:lnTo>
                    <a:cubicBezTo>
                      <a:pt x="54170" y="1552"/>
                      <a:pt x="54159" y="1542"/>
                      <a:pt x="54140" y="1542"/>
                    </a:cubicBezTo>
                    <a:lnTo>
                      <a:pt x="51824" y="1542"/>
                    </a:lnTo>
                    <a:cubicBezTo>
                      <a:pt x="51817" y="1542"/>
                      <a:pt x="51813" y="1545"/>
                      <a:pt x="51805" y="1549"/>
                    </a:cubicBezTo>
                    <a:cubicBezTo>
                      <a:pt x="51802" y="1552"/>
                      <a:pt x="51795" y="1552"/>
                      <a:pt x="51788" y="1552"/>
                    </a:cubicBezTo>
                    <a:cubicBezTo>
                      <a:pt x="51780" y="1552"/>
                      <a:pt x="51773" y="1552"/>
                      <a:pt x="51770" y="1549"/>
                    </a:cubicBezTo>
                    <a:cubicBezTo>
                      <a:pt x="51762" y="1545"/>
                      <a:pt x="51758" y="1542"/>
                      <a:pt x="51751" y="1542"/>
                    </a:cubicBezTo>
                    <a:close/>
                    <a:moveTo>
                      <a:pt x="54253" y="1542"/>
                    </a:moveTo>
                    <a:cubicBezTo>
                      <a:pt x="54246" y="1542"/>
                      <a:pt x="54239" y="1545"/>
                      <a:pt x="54231" y="1549"/>
                    </a:cubicBezTo>
                    <a:cubicBezTo>
                      <a:pt x="54228" y="1556"/>
                      <a:pt x="54224" y="1564"/>
                      <a:pt x="54224" y="1571"/>
                    </a:cubicBezTo>
                    <a:lnTo>
                      <a:pt x="54224" y="2011"/>
                    </a:lnTo>
                    <a:cubicBezTo>
                      <a:pt x="54224" y="2026"/>
                      <a:pt x="54236" y="2036"/>
                      <a:pt x="54253" y="2036"/>
                    </a:cubicBezTo>
                    <a:cubicBezTo>
                      <a:pt x="54508" y="2048"/>
                      <a:pt x="54742" y="2128"/>
                      <a:pt x="54913" y="2259"/>
                    </a:cubicBezTo>
                    <a:cubicBezTo>
                      <a:pt x="55244" y="2510"/>
                      <a:pt x="55423" y="2882"/>
                      <a:pt x="55445" y="3363"/>
                    </a:cubicBezTo>
                    <a:cubicBezTo>
                      <a:pt x="55448" y="3374"/>
                      <a:pt x="55459" y="3381"/>
                      <a:pt x="55466" y="3388"/>
                    </a:cubicBezTo>
                    <a:cubicBezTo>
                      <a:pt x="55794" y="3544"/>
                      <a:pt x="56181" y="3628"/>
                      <a:pt x="56591" y="3628"/>
                    </a:cubicBezTo>
                    <a:cubicBezTo>
                      <a:pt x="56996" y="3628"/>
                      <a:pt x="57400" y="3541"/>
                      <a:pt x="57736" y="3384"/>
                    </a:cubicBezTo>
                    <a:cubicBezTo>
                      <a:pt x="57750" y="3384"/>
                      <a:pt x="57761" y="3374"/>
                      <a:pt x="57761" y="3359"/>
                    </a:cubicBezTo>
                    <a:lnTo>
                      <a:pt x="57765" y="3322"/>
                    </a:lnTo>
                    <a:cubicBezTo>
                      <a:pt x="57765" y="3300"/>
                      <a:pt x="57768" y="3275"/>
                      <a:pt x="57768" y="3253"/>
                    </a:cubicBezTo>
                    <a:cubicBezTo>
                      <a:pt x="57830" y="2729"/>
                      <a:pt x="58082" y="2347"/>
                      <a:pt x="58501" y="2142"/>
                    </a:cubicBezTo>
                    <a:cubicBezTo>
                      <a:pt x="58635" y="2080"/>
                      <a:pt x="58795" y="2041"/>
                      <a:pt x="58963" y="2036"/>
                    </a:cubicBezTo>
                    <a:cubicBezTo>
                      <a:pt x="58978" y="2033"/>
                      <a:pt x="58988" y="2022"/>
                      <a:pt x="58988" y="2008"/>
                    </a:cubicBezTo>
                    <a:lnTo>
                      <a:pt x="58988" y="1571"/>
                    </a:lnTo>
                    <a:cubicBezTo>
                      <a:pt x="58988" y="1552"/>
                      <a:pt x="58974" y="1542"/>
                      <a:pt x="58960" y="1542"/>
                    </a:cubicBezTo>
                    <a:lnTo>
                      <a:pt x="56643" y="1542"/>
                    </a:lnTo>
                    <a:cubicBezTo>
                      <a:pt x="56635" y="1542"/>
                      <a:pt x="56632" y="1545"/>
                      <a:pt x="56625" y="1549"/>
                    </a:cubicBezTo>
                    <a:cubicBezTo>
                      <a:pt x="56621" y="1552"/>
                      <a:pt x="56613" y="1552"/>
                      <a:pt x="56606" y="1552"/>
                    </a:cubicBezTo>
                    <a:cubicBezTo>
                      <a:pt x="56599" y="1552"/>
                      <a:pt x="56591" y="1552"/>
                      <a:pt x="56588" y="1549"/>
                    </a:cubicBezTo>
                    <a:cubicBezTo>
                      <a:pt x="56581" y="1545"/>
                      <a:pt x="56578" y="1542"/>
                      <a:pt x="56570" y="1542"/>
                    </a:cubicBezTo>
                    <a:close/>
                    <a:moveTo>
                      <a:pt x="59072" y="1542"/>
                    </a:moveTo>
                    <a:cubicBezTo>
                      <a:pt x="59065" y="1542"/>
                      <a:pt x="59058" y="1545"/>
                      <a:pt x="59051" y="1549"/>
                    </a:cubicBezTo>
                    <a:cubicBezTo>
                      <a:pt x="59047" y="1556"/>
                      <a:pt x="59044" y="1564"/>
                      <a:pt x="59044" y="1571"/>
                    </a:cubicBezTo>
                    <a:lnTo>
                      <a:pt x="59044" y="2011"/>
                    </a:lnTo>
                    <a:cubicBezTo>
                      <a:pt x="59044" y="2026"/>
                      <a:pt x="59054" y="2036"/>
                      <a:pt x="59069" y="2036"/>
                    </a:cubicBezTo>
                    <a:cubicBezTo>
                      <a:pt x="59328" y="2048"/>
                      <a:pt x="59560" y="2128"/>
                      <a:pt x="59731" y="2259"/>
                    </a:cubicBezTo>
                    <a:cubicBezTo>
                      <a:pt x="60063" y="2510"/>
                      <a:pt x="60241" y="2882"/>
                      <a:pt x="60263" y="3363"/>
                    </a:cubicBezTo>
                    <a:cubicBezTo>
                      <a:pt x="60263" y="3374"/>
                      <a:pt x="60274" y="3381"/>
                      <a:pt x="60285" y="3388"/>
                    </a:cubicBezTo>
                    <a:cubicBezTo>
                      <a:pt x="60613" y="3544"/>
                      <a:pt x="61003" y="3628"/>
                      <a:pt x="61414" y="3628"/>
                    </a:cubicBezTo>
                    <a:cubicBezTo>
                      <a:pt x="61823" y="3628"/>
                      <a:pt x="62223" y="3541"/>
                      <a:pt x="62554" y="3384"/>
                    </a:cubicBezTo>
                    <a:cubicBezTo>
                      <a:pt x="62569" y="3381"/>
                      <a:pt x="62580" y="3374"/>
                      <a:pt x="62580" y="3359"/>
                    </a:cubicBezTo>
                    <a:lnTo>
                      <a:pt x="62584" y="3322"/>
                    </a:lnTo>
                    <a:cubicBezTo>
                      <a:pt x="62584" y="3300"/>
                      <a:pt x="62587" y="3275"/>
                      <a:pt x="62587" y="3253"/>
                    </a:cubicBezTo>
                    <a:cubicBezTo>
                      <a:pt x="62645" y="2729"/>
                      <a:pt x="62900" y="2347"/>
                      <a:pt x="63319" y="2142"/>
                    </a:cubicBezTo>
                    <a:cubicBezTo>
                      <a:pt x="63454" y="2080"/>
                      <a:pt x="63615" y="2041"/>
                      <a:pt x="63778" y="2036"/>
                    </a:cubicBezTo>
                    <a:cubicBezTo>
                      <a:pt x="63796" y="2033"/>
                      <a:pt x="63808" y="2022"/>
                      <a:pt x="63808" y="2008"/>
                    </a:cubicBezTo>
                    <a:lnTo>
                      <a:pt x="63808" y="1571"/>
                    </a:lnTo>
                    <a:cubicBezTo>
                      <a:pt x="63808" y="1556"/>
                      <a:pt x="63793" y="1542"/>
                      <a:pt x="63778" y="1542"/>
                    </a:cubicBezTo>
                    <a:lnTo>
                      <a:pt x="61461" y="1542"/>
                    </a:lnTo>
                    <a:cubicBezTo>
                      <a:pt x="61454" y="1542"/>
                      <a:pt x="61447" y="1545"/>
                      <a:pt x="61443" y="1549"/>
                    </a:cubicBezTo>
                    <a:cubicBezTo>
                      <a:pt x="61440" y="1552"/>
                      <a:pt x="61433" y="1552"/>
                      <a:pt x="61426" y="1552"/>
                    </a:cubicBezTo>
                    <a:cubicBezTo>
                      <a:pt x="61418" y="1552"/>
                      <a:pt x="61411" y="1552"/>
                      <a:pt x="61407" y="1549"/>
                    </a:cubicBezTo>
                    <a:cubicBezTo>
                      <a:pt x="61404" y="1545"/>
                      <a:pt x="61396" y="1542"/>
                      <a:pt x="61389" y="1542"/>
                    </a:cubicBezTo>
                    <a:close/>
                    <a:moveTo>
                      <a:pt x="63891" y="1542"/>
                    </a:moveTo>
                    <a:cubicBezTo>
                      <a:pt x="63884" y="1542"/>
                      <a:pt x="63877" y="1545"/>
                      <a:pt x="63869" y="1552"/>
                    </a:cubicBezTo>
                    <a:cubicBezTo>
                      <a:pt x="63865" y="1556"/>
                      <a:pt x="63862" y="1564"/>
                      <a:pt x="63862" y="1571"/>
                    </a:cubicBezTo>
                    <a:lnTo>
                      <a:pt x="63862" y="2011"/>
                    </a:lnTo>
                    <a:cubicBezTo>
                      <a:pt x="63862" y="2026"/>
                      <a:pt x="63873" y="2036"/>
                      <a:pt x="63887" y="2036"/>
                    </a:cubicBezTo>
                    <a:cubicBezTo>
                      <a:pt x="64146" y="2048"/>
                      <a:pt x="64379" y="2128"/>
                      <a:pt x="64551" y="2259"/>
                    </a:cubicBezTo>
                    <a:cubicBezTo>
                      <a:pt x="64882" y="2510"/>
                      <a:pt x="65060" y="2882"/>
                      <a:pt x="65082" y="3363"/>
                    </a:cubicBezTo>
                    <a:cubicBezTo>
                      <a:pt x="65082" y="3374"/>
                      <a:pt x="65093" y="3381"/>
                      <a:pt x="65104" y="3388"/>
                    </a:cubicBezTo>
                    <a:cubicBezTo>
                      <a:pt x="65432" y="3544"/>
                      <a:pt x="65822" y="3628"/>
                      <a:pt x="66234" y="3628"/>
                    </a:cubicBezTo>
                    <a:cubicBezTo>
                      <a:pt x="66641" y="3628"/>
                      <a:pt x="67042" y="3541"/>
                      <a:pt x="67373" y="3384"/>
                    </a:cubicBezTo>
                    <a:cubicBezTo>
                      <a:pt x="67387" y="3381"/>
                      <a:pt x="67399" y="3374"/>
                      <a:pt x="67399" y="3359"/>
                    </a:cubicBezTo>
                    <a:lnTo>
                      <a:pt x="67402" y="3326"/>
                    </a:lnTo>
                    <a:cubicBezTo>
                      <a:pt x="67402" y="3300"/>
                      <a:pt x="67406" y="3279"/>
                      <a:pt x="67406" y="3253"/>
                    </a:cubicBezTo>
                    <a:cubicBezTo>
                      <a:pt x="67464" y="2729"/>
                      <a:pt x="67720" y="2347"/>
                      <a:pt x="68138" y="2142"/>
                    </a:cubicBezTo>
                    <a:cubicBezTo>
                      <a:pt x="68273" y="2080"/>
                      <a:pt x="68433" y="2041"/>
                      <a:pt x="68597" y="2036"/>
                    </a:cubicBezTo>
                    <a:cubicBezTo>
                      <a:pt x="68611" y="2033"/>
                      <a:pt x="68626" y="2022"/>
                      <a:pt x="68626" y="2008"/>
                    </a:cubicBezTo>
                    <a:lnTo>
                      <a:pt x="68626" y="1571"/>
                    </a:lnTo>
                    <a:cubicBezTo>
                      <a:pt x="68626" y="1556"/>
                      <a:pt x="68611" y="1545"/>
                      <a:pt x="68597" y="1545"/>
                    </a:cubicBezTo>
                    <a:lnTo>
                      <a:pt x="66277" y="1542"/>
                    </a:lnTo>
                    <a:cubicBezTo>
                      <a:pt x="66273" y="1542"/>
                      <a:pt x="66266" y="1545"/>
                      <a:pt x="66262" y="1549"/>
                    </a:cubicBezTo>
                    <a:cubicBezTo>
                      <a:pt x="66255" y="1552"/>
                      <a:pt x="66251" y="1552"/>
                      <a:pt x="66244" y="1552"/>
                    </a:cubicBezTo>
                    <a:cubicBezTo>
                      <a:pt x="66237" y="1552"/>
                      <a:pt x="66229" y="1552"/>
                      <a:pt x="66226" y="1549"/>
                    </a:cubicBezTo>
                    <a:cubicBezTo>
                      <a:pt x="66222" y="1545"/>
                      <a:pt x="66215" y="1542"/>
                      <a:pt x="66212" y="1542"/>
                    </a:cubicBezTo>
                    <a:close/>
                    <a:moveTo>
                      <a:pt x="68710" y="1545"/>
                    </a:moveTo>
                    <a:cubicBezTo>
                      <a:pt x="68703" y="1545"/>
                      <a:pt x="68695" y="1545"/>
                      <a:pt x="68688" y="1552"/>
                    </a:cubicBezTo>
                    <a:cubicBezTo>
                      <a:pt x="68685" y="1556"/>
                      <a:pt x="68681" y="1564"/>
                      <a:pt x="68681" y="1571"/>
                    </a:cubicBezTo>
                    <a:lnTo>
                      <a:pt x="68681" y="2011"/>
                    </a:lnTo>
                    <a:cubicBezTo>
                      <a:pt x="68681" y="2026"/>
                      <a:pt x="68692" y="2036"/>
                      <a:pt x="68707" y="2036"/>
                    </a:cubicBezTo>
                    <a:cubicBezTo>
                      <a:pt x="68961" y="2048"/>
                      <a:pt x="69198" y="2128"/>
                      <a:pt x="69369" y="2259"/>
                    </a:cubicBezTo>
                    <a:cubicBezTo>
                      <a:pt x="69700" y="2510"/>
                      <a:pt x="69879" y="2882"/>
                      <a:pt x="69901" y="3363"/>
                    </a:cubicBezTo>
                    <a:cubicBezTo>
                      <a:pt x="69901" y="3374"/>
                      <a:pt x="69912" y="3384"/>
                      <a:pt x="69923" y="3388"/>
                    </a:cubicBezTo>
                    <a:cubicBezTo>
                      <a:pt x="70243" y="3541"/>
                      <a:pt x="70644" y="3628"/>
                      <a:pt x="71052" y="3628"/>
                    </a:cubicBezTo>
                    <a:cubicBezTo>
                      <a:pt x="71460" y="3628"/>
                      <a:pt x="71861" y="3541"/>
                      <a:pt x="72192" y="3384"/>
                    </a:cubicBezTo>
                    <a:cubicBezTo>
                      <a:pt x="72207" y="3381"/>
                      <a:pt x="72214" y="3374"/>
                      <a:pt x="72217" y="3359"/>
                    </a:cubicBezTo>
                    <a:lnTo>
                      <a:pt x="72222" y="3322"/>
                    </a:lnTo>
                    <a:cubicBezTo>
                      <a:pt x="72222" y="3300"/>
                      <a:pt x="72222" y="3275"/>
                      <a:pt x="72225" y="3253"/>
                    </a:cubicBezTo>
                    <a:cubicBezTo>
                      <a:pt x="72283" y="2729"/>
                      <a:pt x="72538" y="2347"/>
                      <a:pt x="72957" y="2142"/>
                    </a:cubicBezTo>
                    <a:cubicBezTo>
                      <a:pt x="73091" y="2080"/>
                      <a:pt x="73249" y="2041"/>
                      <a:pt x="73416" y="2036"/>
                    </a:cubicBezTo>
                    <a:cubicBezTo>
                      <a:pt x="73431" y="2033"/>
                      <a:pt x="73445" y="2022"/>
                      <a:pt x="73445" y="2008"/>
                    </a:cubicBezTo>
                    <a:lnTo>
                      <a:pt x="73445" y="1571"/>
                    </a:lnTo>
                    <a:cubicBezTo>
                      <a:pt x="73445" y="1556"/>
                      <a:pt x="73431" y="1545"/>
                      <a:pt x="73416" y="1545"/>
                    </a:cubicBezTo>
                    <a:lnTo>
                      <a:pt x="71096" y="1545"/>
                    </a:lnTo>
                    <a:cubicBezTo>
                      <a:pt x="71089" y="1545"/>
                      <a:pt x="71085" y="1545"/>
                      <a:pt x="71081" y="1549"/>
                    </a:cubicBezTo>
                    <a:cubicBezTo>
                      <a:pt x="71074" y="1552"/>
                      <a:pt x="71070" y="1552"/>
                      <a:pt x="71063" y="1552"/>
                    </a:cubicBezTo>
                    <a:cubicBezTo>
                      <a:pt x="71055" y="1552"/>
                      <a:pt x="71048" y="1552"/>
                      <a:pt x="71045" y="1549"/>
                    </a:cubicBezTo>
                    <a:cubicBezTo>
                      <a:pt x="71041" y="1545"/>
                      <a:pt x="71034" y="1545"/>
                      <a:pt x="71030" y="1545"/>
                    </a:cubicBezTo>
                    <a:close/>
                    <a:moveTo>
                      <a:pt x="73525" y="1545"/>
                    </a:moveTo>
                    <a:cubicBezTo>
                      <a:pt x="73518" y="1545"/>
                      <a:pt x="73511" y="1549"/>
                      <a:pt x="73507" y="1552"/>
                    </a:cubicBezTo>
                    <a:cubicBezTo>
                      <a:pt x="73503" y="1556"/>
                      <a:pt x="73500" y="1564"/>
                      <a:pt x="73500" y="1571"/>
                    </a:cubicBezTo>
                    <a:lnTo>
                      <a:pt x="73500" y="2011"/>
                    </a:lnTo>
                    <a:cubicBezTo>
                      <a:pt x="73500" y="2026"/>
                      <a:pt x="73511" y="2036"/>
                      <a:pt x="73525" y="2036"/>
                    </a:cubicBezTo>
                    <a:cubicBezTo>
                      <a:pt x="73780" y="2048"/>
                      <a:pt x="74017" y="2128"/>
                      <a:pt x="74188" y="2259"/>
                    </a:cubicBezTo>
                    <a:cubicBezTo>
                      <a:pt x="74520" y="2510"/>
                      <a:pt x="74698" y="2882"/>
                      <a:pt x="74720" y="3363"/>
                    </a:cubicBezTo>
                    <a:cubicBezTo>
                      <a:pt x="74720" y="3374"/>
                      <a:pt x="74730" y="3384"/>
                      <a:pt x="74742" y="3388"/>
                    </a:cubicBezTo>
                    <a:cubicBezTo>
                      <a:pt x="75063" y="3541"/>
                      <a:pt x="75463" y="3628"/>
                      <a:pt x="75871" y="3628"/>
                    </a:cubicBezTo>
                    <a:cubicBezTo>
                      <a:pt x="76279" y="3628"/>
                      <a:pt x="76680" y="3541"/>
                      <a:pt x="77011" y="3384"/>
                    </a:cubicBezTo>
                    <a:cubicBezTo>
                      <a:pt x="77025" y="3381"/>
                      <a:pt x="77033" y="3374"/>
                      <a:pt x="77036" y="3359"/>
                    </a:cubicBezTo>
                    <a:lnTo>
                      <a:pt x="77036" y="3322"/>
                    </a:lnTo>
                    <a:cubicBezTo>
                      <a:pt x="77040" y="3300"/>
                      <a:pt x="77040" y="3275"/>
                      <a:pt x="77043" y="3253"/>
                    </a:cubicBezTo>
                    <a:cubicBezTo>
                      <a:pt x="77102" y="2729"/>
                      <a:pt x="77357" y="2347"/>
                      <a:pt x="77776" y="2142"/>
                    </a:cubicBezTo>
                    <a:cubicBezTo>
                      <a:pt x="77911" y="2080"/>
                      <a:pt x="78067" y="2041"/>
                      <a:pt x="78235" y="2036"/>
                    </a:cubicBezTo>
                    <a:cubicBezTo>
                      <a:pt x="78249" y="2033"/>
                      <a:pt x="78264" y="2022"/>
                      <a:pt x="78264" y="2008"/>
                    </a:cubicBezTo>
                    <a:lnTo>
                      <a:pt x="78264" y="1574"/>
                    </a:lnTo>
                    <a:cubicBezTo>
                      <a:pt x="78264" y="1560"/>
                      <a:pt x="78249" y="1545"/>
                      <a:pt x="78235" y="1545"/>
                    </a:cubicBezTo>
                    <a:lnTo>
                      <a:pt x="75911" y="1545"/>
                    </a:lnTo>
                    <a:cubicBezTo>
                      <a:pt x="75907" y="1545"/>
                      <a:pt x="75900" y="1545"/>
                      <a:pt x="75897" y="1549"/>
                    </a:cubicBezTo>
                    <a:cubicBezTo>
                      <a:pt x="75893" y="1552"/>
                      <a:pt x="75885" y="1552"/>
                      <a:pt x="75882" y="1552"/>
                    </a:cubicBezTo>
                    <a:cubicBezTo>
                      <a:pt x="75875" y="1552"/>
                      <a:pt x="75871" y="1552"/>
                      <a:pt x="75863" y="1549"/>
                    </a:cubicBezTo>
                    <a:cubicBezTo>
                      <a:pt x="75860" y="1545"/>
                      <a:pt x="75856" y="1545"/>
                      <a:pt x="75853" y="1545"/>
                    </a:cubicBezTo>
                    <a:close/>
                    <a:moveTo>
                      <a:pt x="78344" y="1545"/>
                    </a:moveTo>
                    <a:cubicBezTo>
                      <a:pt x="78336" y="1545"/>
                      <a:pt x="78329" y="1549"/>
                      <a:pt x="78326" y="1556"/>
                    </a:cubicBezTo>
                    <a:cubicBezTo>
                      <a:pt x="78322" y="1560"/>
                      <a:pt x="78319" y="1567"/>
                      <a:pt x="78319" y="1574"/>
                    </a:cubicBezTo>
                    <a:lnTo>
                      <a:pt x="78319" y="2011"/>
                    </a:lnTo>
                    <a:cubicBezTo>
                      <a:pt x="78319" y="2026"/>
                      <a:pt x="78329" y="2036"/>
                      <a:pt x="78344" y="2036"/>
                    </a:cubicBezTo>
                    <a:cubicBezTo>
                      <a:pt x="78599" y="2048"/>
                      <a:pt x="78836" y="2128"/>
                      <a:pt x="79007" y="2259"/>
                    </a:cubicBezTo>
                    <a:cubicBezTo>
                      <a:pt x="79338" y="2510"/>
                      <a:pt x="79516" y="2882"/>
                      <a:pt x="79538" y="3363"/>
                    </a:cubicBezTo>
                    <a:cubicBezTo>
                      <a:pt x="79538" y="3374"/>
                      <a:pt x="79550" y="3384"/>
                      <a:pt x="79560" y="3388"/>
                    </a:cubicBezTo>
                    <a:cubicBezTo>
                      <a:pt x="79885" y="3544"/>
                      <a:pt x="80274" y="3628"/>
                      <a:pt x="80683" y="3628"/>
                    </a:cubicBezTo>
                    <a:cubicBezTo>
                      <a:pt x="81090" y="3628"/>
                      <a:pt x="81491" y="3541"/>
                      <a:pt x="81830" y="3384"/>
                    </a:cubicBezTo>
                    <a:cubicBezTo>
                      <a:pt x="81841" y="3384"/>
                      <a:pt x="81851" y="3374"/>
                      <a:pt x="81855" y="3359"/>
                    </a:cubicBezTo>
                    <a:lnTo>
                      <a:pt x="81855" y="3322"/>
                    </a:lnTo>
                    <a:cubicBezTo>
                      <a:pt x="81859" y="3300"/>
                      <a:pt x="81859" y="3275"/>
                      <a:pt x="81863" y="3253"/>
                    </a:cubicBezTo>
                    <a:cubicBezTo>
                      <a:pt x="81920" y="2729"/>
                      <a:pt x="82176" y="2347"/>
                      <a:pt x="82594" y="2142"/>
                    </a:cubicBezTo>
                    <a:cubicBezTo>
                      <a:pt x="82729" y="2080"/>
                      <a:pt x="82886" y="2041"/>
                      <a:pt x="83053" y="2036"/>
                    </a:cubicBezTo>
                    <a:cubicBezTo>
                      <a:pt x="83068" y="2033"/>
                      <a:pt x="83079" y="2022"/>
                      <a:pt x="83079" y="2008"/>
                    </a:cubicBezTo>
                    <a:lnTo>
                      <a:pt x="83079" y="1574"/>
                    </a:lnTo>
                    <a:cubicBezTo>
                      <a:pt x="83079" y="1560"/>
                      <a:pt x="83068" y="1549"/>
                      <a:pt x="83053" y="1549"/>
                    </a:cubicBezTo>
                    <a:lnTo>
                      <a:pt x="80715" y="1549"/>
                    </a:lnTo>
                    <a:cubicBezTo>
                      <a:pt x="80708" y="1552"/>
                      <a:pt x="80704" y="1552"/>
                      <a:pt x="80701" y="1552"/>
                    </a:cubicBezTo>
                    <a:cubicBezTo>
                      <a:pt x="80693" y="1552"/>
                      <a:pt x="80690" y="1552"/>
                      <a:pt x="80686" y="1549"/>
                    </a:cubicBezTo>
                    <a:lnTo>
                      <a:pt x="80671" y="1549"/>
                    </a:lnTo>
                    <a:lnTo>
                      <a:pt x="78344" y="1545"/>
                    </a:lnTo>
                    <a:close/>
                    <a:moveTo>
                      <a:pt x="83163" y="1549"/>
                    </a:moveTo>
                    <a:cubicBezTo>
                      <a:pt x="83156" y="1549"/>
                      <a:pt x="83149" y="1552"/>
                      <a:pt x="83144" y="1556"/>
                    </a:cubicBezTo>
                    <a:cubicBezTo>
                      <a:pt x="83137" y="1564"/>
                      <a:pt x="83137" y="1567"/>
                      <a:pt x="83137" y="1577"/>
                    </a:cubicBezTo>
                    <a:lnTo>
                      <a:pt x="83137" y="2011"/>
                    </a:lnTo>
                    <a:cubicBezTo>
                      <a:pt x="83137" y="2026"/>
                      <a:pt x="83149" y="2036"/>
                      <a:pt x="83163" y="2036"/>
                    </a:cubicBezTo>
                    <a:cubicBezTo>
                      <a:pt x="83418" y="2048"/>
                      <a:pt x="83655" y="2128"/>
                      <a:pt x="83826" y="2259"/>
                    </a:cubicBezTo>
                    <a:cubicBezTo>
                      <a:pt x="84154" y="2510"/>
                      <a:pt x="84336" y="2882"/>
                      <a:pt x="84358" y="3363"/>
                    </a:cubicBezTo>
                    <a:cubicBezTo>
                      <a:pt x="84358" y="3374"/>
                      <a:pt x="84368" y="3381"/>
                      <a:pt x="84379" y="3388"/>
                    </a:cubicBezTo>
                    <a:cubicBezTo>
                      <a:pt x="84700" y="3541"/>
                      <a:pt x="85101" y="3628"/>
                      <a:pt x="85509" y="3628"/>
                    </a:cubicBezTo>
                    <a:cubicBezTo>
                      <a:pt x="85913" y="3628"/>
                      <a:pt x="86318" y="3541"/>
                      <a:pt x="86649" y="3384"/>
                    </a:cubicBezTo>
                    <a:cubicBezTo>
                      <a:pt x="86659" y="3381"/>
                      <a:pt x="86671" y="3374"/>
                      <a:pt x="86671" y="3359"/>
                    </a:cubicBezTo>
                    <a:lnTo>
                      <a:pt x="86674" y="3326"/>
                    </a:lnTo>
                    <a:cubicBezTo>
                      <a:pt x="86678" y="3300"/>
                      <a:pt x="86678" y="3279"/>
                      <a:pt x="86681" y="3253"/>
                    </a:cubicBezTo>
                    <a:cubicBezTo>
                      <a:pt x="86740" y="2729"/>
                      <a:pt x="86995" y="2347"/>
                      <a:pt x="87414" y="2142"/>
                    </a:cubicBezTo>
                    <a:cubicBezTo>
                      <a:pt x="87545" y="2080"/>
                      <a:pt x="87705" y="2041"/>
                      <a:pt x="87873" y="2036"/>
                    </a:cubicBezTo>
                    <a:cubicBezTo>
                      <a:pt x="87887" y="2033"/>
                      <a:pt x="87898" y="2022"/>
                      <a:pt x="87898" y="2008"/>
                    </a:cubicBezTo>
                    <a:lnTo>
                      <a:pt x="87898" y="1582"/>
                    </a:lnTo>
                    <a:cubicBezTo>
                      <a:pt x="87898" y="1567"/>
                      <a:pt x="87887" y="1552"/>
                      <a:pt x="87873" y="1552"/>
                    </a:cubicBezTo>
                    <a:lnTo>
                      <a:pt x="85519" y="1552"/>
                    </a:lnTo>
                    <a:cubicBezTo>
                      <a:pt x="85512" y="1552"/>
                      <a:pt x="85509" y="1552"/>
                      <a:pt x="85494" y="1549"/>
                    </a:cubicBezTo>
                    <a:close/>
                    <a:moveTo>
                      <a:pt x="1199" y="4273"/>
                    </a:moveTo>
                    <a:cubicBezTo>
                      <a:pt x="1279" y="4273"/>
                      <a:pt x="1366" y="4284"/>
                      <a:pt x="1446" y="4309"/>
                    </a:cubicBezTo>
                    <a:cubicBezTo>
                      <a:pt x="1865" y="4462"/>
                      <a:pt x="2109" y="4921"/>
                      <a:pt x="2004" y="5348"/>
                    </a:cubicBezTo>
                    <a:cubicBezTo>
                      <a:pt x="1909" y="5741"/>
                      <a:pt x="1581" y="6145"/>
                      <a:pt x="1196" y="6145"/>
                    </a:cubicBezTo>
                    <a:cubicBezTo>
                      <a:pt x="1122" y="6145"/>
                      <a:pt x="1050" y="6131"/>
                      <a:pt x="977" y="6101"/>
                    </a:cubicBezTo>
                    <a:cubicBezTo>
                      <a:pt x="540" y="5923"/>
                      <a:pt x="263" y="5358"/>
                      <a:pt x="394" y="4914"/>
                    </a:cubicBezTo>
                    <a:cubicBezTo>
                      <a:pt x="510" y="4524"/>
                      <a:pt x="824" y="4273"/>
                      <a:pt x="1199" y="4273"/>
                    </a:cubicBezTo>
                    <a:close/>
                    <a:moveTo>
                      <a:pt x="6014" y="4273"/>
                    </a:moveTo>
                    <a:cubicBezTo>
                      <a:pt x="6098" y="4273"/>
                      <a:pt x="6185" y="4284"/>
                      <a:pt x="6266" y="4309"/>
                    </a:cubicBezTo>
                    <a:cubicBezTo>
                      <a:pt x="6681" y="4462"/>
                      <a:pt x="6928" y="4921"/>
                      <a:pt x="6823" y="5348"/>
                    </a:cubicBezTo>
                    <a:cubicBezTo>
                      <a:pt x="6728" y="5741"/>
                      <a:pt x="6397" y="6145"/>
                      <a:pt x="6014" y="6145"/>
                    </a:cubicBezTo>
                    <a:cubicBezTo>
                      <a:pt x="5941" y="6145"/>
                      <a:pt x="5868" y="6131"/>
                      <a:pt x="5795" y="6101"/>
                    </a:cubicBezTo>
                    <a:cubicBezTo>
                      <a:pt x="5358" y="5923"/>
                      <a:pt x="5081" y="5358"/>
                      <a:pt x="5212" y="4914"/>
                    </a:cubicBezTo>
                    <a:cubicBezTo>
                      <a:pt x="5330" y="4524"/>
                      <a:pt x="5642" y="4273"/>
                      <a:pt x="6014" y="4273"/>
                    </a:cubicBezTo>
                    <a:close/>
                    <a:moveTo>
                      <a:pt x="10833" y="4273"/>
                    </a:moveTo>
                    <a:cubicBezTo>
                      <a:pt x="10916" y="4273"/>
                      <a:pt x="11004" y="4284"/>
                      <a:pt x="11084" y="4309"/>
                    </a:cubicBezTo>
                    <a:cubicBezTo>
                      <a:pt x="11499" y="4462"/>
                      <a:pt x="11743" y="4921"/>
                      <a:pt x="11642" y="5348"/>
                    </a:cubicBezTo>
                    <a:cubicBezTo>
                      <a:pt x="11547" y="5741"/>
                      <a:pt x="11215" y="6145"/>
                      <a:pt x="10833" y="6145"/>
                    </a:cubicBezTo>
                    <a:cubicBezTo>
                      <a:pt x="10760" y="6145"/>
                      <a:pt x="10687" y="6131"/>
                      <a:pt x="10615" y="6101"/>
                    </a:cubicBezTo>
                    <a:cubicBezTo>
                      <a:pt x="10178" y="5923"/>
                      <a:pt x="9901" y="5358"/>
                      <a:pt x="10032" y="4914"/>
                    </a:cubicBezTo>
                    <a:cubicBezTo>
                      <a:pt x="10148" y="4524"/>
                      <a:pt x="10462" y="4273"/>
                      <a:pt x="10833" y="4273"/>
                    </a:cubicBezTo>
                    <a:close/>
                    <a:moveTo>
                      <a:pt x="15652" y="4273"/>
                    </a:moveTo>
                    <a:cubicBezTo>
                      <a:pt x="15736" y="4273"/>
                      <a:pt x="15820" y="4284"/>
                      <a:pt x="15903" y="4309"/>
                    </a:cubicBezTo>
                    <a:cubicBezTo>
                      <a:pt x="16319" y="4462"/>
                      <a:pt x="16563" y="4921"/>
                      <a:pt x="16460" y="5348"/>
                    </a:cubicBezTo>
                    <a:cubicBezTo>
                      <a:pt x="16362" y="5741"/>
                      <a:pt x="16035" y="6145"/>
                      <a:pt x="15652" y="6145"/>
                    </a:cubicBezTo>
                    <a:cubicBezTo>
                      <a:pt x="15579" y="6145"/>
                      <a:pt x="15502" y="6131"/>
                      <a:pt x="15433" y="6101"/>
                    </a:cubicBezTo>
                    <a:cubicBezTo>
                      <a:pt x="14996" y="5923"/>
                      <a:pt x="14719" y="5358"/>
                      <a:pt x="14850" y="4914"/>
                    </a:cubicBezTo>
                    <a:cubicBezTo>
                      <a:pt x="14967" y="4524"/>
                      <a:pt x="15280" y="4273"/>
                      <a:pt x="15652" y="4273"/>
                    </a:cubicBezTo>
                    <a:close/>
                    <a:moveTo>
                      <a:pt x="20471" y="4273"/>
                    </a:moveTo>
                    <a:cubicBezTo>
                      <a:pt x="20554" y="4273"/>
                      <a:pt x="20638" y="4284"/>
                      <a:pt x="20722" y="4309"/>
                    </a:cubicBezTo>
                    <a:cubicBezTo>
                      <a:pt x="21137" y="4462"/>
                      <a:pt x="21381" y="4921"/>
                      <a:pt x="21280" y="5348"/>
                    </a:cubicBezTo>
                    <a:cubicBezTo>
                      <a:pt x="21181" y="5741"/>
                      <a:pt x="20853" y="6145"/>
                      <a:pt x="20471" y="6145"/>
                    </a:cubicBezTo>
                    <a:cubicBezTo>
                      <a:pt x="20398" y="6145"/>
                      <a:pt x="20321" y="6131"/>
                      <a:pt x="20252" y="6101"/>
                    </a:cubicBezTo>
                    <a:cubicBezTo>
                      <a:pt x="19815" y="5923"/>
                      <a:pt x="19538" y="5358"/>
                      <a:pt x="19669" y="4914"/>
                    </a:cubicBezTo>
                    <a:cubicBezTo>
                      <a:pt x="19786" y="4524"/>
                      <a:pt x="20099" y="4273"/>
                      <a:pt x="20471" y="4273"/>
                    </a:cubicBezTo>
                    <a:close/>
                    <a:moveTo>
                      <a:pt x="25289" y="4273"/>
                    </a:moveTo>
                    <a:cubicBezTo>
                      <a:pt x="25373" y="4273"/>
                      <a:pt x="25457" y="4284"/>
                      <a:pt x="25541" y="4309"/>
                    </a:cubicBezTo>
                    <a:cubicBezTo>
                      <a:pt x="25956" y="4462"/>
                      <a:pt x="26200" y="4921"/>
                      <a:pt x="26098" y="5348"/>
                    </a:cubicBezTo>
                    <a:cubicBezTo>
                      <a:pt x="26000" y="5741"/>
                      <a:pt x="25672" y="6145"/>
                      <a:pt x="25289" y="6145"/>
                    </a:cubicBezTo>
                    <a:cubicBezTo>
                      <a:pt x="25217" y="6145"/>
                      <a:pt x="25140" y="6131"/>
                      <a:pt x="25067" y="6101"/>
                    </a:cubicBezTo>
                    <a:cubicBezTo>
                      <a:pt x="24634" y="5923"/>
                      <a:pt x="24357" y="5358"/>
                      <a:pt x="24488" y="4914"/>
                    </a:cubicBezTo>
                    <a:cubicBezTo>
                      <a:pt x="24605" y="4524"/>
                      <a:pt x="24918" y="4273"/>
                      <a:pt x="25289" y="4273"/>
                    </a:cubicBezTo>
                    <a:close/>
                    <a:moveTo>
                      <a:pt x="30109" y="4273"/>
                    </a:moveTo>
                    <a:cubicBezTo>
                      <a:pt x="30192" y="4273"/>
                      <a:pt x="30276" y="4284"/>
                      <a:pt x="30360" y="4309"/>
                    </a:cubicBezTo>
                    <a:cubicBezTo>
                      <a:pt x="30775" y="4462"/>
                      <a:pt x="31019" y="4921"/>
                      <a:pt x="30917" y="5348"/>
                    </a:cubicBezTo>
                    <a:cubicBezTo>
                      <a:pt x="30818" y="5741"/>
                      <a:pt x="30491" y="6145"/>
                      <a:pt x="30109" y="6145"/>
                    </a:cubicBezTo>
                    <a:cubicBezTo>
                      <a:pt x="30035" y="6145"/>
                      <a:pt x="29959" y="6131"/>
                      <a:pt x="29886" y="6101"/>
                    </a:cubicBezTo>
                    <a:cubicBezTo>
                      <a:pt x="29453" y="5923"/>
                      <a:pt x="29176" y="5358"/>
                      <a:pt x="29307" y="4914"/>
                    </a:cubicBezTo>
                    <a:cubicBezTo>
                      <a:pt x="29420" y="4524"/>
                      <a:pt x="29737" y="4273"/>
                      <a:pt x="30109" y="4273"/>
                    </a:cubicBezTo>
                    <a:close/>
                    <a:moveTo>
                      <a:pt x="34927" y="4273"/>
                    </a:moveTo>
                    <a:cubicBezTo>
                      <a:pt x="35011" y="4273"/>
                      <a:pt x="35095" y="4284"/>
                      <a:pt x="35179" y="4309"/>
                    </a:cubicBezTo>
                    <a:cubicBezTo>
                      <a:pt x="35594" y="4462"/>
                      <a:pt x="35838" y="4921"/>
                      <a:pt x="35732" y="5348"/>
                    </a:cubicBezTo>
                    <a:cubicBezTo>
                      <a:pt x="35638" y="5741"/>
                      <a:pt x="35310" y="6145"/>
                      <a:pt x="34927" y="6145"/>
                    </a:cubicBezTo>
                    <a:cubicBezTo>
                      <a:pt x="34851" y="6145"/>
                      <a:pt x="34778" y="6131"/>
                      <a:pt x="34705" y="6101"/>
                    </a:cubicBezTo>
                    <a:cubicBezTo>
                      <a:pt x="34271" y="5923"/>
                      <a:pt x="33994" y="5358"/>
                      <a:pt x="34125" y="4914"/>
                    </a:cubicBezTo>
                    <a:cubicBezTo>
                      <a:pt x="34239" y="4524"/>
                      <a:pt x="34556" y="4273"/>
                      <a:pt x="34927" y="4273"/>
                    </a:cubicBezTo>
                    <a:close/>
                    <a:moveTo>
                      <a:pt x="39746" y="4273"/>
                    </a:moveTo>
                    <a:cubicBezTo>
                      <a:pt x="39829" y="4273"/>
                      <a:pt x="39913" y="4284"/>
                      <a:pt x="39997" y="4309"/>
                    </a:cubicBezTo>
                    <a:cubicBezTo>
                      <a:pt x="40412" y="4462"/>
                      <a:pt x="40656" y="4921"/>
                      <a:pt x="40551" y="5348"/>
                    </a:cubicBezTo>
                    <a:cubicBezTo>
                      <a:pt x="40456" y="5741"/>
                      <a:pt x="40128" y="6145"/>
                      <a:pt x="39746" y="6145"/>
                    </a:cubicBezTo>
                    <a:cubicBezTo>
                      <a:pt x="39669" y="6145"/>
                      <a:pt x="39597" y="6131"/>
                      <a:pt x="39523" y="6101"/>
                    </a:cubicBezTo>
                    <a:cubicBezTo>
                      <a:pt x="39091" y="5923"/>
                      <a:pt x="38810" y="5358"/>
                      <a:pt x="38945" y="4914"/>
                    </a:cubicBezTo>
                    <a:cubicBezTo>
                      <a:pt x="39057" y="4524"/>
                      <a:pt x="39375" y="4273"/>
                      <a:pt x="39746" y="4273"/>
                    </a:cubicBezTo>
                    <a:close/>
                    <a:moveTo>
                      <a:pt x="44565" y="4273"/>
                    </a:moveTo>
                    <a:cubicBezTo>
                      <a:pt x="44649" y="4273"/>
                      <a:pt x="44733" y="4284"/>
                      <a:pt x="44816" y="4309"/>
                    </a:cubicBezTo>
                    <a:cubicBezTo>
                      <a:pt x="45232" y="4462"/>
                      <a:pt x="45476" y="4921"/>
                      <a:pt x="45370" y="5348"/>
                    </a:cubicBezTo>
                    <a:cubicBezTo>
                      <a:pt x="45275" y="5741"/>
                      <a:pt x="44948" y="6145"/>
                      <a:pt x="44561" y="6145"/>
                    </a:cubicBezTo>
                    <a:cubicBezTo>
                      <a:pt x="44489" y="6145"/>
                      <a:pt x="44415" y="6131"/>
                      <a:pt x="44343" y="6101"/>
                    </a:cubicBezTo>
                    <a:cubicBezTo>
                      <a:pt x="43909" y="5923"/>
                      <a:pt x="43628" y="5358"/>
                      <a:pt x="43760" y="4914"/>
                    </a:cubicBezTo>
                    <a:cubicBezTo>
                      <a:pt x="43877" y="4524"/>
                      <a:pt x="44193" y="4273"/>
                      <a:pt x="44565" y="4273"/>
                    </a:cubicBezTo>
                    <a:close/>
                    <a:moveTo>
                      <a:pt x="49384" y="4273"/>
                    </a:moveTo>
                    <a:cubicBezTo>
                      <a:pt x="49464" y="4273"/>
                      <a:pt x="49551" y="4284"/>
                      <a:pt x="49631" y="4309"/>
                    </a:cubicBezTo>
                    <a:cubicBezTo>
                      <a:pt x="50050" y="4462"/>
                      <a:pt x="50294" y="4921"/>
                      <a:pt x="50188" y="5348"/>
                    </a:cubicBezTo>
                    <a:cubicBezTo>
                      <a:pt x="50094" y="5741"/>
                      <a:pt x="49766" y="6145"/>
                      <a:pt x="49380" y="6145"/>
                    </a:cubicBezTo>
                    <a:cubicBezTo>
                      <a:pt x="49307" y="6145"/>
                      <a:pt x="49235" y="6131"/>
                      <a:pt x="49161" y="6101"/>
                    </a:cubicBezTo>
                    <a:cubicBezTo>
                      <a:pt x="48724" y="5923"/>
                      <a:pt x="48448" y="5358"/>
                      <a:pt x="48579" y="4914"/>
                    </a:cubicBezTo>
                    <a:cubicBezTo>
                      <a:pt x="48695" y="4524"/>
                      <a:pt x="49012" y="4273"/>
                      <a:pt x="49384" y="4273"/>
                    </a:cubicBezTo>
                    <a:close/>
                    <a:moveTo>
                      <a:pt x="54202" y="4273"/>
                    </a:moveTo>
                    <a:cubicBezTo>
                      <a:pt x="54283" y="4273"/>
                      <a:pt x="54370" y="4284"/>
                      <a:pt x="54450" y="4309"/>
                    </a:cubicBezTo>
                    <a:cubicBezTo>
                      <a:pt x="54869" y="4462"/>
                      <a:pt x="55113" y="4921"/>
                      <a:pt x="55008" y="5348"/>
                    </a:cubicBezTo>
                    <a:cubicBezTo>
                      <a:pt x="54913" y="5741"/>
                      <a:pt x="54585" y="6145"/>
                      <a:pt x="54199" y="6145"/>
                    </a:cubicBezTo>
                    <a:cubicBezTo>
                      <a:pt x="54126" y="6145"/>
                      <a:pt x="54053" y="6131"/>
                      <a:pt x="53980" y="6101"/>
                    </a:cubicBezTo>
                    <a:cubicBezTo>
                      <a:pt x="53543" y="5923"/>
                      <a:pt x="53266" y="5358"/>
                      <a:pt x="53397" y="4914"/>
                    </a:cubicBezTo>
                    <a:cubicBezTo>
                      <a:pt x="53514" y="4524"/>
                      <a:pt x="53827" y="4273"/>
                      <a:pt x="54202" y="4273"/>
                    </a:cubicBezTo>
                    <a:close/>
                    <a:moveTo>
                      <a:pt x="59022" y="4273"/>
                    </a:moveTo>
                    <a:cubicBezTo>
                      <a:pt x="59101" y="4273"/>
                      <a:pt x="59189" y="4284"/>
                      <a:pt x="59269" y="4309"/>
                    </a:cubicBezTo>
                    <a:cubicBezTo>
                      <a:pt x="59688" y="4462"/>
                      <a:pt x="59932" y="4921"/>
                      <a:pt x="59826" y="5348"/>
                    </a:cubicBezTo>
                    <a:cubicBezTo>
                      <a:pt x="59731" y="5741"/>
                      <a:pt x="59400" y="6145"/>
                      <a:pt x="59017" y="6145"/>
                    </a:cubicBezTo>
                    <a:cubicBezTo>
                      <a:pt x="58945" y="6145"/>
                      <a:pt x="58872" y="6131"/>
                      <a:pt x="58799" y="6101"/>
                    </a:cubicBezTo>
                    <a:cubicBezTo>
                      <a:pt x="58362" y="5923"/>
                      <a:pt x="58085" y="5358"/>
                      <a:pt x="58217" y="4914"/>
                    </a:cubicBezTo>
                    <a:cubicBezTo>
                      <a:pt x="58333" y="4524"/>
                      <a:pt x="58646" y="4273"/>
                      <a:pt x="59022" y="4273"/>
                    </a:cubicBezTo>
                    <a:close/>
                    <a:moveTo>
                      <a:pt x="63837" y="4273"/>
                    </a:moveTo>
                    <a:cubicBezTo>
                      <a:pt x="63921" y="4273"/>
                      <a:pt x="64004" y="4284"/>
                      <a:pt x="64087" y="4309"/>
                    </a:cubicBezTo>
                    <a:cubicBezTo>
                      <a:pt x="64503" y="4462"/>
                      <a:pt x="64747" y="4921"/>
                      <a:pt x="64645" y="5348"/>
                    </a:cubicBezTo>
                    <a:cubicBezTo>
                      <a:pt x="64551" y="5741"/>
                      <a:pt x="64219" y="6145"/>
                      <a:pt x="63837" y="6145"/>
                    </a:cubicBezTo>
                    <a:cubicBezTo>
                      <a:pt x="63764" y="6145"/>
                      <a:pt x="63691" y="6131"/>
                      <a:pt x="63618" y="6101"/>
                    </a:cubicBezTo>
                    <a:cubicBezTo>
                      <a:pt x="63181" y="5923"/>
                      <a:pt x="62904" y="5358"/>
                      <a:pt x="63035" y="4914"/>
                    </a:cubicBezTo>
                    <a:cubicBezTo>
                      <a:pt x="63152" y="4524"/>
                      <a:pt x="63465" y="4273"/>
                      <a:pt x="63837" y="4273"/>
                    </a:cubicBezTo>
                    <a:close/>
                    <a:moveTo>
                      <a:pt x="68655" y="4273"/>
                    </a:moveTo>
                    <a:cubicBezTo>
                      <a:pt x="68739" y="4273"/>
                      <a:pt x="68823" y="4284"/>
                      <a:pt x="68907" y="4309"/>
                    </a:cubicBezTo>
                    <a:cubicBezTo>
                      <a:pt x="69322" y="4462"/>
                      <a:pt x="69566" y="4921"/>
                      <a:pt x="69464" y="5348"/>
                    </a:cubicBezTo>
                    <a:cubicBezTo>
                      <a:pt x="69369" y="5741"/>
                      <a:pt x="69038" y="6145"/>
                      <a:pt x="68655" y="6145"/>
                    </a:cubicBezTo>
                    <a:cubicBezTo>
                      <a:pt x="68582" y="6145"/>
                      <a:pt x="68510" y="6131"/>
                      <a:pt x="68436" y="6101"/>
                    </a:cubicBezTo>
                    <a:cubicBezTo>
                      <a:pt x="67999" y="5923"/>
                      <a:pt x="67723" y="5358"/>
                      <a:pt x="67854" y="4914"/>
                    </a:cubicBezTo>
                    <a:cubicBezTo>
                      <a:pt x="67971" y="4524"/>
                      <a:pt x="68283" y="4273"/>
                      <a:pt x="68655" y="4273"/>
                    </a:cubicBezTo>
                    <a:close/>
                    <a:moveTo>
                      <a:pt x="73474" y="4273"/>
                    </a:moveTo>
                    <a:cubicBezTo>
                      <a:pt x="73558" y="4273"/>
                      <a:pt x="73642" y="4284"/>
                      <a:pt x="73725" y="4309"/>
                    </a:cubicBezTo>
                    <a:cubicBezTo>
                      <a:pt x="74140" y="4462"/>
                      <a:pt x="74385" y="4921"/>
                      <a:pt x="74283" y="5348"/>
                    </a:cubicBezTo>
                    <a:cubicBezTo>
                      <a:pt x="74184" y="5741"/>
                      <a:pt x="73856" y="6145"/>
                      <a:pt x="73474" y="6145"/>
                    </a:cubicBezTo>
                    <a:cubicBezTo>
                      <a:pt x="73402" y="6145"/>
                      <a:pt x="73325" y="6131"/>
                      <a:pt x="73256" y="6101"/>
                    </a:cubicBezTo>
                    <a:cubicBezTo>
                      <a:pt x="72819" y="5923"/>
                      <a:pt x="72542" y="5358"/>
                      <a:pt x="72673" y="4914"/>
                    </a:cubicBezTo>
                    <a:cubicBezTo>
                      <a:pt x="72790" y="4524"/>
                      <a:pt x="73103" y="4273"/>
                      <a:pt x="73474" y="4273"/>
                    </a:cubicBezTo>
                    <a:close/>
                    <a:moveTo>
                      <a:pt x="78293" y="4273"/>
                    </a:moveTo>
                    <a:cubicBezTo>
                      <a:pt x="78377" y="4273"/>
                      <a:pt x="78461" y="4284"/>
                      <a:pt x="78544" y="4309"/>
                    </a:cubicBezTo>
                    <a:cubicBezTo>
                      <a:pt x="78960" y="4462"/>
                      <a:pt x="79204" y="4921"/>
                      <a:pt x="79101" y="5348"/>
                    </a:cubicBezTo>
                    <a:cubicBezTo>
                      <a:pt x="79003" y="5741"/>
                      <a:pt x="78676" y="6145"/>
                      <a:pt x="78293" y="6145"/>
                    </a:cubicBezTo>
                    <a:cubicBezTo>
                      <a:pt x="78220" y="6145"/>
                      <a:pt x="78144" y="6131"/>
                      <a:pt x="78071" y="6101"/>
                    </a:cubicBezTo>
                    <a:cubicBezTo>
                      <a:pt x="77637" y="5923"/>
                      <a:pt x="77361" y="5358"/>
                      <a:pt x="77492" y="4914"/>
                    </a:cubicBezTo>
                    <a:cubicBezTo>
                      <a:pt x="77608" y="4524"/>
                      <a:pt x="77921" y="4273"/>
                      <a:pt x="78293" y="4273"/>
                    </a:cubicBezTo>
                    <a:close/>
                    <a:moveTo>
                      <a:pt x="83112" y="4273"/>
                    </a:moveTo>
                    <a:cubicBezTo>
                      <a:pt x="83196" y="4273"/>
                      <a:pt x="83280" y="4284"/>
                      <a:pt x="83363" y="4309"/>
                    </a:cubicBezTo>
                    <a:cubicBezTo>
                      <a:pt x="83778" y="4462"/>
                      <a:pt x="84023" y="4921"/>
                      <a:pt x="83917" y="5348"/>
                    </a:cubicBezTo>
                    <a:cubicBezTo>
                      <a:pt x="83822" y="5741"/>
                      <a:pt x="83494" y="6145"/>
                      <a:pt x="83112" y="6145"/>
                    </a:cubicBezTo>
                    <a:cubicBezTo>
                      <a:pt x="83039" y="6145"/>
                      <a:pt x="82962" y="6131"/>
                      <a:pt x="82890" y="6101"/>
                    </a:cubicBezTo>
                    <a:cubicBezTo>
                      <a:pt x="82456" y="5923"/>
                      <a:pt x="82179" y="5358"/>
                      <a:pt x="82310" y="4914"/>
                    </a:cubicBezTo>
                    <a:cubicBezTo>
                      <a:pt x="82423" y="4524"/>
                      <a:pt x="82740" y="4273"/>
                      <a:pt x="83112" y="4273"/>
                    </a:cubicBezTo>
                    <a:close/>
                    <a:moveTo>
                      <a:pt x="87930" y="4273"/>
                    </a:moveTo>
                    <a:cubicBezTo>
                      <a:pt x="88014" y="4273"/>
                      <a:pt x="88098" y="4284"/>
                      <a:pt x="88182" y="4309"/>
                    </a:cubicBezTo>
                    <a:cubicBezTo>
                      <a:pt x="88597" y="4462"/>
                      <a:pt x="88841" y="4921"/>
                      <a:pt x="88735" y="5348"/>
                    </a:cubicBezTo>
                    <a:cubicBezTo>
                      <a:pt x="88641" y="5741"/>
                      <a:pt x="88313" y="6145"/>
                      <a:pt x="87930" y="6145"/>
                    </a:cubicBezTo>
                    <a:cubicBezTo>
                      <a:pt x="87854" y="6145"/>
                      <a:pt x="87782" y="6131"/>
                      <a:pt x="87708" y="6101"/>
                    </a:cubicBezTo>
                    <a:cubicBezTo>
                      <a:pt x="87275" y="5923"/>
                      <a:pt x="86995" y="5358"/>
                      <a:pt x="87130" y="4914"/>
                    </a:cubicBezTo>
                    <a:cubicBezTo>
                      <a:pt x="87242" y="4524"/>
                      <a:pt x="87559" y="4273"/>
                      <a:pt x="87930" y="4273"/>
                    </a:cubicBezTo>
                    <a:close/>
                    <a:moveTo>
                      <a:pt x="1174" y="2969"/>
                    </a:moveTo>
                    <a:cubicBezTo>
                      <a:pt x="1152" y="2969"/>
                      <a:pt x="1130" y="2973"/>
                      <a:pt x="1108" y="2973"/>
                    </a:cubicBezTo>
                    <a:cubicBezTo>
                      <a:pt x="606" y="3002"/>
                      <a:pt x="194" y="3293"/>
                      <a:pt x="4" y="3752"/>
                    </a:cubicBezTo>
                    <a:cubicBezTo>
                      <a:pt x="1" y="3756"/>
                      <a:pt x="1" y="3759"/>
                      <a:pt x="1" y="3763"/>
                    </a:cubicBezTo>
                    <a:lnTo>
                      <a:pt x="4" y="3850"/>
                    </a:lnTo>
                    <a:cubicBezTo>
                      <a:pt x="4" y="4015"/>
                      <a:pt x="8" y="4183"/>
                      <a:pt x="8" y="4349"/>
                    </a:cubicBezTo>
                    <a:cubicBezTo>
                      <a:pt x="8" y="4572"/>
                      <a:pt x="11" y="4798"/>
                      <a:pt x="15" y="5020"/>
                    </a:cubicBezTo>
                    <a:cubicBezTo>
                      <a:pt x="29" y="5566"/>
                      <a:pt x="314" y="6084"/>
                      <a:pt x="740" y="6335"/>
                    </a:cubicBezTo>
                    <a:cubicBezTo>
                      <a:pt x="904" y="6429"/>
                      <a:pt x="1071" y="6481"/>
                      <a:pt x="1243" y="6481"/>
                    </a:cubicBezTo>
                    <a:cubicBezTo>
                      <a:pt x="1556" y="6481"/>
                      <a:pt x="1851" y="6309"/>
                      <a:pt x="2055" y="6018"/>
                    </a:cubicBezTo>
                    <a:cubicBezTo>
                      <a:pt x="2339" y="5603"/>
                      <a:pt x="2368" y="5173"/>
                      <a:pt x="2371" y="4655"/>
                    </a:cubicBezTo>
                    <a:cubicBezTo>
                      <a:pt x="2376" y="4412"/>
                      <a:pt x="2379" y="4168"/>
                      <a:pt x="2383" y="3924"/>
                    </a:cubicBezTo>
                    <a:lnTo>
                      <a:pt x="2386" y="3767"/>
                    </a:lnTo>
                    <a:cubicBezTo>
                      <a:pt x="2386" y="3763"/>
                      <a:pt x="2383" y="3756"/>
                      <a:pt x="2383" y="3752"/>
                    </a:cubicBezTo>
                    <a:cubicBezTo>
                      <a:pt x="2102" y="3265"/>
                      <a:pt x="1650" y="2969"/>
                      <a:pt x="1174" y="2969"/>
                    </a:cubicBezTo>
                    <a:close/>
                    <a:moveTo>
                      <a:pt x="5992" y="2969"/>
                    </a:moveTo>
                    <a:cubicBezTo>
                      <a:pt x="5970" y="2969"/>
                      <a:pt x="5948" y="2973"/>
                      <a:pt x="5927" y="2973"/>
                    </a:cubicBezTo>
                    <a:cubicBezTo>
                      <a:pt x="5424" y="3002"/>
                      <a:pt x="5012" y="3293"/>
                      <a:pt x="4823" y="3752"/>
                    </a:cubicBezTo>
                    <a:cubicBezTo>
                      <a:pt x="4819" y="3756"/>
                      <a:pt x="4819" y="3767"/>
                      <a:pt x="4819" y="3771"/>
                    </a:cubicBezTo>
                    <a:lnTo>
                      <a:pt x="4823" y="3850"/>
                    </a:lnTo>
                    <a:cubicBezTo>
                      <a:pt x="4823" y="4018"/>
                      <a:pt x="4827" y="4186"/>
                      <a:pt x="4827" y="4357"/>
                    </a:cubicBezTo>
                    <a:cubicBezTo>
                      <a:pt x="4827" y="4576"/>
                      <a:pt x="4830" y="4798"/>
                      <a:pt x="4834" y="5020"/>
                    </a:cubicBezTo>
                    <a:cubicBezTo>
                      <a:pt x="4849" y="5566"/>
                      <a:pt x="5133" y="6084"/>
                      <a:pt x="5559" y="6335"/>
                    </a:cubicBezTo>
                    <a:cubicBezTo>
                      <a:pt x="5723" y="6429"/>
                      <a:pt x="5890" y="6481"/>
                      <a:pt x="6061" y="6481"/>
                    </a:cubicBezTo>
                    <a:cubicBezTo>
                      <a:pt x="6375" y="6481"/>
                      <a:pt x="6670" y="6309"/>
                      <a:pt x="6873" y="6018"/>
                    </a:cubicBezTo>
                    <a:cubicBezTo>
                      <a:pt x="7157" y="5603"/>
                      <a:pt x="7187" y="5173"/>
                      <a:pt x="7191" y="4655"/>
                    </a:cubicBezTo>
                    <a:cubicBezTo>
                      <a:pt x="7194" y="4412"/>
                      <a:pt x="7198" y="4164"/>
                      <a:pt x="7201" y="3920"/>
                    </a:cubicBezTo>
                    <a:lnTo>
                      <a:pt x="7205" y="3767"/>
                    </a:lnTo>
                    <a:cubicBezTo>
                      <a:pt x="7205" y="3763"/>
                      <a:pt x="7201" y="3756"/>
                      <a:pt x="7201" y="3752"/>
                    </a:cubicBezTo>
                    <a:cubicBezTo>
                      <a:pt x="6921" y="3265"/>
                      <a:pt x="6469" y="2969"/>
                      <a:pt x="5992" y="2969"/>
                    </a:cubicBezTo>
                    <a:close/>
                    <a:moveTo>
                      <a:pt x="10811" y="2969"/>
                    </a:moveTo>
                    <a:cubicBezTo>
                      <a:pt x="10790" y="2969"/>
                      <a:pt x="10768" y="2973"/>
                      <a:pt x="10746" y="2973"/>
                    </a:cubicBezTo>
                    <a:cubicBezTo>
                      <a:pt x="10243" y="3002"/>
                      <a:pt x="9831" y="3293"/>
                      <a:pt x="9642" y="3749"/>
                    </a:cubicBezTo>
                    <a:cubicBezTo>
                      <a:pt x="9638" y="3752"/>
                      <a:pt x="9638" y="3756"/>
                      <a:pt x="9638" y="3763"/>
                    </a:cubicBezTo>
                    <a:lnTo>
                      <a:pt x="9642" y="3850"/>
                    </a:lnTo>
                    <a:cubicBezTo>
                      <a:pt x="9642" y="4018"/>
                      <a:pt x="9645" y="4190"/>
                      <a:pt x="9645" y="4361"/>
                    </a:cubicBezTo>
                    <a:cubicBezTo>
                      <a:pt x="9645" y="4579"/>
                      <a:pt x="9649" y="4801"/>
                      <a:pt x="9653" y="5020"/>
                    </a:cubicBezTo>
                    <a:cubicBezTo>
                      <a:pt x="9667" y="5566"/>
                      <a:pt x="9951" y="6084"/>
                      <a:pt x="10378" y="6335"/>
                    </a:cubicBezTo>
                    <a:cubicBezTo>
                      <a:pt x="10541" y="6429"/>
                      <a:pt x="10709" y="6481"/>
                      <a:pt x="10880" y="6481"/>
                    </a:cubicBezTo>
                    <a:cubicBezTo>
                      <a:pt x="11193" y="6481"/>
                      <a:pt x="11489" y="6309"/>
                      <a:pt x="11693" y="6018"/>
                    </a:cubicBezTo>
                    <a:cubicBezTo>
                      <a:pt x="11977" y="5603"/>
                      <a:pt x="12006" y="5173"/>
                      <a:pt x="12009" y="4655"/>
                    </a:cubicBezTo>
                    <a:cubicBezTo>
                      <a:pt x="12013" y="4412"/>
                      <a:pt x="12017" y="4168"/>
                      <a:pt x="12020" y="3924"/>
                    </a:cubicBezTo>
                    <a:lnTo>
                      <a:pt x="12024" y="3767"/>
                    </a:lnTo>
                    <a:cubicBezTo>
                      <a:pt x="12024" y="3763"/>
                      <a:pt x="12020" y="3756"/>
                      <a:pt x="12020" y="3752"/>
                    </a:cubicBezTo>
                    <a:cubicBezTo>
                      <a:pt x="11740" y="3265"/>
                      <a:pt x="11288" y="2969"/>
                      <a:pt x="10811" y="2969"/>
                    </a:cubicBezTo>
                    <a:close/>
                    <a:moveTo>
                      <a:pt x="15630" y="2969"/>
                    </a:moveTo>
                    <a:cubicBezTo>
                      <a:pt x="15608" y="2969"/>
                      <a:pt x="15586" y="2973"/>
                      <a:pt x="15561" y="2973"/>
                    </a:cubicBezTo>
                    <a:cubicBezTo>
                      <a:pt x="15062" y="3002"/>
                      <a:pt x="14650" y="3293"/>
                      <a:pt x="14461" y="3752"/>
                    </a:cubicBezTo>
                    <a:cubicBezTo>
                      <a:pt x="14457" y="3756"/>
                      <a:pt x="14457" y="3759"/>
                      <a:pt x="14457" y="3763"/>
                    </a:cubicBezTo>
                    <a:lnTo>
                      <a:pt x="14457" y="3850"/>
                    </a:lnTo>
                    <a:cubicBezTo>
                      <a:pt x="14461" y="4018"/>
                      <a:pt x="14465" y="4190"/>
                      <a:pt x="14465" y="4357"/>
                    </a:cubicBezTo>
                    <a:cubicBezTo>
                      <a:pt x="14465" y="4579"/>
                      <a:pt x="14468" y="4801"/>
                      <a:pt x="14472" y="5020"/>
                    </a:cubicBezTo>
                    <a:cubicBezTo>
                      <a:pt x="14483" y="5566"/>
                      <a:pt x="14771" y="6084"/>
                      <a:pt x="15196" y="6335"/>
                    </a:cubicBezTo>
                    <a:cubicBezTo>
                      <a:pt x="15361" y="6429"/>
                      <a:pt x="15528" y="6481"/>
                      <a:pt x="15699" y="6481"/>
                    </a:cubicBezTo>
                    <a:cubicBezTo>
                      <a:pt x="16013" y="6481"/>
                      <a:pt x="16307" y="6309"/>
                      <a:pt x="16507" y="6018"/>
                    </a:cubicBezTo>
                    <a:cubicBezTo>
                      <a:pt x="16795" y="5603"/>
                      <a:pt x="16821" y="5173"/>
                      <a:pt x="16828" y="4655"/>
                    </a:cubicBezTo>
                    <a:cubicBezTo>
                      <a:pt x="16832" y="4412"/>
                      <a:pt x="16835" y="4168"/>
                      <a:pt x="16839" y="3924"/>
                    </a:cubicBezTo>
                    <a:lnTo>
                      <a:pt x="16843" y="3767"/>
                    </a:lnTo>
                    <a:cubicBezTo>
                      <a:pt x="16843" y="3763"/>
                      <a:pt x="16839" y="3756"/>
                      <a:pt x="16839" y="3752"/>
                    </a:cubicBezTo>
                    <a:cubicBezTo>
                      <a:pt x="16559" y="3265"/>
                      <a:pt x="16107" y="2969"/>
                      <a:pt x="15630" y="2969"/>
                    </a:cubicBezTo>
                    <a:close/>
                    <a:moveTo>
                      <a:pt x="20449" y="2969"/>
                    </a:moveTo>
                    <a:cubicBezTo>
                      <a:pt x="20427" y="2969"/>
                      <a:pt x="20405" y="2973"/>
                      <a:pt x="20379" y="2973"/>
                    </a:cubicBezTo>
                    <a:cubicBezTo>
                      <a:pt x="19881" y="3002"/>
                      <a:pt x="19469" y="3293"/>
                      <a:pt x="19279" y="3752"/>
                    </a:cubicBezTo>
                    <a:cubicBezTo>
                      <a:pt x="19276" y="3756"/>
                      <a:pt x="19276" y="3767"/>
                      <a:pt x="19276" y="3771"/>
                    </a:cubicBezTo>
                    <a:lnTo>
                      <a:pt x="19276" y="3850"/>
                    </a:lnTo>
                    <a:cubicBezTo>
                      <a:pt x="19279" y="4018"/>
                      <a:pt x="19279" y="4186"/>
                      <a:pt x="19283" y="4357"/>
                    </a:cubicBezTo>
                    <a:cubicBezTo>
                      <a:pt x="19283" y="4576"/>
                      <a:pt x="19283" y="4798"/>
                      <a:pt x="19291" y="5020"/>
                    </a:cubicBezTo>
                    <a:cubicBezTo>
                      <a:pt x="19301" y="5566"/>
                      <a:pt x="19585" y="6084"/>
                      <a:pt x="20016" y="6335"/>
                    </a:cubicBezTo>
                    <a:cubicBezTo>
                      <a:pt x="20175" y="6429"/>
                      <a:pt x="20347" y="6481"/>
                      <a:pt x="20518" y="6481"/>
                    </a:cubicBezTo>
                    <a:cubicBezTo>
                      <a:pt x="20828" y="6481"/>
                      <a:pt x="21127" y="6309"/>
                      <a:pt x="21327" y="6018"/>
                    </a:cubicBezTo>
                    <a:cubicBezTo>
                      <a:pt x="21614" y="5603"/>
                      <a:pt x="21640" y="5173"/>
                      <a:pt x="21647" y="4655"/>
                    </a:cubicBezTo>
                    <a:cubicBezTo>
                      <a:pt x="21651" y="4408"/>
                      <a:pt x="21655" y="4161"/>
                      <a:pt x="21658" y="3909"/>
                    </a:cubicBezTo>
                    <a:lnTo>
                      <a:pt x="21662" y="3767"/>
                    </a:lnTo>
                    <a:cubicBezTo>
                      <a:pt x="21662" y="3763"/>
                      <a:pt x="21658" y="3756"/>
                      <a:pt x="21658" y="3752"/>
                    </a:cubicBezTo>
                    <a:cubicBezTo>
                      <a:pt x="21377" y="3265"/>
                      <a:pt x="20926" y="2969"/>
                      <a:pt x="20449" y="2969"/>
                    </a:cubicBezTo>
                    <a:close/>
                    <a:moveTo>
                      <a:pt x="25268" y="2969"/>
                    </a:moveTo>
                    <a:cubicBezTo>
                      <a:pt x="25246" y="2969"/>
                      <a:pt x="25224" y="2973"/>
                      <a:pt x="25198" y="2973"/>
                    </a:cubicBezTo>
                    <a:cubicBezTo>
                      <a:pt x="24699" y="3002"/>
                      <a:pt x="24284" y="3293"/>
                      <a:pt x="24094" y="3752"/>
                    </a:cubicBezTo>
                    <a:lnTo>
                      <a:pt x="24094" y="3763"/>
                    </a:lnTo>
                    <a:lnTo>
                      <a:pt x="24094" y="3850"/>
                    </a:lnTo>
                    <a:cubicBezTo>
                      <a:pt x="24099" y="4018"/>
                      <a:pt x="24099" y="4186"/>
                      <a:pt x="24102" y="4353"/>
                    </a:cubicBezTo>
                    <a:cubicBezTo>
                      <a:pt x="24102" y="4576"/>
                      <a:pt x="24102" y="4798"/>
                      <a:pt x="24109" y="5020"/>
                    </a:cubicBezTo>
                    <a:cubicBezTo>
                      <a:pt x="24121" y="5566"/>
                      <a:pt x="24405" y="6084"/>
                      <a:pt x="24834" y="6335"/>
                    </a:cubicBezTo>
                    <a:cubicBezTo>
                      <a:pt x="24995" y="6429"/>
                      <a:pt x="25165" y="6481"/>
                      <a:pt x="25337" y="6481"/>
                    </a:cubicBezTo>
                    <a:cubicBezTo>
                      <a:pt x="25646" y="6481"/>
                      <a:pt x="25945" y="6309"/>
                      <a:pt x="26145" y="6018"/>
                    </a:cubicBezTo>
                    <a:cubicBezTo>
                      <a:pt x="26433" y="5603"/>
                      <a:pt x="26459" y="5173"/>
                      <a:pt x="26466" y="4655"/>
                    </a:cubicBezTo>
                    <a:cubicBezTo>
                      <a:pt x="26469" y="4419"/>
                      <a:pt x="26473" y="4178"/>
                      <a:pt x="26476" y="3942"/>
                    </a:cubicBezTo>
                    <a:lnTo>
                      <a:pt x="26476" y="3767"/>
                    </a:lnTo>
                    <a:cubicBezTo>
                      <a:pt x="26476" y="3763"/>
                      <a:pt x="26476" y="3756"/>
                      <a:pt x="26473" y="3752"/>
                    </a:cubicBezTo>
                    <a:cubicBezTo>
                      <a:pt x="26197" y="3265"/>
                      <a:pt x="25745" y="2969"/>
                      <a:pt x="25268" y="2969"/>
                    </a:cubicBezTo>
                    <a:close/>
                    <a:moveTo>
                      <a:pt x="30087" y="2969"/>
                    </a:moveTo>
                    <a:cubicBezTo>
                      <a:pt x="30065" y="2969"/>
                      <a:pt x="30043" y="2973"/>
                      <a:pt x="30017" y="2973"/>
                    </a:cubicBezTo>
                    <a:cubicBezTo>
                      <a:pt x="29519" y="3002"/>
                      <a:pt x="29103" y="3293"/>
                      <a:pt x="28914" y="3752"/>
                    </a:cubicBezTo>
                    <a:lnTo>
                      <a:pt x="28914" y="3763"/>
                    </a:lnTo>
                    <a:lnTo>
                      <a:pt x="28914" y="3850"/>
                    </a:lnTo>
                    <a:cubicBezTo>
                      <a:pt x="28917" y="4015"/>
                      <a:pt x="28917" y="4178"/>
                      <a:pt x="28917" y="4346"/>
                    </a:cubicBezTo>
                    <a:cubicBezTo>
                      <a:pt x="28921" y="4568"/>
                      <a:pt x="28921" y="4794"/>
                      <a:pt x="28929" y="5020"/>
                    </a:cubicBezTo>
                    <a:cubicBezTo>
                      <a:pt x="28939" y="5566"/>
                      <a:pt x="29223" y="6084"/>
                      <a:pt x="29653" y="6335"/>
                    </a:cubicBezTo>
                    <a:cubicBezTo>
                      <a:pt x="29813" y="6429"/>
                      <a:pt x="29985" y="6481"/>
                      <a:pt x="30156" y="6481"/>
                    </a:cubicBezTo>
                    <a:cubicBezTo>
                      <a:pt x="30465" y="6481"/>
                      <a:pt x="30760" y="6309"/>
                      <a:pt x="30964" y="6018"/>
                    </a:cubicBezTo>
                    <a:cubicBezTo>
                      <a:pt x="31252" y="5603"/>
                      <a:pt x="31277" y="5173"/>
                      <a:pt x="31284" y="4655"/>
                    </a:cubicBezTo>
                    <a:cubicBezTo>
                      <a:pt x="31284" y="4415"/>
                      <a:pt x="31292" y="4171"/>
                      <a:pt x="31296" y="3931"/>
                    </a:cubicBezTo>
                    <a:lnTo>
                      <a:pt x="31296" y="3767"/>
                    </a:lnTo>
                    <a:cubicBezTo>
                      <a:pt x="31296" y="3763"/>
                      <a:pt x="31296" y="3756"/>
                      <a:pt x="31292" y="3752"/>
                    </a:cubicBezTo>
                    <a:cubicBezTo>
                      <a:pt x="31012" y="3265"/>
                      <a:pt x="30563" y="2969"/>
                      <a:pt x="30087" y="2969"/>
                    </a:cubicBezTo>
                    <a:close/>
                    <a:moveTo>
                      <a:pt x="34905" y="2969"/>
                    </a:moveTo>
                    <a:cubicBezTo>
                      <a:pt x="34883" y="2969"/>
                      <a:pt x="34858" y="2973"/>
                      <a:pt x="34836" y="2973"/>
                    </a:cubicBezTo>
                    <a:cubicBezTo>
                      <a:pt x="34337" y="3002"/>
                      <a:pt x="33922" y="3293"/>
                      <a:pt x="33732" y="3752"/>
                    </a:cubicBezTo>
                    <a:lnTo>
                      <a:pt x="33732" y="3763"/>
                    </a:lnTo>
                    <a:lnTo>
                      <a:pt x="33732" y="3850"/>
                    </a:lnTo>
                    <a:cubicBezTo>
                      <a:pt x="33736" y="4015"/>
                      <a:pt x="33736" y="4183"/>
                      <a:pt x="33736" y="4349"/>
                    </a:cubicBezTo>
                    <a:cubicBezTo>
                      <a:pt x="33740" y="4572"/>
                      <a:pt x="33740" y="4798"/>
                      <a:pt x="33747" y="5020"/>
                    </a:cubicBezTo>
                    <a:cubicBezTo>
                      <a:pt x="33758" y="5566"/>
                      <a:pt x="34042" y="6084"/>
                      <a:pt x="34472" y="6335"/>
                    </a:cubicBezTo>
                    <a:cubicBezTo>
                      <a:pt x="34632" y="6429"/>
                      <a:pt x="34803" y="6481"/>
                      <a:pt x="34974" y="6481"/>
                    </a:cubicBezTo>
                    <a:cubicBezTo>
                      <a:pt x="35284" y="6481"/>
                      <a:pt x="35579" y="6309"/>
                      <a:pt x="35783" y="6018"/>
                    </a:cubicBezTo>
                    <a:cubicBezTo>
                      <a:pt x="36070" y="5603"/>
                      <a:pt x="36097" y="5173"/>
                      <a:pt x="36104" y="4655"/>
                    </a:cubicBezTo>
                    <a:cubicBezTo>
                      <a:pt x="36104" y="4415"/>
                      <a:pt x="36107" y="4171"/>
                      <a:pt x="36114" y="3927"/>
                    </a:cubicBezTo>
                    <a:lnTo>
                      <a:pt x="36114" y="3767"/>
                    </a:lnTo>
                    <a:cubicBezTo>
                      <a:pt x="36114" y="3763"/>
                      <a:pt x="36114" y="3756"/>
                      <a:pt x="36111" y="3752"/>
                    </a:cubicBezTo>
                    <a:cubicBezTo>
                      <a:pt x="35830" y="3265"/>
                      <a:pt x="35379" y="2969"/>
                      <a:pt x="34905" y="2969"/>
                    </a:cubicBezTo>
                    <a:close/>
                    <a:moveTo>
                      <a:pt x="39724" y="2969"/>
                    </a:moveTo>
                    <a:cubicBezTo>
                      <a:pt x="39703" y="2969"/>
                      <a:pt x="39676" y="2973"/>
                      <a:pt x="39655" y="2973"/>
                    </a:cubicBezTo>
                    <a:cubicBezTo>
                      <a:pt x="39152" y="3002"/>
                      <a:pt x="38741" y="3293"/>
                      <a:pt x="38551" y="3752"/>
                    </a:cubicBezTo>
                    <a:lnTo>
                      <a:pt x="38551" y="3763"/>
                    </a:lnTo>
                    <a:lnTo>
                      <a:pt x="38551" y="3850"/>
                    </a:lnTo>
                    <a:cubicBezTo>
                      <a:pt x="38555" y="4018"/>
                      <a:pt x="38555" y="4190"/>
                      <a:pt x="38555" y="4361"/>
                    </a:cubicBezTo>
                    <a:cubicBezTo>
                      <a:pt x="38558" y="4579"/>
                      <a:pt x="38558" y="4801"/>
                      <a:pt x="38566" y="5020"/>
                    </a:cubicBezTo>
                    <a:cubicBezTo>
                      <a:pt x="38577" y="5566"/>
                      <a:pt x="38861" y="6084"/>
                      <a:pt x="39287" y="6335"/>
                    </a:cubicBezTo>
                    <a:cubicBezTo>
                      <a:pt x="39451" y="6429"/>
                      <a:pt x="39622" y="6481"/>
                      <a:pt x="39794" y="6481"/>
                    </a:cubicBezTo>
                    <a:cubicBezTo>
                      <a:pt x="40103" y="6481"/>
                      <a:pt x="40398" y="6309"/>
                      <a:pt x="40602" y="6018"/>
                    </a:cubicBezTo>
                    <a:cubicBezTo>
                      <a:pt x="40890" y="5603"/>
                      <a:pt x="40915" y="5173"/>
                      <a:pt x="40922" y="4655"/>
                    </a:cubicBezTo>
                    <a:cubicBezTo>
                      <a:pt x="40922" y="4412"/>
                      <a:pt x="40926" y="4168"/>
                      <a:pt x="40930" y="3924"/>
                    </a:cubicBezTo>
                    <a:lnTo>
                      <a:pt x="40933" y="3767"/>
                    </a:lnTo>
                    <a:cubicBezTo>
                      <a:pt x="40933" y="3763"/>
                      <a:pt x="40933" y="3756"/>
                      <a:pt x="40930" y="3752"/>
                    </a:cubicBezTo>
                    <a:cubicBezTo>
                      <a:pt x="40649" y="3265"/>
                      <a:pt x="40197" y="2969"/>
                      <a:pt x="39724" y="2969"/>
                    </a:cubicBezTo>
                    <a:close/>
                    <a:moveTo>
                      <a:pt x="44543" y="2969"/>
                    </a:moveTo>
                    <a:cubicBezTo>
                      <a:pt x="44518" y="2969"/>
                      <a:pt x="44496" y="2973"/>
                      <a:pt x="44474" y="2973"/>
                    </a:cubicBezTo>
                    <a:cubicBezTo>
                      <a:pt x="43971" y="3002"/>
                      <a:pt x="43559" y="3293"/>
                      <a:pt x="43370" y="3749"/>
                    </a:cubicBezTo>
                    <a:lnTo>
                      <a:pt x="43370" y="3771"/>
                    </a:lnTo>
                    <a:lnTo>
                      <a:pt x="43370" y="3850"/>
                    </a:lnTo>
                    <a:cubicBezTo>
                      <a:pt x="43374" y="4018"/>
                      <a:pt x="43374" y="4186"/>
                      <a:pt x="43374" y="4353"/>
                    </a:cubicBezTo>
                    <a:cubicBezTo>
                      <a:pt x="43378" y="4576"/>
                      <a:pt x="43378" y="4798"/>
                      <a:pt x="43381" y="5020"/>
                    </a:cubicBezTo>
                    <a:cubicBezTo>
                      <a:pt x="43396" y="5566"/>
                      <a:pt x="43680" y="6084"/>
                      <a:pt x="44106" y="6335"/>
                    </a:cubicBezTo>
                    <a:cubicBezTo>
                      <a:pt x="44270" y="6429"/>
                      <a:pt x="44441" y="6481"/>
                      <a:pt x="44608" y="6481"/>
                    </a:cubicBezTo>
                    <a:cubicBezTo>
                      <a:pt x="44921" y="6481"/>
                      <a:pt x="45217" y="6309"/>
                      <a:pt x="45421" y="6018"/>
                    </a:cubicBezTo>
                    <a:cubicBezTo>
                      <a:pt x="45708" y="5603"/>
                      <a:pt x="45734" y="5173"/>
                      <a:pt x="45741" y="4655"/>
                    </a:cubicBezTo>
                    <a:cubicBezTo>
                      <a:pt x="45741" y="4405"/>
                      <a:pt x="45745" y="4153"/>
                      <a:pt x="45752" y="3902"/>
                    </a:cubicBezTo>
                    <a:lnTo>
                      <a:pt x="45752" y="3767"/>
                    </a:lnTo>
                    <a:cubicBezTo>
                      <a:pt x="45752" y="3763"/>
                      <a:pt x="45752" y="3759"/>
                      <a:pt x="45748" y="3752"/>
                    </a:cubicBezTo>
                    <a:cubicBezTo>
                      <a:pt x="45468" y="3265"/>
                      <a:pt x="45017" y="2969"/>
                      <a:pt x="44543" y="2969"/>
                    </a:cubicBezTo>
                    <a:close/>
                    <a:moveTo>
                      <a:pt x="49362" y="2969"/>
                    </a:moveTo>
                    <a:cubicBezTo>
                      <a:pt x="49336" y="2969"/>
                      <a:pt x="49314" y="2973"/>
                      <a:pt x="49292" y="2973"/>
                    </a:cubicBezTo>
                    <a:cubicBezTo>
                      <a:pt x="48790" y="3002"/>
                      <a:pt x="48379" y="3293"/>
                      <a:pt x="48189" y="3752"/>
                    </a:cubicBezTo>
                    <a:cubicBezTo>
                      <a:pt x="48189" y="3752"/>
                      <a:pt x="48186" y="3759"/>
                      <a:pt x="48186" y="3763"/>
                    </a:cubicBezTo>
                    <a:lnTo>
                      <a:pt x="48189" y="3850"/>
                    </a:lnTo>
                    <a:cubicBezTo>
                      <a:pt x="48193" y="4018"/>
                      <a:pt x="48193" y="4186"/>
                      <a:pt x="48193" y="4353"/>
                    </a:cubicBezTo>
                    <a:cubicBezTo>
                      <a:pt x="48196" y="4576"/>
                      <a:pt x="48196" y="4798"/>
                      <a:pt x="48200" y="5020"/>
                    </a:cubicBezTo>
                    <a:cubicBezTo>
                      <a:pt x="48214" y="5566"/>
                      <a:pt x="48498" y="6084"/>
                      <a:pt x="48925" y="6335"/>
                    </a:cubicBezTo>
                    <a:cubicBezTo>
                      <a:pt x="49089" y="6429"/>
                      <a:pt x="49256" y="6481"/>
                      <a:pt x="49428" y="6481"/>
                    </a:cubicBezTo>
                    <a:cubicBezTo>
                      <a:pt x="49741" y="6481"/>
                      <a:pt x="50035" y="6309"/>
                      <a:pt x="50240" y="6018"/>
                    </a:cubicBezTo>
                    <a:cubicBezTo>
                      <a:pt x="50524" y="5603"/>
                      <a:pt x="50553" y="5173"/>
                      <a:pt x="50556" y="4655"/>
                    </a:cubicBezTo>
                    <a:cubicBezTo>
                      <a:pt x="50560" y="4430"/>
                      <a:pt x="50564" y="4200"/>
                      <a:pt x="50568" y="3974"/>
                    </a:cubicBezTo>
                    <a:lnTo>
                      <a:pt x="50571" y="3767"/>
                    </a:lnTo>
                    <a:cubicBezTo>
                      <a:pt x="50571" y="3763"/>
                      <a:pt x="50571" y="3756"/>
                      <a:pt x="50568" y="3752"/>
                    </a:cubicBezTo>
                    <a:cubicBezTo>
                      <a:pt x="50287" y="3265"/>
                      <a:pt x="49835" y="2969"/>
                      <a:pt x="49362" y="2969"/>
                    </a:cubicBezTo>
                    <a:close/>
                    <a:moveTo>
                      <a:pt x="54177" y="2969"/>
                    </a:moveTo>
                    <a:cubicBezTo>
                      <a:pt x="54155" y="2969"/>
                      <a:pt x="54133" y="2973"/>
                      <a:pt x="54111" y="2973"/>
                    </a:cubicBezTo>
                    <a:cubicBezTo>
                      <a:pt x="53609" y="3002"/>
                      <a:pt x="53197" y="3293"/>
                      <a:pt x="53007" y="3752"/>
                    </a:cubicBezTo>
                    <a:cubicBezTo>
                      <a:pt x="53007" y="3756"/>
                      <a:pt x="53004" y="3759"/>
                      <a:pt x="53004" y="3763"/>
                    </a:cubicBezTo>
                    <a:lnTo>
                      <a:pt x="53007" y="3850"/>
                    </a:lnTo>
                    <a:cubicBezTo>
                      <a:pt x="53012" y="4022"/>
                      <a:pt x="53012" y="4193"/>
                      <a:pt x="53012" y="4368"/>
                    </a:cubicBezTo>
                    <a:cubicBezTo>
                      <a:pt x="53015" y="4583"/>
                      <a:pt x="53015" y="4801"/>
                      <a:pt x="53019" y="5020"/>
                    </a:cubicBezTo>
                    <a:cubicBezTo>
                      <a:pt x="53034" y="5566"/>
                      <a:pt x="53318" y="6084"/>
                      <a:pt x="53743" y="6335"/>
                    </a:cubicBezTo>
                    <a:cubicBezTo>
                      <a:pt x="53908" y="6429"/>
                      <a:pt x="54075" y="6481"/>
                      <a:pt x="54246" y="6481"/>
                    </a:cubicBezTo>
                    <a:cubicBezTo>
                      <a:pt x="54559" y="6481"/>
                      <a:pt x="54855" y="6309"/>
                      <a:pt x="55058" y="6018"/>
                    </a:cubicBezTo>
                    <a:cubicBezTo>
                      <a:pt x="55342" y="5603"/>
                      <a:pt x="55372" y="5173"/>
                      <a:pt x="55376" y="4655"/>
                    </a:cubicBezTo>
                    <a:cubicBezTo>
                      <a:pt x="55379" y="4405"/>
                      <a:pt x="55383" y="4153"/>
                      <a:pt x="55386" y="3902"/>
                    </a:cubicBezTo>
                    <a:lnTo>
                      <a:pt x="55390" y="3767"/>
                    </a:lnTo>
                    <a:cubicBezTo>
                      <a:pt x="55390" y="3763"/>
                      <a:pt x="55390" y="3759"/>
                      <a:pt x="55386" y="3752"/>
                    </a:cubicBezTo>
                    <a:cubicBezTo>
                      <a:pt x="55105" y="3265"/>
                      <a:pt x="54654" y="2969"/>
                      <a:pt x="54177" y="2969"/>
                    </a:cubicBezTo>
                    <a:close/>
                    <a:moveTo>
                      <a:pt x="58995" y="2969"/>
                    </a:moveTo>
                    <a:cubicBezTo>
                      <a:pt x="58974" y="2969"/>
                      <a:pt x="58952" y="2973"/>
                      <a:pt x="58930" y="2973"/>
                    </a:cubicBezTo>
                    <a:cubicBezTo>
                      <a:pt x="58427" y="3002"/>
                      <a:pt x="58016" y="3293"/>
                      <a:pt x="57827" y="3752"/>
                    </a:cubicBezTo>
                    <a:cubicBezTo>
                      <a:pt x="57823" y="3752"/>
                      <a:pt x="57823" y="3756"/>
                      <a:pt x="57823" y="3763"/>
                    </a:cubicBezTo>
                    <a:lnTo>
                      <a:pt x="57827" y="3850"/>
                    </a:lnTo>
                    <a:cubicBezTo>
                      <a:pt x="57827" y="4018"/>
                      <a:pt x="57830" y="4190"/>
                      <a:pt x="57830" y="4361"/>
                    </a:cubicBezTo>
                    <a:cubicBezTo>
                      <a:pt x="57830" y="4579"/>
                      <a:pt x="57834" y="4801"/>
                      <a:pt x="57837" y="5020"/>
                    </a:cubicBezTo>
                    <a:cubicBezTo>
                      <a:pt x="57852" y="5566"/>
                      <a:pt x="58136" y="6084"/>
                      <a:pt x="58563" y="6335"/>
                    </a:cubicBezTo>
                    <a:cubicBezTo>
                      <a:pt x="58726" y="6429"/>
                      <a:pt x="58894" y="6481"/>
                      <a:pt x="59065" y="6481"/>
                    </a:cubicBezTo>
                    <a:cubicBezTo>
                      <a:pt x="59378" y="6481"/>
                      <a:pt x="59673" y="6309"/>
                      <a:pt x="59877" y="6018"/>
                    </a:cubicBezTo>
                    <a:cubicBezTo>
                      <a:pt x="60162" y="5603"/>
                      <a:pt x="60190" y="5173"/>
                      <a:pt x="60194" y="4655"/>
                    </a:cubicBezTo>
                    <a:cubicBezTo>
                      <a:pt x="60197" y="4419"/>
                      <a:pt x="60202" y="4178"/>
                      <a:pt x="60205" y="3938"/>
                    </a:cubicBezTo>
                    <a:lnTo>
                      <a:pt x="60209" y="3767"/>
                    </a:lnTo>
                    <a:cubicBezTo>
                      <a:pt x="60209" y="3763"/>
                      <a:pt x="60205" y="3759"/>
                      <a:pt x="60205" y="3752"/>
                    </a:cubicBezTo>
                    <a:cubicBezTo>
                      <a:pt x="59925" y="3265"/>
                      <a:pt x="59473" y="2969"/>
                      <a:pt x="58995" y="2969"/>
                    </a:cubicBezTo>
                    <a:close/>
                    <a:moveTo>
                      <a:pt x="63815" y="2969"/>
                    </a:moveTo>
                    <a:cubicBezTo>
                      <a:pt x="63793" y="2969"/>
                      <a:pt x="63771" y="2973"/>
                      <a:pt x="63749" y="2973"/>
                    </a:cubicBezTo>
                    <a:cubicBezTo>
                      <a:pt x="63247" y="3002"/>
                      <a:pt x="62835" y="3293"/>
                      <a:pt x="62645" y="3752"/>
                    </a:cubicBezTo>
                    <a:cubicBezTo>
                      <a:pt x="62642" y="3756"/>
                      <a:pt x="62642" y="3759"/>
                      <a:pt x="62642" y="3763"/>
                    </a:cubicBezTo>
                    <a:lnTo>
                      <a:pt x="62645" y="3850"/>
                    </a:lnTo>
                    <a:cubicBezTo>
                      <a:pt x="62645" y="4022"/>
                      <a:pt x="62649" y="4193"/>
                      <a:pt x="62649" y="4368"/>
                    </a:cubicBezTo>
                    <a:cubicBezTo>
                      <a:pt x="62649" y="4586"/>
                      <a:pt x="62653" y="4801"/>
                      <a:pt x="62656" y="5020"/>
                    </a:cubicBezTo>
                    <a:cubicBezTo>
                      <a:pt x="62671" y="5566"/>
                      <a:pt x="62955" y="6084"/>
                      <a:pt x="63381" y="6335"/>
                    </a:cubicBezTo>
                    <a:cubicBezTo>
                      <a:pt x="63545" y="6429"/>
                      <a:pt x="63712" y="6481"/>
                      <a:pt x="63884" y="6481"/>
                    </a:cubicBezTo>
                    <a:cubicBezTo>
                      <a:pt x="64197" y="6481"/>
                      <a:pt x="64492" y="6309"/>
                      <a:pt x="64696" y="6018"/>
                    </a:cubicBezTo>
                    <a:cubicBezTo>
                      <a:pt x="64980" y="5603"/>
                      <a:pt x="65010" y="5173"/>
                      <a:pt x="65013" y="4655"/>
                    </a:cubicBezTo>
                    <a:cubicBezTo>
                      <a:pt x="65017" y="4405"/>
                      <a:pt x="65020" y="4153"/>
                      <a:pt x="65024" y="3902"/>
                    </a:cubicBezTo>
                    <a:lnTo>
                      <a:pt x="65027" y="3767"/>
                    </a:lnTo>
                    <a:cubicBezTo>
                      <a:pt x="65027" y="3763"/>
                      <a:pt x="65024" y="3759"/>
                      <a:pt x="65024" y="3752"/>
                    </a:cubicBezTo>
                    <a:cubicBezTo>
                      <a:pt x="64743" y="3265"/>
                      <a:pt x="64292" y="2969"/>
                      <a:pt x="63815" y="2969"/>
                    </a:cubicBezTo>
                    <a:close/>
                    <a:moveTo>
                      <a:pt x="68633" y="2969"/>
                    </a:moveTo>
                    <a:cubicBezTo>
                      <a:pt x="68611" y="2969"/>
                      <a:pt x="68589" y="2973"/>
                      <a:pt x="68564" y="2973"/>
                    </a:cubicBezTo>
                    <a:cubicBezTo>
                      <a:pt x="68065" y="3002"/>
                      <a:pt x="67654" y="3293"/>
                      <a:pt x="67464" y="3752"/>
                    </a:cubicBezTo>
                    <a:cubicBezTo>
                      <a:pt x="67461" y="3756"/>
                      <a:pt x="67461" y="3759"/>
                      <a:pt x="67461" y="3763"/>
                    </a:cubicBezTo>
                    <a:lnTo>
                      <a:pt x="67461" y="3850"/>
                    </a:lnTo>
                    <a:cubicBezTo>
                      <a:pt x="67464" y="4018"/>
                      <a:pt x="67468" y="4186"/>
                      <a:pt x="67468" y="4353"/>
                    </a:cubicBezTo>
                    <a:cubicBezTo>
                      <a:pt x="67468" y="4576"/>
                      <a:pt x="67471" y="4798"/>
                      <a:pt x="67475" y="5020"/>
                    </a:cubicBezTo>
                    <a:cubicBezTo>
                      <a:pt x="67490" y="5566"/>
                      <a:pt x="67774" y="6084"/>
                      <a:pt x="68200" y="6335"/>
                    </a:cubicBezTo>
                    <a:cubicBezTo>
                      <a:pt x="68364" y="6429"/>
                      <a:pt x="68532" y="6481"/>
                      <a:pt x="68703" y="6481"/>
                    </a:cubicBezTo>
                    <a:cubicBezTo>
                      <a:pt x="69016" y="6481"/>
                      <a:pt x="69311" y="6309"/>
                      <a:pt x="69515" y="6018"/>
                    </a:cubicBezTo>
                    <a:cubicBezTo>
                      <a:pt x="69799" y="5603"/>
                      <a:pt x="69825" y="5173"/>
                      <a:pt x="69832" y="4655"/>
                    </a:cubicBezTo>
                    <a:cubicBezTo>
                      <a:pt x="69835" y="4401"/>
                      <a:pt x="69839" y="4146"/>
                      <a:pt x="69843" y="3891"/>
                    </a:cubicBezTo>
                    <a:lnTo>
                      <a:pt x="69846" y="3767"/>
                    </a:lnTo>
                    <a:cubicBezTo>
                      <a:pt x="69846" y="3763"/>
                      <a:pt x="69843" y="3756"/>
                      <a:pt x="69843" y="3752"/>
                    </a:cubicBezTo>
                    <a:cubicBezTo>
                      <a:pt x="69562" y="3265"/>
                      <a:pt x="69110" y="2969"/>
                      <a:pt x="68633" y="2969"/>
                    </a:cubicBezTo>
                    <a:close/>
                    <a:moveTo>
                      <a:pt x="73452" y="2969"/>
                    </a:moveTo>
                    <a:cubicBezTo>
                      <a:pt x="73431" y="2969"/>
                      <a:pt x="73409" y="2973"/>
                      <a:pt x="73383" y="2973"/>
                    </a:cubicBezTo>
                    <a:cubicBezTo>
                      <a:pt x="72884" y="3002"/>
                      <a:pt x="72472" y="3293"/>
                      <a:pt x="72283" y="3752"/>
                    </a:cubicBezTo>
                    <a:cubicBezTo>
                      <a:pt x="72279" y="3756"/>
                      <a:pt x="72279" y="3759"/>
                      <a:pt x="72279" y="3763"/>
                    </a:cubicBezTo>
                    <a:lnTo>
                      <a:pt x="72279" y="3850"/>
                    </a:lnTo>
                    <a:cubicBezTo>
                      <a:pt x="72283" y="4018"/>
                      <a:pt x="72283" y="4186"/>
                      <a:pt x="72287" y="4357"/>
                    </a:cubicBezTo>
                    <a:cubicBezTo>
                      <a:pt x="72287" y="4576"/>
                      <a:pt x="72291" y="4798"/>
                      <a:pt x="72294" y="5020"/>
                    </a:cubicBezTo>
                    <a:cubicBezTo>
                      <a:pt x="72305" y="5566"/>
                      <a:pt x="72589" y="6084"/>
                      <a:pt x="73019" y="6335"/>
                    </a:cubicBezTo>
                    <a:cubicBezTo>
                      <a:pt x="73179" y="6429"/>
                      <a:pt x="73350" y="6481"/>
                      <a:pt x="73521" y="6481"/>
                    </a:cubicBezTo>
                    <a:cubicBezTo>
                      <a:pt x="73831" y="6481"/>
                      <a:pt x="74130" y="6309"/>
                      <a:pt x="74330" y="6018"/>
                    </a:cubicBezTo>
                    <a:cubicBezTo>
                      <a:pt x="74618" y="5603"/>
                      <a:pt x="74643" y="5173"/>
                      <a:pt x="74651" y="4655"/>
                    </a:cubicBezTo>
                    <a:cubicBezTo>
                      <a:pt x="74654" y="4419"/>
                      <a:pt x="74658" y="4183"/>
                      <a:pt x="74661" y="3946"/>
                    </a:cubicBezTo>
                    <a:lnTo>
                      <a:pt x="74665" y="3767"/>
                    </a:lnTo>
                    <a:cubicBezTo>
                      <a:pt x="74665" y="3763"/>
                      <a:pt x="74661" y="3759"/>
                      <a:pt x="74661" y="3752"/>
                    </a:cubicBezTo>
                    <a:cubicBezTo>
                      <a:pt x="74381" y="3265"/>
                      <a:pt x="73930" y="2969"/>
                      <a:pt x="73452" y="2969"/>
                    </a:cubicBezTo>
                    <a:close/>
                    <a:moveTo>
                      <a:pt x="78271" y="2969"/>
                    </a:moveTo>
                    <a:cubicBezTo>
                      <a:pt x="78249" y="2969"/>
                      <a:pt x="78227" y="2973"/>
                      <a:pt x="78202" y="2973"/>
                    </a:cubicBezTo>
                    <a:cubicBezTo>
                      <a:pt x="77703" y="3002"/>
                      <a:pt x="77287" y="3293"/>
                      <a:pt x="77099" y="3752"/>
                    </a:cubicBezTo>
                    <a:lnTo>
                      <a:pt x="77099" y="3763"/>
                    </a:lnTo>
                    <a:lnTo>
                      <a:pt x="77099" y="3850"/>
                    </a:lnTo>
                    <a:cubicBezTo>
                      <a:pt x="77102" y="4022"/>
                      <a:pt x="77102" y="4193"/>
                      <a:pt x="77106" y="4364"/>
                    </a:cubicBezTo>
                    <a:cubicBezTo>
                      <a:pt x="77106" y="4583"/>
                      <a:pt x="77106" y="4801"/>
                      <a:pt x="77113" y="5020"/>
                    </a:cubicBezTo>
                    <a:cubicBezTo>
                      <a:pt x="77124" y="5566"/>
                      <a:pt x="77408" y="6084"/>
                      <a:pt x="77838" y="6335"/>
                    </a:cubicBezTo>
                    <a:cubicBezTo>
                      <a:pt x="77998" y="6429"/>
                      <a:pt x="78169" y="6481"/>
                      <a:pt x="78341" y="6481"/>
                    </a:cubicBezTo>
                    <a:cubicBezTo>
                      <a:pt x="78650" y="6481"/>
                      <a:pt x="78948" y="6309"/>
                      <a:pt x="79149" y="6018"/>
                    </a:cubicBezTo>
                    <a:cubicBezTo>
                      <a:pt x="79437" y="5603"/>
                      <a:pt x="79462" y="5173"/>
                      <a:pt x="79469" y="4655"/>
                    </a:cubicBezTo>
                    <a:cubicBezTo>
                      <a:pt x="79473" y="4412"/>
                      <a:pt x="79477" y="4168"/>
                      <a:pt x="79481" y="3924"/>
                    </a:cubicBezTo>
                    <a:lnTo>
                      <a:pt x="79481" y="3767"/>
                    </a:lnTo>
                    <a:cubicBezTo>
                      <a:pt x="79481" y="3763"/>
                      <a:pt x="79481" y="3756"/>
                      <a:pt x="79477" y="3752"/>
                    </a:cubicBezTo>
                    <a:cubicBezTo>
                      <a:pt x="79200" y="3265"/>
                      <a:pt x="78748" y="2969"/>
                      <a:pt x="78271" y="2969"/>
                    </a:cubicBezTo>
                    <a:close/>
                    <a:moveTo>
                      <a:pt x="83090" y="2969"/>
                    </a:moveTo>
                    <a:cubicBezTo>
                      <a:pt x="83068" y="2969"/>
                      <a:pt x="83043" y="2973"/>
                      <a:pt x="83021" y="2973"/>
                    </a:cubicBezTo>
                    <a:cubicBezTo>
                      <a:pt x="82522" y="3002"/>
                      <a:pt x="82107" y="3293"/>
                      <a:pt x="81917" y="3752"/>
                    </a:cubicBezTo>
                    <a:lnTo>
                      <a:pt x="81917" y="3763"/>
                    </a:lnTo>
                    <a:lnTo>
                      <a:pt x="81917" y="3850"/>
                    </a:lnTo>
                    <a:cubicBezTo>
                      <a:pt x="81920" y="4018"/>
                      <a:pt x="81920" y="4190"/>
                      <a:pt x="81925" y="4361"/>
                    </a:cubicBezTo>
                    <a:cubicBezTo>
                      <a:pt x="81925" y="4579"/>
                      <a:pt x="81925" y="4801"/>
                      <a:pt x="81932" y="5020"/>
                    </a:cubicBezTo>
                    <a:cubicBezTo>
                      <a:pt x="81942" y="5566"/>
                      <a:pt x="82226" y="6084"/>
                      <a:pt x="82656" y="6335"/>
                    </a:cubicBezTo>
                    <a:cubicBezTo>
                      <a:pt x="82816" y="6429"/>
                      <a:pt x="82988" y="6481"/>
                      <a:pt x="83159" y="6481"/>
                    </a:cubicBezTo>
                    <a:cubicBezTo>
                      <a:pt x="83469" y="6481"/>
                      <a:pt x="83764" y="6309"/>
                      <a:pt x="83968" y="6018"/>
                    </a:cubicBezTo>
                    <a:cubicBezTo>
                      <a:pt x="84255" y="5603"/>
                      <a:pt x="84281" y="5173"/>
                      <a:pt x="84289" y="4655"/>
                    </a:cubicBezTo>
                    <a:cubicBezTo>
                      <a:pt x="84289" y="4423"/>
                      <a:pt x="84292" y="4190"/>
                      <a:pt x="84299" y="3953"/>
                    </a:cubicBezTo>
                    <a:lnTo>
                      <a:pt x="84299" y="3767"/>
                    </a:lnTo>
                    <a:cubicBezTo>
                      <a:pt x="84299" y="3763"/>
                      <a:pt x="84299" y="3756"/>
                      <a:pt x="84296" y="3752"/>
                    </a:cubicBezTo>
                    <a:cubicBezTo>
                      <a:pt x="84015" y="3265"/>
                      <a:pt x="83567" y="2969"/>
                      <a:pt x="83090" y="2969"/>
                    </a:cubicBezTo>
                    <a:close/>
                    <a:moveTo>
                      <a:pt x="87908" y="2969"/>
                    </a:moveTo>
                    <a:cubicBezTo>
                      <a:pt x="87887" y="2969"/>
                      <a:pt x="87861" y="2973"/>
                      <a:pt x="87839" y="2973"/>
                    </a:cubicBezTo>
                    <a:cubicBezTo>
                      <a:pt x="87337" y="3002"/>
                      <a:pt x="86925" y="3293"/>
                      <a:pt x="86736" y="3752"/>
                    </a:cubicBezTo>
                    <a:lnTo>
                      <a:pt x="86736" y="3763"/>
                    </a:lnTo>
                    <a:lnTo>
                      <a:pt x="86736" y="3850"/>
                    </a:lnTo>
                    <a:cubicBezTo>
                      <a:pt x="86740" y="4025"/>
                      <a:pt x="86740" y="4200"/>
                      <a:pt x="86743" y="4375"/>
                    </a:cubicBezTo>
                    <a:cubicBezTo>
                      <a:pt x="86743" y="4590"/>
                      <a:pt x="86743" y="4805"/>
                      <a:pt x="86750" y="5020"/>
                    </a:cubicBezTo>
                    <a:cubicBezTo>
                      <a:pt x="86762" y="5566"/>
                      <a:pt x="87046" y="6084"/>
                      <a:pt x="87476" y="6335"/>
                    </a:cubicBezTo>
                    <a:cubicBezTo>
                      <a:pt x="87636" y="6429"/>
                      <a:pt x="87807" y="6481"/>
                      <a:pt x="87978" y="6481"/>
                    </a:cubicBezTo>
                    <a:cubicBezTo>
                      <a:pt x="88288" y="6481"/>
                      <a:pt x="88582" y="6309"/>
                      <a:pt x="88787" y="6018"/>
                    </a:cubicBezTo>
                    <a:cubicBezTo>
                      <a:pt x="89075" y="5603"/>
                      <a:pt x="89100" y="5173"/>
                      <a:pt x="89107" y="4655"/>
                    </a:cubicBezTo>
                    <a:cubicBezTo>
                      <a:pt x="89107" y="4412"/>
                      <a:pt x="89110" y="4168"/>
                      <a:pt x="89118" y="3924"/>
                    </a:cubicBezTo>
                    <a:lnTo>
                      <a:pt x="89118" y="3767"/>
                    </a:lnTo>
                    <a:cubicBezTo>
                      <a:pt x="89118" y="3763"/>
                      <a:pt x="89118" y="3759"/>
                      <a:pt x="89115" y="3752"/>
                    </a:cubicBezTo>
                    <a:cubicBezTo>
                      <a:pt x="88834" y="3265"/>
                      <a:pt x="88386" y="2969"/>
                      <a:pt x="87908" y="296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7"/>
              <p:cNvSpPr/>
              <p:nvPr/>
            </p:nvSpPr>
            <p:spPr>
              <a:xfrm>
                <a:off x="2659200" y="238125"/>
                <a:ext cx="2228150" cy="183750"/>
              </a:xfrm>
              <a:custGeom>
                <a:avLst/>
                <a:gdLst/>
                <a:ahLst/>
                <a:cxnLst/>
                <a:rect l="l" t="t" r="r" b="b"/>
                <a:pathLst>
                  <a:path w="89126" h="7350" extrusionOk="0">
                    <a:moveTo>
                      <a:pt x="87873" y="0"/>
                    </a:moveTo>
                    <a:lnTo>
                      <a:pt x="83163" y="3"/>
                    </a:lnTo>
                    <a:cubicBezTo>
                      <a:pt x="83149" y="3"/>
                      <a:pt x="83137" y="18"/>
                      <a:pt x="83137" y="33"/>
                    </a:cubicBezTo>
                    <a:lnTo>
                      <a:pt x="83137" y="706"/>
                    </a:lnTo>
                    <a:cubicBezTo>
                      <a:pt x="83137" y="721"/>
                      <a:pt x="83149" y="733"/>
                      <a:pt x="83163" y="733"/>
                    </a:cubicBezTo>
                    <a:lnTo>
                      <a:pt x="84783" y="733"/>
                    </a:lnTo>
                    <a:cubicBezTo>
                      <a:pt x="85815" y="733"/>
                      <a:pt x="86842" y="728"/>
                      <a:pt x="87873" y="728"/>
                    </a:cubicBezTo>
                    <a:cubicBezTo>
                      <a:pt x="87887" y="728"/>
                      <a:pt x="87898" y="718"/>
                      <a:pt x="87898" y="703"/>
                    </a:cubicBezTo>
                    <a:lnTo>
                      <a:pt x="87898" y="29"/>
                    </a:lnTo>
                    <a:cubicBezTo>
                      <a:pt x="87898" y="22"/>
                      <a:pt x="87898" y="15"/>
                      <a:pt x="87891" y="7"/>
                    </a:cubicBezTo>
                    <a:cubicBezTo>
                      <a:pt x="87887" y="3"/>
                      <a:pt x="87880" y="0"/>
                      <a:pt x="87873" y="0"/>
                    </a:cubicBezTo>
                    <a:close/>
                    <a:moveTo>
                      <a:pt x="78235" y="7"/>
                    </a:moveTo>
                    <a:lnTo>
                      <a:pt x="73525" y="11"/>
                    </a:lnTo>
                    <a:cubicBezTo>
                      <a:pt x="73511" y="11"/>
                      <a:pt x="73500" y="25"/>
                      <a:pt x="73500" y="40"/>
                    </a:cubicBezTo>
                    <a:lnTo>
                      <a:pt x="73500" y="714"/>
                    </a:lnTo>
                    <a:cubicBezTo>
                      <a:pt x="73500" y="721"/>
                      <a:pt x="73503" y="728"/>
                      <a:pt x="73507" y="733"/>
                    </a:cubicBezTo>
                    <a:cubicBezTo>
                      <a:pt x="73511" y="736"/>
                      <a:pt x="73518" y="740"/>
                      <a:pt x="73525" y="740"/>
                    </a:cubicBezTo>
                    <a:lnTo>
                      <a:pt x="78235" y="736"/>
                    </a:lnTo>
                    <a:cubicBezTo>
                      <a:pt x="78249" y="736"/>
                      <a:pt x="78264" y="725"/>
                      <a:pt x="78264" y="711"/>
                    </a:cubicBezTo>
                    <a:lnTo>
                      <a:pt x="78264" y="37"/>
                    </a:lnTo>
                    <a:cubicBezTo>
                      <a:pt x="78264" y="29"/>
                      <a:pt x="78260" y="22"/>
                      <a:pt x="78253" y="18"/>
                    </a:cubicBezTo>
                    <a:cubicBezTo>
                      <a:pt x="78249" y="11"/>
                      <a:pt x="78242" y="7"/>
                      <a:pt x="78235" y="7"/>
                    </a:cubicBezTo>
                    <a:close/>
                    <a:moveTo>
                      <a:pt x="68597" y="15"/>
                    </a:moveTo>
                    <a:lnTo>
                      <a:pt x="63891" y="18"/>
                    </a:lnTo>
                    <a:cubicBezTo>
                      <a:pt x="63873" y="18"/>
                      <a:pt x="63862" y="29"/>
                      <a:pt x="63862" y="47"/>
                    </a:cubicBezTo>
                    <a:lnTo>
                      <a:pt x="63862" y="718"/>
                    </a:lnTo>
                    <a:cubicBezTo>
                      <a:pt x="63862" y="725"/>
                      <a:pt x="63865" y="733"/>
                      <a:pt x="63869" y="740"/>
                    </a:cubicBezTo>
                    <a:cubicBezTo>
                      <a:pt x="63877" y="743"/>
                      <a:pt x="63884" y="747"/>
                      <a:pt x="63891" y="747"/>
                    </a:cubicBezTo>
                    <a:lnTo>
                      <a:pt x="68597" y="743"/>
                    </a:lnTo>
                    <a:cubicBezTo>
                      <a:pt x="68611" y="743"/>
                      <a:pt x="68626" y="733"/>
                      <a:pt x="68626" y="718"/>
                    </a:cubicBezTo>
                    <a:lnTo>
                      <a:pt x="68626" y="44"/>
                    </a:lnTo>
                    <a:cubicBezTo>
                      <a:pt x="68626" y="37"/>
                      <a:pt x="68623" y="29"/>
                      <a:pt x="68616" y="22"/>
                    </a:cubicBezTo>
                    <a:cubicBezTo>
                      <a:pt x="68611" y="18"/>
                      <a:pt x="68604" y="15"/>
                      <a:pt x="68597" y="15"/>
                    </a:cubicBezTo>
                    <a:close/>
                    <a:moveTo>
                      <a:pt x="58960" y="22"/>
                    </a:moveTo>
                    <a:lnTo>
                      <a:pt x="54253" y="25"/>
                    </a:lnTo>
                    <a:cubicBezTo>
                      <a:pt x="54239" y="25"/>
                      <a:pt x="54224" y="37"/>
                      <a:pt x="54224" y="51"/>
                    </a:cubicBezTo>
                    <a:lnTo>
                      <a:pt x="54224" y="725"/>
                    </a:lnTo>
                    <a:cubicBezTo>
                      <a:pt x="54224" y="733"/>
                      <a:pt x="54228" y="740"/>
                      <a:pt x="54231" y="743"/>
                    </a:cubicBezTo>
                    <a:cubicBezTo>
                      <a:pt x="54239" y="750"/>
                      <a:pt x="54246" y="754"/>
                      <a:pt x="54253" y="754"/>
                    </a:cubicBezTo>
                    <a:lnTo>
                      <a:pt x="58960" y="750"/>
                    </a:lnTo>
                    <a:cubicBezTo>
                      <a:pt x="58974" y="750"/>
                      <a:pt x="58988" y="736"/>
                      <a:pt x="58988" y="721"/>
                    </a:cubicBezTo>
                    <a:lnTo>
                      <a:pt x="58988" y="47"/>
                    </a:lnTo>
                    <a:cubicBezTo>
                      <a:pt x="58988" y="40"/>
                      <a:pt x="58985" y="37"/>
                      <a:pt x="58981" y="29"/>
                    </a:cubicBezTo>
                    <a:cubicBezTo>
                      <a:pt x="58974" y="25"/>
                      <a:pt x="58967" y="22"/>
                      <a:pt x="58960" y="22"/>
                    </a:cubicBezTo>
                    <a:close/>
                    <a:moveTo>
                      <a:pt x="6069" y="25"/>
                    </a:moveTo>
                    <a:cubicBezTo>
                      <a:pt x="6061" y="25"/>
                      <a:pt x="6054" y="25"/>
                      <a:pt x="6047" y="33"/>
                    </a:cubicBezTo>
                    <a:cubicBezTo>
                      <a:pt x="6043" y="37"/>
                      <a:pt x="6039" y="44"/>
                      <a:pt x="6039" y="51"/>
                    </a:cubicBezTo>
                    <a:lnTo>
                      <a:pt x="6039" y="725"/>
                    </a:lnTo>
                    <a:cubicBezTo>
                      <a:pt x="6039" y="743"/>
                      <a:pt x="6051" y="754"/>
                      <a:pt x="6069" y="754"/>
                    </a:cubicBezTo>
                    <a:lnTo>
                      <a:pt x="10775" y="758"/>
                    </a:lnTo>
                    <a:cubicBezTo>
                      <a:pt x="10782" y="758"/>
                      <a:pt x="10790" y="754"/>
                      <a:pt x="10793" y="750"/>
                    </a:cubicBezTo>
                    <a:cubicBezTo>
                      <a:pt x="10800" y="743"/>
                      <a:pt x="10804" y="736"/>
                      <a:pt x="10804" y="728"/>
                    </a:cubicBezTo>
                    <a:lnTo>
                      <a:pt x="10804" y="59"/>
                    </a:lnTo>
                    <a:cubicBezTo>
                      <a:pt x="10804" y="44"/>
                      <a:pt x="10790" y="29"/>
                      <a:pt x="10775" y="29"/>
                    </a:cubicBezTo>
                    <a:cubicBezTo>
                      <a:pt x="9205" y="29"/>
                      <a:pt x="7638" y="25"/>
                      <a:pt x="6069" y="25"/>
                    </a:cubicBezTo>
                    <a:close/>
                    <a:moveTo>
                      <a:pt x="49322" y="25"/>
                    </a:moveTo>
                    <a:lnTo>
                      <a:pt x="44615" y="29"/>
                    </a:lnTo>
                    <a:cubicBezTo>
                      <a:pt x="44601" y="29"/>
                      <a:pt x="44587" y="40"/>
                      <a:pt x="44587" y="59"/>
                    </a:cubicBezTo>
                    <a:lnTo>
                      <a:pt x="44587" y="728"/>
                    </a:lnTo>
                    <a:cubicBezTo>
                      <a:pt x="44587" y="736"/>
                      <a:pt x="44590" y="743"/>
                      <a:pt x="44598" y="750"/>
                    </a:cubicBezTo>
                    <a:cubicBezTo>
                      <a:pt x="44601" y="754"/>
                      <a:pt x="44608" y="758"/>
                      <a:pt x="44615" y="758"/>
                    </a:cubicBezTo>
                    <a:lnTo>
                      <a:pt x="49322" y="754"/>
                    </a:lnTo>
                    <a:cubicBezTo>
                      <a:pt x="49340" y="754"/>
                      <a:pt x="49351" y="743"/>
                      <a:pt x="49351" y="728"/>
                    </a:cubicBezTo>
                    <a:lnTo>
                      <a:pt x="49351" y="55"/>
                    </a:lnTo>
                    <a:cubicBezTo>
                      <a:pt x="49351" y="47"/>
                      <a:pt x="49347" y="40"/>
                      <a:pt x="49344" y="37"/>
                    </a:cubicBezTo>
                    <a:cubicBezTo>
                      <a:pt x="49336" y="29"/>
                      <a:pt x="49329" y="25"/>
                      <a:pt x="49322" y="25"/>
                    </a:cubicBezTo>
                    <a:close/>
                    <a:moveTo>
                      <a:pt x="15707" y="33"/>
                    </a:moveTo>
                    <a:cubicBezTo>
                      <a:pt x="15699" y="33"/>
                      <a:pt x="15692" y="37"/>
                      <a:pt x="15685" y="40"/>
                    </a:cubicBezTo>
                    <a:cubicBezTo>
                      <a:pt x="15681" y="47"/>
                      <a:pt x="15677" y="55"/>
                      <a:pt x="15677" y="62"/>
                    </a:cubicBezTo>
                    <a:lnTo>
                      <a:pt x="15677" y="733"/>
                    </a:lnTo>
                    <a:cubicBezTo>
                      <a:pt x="15677" y="747"/>
                      <a:pt x="15688" y="761"/>
                      <a:pt x="15707" y="761"/>
                    </a:cubicBezTo>
                    <a:lnTo>
                      <a:pt x="20412" y="761"/>
                    </a:lnTo>
                    <a:cubicBezTo>
                      <a:pt x="20419" y="761"/>
                      <a:pt x="20427" y="758"/>
                      <a:pt x="20431" y="754"/>
                    </a:cubicBezTo>
                    <a:cubicBezTo>
                      <a:pt x="20438" y="750"/>
                      <a:pt x="20441" y="743"/>
                      <a:pt x="20441" y="736"/>
                    </a:cubicBezTo>
                    <a:lnTo>
                      <a:pt x="20441" y="62"/>
                    </a:lnTo>
                    <a:cubicBezTo>
                      <a:pt x="20441" y="47"/>
                      <a:pt x="20427" y="33"/>
                      <a:pt x="20412" y="33"/>
                    </a:cubicBezTo>
                    <a:close/>
                    <a:moveTo>
                      <a:pt x="25340" y="33"/>
                    </a:moveTo>
                    <a:cubicBezTo>
                      <a:pt x="25326" y="33"/>
                      <a:pt x="25315" y="47"/>
                      <a:pt x="25315" y="62"/>
                    </a:cubicBezTo>
                    <a:lnTo>
                      <a:pt x="25315" y="736"/>
                    </a:lnTo>
                    <a:cubicBezTo>
                      <a:pt x="25315" y="743"/>
                      <a:pt x="25318" y="750"/>
                      <a:pt x="25323" y="754"/>
                    </a:cubicBezTo>
                    <a:cubicBezTo>
                      <a:pt x="25326" y="758"/>
                      <a:pt x="25333" y="761"/>
                      <a:pt x="25340" y="761"/>
                    </a:cubicBezTo>
                    <a:lnTo>
                      <a:pt x="30050" y="761"/>
                    </a:lnTo>
                    <a:cubicBezTo>
                      <a:pt x="30065" y="761"/>
                      <a:pt x="30075" y="750"/>
                      <a:pt x="30075" y="733"/>
                    </a:cubicBezTo>
                    <a:lnTo>
                      <a:pt x="30075" y="62"/>
                    </a:lnTo>
                    <a:cubicBezTo>
                      <a:pt x="30075" y="55"/>
                      <a:pt x="30075" y="47"/>
                      <a:pt x="30068" y="40"/>
                    </a:cubicBezTo>
                    <a:cubicBezTo>
                      <a:pt x="30065" y="37"/>
                      <a:pt x="30057" y="33"/>
                      <a:pt x="30050" y="33"/>
                    </a:cubicBezTo>
                    <a:close/>
                    <a:moveTo>
                      <a:pt x="39688" y="29"/>
                    </a:moveTo>
                    <a:lnTo>
                      <a:pt x="34978" y="33"/>
                    </a:lnTo>
                    <a:cubicBezTo>
                      <a:pt x="34964" y="33"/>
                      <a:pt x="34952" y="44"/>
                      <a:pt x="34952" y="62"/>
                    </a:cubicBezTo>
                    <a:lnTo>
                      <a:pt x="34952" y="733"/>
                    </a:lnTo>
                    <a:cubicBezTo>
                      <a:pt x="34952" y="740"/>
                      <a:pt x="34952" y="747"/>
                      <a:pt x="34960" y="754"/>
                    </a:cubicBezTo>
                    <a:cubicBezTo>
                      <a:pt x="34964" y="758"/>
                      <a:pt x="34971" y="761"/>
                      <a:pt x="34978" y="761"/>
                    </a:cubicBezTo>
                    <a:lnTo>
                      <a:pt x="39688" y="761"/>
                    </a:lnTo>
                    <a:cubicBezTo>
                      <a:pt x="39703" y="761"/>
                      <a:pt x="39713" y="747"/>
                      <a:pt x="39713" y="733"/>
                    </a:cubicBezTo>
                    <a:lnTo>
                      <a:pt x="39713" y="59"/>
                    </a:lnTo>
                    <a:cubicBezTo>
                      <a:pt x="39713" y="51"/>
                      <a:pt x="39710" y="44"/>
                      <a:pt x="39706" y="40"/>
                    </a:cubicBezTo>
                    <a:cubicBezTo>
                      <a:pt x="39703" y="33"/>
                      <a:pt x="39695" y="29"/>
                      <a:pt x="39688" y="29"/>
                    </a:cubicBezTo>
                    <a:close/>
                    <a:moveTo>
                      <a:pt x="18114" y="816"/>
                    </a:moveTo>
                    <a:cubicBezTo>
                      <a:pt x="18106" y="816"/>
                      <a:pt x="18099" y="820"/>
                      <a:pt x="18096" y="827"/>
                    </a:cubicBezTo>
                    <a:cubicBezTo>
                      <a:pt x="18089" y="830"/>
                      <a:pt x="18084" y="837"/>
                      <a:pt x="18084" y="845"/>
                    </a:cubicBezTo>
                    <a:lnTo>
                      <a:pt x="18084" y="1464"/>
                    </a:lnTo>
                    <a:cubicBezTo>
                      <a:pt x="18084" y="1471"/>
                      <a:pt x="18089" y="1479"/>
                      <a:pt x="18096" y="1483"/>
                    </a:cubicBezTo>
                    <a:cubicBezTo>
                      <a:pt x="18099" y="1490"/>
                      <a:pt x="18106" y="1490"/>
                      <a:pt x="18114" y="1490"/>
                    </a:cubicBezTo>
                    <a:lnTo>
                      <a:pt x="22820" y="1490"/>
                    </a:lnTo>
                    <a:cubicBezTo>
                      <a:pt x="22838" y="1490"/>
                      <a:pt x="22849" y="1479"/>
                      <a:pt x="22849" y="1464"/>
                    </a:cubicBezTo>
                    <a:lnTo>
                      <a:pt x="22849" y="845"/>
                    </a:lnTo>
                    <a:cubicBezTo>
                      <a:pt x="22849" y="830"/>
                      <a:pt x="22838" y="816"/>
                      <a:pt x="22820" y="816"/>
                    </a:cubicBezTo>
                    <a:close/>
                    <a:moveTo>
                      <a:pt x="27752" y="816"/>
                    </a:moveTo>
                    <a:cubicBezTo>
                      <a:pt x="27737" y="816"/>
                      <a:pt x="27722" y="830"/>
                      <a:pt x="27722" y="845"/>
                    </a:cubicBezTo>
                    <a:lnTo>
                      <a:pt x="27722" y="1461"/>
                    </a:lnTo>
                    <a:cubicBezTo>
                      <a:pt x="27722" y="1468"/>
                      <a:pt x="27727" y="1476"/>
                      <a:pt x="27730" y="1483"/>
                    </a:cubicBezTo>
                    <a:cubicBezTo>
                      <a:pt x="27737" y="1486"/>
                      <a:pt x="27744" y="1490"/>
                      <a:pt x="27752" y="1490"/>
                    </a:cubicBezTo>
                    <a:lnTo>
                      <a:pt x="32458" y="1490"/>
                    </a:lnTo>
                    <a:cubicBezTo>
                      <a:pt x="32472" y="1490"/>
                      <a:pt x="32486" y="1476"/>
                      <a:pt x="32486" y="1461"/>
                    </a:cubicBezTo>
                    <a:lnTo>
                      <a:pt x="32486" y="845"/>
                    </a:lnTo>
                    <a:cubicBezTo>
                      <a:pt x="32486" y="837"/>
                      <a:pt x="32483" y="830"/>
                      <a:pt x="32479" y="827"/>
                    </a:cubicBezTo>
                    <a:cubicBezTo>
                      <a:pt x="32472" y="820"/>
                      <a:pt x="32465" y="816"/>
                      <a:pt x="32458" y="816"/>
                    </a:cubicBezTo>
                    <a:close/>
                    <a:moveTo>
                      <a:pt x="42095" y="812"/>
                    </a:moveTo>
                    <a:lnTo>
                      <a:pt x="37390" y="816"/>
                    </a:lnTo>
                    <a:cubicBezTo>
                      <a:pt x="37371" y="816"/>
                      <a:pt x="37360" y="827"/>
                      <a:pt x="37360" y="845"/>
                    </a:cubicBezTo>
                    <a:lnTo>
                      <a:pt x="37360" y="1461"/>
                    </a:lnTo>
                    <a:cubicBezTo>
                      <a:pt x="37360" y="1468"/>
                      <a:pt x="37364" y="1476"/>
                      <a:pt x="37368" y="1479"/>
                    </a:cubicBezTo>
                    <a:cubicBezTo>
                      <a:pt x="37375" y="1486"/>
                      <a:pt x="37382" y="1490"/>
                      <a:pt x="37390" y="1490"/>
                    </a:cubicBezTo>
                    <a:lnTo>
                      <a:pt x="42095" y="1490"/>
                    </a:lnTo>
                    <a:cubicBezTo>
                      <a:pt x="42110" y="1490"/>
                      <a:pt x="42124" y="1476"/>
                      <a:pt x="42124" y="1461"/>
                    </a:cubicBezTo>
                    <a:lnTo>
                      <a:pt x="42124" y="842"/>
                    </a:lnTo>
                    <a:cubicBezTo>
                      <a:pt x="42124" y="834"/>
                      <a:pt x="42121" y="827"/>
                      <a:pt x="42114" y="823"/>
                    </a:cubicBezTo>
                    <a:cubicBezTo>
                      <a:pt x="42110" y="816"/>
                      <a:pt x="42102" y="812"/>
                      <a:pt x="42095" y="812"/>
                    </a:cubicBezTo>
                    <a:close/>
                    <a:moveTo>
                      <a:pt x="51733" y="809"/>
                    </a:moveTo>
                    <a:lnTo>
                      <a:pt x="47024" y="812"/>
                    </a:lnTo>
                    <a:cubicBezTo>
                      <a:pt x="47009" y="812"/>
                      <a:pt x="46998" y="823"/>
                      <a:pt x="46998" y="837"/>
                    </a:cubicBezTo>
                    <a:lnTo>
                      <a:pt x="46998" y="1461"/>
                    </a:lnTo>
                    <a:cubicBezTo>
                      <a:pt x="46998" y="1476"/>
                      <a:pt x="47009" y="1490"/>
                      <a:pt x="47024" y="1490"/>
                    </a:cubicBezTo>
                    <a:lnTo>
                      <a:pt x="51733" y="1490"/>
                    </a:lnTo>
                    <a:cubicBezTo>
                      <a:pt x="51748" y="1490"/>
                      <a:pt x="51762" y="1476"/>
                      <a:pt x="51762" y="1461"/>
                    </a:cubicBezTo>
                    <a:lnTo>
                      <a:pt x="51762" y="837"/>
                    </a:lnTo>
                    <a:cubicBezTo>
                      <a:pt x="51762" y="830"/>
                      <a:pt x="51758" y="823"/>
                      <a:pt x="51751" y="820"/>
                    </a:cubicBezTo>
                    <a:cubicBezTo>
                      <a:pt x="51748" y="812"/>
                      <a:pt x="51740" y="809"/>
                      <a:pt x="51733" y="809"/>
                    </a:cubicBezTo>
                    <a:close/>
                    <a:moveTo>
                      <a:pt x="56661" y="805"/>
                    </a:moveTo>
                    <a:cubicBezTo>
                      <a:pt x="56647" y="805"/>
                      <a:pt x="56635" y="820"/>
                      <a:pt x="56635" y="834"/>
                    </a:cubicBezTo>
                    <a:lnTo>
                      <a:pt x="56635" y="1461"/>
                    </a:lnTo>
                    <a:cubicBezTo>
                      <a:pt x="56635" y="1476"/>
                      <a:pt x="56647" y="1490"/>
                      <a:pt x="56661" y="1490"/>
                    </a:cubicBezTo>
                    <a:lnTo>
                      <a:pt x="61371" y="1490"/>
                    </a:lnTo>
                    <a:cubicBezTo>
                      <a:pt x="61378" y="1490"/>
                      <a:pt x="61385" y="1486"/>
                      <a:pt x="61389" y="1483"/>
                    </a:cubicBezTo>
                    <a:cubicBezTo>
                      <a:pt x="61396" y="1476"/>
                      <a:pt x="61396" y="1468"/>
                      <a:pt x="61396" y="1461"/>
                    </a:cubicBezTo>
                    <a:lnTo>
                      <a:pt x="61396" y="830"/>
                    </a:lnTo>
                    <a:cubicBezTo>
                      <a:pt x="61396" y="823"/>
                      <a:pt x="61392" y="816"/>
                      <a:pt x="61385" y="812"/>
                    </a:cubicBezTo>
                    <a:cubicBezTo>
                      <a:pt x="61382" y="805"/>
                      <a:pt x="61371" y="805"/>
                      <a:pt x="61364" y="805"/>
                    </a:cubicBezTo>
                    <a:close/>
                    <a:moveTo>
                      <a:pt x="71008" y="798"/>
                    </a:moveTo>
                    <a:lnTo>
                      <a:pt x="66299" y="802"/>
                    </a:lnTo>
                    <a:cubicBezTo>
                      <a:pt x="66284" y="802"/>
                      <a:pt x="66269" y="812"/>
                      <a:pt x="66269" y="827"/>
                    </a:cubicBezTo>
                    <a:lnTo>
                      <a:pt x="66269" y="1461"/>
                    </a:lnTo>
                    <a:cubicBezTo>
                      <a:pt x="66269" y="1479"/>
                      <a:pt x="66284" y="1490"/>
                      <a:pt x="66299" y="1490"/>
                    </a:cubicBezTo>
                    <a:lnTo>
                      <a:pt x="71008" y="1490"/>
                    </a:lnTo>
                    <a:cubicBezTo>
                      <a:pt x="71015" y="1490"/>
                      <a:pt x="71023" y="1490"/>
                      <a:pt x="71027" y="1483"/>
                    </a:cubicBezTo>
                    <a:cubicBezTo>
                      <a:pt x="71030" y="1479"/>
                      <a:pt x="71034" y="1471"/>
                      <a:pt x="71034" y="1464"/>
                    </a:cubicBezTo>
                    <a:lnTo>
                      <a:pt x="71034" y="827"/>
                    </a:lnTo>
                    <a:cubicBezTo>
                      <a:pt x="71034" y="820"/>
                      <a:pt x="71030" y="812"/>
                      <a:pt x="71027" y="805"/>
                    </a:cubicBezTo>
                    <a:cubicBezTo>
                      <a:pt x="71023" y="802"/>
                      <a:pt x="71015" y="798"/>
                      <a:pt x="71008" y="798"/>
                    </a:cubicBezTo>
                    <a:close/>
                    <a:moveTo>
                      <a:pt x="8477" y="812"/>
                    </a:moveTo>
                    <a:cubicBezTo>
                      <a:pt x="8469" y="812"/>
                      <a:pt x="8462" y="812"/>
                      <a:pt x="8458" y="820"/>
                    </a:cubicBezTo>
                    <a:cubicBezTo>
                      <a:pt x="8451" y="823"/>
                      <a:pt x="8451" y="830"/>
                      <a:pt x="8451" y="837"/>
                    </a:cubicBezTo>
                    <a:lnTo>
                      <a:pt x="8451" y="1468"/>
                    </a:lnTo>
                    <a:cubicBezTo>
                      <a:pt x="8451" y="1476"/>
                      <a:pt x="8451" y="1483"/>
                      <a:pt x="8458" y="1486"/>
                    </a:cubicBezTo>
                    <a:cubicBezTo>
                      <a:pt x="8462" y="1493"/>
                      <a:pt x="8469" y="1493"/>
                      <a:pt x="8477" y="1493"/>
                    </a:cubicBezTo>
                    <a:lnTo>
                      <a:pt x="13186" y="1493"/>
                    </a:lnTo>
                    <a:cubicBezTo>
                      <a:pt x="13201" y="1493"/>
                      <a:pt x="13211" y="1479"/>
                      <a:pt x="13211" y="1464"/>
                    </a:cubicBezTo>
                    <a:lnTo>
                      <a:pt x="13211" y="845"/>
                    </a:lnTo>
                    <a:cubicBezTo>
                      <a:pt x="13211" y="827"/>
                      <a:pt x="13201" y="816"/>
                      <a:pt x="13186" y="816"/>
                    </a:cubicBezTo>
                    <a:cubicBezTo>
                      <a:pt x="11616" y="816"/>
                      <a:pt x="10047" y="812"/>
                      <a:pt x="8477" y="812"/>
                    </a:cubicBezTo>
                    <a:close/>
                    <a:moveTo>
                      <a:pt x="80642" y="790"/>
                    </a:moveTo>
                    <a:lnTo>
                      <a:pt x="75937" y="794"/>
                    </a:lnTo>
                    <a:cubicBezTo>
                      <a:pt x="75922" y="794"/>
                      <a:pt x="75907" y="805"/>
                      <a:pt x="75907" y="823"/>
                    </a:cubicBezTo>
                    <a:lnTo>
                      <a:pt x="75907" y="1464"/>
                    </a:lnTo>
                    <a:cubicBezTo>
                      <a:pt x="75907" y="1479"/>
                      <a:pt x="75922" y="1493"/>
                      <a:pt x="75937" y="1493"/>
                    </a:cubicBezTo>
                    <a:lnTo>
                      <a:pt x="80642" y="1493"/>
                    </a:lnTo>
                    <a:cubicBezTo>
                      <a:pt x="80649" y="1493"/>
                      <a:pt x="80657" y="1490"/>
                      <a:pt x="80664" y="1486"/>
                    </a:cubicBezTo>
                    <a:cubicBezTo>
                      <a:pt x="80668" y="1483"/>
                      <a:pt x="80671" y="1476"/>
                      <a:pt x="80671" y="1468"/>
                    </a:cubicBezTo>
                    <a:lnTo>
                      <a:pt x="80671" y="820"/>
                    </a:lnTo>
                    <a:cubicBezTo>
                      <a:pt x="80671" y="812"/>
                      <a:pt x="80668" y="805"/>
                      <a:pt x="80664" y="798"/>
                    </a:cubicBezTo>
                    <a:cubicBezTo>
                      <a:pt x="80657" y="794"/>
                      <a:pt x="80649" y="790"/>
                      <a:pt x="80642" y="790"/>
                    </a:cubicBezTo>
                    <a:close/>
                    <a:moveTo>
                      <a:pt x="1250" y="787"/>
                    </a:moveTo>
                    <a:cubicBezTo>
                      <a:pt x="1243" y="787"/>
                      <a:pt x="1235" y="790"/>
                      <a:pt x="1231" y="794"/>
                    </a:cubicBezTo>
                    <a:cubicBezTo>
                      <a:pt x="1224" y="802"/>
                      <a:pt x="1221" y="809"/>
                      <a:pt x="1221" y="816"/>
                    </a:cubicBezTo>
                    <a:lnTo>
                      <a:pt x="1221" y="1471"/>
                    </a:lnTo>
                    <a:cubicBezTo>
                      <a:pt x="1221" y="1479"/>
                      <a:pt x="1224" y="1486"/>
                      <a:pt x="1228" y="1493"/>
                    </a:cubicBezTo>
                    <a:cubicBezTo>
                      <a:pt x="1235" y="1497"/>
                      <a:pt x="1243" y="1501"/>
                      <a:pt x="1250" y="1501"/>
                    </a:cubicBezTo>
                    <a:cubicBezTo>
                      <a:pt x="2015" y="1497"/>
                      <a:pt x="2780" y="1497"/>
                      <a:pt x="3548" y="1497"/>
                    </a:cubicBezTo>
                    <a:cubicBezTo>
                      <a:pt x="3563" y="1497"/>
                      <a:pt x="3573" y="1486"/>
                      <a:pt x="3573" y="1468"/>
                    </a:cubicBezTo>
                    <a:lnTo>
                      <a:pt x="3573" y="864"/>
                    </a:lnTo>
                    <a:cubicBezTo>
                      <a:pt x="3573" y="856"/>
                      <a:pt x="3573" y="849"/>
                      <a:pt x="3566" y="842"/>
                    </a:cubicBezTo>
                    <a:cubicBezTo>
                      <a:pt x="3563" y="837"/>
                      <a:pt x="3556" y="834"/>
                      <a:pt x="3548" y="834"/>
                    </a:cubicBezTo>
                    <a:cubicBezTo>
                      <a:pt x="3366" y="837"/>
                      <a:pt x="3188" y="837"/>
                      <a:pt x="3009" y="837"/>
                    </a:cubicBezTo>
                    <a:cubicBezTo>
                      <a:pt x="2332" y="837"/>
                      <a:pt x="1771" y="823"/>
                      <a:pt x="1250" y="787"/>
                    </a:cubicBezTo>
                    <a:close/>
                    <a:moveTo>
                      <a:pt x="87873" y="783"/>
                    </a:moveTo>
                    <a:lnTo>
                      <a:pt x="85574" y="787"/>
                    </a:lnTo>
                    <a:cubicBezTo>
                      <a:pt x="85560" y="787"/>
                      <a:pt x="85545" y="798"/>
                      <a:pt x="85545" y="816"/>
                    </a:cubicBezTo>
                    <a:lnTo>
                      <a:pt x="85545" y="1468"/>
                    </a:lnTo>
                    <a:cubicBezTo>
                      <a:pt x="85545" y="1486"/>
                      <a:pt x="85560" y="1497"/>
                      <a:pt x="85574" y="1497"/>
                    </a:cubicBezTo>
                    <a:lnTo>
                      <a:pt x="85749" y="1497"/>
                    </a:lnTo>
                    <a:cubicBezTo>
                      <a:pt x="86456" y="1497"/>
                      <a:pt x="87165" y="1497"/>
                      <a:pt x="87873" y="1501"/>
                    </a:cubicBezTo>
                    <a:cubicBezTo>
                      <a:pt x="87880" y="1501"/>
                      <a:pt x="87887" y="1497"/>
                      <a:pt x="87891" y="1493"/>
                    </a:cubicBezTo>
                    <a:cubicBezTo>
                      <a:pt x="87898" y="1486"/>
                      <a:pt x="87898" y="1479"/>
                      <a:pt x="87898" y="1471"/>
                    </a:cubicBezTo>
                    <a:lnTo>
                      <a:pt x="87898" y="812"/>
                    </a:lnTo>
                    <a:cubicBezTo>
                      <a:pt x="87898" y="805"/>
                      <a:pt x="87898" y="798"/>
                      <a:pt x="87891" y="794"/>
                    </a:cubicBezTo>
                    <a:cubicBezTo>
                      <a:pt x="87887" y="787"/>
                      <a:pt x="87880" y="783"/>
                      <a:pt x="87873" y="783"/>
                    </a:cubicBezTo>
                    <a:close/>
                    <a:moveTo>
                      <a:pt x="1184" y="2101"/>
                    </a:moveTo>
                    <a:cubicBezTo>
                      <a:pt x="828" y="2101"/>
                      <a:pt x="518" y="2236"/>
                      <a:pt x="310" y="2484"/>
                    </a:cubicBezTo>
                    <a:cubicBezTo>
                      <a:pt x="44" y="2804"/>
                      <a:pt x="4" y="3176"/>
                      <a:pt x="1" y="3530"/>
                    </a:cubicBezTo>
                    <a:cubicBezTo>
                      <a:pt x="1" y="3540"/>
                      <a:pt x="8" y="3552"/>
                      <a:pt x="19" y="3555"/>
                    </a:cubicBezTo>
                    <a:lnTo>
                      <a:pt x="29" y="3555"/>
                    </a:lnTo>
                    <a:cubicBezTo>
                      <a:pt x="37" y="3555"/>
                      <a:pt x="48" y="3552"/>
                      <a:pt x="51" y="3544"/>
                    </a:cubicBezTo>
                    <a:cubicBezTo>
                      <a:pt x="288" y="3158"/>
                      <a:pt x="685" y="2925"/>
                      <a:pt x="1108" y="2921"/>
                    </a:cubicBezTo>
                    <a:lnTo>
                      <a:pt x="1126" y="2921"/>
                    </a:lnTo>
                    <a:cubicBezTo>
                      <a:pt x="1611" y="2921"/>
                      <a:pt x="2040" y="3154"/>
                      <a:pt x="2339" y="3584"/>
                    </a:cubicBezTo>
                    <a:cubicBezTo>
                      <a:pt x="2343" y="3591"/>
                      <a:pt x="2354" y="3595"/>
                      <a:pt x="2361" y="3595"/>
                    </a:cubicBezTo>
                    <a:lnTo>
                      <a:pt x="2368" y="3595"/>
                    </a:lnTo>
                    <a:cubicBezTo>
                      <a:pt x="2379" y="3591"/>
                      <a:pt x="2390" y="3581"/>
                      <a:pt x="2390" y="3569"/>
                    </a:cubicBezTo>
                    <a:lnTo>
                      <a:pt x="2390" y="3442"/>
                    </a:lnTo>
                    <a:cubicBezTo>
                      <a:pt x="2386" y="2940"/>
                      <a:pt x="2175" y="2338"/>
                      <a:pt x="1596" y="2164"/>
                    </a:cubicBezTo>
                    <a:cubicBezTo>
                      <a:pt x="1465" y="2120"/>
                      <a:pt x="1322" y="2101"/>
                      <a:pt x="1184" y="2101"/>
                    </a:cubicBezTo>
                    <a:close/>
                    <a:moveTo>
                      <a:pt x="6004" y="2101"/>
                    </a:moveTo>
                    <a:cubicBezTo>
                      <a:pt x="5646" y="2101"/>
                      <a:pt x="5337" y="2236"/>
                      <a:pt x="5129" y="2484"/>
                    </a:cubicBezTo>
                    <a:cubicBezTo>
                      <a:pt x="4863" y="2804"/>
                      <a:pt x="4823" y="3176"/>
                      <a:pt x="4819" y="3530"/>
                    </a:cubicBezTo>
                    <a:cubicBezTo>
                      <a:pt x="4819" y="3540"/>
                      <a:pt x="4827" y="3552"/>
                      <a:pt x="4837" y="3555"/>
                    </a:cubicBezTo>
                    <a:lnTo>
                      <a:pt x="4849" y="3555"/>
                    </a:lnTo>
                    <a:cubicBezTo>
                      <a:pt x="4856" y="3555"/>
                      <a:pt x="4867" y="3552"/>
                      <a:pt x="4871" y="3544"/>
                    </a:cubicBezTo>
                    <a:cubicBezTo>
                      <a:pt x="5107" y="3158"/>
                      <a:pt x="5501" y="2925"/>
                      <a:pt x="5927" y="2921"/>
                    </a:cubicBezTo>
                    <a:lnTo>
                      <a:pt x="5945" y="2921"/>
                    </a:lnTo>
                    <a:cubicBezTo>
                      <a:pt x="6429" y="2921"/>
                      <a:pt x="6859" y="3154"/>
                      <a:pt x="7157" y="3584"/>
                    </a:cubicBezTo>
                    <a:cubicBezTo>
                      <a:pt x="7162" y="3591"/>
                      <a:pt x="7169" y="3595"/>
                      <a:pt x="7179" y="3595"/>
                    </a:cubicBezTo>
                    <a:lnTo>
                      <a:pt x="7187" y="3595"/>
                    </a:lnTo>
                    <a:cubicBezTo>
                      <a:pt x="7198" y="3591"/>
                      <a:pt x="7209" y="3581"/>
                      <a:pt x="7209" y="3566"/>
                    </a:cubicBezTo>
                    <a:lnTo>
                      <a:pt x="7209" y="3442"/>
                    </a:lnTo>
                    <a:cubicBezTo>
                      <a:pt x="7205" y="2940"/>
                      <a:pt x="6994" y="2338"/>
                      <a:pt x="6414" y="2164"/>
                    </a:cubicBezTo>
                    <a:cubicBezTo>
                      <a:pt x="6280" y="2120"/>
                      <a:pt x="6142" y="2101"/>
                      <a:pt x="6004" y="2101"/>
                    </a:cubicBezTo>
                    <a:close/>
                    <a:moveTo>
                      <a:pt x="10822" y="2101"/>
                    </a:moveTo>
                    <a:cubicBezTo>
                      <a:pt x="10465" y="2101"/>
                      <a:pt x="10156" y="2236"/>
                      <a:pt x="9948" y="2484"/>
                    </a:cubicBezTo>
                    <a:cubicBezTo>
                      <a:pt x="9682" y="2804"/>
                      <a:pt x="9642" y="3176"/>
                      <a:pt x="9638" y="3530"/>
                    </a:cubicBezTo>
                    <a:cubicBezTo>
                      <a:pt x="9638" y="3540"/>
                      <a:pt x="9645" y="3552"/>
                      <a:pt x="9657" y="3555"/>
                    </a:cubicBezTo>
                    <a:lnTo>
                      <a:pt x="9664" y="3555"/>
                    </a:lnTo>
                    <a:cubicBezTo>
                      <a:pt x="9675" y="3555"/>
                      <a:pt x="9682" y="3552"/>
                      <a:pt x="9689" y="3544"/>
                    </a:cubicBezTo>
                    <a:cubicBezTo>
                      <a:pt x="9926" y="3158"/>
                      <a:pt x="10319" y="2925"/>
                      <a:pt x="10746" y="2921"/>
                    </a:cubicBezTo>
                    <a:lnTo>
                      <a:pt x="10763" y="2921"/>
                    </a:lnTo>
                    <a:cubicBezTo>
                      <a:pt x="11249" y="2921"/>
                      <a:pt x="11678" y="3154"/>
                      <a:pt x="11977" y="3584"/>
                    </a:cubicBezTo>
                    <a:cubicBezTo>
                      <a:pt x="11980" y="3591"/>
                      <a:pt x="11987" y="3595"/>
                      <a:pt x="11999" y="3595"/>
                    </a:cubicBezTo>
                    <a:lnTo>
                      <a:pt x="12006" y="3595"/>
                    </a:lnTo>
                    <a:cubicBezTo>
                      <a:pt x="12017" y="3591"/>
                      <a:pt x="12024" y="3581"/>
                      <a:pt x="12024" y="3569"/>
                    </a:cubicBezTo>
                    <a:lnTo>
                      <a:pt x="12027" y="3442"/>
                    </a:lnTo>
                    <a:cubicBezTo>
                      <a:pt x="12020" y="2940"/>
                      <a:pt x="11809" y="2338"/>
                      <a:pt x="11234" y="2164"/>
                    </a:cubicBezTo>
                    <a:cubicBezTo>
                      <a:pt x="11099" y="2120"/>
                      <a:pt x="10960" y="2101"/>
                      <a:pt x="10822" y="2101"/>
                    </a:cubicBezTo>
                    <a:close/>
                    <a:moveTo>
                      <a:pt x="15641" y="2101"/>
                    </a:moveTo>
                    <a:cubicBezTo>
                      <a:pt x="15284" y="2101"/>
                      <a:pt x="14974" y="2236"/>
                      <a:pt x="14767" y="2484"/>
                    </a:cubicBezTo>
                    <a:cubicBezTo>
                      <a:pt x="14500" y="2804"/>
                      <a:pt x="14461" y="3176"/>
                      <a:pt x="14457" y="3530"/>
                    </a:cubicBezTo>
                    <a:cubicBezTo>
                      <a:pt x="14457" y="3540"/>
                      <a:pt x="14465" y="3552"/>
                      <a:pt x="14475" y="3555"/>
                    </a:cubicBezTo>
                    <a:lnTo>
                      <a:pt x="14483" y="3555"/>
                    </a:lnTo>
                    <a:cubicBezTo>
                      <a:pt x="14493" y="3555"/>
                      <a:pt x="14500" y="3552"/>
                      <a:pt x="14508" y="3544"/>
                    </a:cubicBezTo>
                    <a:cubicBezTo>
                      <a:pt x="14745" y="3158"/>
                      <a:pt x="15139" y="2925"/>
                      <a:pt x="15564" y="2921"/>
                    </a:cubicBezTo>
                    <a:lnTo>
                      <a:pt x="15583" y="2921"/>
                    </a:lnTo>
                    <a:cubicBezTo>
                      <a:pt x="16067" y="2921"/>
                      <a:pt x="16497" y="3154"/>
                      <a:pt x="16795" y="3584"/>
                    </a:cubicBezTo>
                    <a:cubicBezTo>
                      <a:pt x="16799" y="3591"/>
                      <a:pt x="16806" y="3595"/>
                      <a:pt x="16817" y="3595"/>
                    </a:cubicBezTo>
                    <a:lnTo>
                      <a:pt x="16825" y="3595"/>
                    </a:lnTo>
                    <a:cubicBezTo>
                      <a:pt x="16835" y="3591"/>
                      <a:pt x="16843" y="3581"/>
                      <a:pt x="16843" y="3569"/>
                    </a:cubicBezTo>
                    <a:lnTo>
                      <a:pt x="16847" y="3442"/>
                    </a:lnTo>
                    <a:cubicBezTo>
                      <a:pt x="16839" y="2940"/>
                      <a:pt x="16628" y="2338"/>
                      <a:pt x="16052" y="2164"/>
                    </a:cubicBezTo>
                    <a:cubicBezTo>
                      <a:pt x="15917" y="2120"/>
                      <a:pt x="15779" y="2101"/>
                      <a:pt x="15641" y="2101"/>
                    </a:cubicBezTo>
                    <a:close/>
                    <a:moveTo>
                      <a:pt x="20460" y="2101"/>
                    </a:moveTo>
                    <a:cubicBezTo>
                      <a:pt x="20103" y="2101"/>
                      <a:pt x="19789" y="2236"/>
                      <a:pt x="19585" y="2484"/>
                    </a:cubicBezTo>
                    <a:cubicBezTo>
                      <a:pt x="19320" y="2804"/>
                      <a:pt x="19279" y="3176"/>
                      <a:pt x="19276" y="3530"/>
                    </a:cubicBezTo>
                    <a:cubicBezTo>
                      <a:pt x="19276" y="3540"/>
                      <a:pt x="19283" y="3552"/>
                      <a:pt x="19294" y="3555"/>
                    </a:cubicBezTo>
                    <a:lnTo>
                      <a:pt x="19301" y="3555"/>
                    </a:lnTo>
                    <a:cubicBezTo>
                      <a:pt x="19313" y="3555"/>
                      <a:pt x="19320" y="3552"/>
                      <a:pt x="19327" y="3544"/>
                    </a:cubicBezTo>
                    <a:cubicBezTo>
                      <a:pt x="19564" y="3158"/>
                      <a:pt x="19957" y="2925"/>
                      <a:pt x="20384" y="2921"/>
                    </a:cubicBezTo>
                    <a:lnTo>
                      <a:pt x="20401" y="2921"/>
                    </a:lnTo>
                    <a:cubicBezTo>
                      <a:pt x="20882" y="2921"/>
                      <a:pt x="21315" y="3154"/>
                      <a:pt x="21611" y="3584"/>
                    </a:cubicBezTo>
                    <a:cubicBezTo>
                      <a:pt x="21618" y="3591"/>
                      <a:pt x="21625" y="3595"/>
                      <a:pt x="21636" y="3595"/>
                    </a:cubicBezTo>
                    <a:lnTo>
                      <a:pt x="21643" y="3595"/>
                    </a:lnTo>
                    <a:cubicBezTo>
                      <a:pt x="21655" y="3591"/>
                      <a:pt x="21662" y="3581"/>
                      <a:pt x="21662" y="3569"/>
                    </a:cubicBezTo>
                    <a:lnTo>
                      <a:pt x="21665" y="3442"/>
                    </a:lnTo>
                    <a:cubicBezTo>
                      <a:pt x="21658" y="2940"/>
                      <a:pt x="21447" y="2338"/>
                      <a:pt x="20871" y="2164"/>
                    </a:cubicBezTo>
                    <a:cubicBezTo>
                      <a:pt x="20737" y="2120"/>
                      <a:pt x="20598" y="2101"/>
                      <a:pt x="20460" y="2101"/>
                    </a:cubicBezTo>
                    <a:close/>
                    <a:moveTo>
                      <a:pt x="25279" y="2101"/>
                    </a:moveTo>
                    <a:cubicBezTo>
                      <a:pt x="24921" y="2101"/>
                      <a:pt x="24608" y="2236"/>
                      <a:pt x="24405" y="2484"/>
                    </a:cubicBezTo>
                    <a:cubicBezTo>
                      <a:pt x="24138" y="2804"/>
                      <a:pt x="24099" y="3176"/>
                      <a:pt x="24094" y="3530"/>
                    </a:cubicBezTo>
                    <a:cubicBezTo>
                      <a:pt x="24094" y="3540"/>
                      <a:pt x="24102" y="3552"/>
                      <a:pt x="24113" y="3555"/>
                    </a:cubicBezTo>
                    <a:lnTo>
                      <a:pt x="24121" y="3555"/>
                    </a:lnTo>
                    <a:cubicBezTo>
                      <a:pt x="24131" y="3555"/>
                      <a:pt x="24138" y="3552"/>
                      <a:pt x="24146" y="3544"/>
                    </a:cubicBezTo>
                    <a:cubicBezTo>
                      <a:pt x="24383" y="3158"/>
                      <a:pt x="24776" y="2925"/>
                      <a:pt x="25202" y="2921"/>
                    </a:cubicBezTo>
                    <a:lnTo>
                      <a:pt x="25220" y="2921"/>
                    </a:lnTo>
                    <a:cubicBezTo>
                      <a:pt x="25701" y="2921"/>
                      <a:pt x="26131" y="3154"/>
                      <a:pt x="26429" y="3584"/>
                    </a:cubicBezTo>
                    <a:cubicBezTo>
                      <a:pt x="26437" y="3591"/>
                      <a:pt x="26444" y="3595"/>
                      <a:pt x="26455" y="3595"/>
                    </a:cubicBezTo>
                    <a:lnTo>
                      <a:pt x="26462" y="3595"/>
                    </a:lnTo>
                    <a:cubicBezTo>
                      <a:pt x="26473" y="3591"/>
                      <a:pt x="26481" y="3581"/>
                      <a:pt x="26481" y="3569"/>
                    </a:cubicBezTo>
                    <a:lnTo>
                      <a:pt x="26484" y="3442"/>
                    </a:lnTo>
                    <a:cubicBezTo>
                      <a:pt x="26476" y="2940"/>
                      <a:pt x="26266" y="2338"/>
                      <a:pt x="25690" y="2164"/>
                    </a:cubicBezTo>
                    <a:cubicBezTo>
                      <a:pt x="25555" y="2120"/>
                      <a:pt x="25417" y="2101"/>
                      <a:pt x="25279" y="2101"/>
                    </a:cubicBezTo>
                    <a:close/>
                    <a:moveTo>
                      <a:pt x="30097" y="2101"/>
                    </a:moveTo>
                    <a:cubicBezTo>
                      <a:pt x="29741" y="2101"/>
                      <a:pt x="29427" y="2236"/>
                      <a:pt x="29223" y="2484"/>
                    </a:cubicBezTo>
                    <a:cubicBezTo>
                      <a:pt x="28957" y="2804"/>
                      <a:pt x="28917" y="3176"/>
                      <a:pt x="28914" y="3530"/>
                    </a:cubicBezTo>
                    <a:cubicBezTo>
                      <a:pt x="28910" y="3540"/>
                      <a:pt x="28921" y="3552"/>
                      <a:pt x="28932" y="3555"/>
                    </a:cubicBezTo>
                    <a:lnTo>
                      <a:pt x="28939" y="3555"/>
                    </a:lnTo>
                    <a:cubicBezTo>
                      <a:pt x="28950" y="3555"/>
                      <a:pt x="28957" y="3552"/>
                      <a:pt x="28964" y="3544"/>
                    </a:cubicBezTo>
                    <a:cubicBezTo>
                      <a:pt x="29201" y="3158"/>
                      <a:pt x="29595" y="2925"/>
                      <a:pt x="30021" y="2921"/>
                    </a:cubicBezTo>
                    <a:lnTo>
                      <a:pt x="30039" y="2921"/>
                    </a:lnTo>
                    <a:cubicBezTo>
                      <a:pt x="30519" y="2921"/>
                      <a:pt x="30950" y="3154"/>
                      <a:pt x="31249" y="3584"/>
                    </a:cubicBezTo>
                    <a:cubicBezTo>
                      <a:pt x="31256" y="3591"/>
                      <a:pt x="31263" y="3595"/>
                      <a:pt x="31274" y="3595"/>
                    </a:cubicBezTo>
                    <a:lnTo>
                      <a:pt x="31281" y="3595"/>
                    </a:lnTo>
                    <a:cubicBezTo>
                      <a:pt x="31292" y="3591"/>
                      <a:pt x="31299" y="3581"/>
                      <a:pt x="31299" y="3566"/>
                    </a:cubicBezTo>
                    <a:lnTo>
                      <a:pt x="31303" y="3442"/>
                    </a:lnTo>
                    <a:cubicBezTo>
                      <a:pt x="31296" y="2940"/>
                      <a:pt x="31084" y="2338"/>
                      <a:pt x="30509" y="2164"/>
                    </a:cubicBezTo>
                    <a:cubicBezTo>
                      <a:pt x="30374" y="2120"/>
                      <a:pt x="30235" y="2101"/>
                      <a:pt x="30097" y="2101"/>
                    </a:cubicBezTo>
                    <a:close/>
                    <a:moveTo>
                      <a:pt x="34917" y="2101"/>
                    </a:moveTo>
                    <a:cubicBezTo>
                      <a:pt x="34556" y="2101"/>
                      <a:pt x="34246" y="2236"/>
                      <a:pt x="34042" y="2484"/>
                    </a:cubicBezTo>
                    <a:cubicBezTo>
                      <a:pt x="33776" y="2804"/>
                      <a:pt x="33736" y="3176"/>
                      <a:pt x="33729" y="3530"/>
                    </a:cubicBezTo>
                    <a:cubicBezTo>
                      <a:pt x="33729" y="3540"/>
                      <a:pt x="33740" y="3552"/>
                      <a:pt x="33750" y="3555"/>
                    </a:cubicBezTo>
                    <a:lnTo>
                      <a:pt x="33758" y="3555"/>
                    </a:lnTo>
                    <a:cubicBezTo>
                      <a:pt x="33769" y="3555"/>
                      <a:pt x="33776" y="3552"/>
                      <a:pt x="33784" y="3544"/>
                    </a:cubicBezTo>
                    <a:cubicBezTo>
                      <a:pt x="34021" y="3158"/>
                      <a:pt x="34414" y="2925"/>
                      <a:pt x="34840" y="2921"/>
                    </a:cubicBezTo>
                    <a:lnTo>
                      <a:pt x="34858" y="2921"/>
                    </a:lnTo>
                    <a:cubicBezTo>
                      <a:pt x="35339" y="2921"/>
                      <a:pt x="35769" y="3154"/>
                      <a:pt x="36067" y="3584"/>
                    </a:cubicBezTo>
                    <a:cubicBezTo>
                      <a:pt x="36075" y="3591"/>
                      <a:pt x="36082" y="3595"/>
                      <a:pt x="36089" y="3595"/>
                    </a:cubicBezTo>
                    <a:lnTo>
                      <a:pt x="36100" y="3595"/>
                    </a:lnTo>
                    <a:cubicBezTo>
                      <a:pt x="36111" y="3591"/>
                      <a:pt x="36119" y="3581"/>
                      <a:pt x="36119" y="3566"/>
                    </a:cubicBezTo>
                    <a:lnTo>
                      <a:pt x="36122" y="3442"/>
                    </a:lnTo>
                    <a:cubicBezTo>
                      <a:pt x="36114" y="2940"/>
                      <a:pt x="35903" y="2338"/>
                      <a:pt x="35327" y="2164"/>
                    </a:cubicBezTo>
                    <a:cubicBezTo>
                      <a:pt x="35193" y="2120"/>
                      <a:pt x="35055" y="2101"/>
                      <a:pt x="34917" y="2101"/>
                    </a:cubicBezTo>
                    <a:close/>
                    <a:moveTo>
                      <a:pt x="39735" y="2101"/>
                    </a:moveTo>
                    <a:cubicBezTo>
                      <a:pt x="39375" y="2101"/>
                      <a:pt x="39064" y="2236"/>
                      <a:pt x="38861" y="2484"/>
                    </a:cubicBezTo>
                    <a:cubicBezTo>
                      <a:pt x="38595" y="2804"/>
                      <a:pt x="38551" y="3176"/>
                      <a:pt x="38548" y="3530"/>
                    </a:cubicBezTo>
                    <a:cubicBezTo>
                      <a:pt x="38548" y="3540"/>
                      <a:pt x="38558" y="3552"/>
                      <a:pt x="38570" y="3555"/>
                    </a:cubicBezTo>
                    <a:lnTo>
                      <a:pt x="38577" y="3555"/>
                    </a:lnTo>
                    <a:cubicBezTo>
                      <a:pt x="38588" y="3555"/>
                      <a:pt x="38595" y="3552"/>
                      <a:pt x="38599" y="3544"/>
                    </a:cubicBezTo>
                    <a:cubicBezTo>
                      <a:pt x="38835" y="3158"/>
                      <a:pt x="39232" y="2925"/>
                      <a:pt x="39659" y="2921"/>
                    </a:cubicBezTo>
                    <a:lnTo>
                      <a:pt x="39676" y="2921"/>
                    </a:lnTo>
                    <a:cubicBezTo>
                      <a:pt x="40157" y="2921"/>
                      <a:pt x="40587" y="3154"/>
                      <a:pt x="40886" y="3584"/>
                    </a:cubicBezTo>
                    <a:cubicBezTo>
                      <a:pt x="40893" y="3591"/>
                      <a:pt x="40900" y="3595"/>
                      <a:pt x="40908" y="3595"/>
                    </a:cubicBezTo>
                    <a:lnTo>
                      <a:pt x="40919" y="3595"/>
                    </a:lnTo>
                    <a:cubicBezTo>
                      <a:pt x="40930" y="3591"/>
                      <a:pt x="40937" y="3581"/>
                      <a:pt x="40937" y="3569"/>
                    </a:cubicBezTo>
                    <a:lnTo>
                      <a:pt x="40940" y="3442"/>
                    </a:lnTo>
                    <a:cubicBezTo>
                      <a:pt x="40933" y="2940"/>
                      <a:pt x="40722" y="2338"/>
                      <a:pt x="40147" y="2164"/>
                    </a:cubicBezTo>
                    <a:cubicBezTo>
                      <a:pt x="40012" y="2120"/>
                      <a:pt x="39873" y="2101"/>
                      <a:pt x="39735" y="2101"/>
                    </a:cubicBezTo>
                    <a:close/>
                    <a:moveTo>
                      <a:pt x="44550" y="2101"/>
                    </a:moveTo>
                    <a:cubicBezTo>
                      <a:pt x="44193" y="2101"/>
                      <a:pt x="43884" y="2236"/>
                      <a:pt x="43680" y="2484"/>
                    </a:cubicBezTo>
                    <a:cubicBezTo>
                      <a:pt x="43410" y="2804"/>
                      <a:pt x="43370" y="3176"/>
                      <a:pt x="43366" y="3530"/>
                    </a:cubicBezTo>
                    <a:cubicBezTo>
                      <a:pt x="43366" y="3540"/>
                      <a:pt x="43374" y="3552"/>
                      <a:pt x="43388" y="3555"/>
                    </a:cubicBezTo>
                    <a:lnTo>
                      <a:pt x="43396" y="3555"/>
                    </a:lnTo>
                    <a:cubicBezTo>
                      <a:pt x="43403" y="3555"/>
                      <a:pt x="43413" y="3552"/>
                      <a:pt x="43418" y="3544"/>
                    </a:cubicBezTo>
                    <a:cubicBezTo>
                      <a:pt x="43654" y="3158"/>
                      <a:pt x="44052" y="2925"/>
                      <a:pt x="44477" y="2921"/>
                    </a:cubicBezTo>
                    <a:lnTo>
                      <a:pt x="44496" y="2921"/>
                    </a:lnTo>
                    <a:cubicBezTo>
                      <a:pt x="44976" y="2921"/>
                      <a:pt x="45407" y="3154"/>
                      <a:pt x="45705" y="3584"/>
                    </a:cubicBezTo>
                    <a:cubicBezTo>
                      <a:pt x="45713" y="3591"/>
                      <a:pt x="45719" y="3595"/>
                      <a:pt x="45726" y="3595"/>
                    </a:cubicBezTo>
                    <a:lnTo>
                      <a:pt x="45738" y="3595"/>
                    </a:lnTo>
                    <a:cubicBezTo>
                      <a:pt x="45748" y="3591"/>
                      <a:pt x="45756" y="3581"/>
                      <a:pt x="45756" y="3569"/>
                    </a:cubicBezTo>
                    <a:lnTo>
                      <a:pt x="45756" y="3442"/>
                    </a:lnTo>
                    <a:cubicBezTo>
                      <a:pt x="45752" y="2940"/>
                      <a:pt x="45541" y="2338"/>
                      <a:pt x="44965" y="2164"/>
                    </a:cubicBezTo>
                    <a:cubicBezTo>
                      <a:pt x="44830" y="2120"/>
                      <a:pt x="44692" y="2101"/>
                      <a:pt x="44550" y="2101"/>
                    </a:cubicBezTo>
                    <a:close/>
                    <a:moveTo>
                      <a:pt x="49369" y="2101"/>
                    </a:moveTo>
                    <a:cubicBezTo>
                      <a:pt x="49012" y="2101"/>
                      <a:pt x="48702" y="2236"/>
                      <a:pt x="48495" y="2484"/>
                    </a:cubicBezTo>
                    <a:cubicBezTo>
                      <a:pt x="48229" y="2804"/>
                      <a:pt x="48189" y="3176"/>
                      <a:pt x="48186" y="3530"/>
                    </a:cubicBezTo>
                    <a:cubicBezTo>
                      <a:pt x="48186" y="3540"/>
                      <a:pt x="48193" y="3552"/>
                      <a:pt x="48207" y="3555"/>
                    </a:cubicBezTo>
                    <a:lnTo>
                      <a:pt x="48214" y="3555"/>
                    </a:lnTo>
                    <a:cubicBezTo>
                      <a:pt x="48221" y="3555"/>
                      <a:pt x="48233" y="3552"/>
                      <a:pt x="48236" y="3544"/>
                    </a:cubicBezTo>
                    <a:cubicBezTo>
                      <a:pt x="48473" y="3158"/>
                      <a:pt x="48870" y="2925"/>
                      <a:pt x="49292" y="2921"/>
                    </a:cubicBezTo>
                    <a:lnTo>
                      <a:pt x="49314" y="2921"/>
                    </a:lnTo>
                    <a:cubicBezTo>
                      <a:pt x="49795" y="2921"/>
                      <a:pt x="50225" y="3154"/>
                      <a:pt x="50524" y="3584"/>
                    </a:cubicBezTo>
                    <a:cubicBezTo>
                      <a:pt x="50527" y="3591"/>
                      <a:pt x="50538" y="3595"/>
                      <a:pt x="50546" y="3595"/>
                    </a:cubicBezTo>
                    <a:lnTo>
                      <a:pt x="50553" y="3595"/>
                    </a:lnTo>
                    <a:cubicBezTo>
                      <a:pt x="50568" y="3591"/>
                      <a:pt x="50575" y="3581"/>
                      <a:pt x="50575" y="3569"/>
                    </a:cubicBezTo>
                    <a:lnTo>
                      <a:pt x="50575" y="3442"/>
                    </a:lnTo>
                    <a:cubicBezTo>
                      <a:pt x="50571" y="2940"/>
                      <a:pt x="50360" y="2338"/>
                      <a:pt x="49784" y="2164"/>
                    </a:cubicBezTo>
                    <a:cubicBezTo>
                      <a:pt x="49650" y="2120"/>
                      <a:pt x="49511" y="2101"/>
                      <a:pt x="49369" y="2101"/>
                    </a:cubicBezTo>
                    <a:close/>
                    <a:moveTo>
                      <a:pt x="54188" y="2101"/>
                    </a:moveTo>
                    <a:cubicBezTo>
                      <a:pt x="53831" y="2101"/>
                      <a:pt x="53521" y="2236"/>
                      <a:pt x="53313" y="2484"/>
                    </a:cubicBezTo>
                    <a:cubicBezTo>
                      <a:pt x="53048" y="2804"/>
                      <a:pt x="53007" y="3176"/>
                      <a:pt x="53004" y="3530"/>
                    </a:cubicBezTo>
                    <a:cubicBezTo>
                      <a:pt x="53004" y="3540"/>
                      <a:pt x="53012" y="3552"/>
                      <a:pt x="53026" y="3555"/>
                    </a:cubicBezTo>
                    <a:lnTo>
                      <a:pt x="53034" y="3555"/>
                    </a:lnTo>
                    <a:cubicBezTo>
                      <a:pt x="53041" y="3555"/>
                      <a:pt x="53051" y="3552"/>
                      <a:pt x="53055" y="3544"/>
                    </a:cubicBezTo>
                    <a:cubicBezTo>
                      <a:pt x="53292" y="3158"/>
                      <a:pt x="53689" y="2925"/>
                      <a:pt x="54111" y="2921"/>
                    </a:cubicBezTo>
                    <a:lnTo>
                      <a:pt x="54130" y="2921"/>
                    </a:lnTo>
                    <a:cubicBezTo>
                      <a:pt x="54614" y="2921"/>
                      <a:pt x="55044" y="3154"/>
                      <a:pt x="55342" y="3584"/>
                    </a:cubicBezTo>
                    <a:cubicBezTo>
                      <a:pt x="55346" y="3591"/>
                      <a:pt x="55357" y="3595"/>
                      <a:pt x="55364" y="3595"/>
                    </a:cubicBezTo>
                    <a:lnTo>
                      <a:pt x="55372" y="3595"/>
                    </a:lnTo>
                    <a:cubicBezTo>
                      <a:pt x="55386" y="3591"/>
                      <a:pt x="55394" y="3581"/>
                      <a:pt x="55394" y="3569"/>
                    </a:cubicBezTo>
                    <a:lnTo>
                      <a:pt x="55394" y="3442"/>
                    </a:lnTo>
                    <a:cubicBezTo>
                      <a:pt x="55390" y="2940"/>
                      <a:pt x="55179" y="2338"/>
                      <a:pt x="54599" y="2164"/>
                    </a:cubicBezTo>
                    <a:cubicBezTo>
                      <a:pt x="54468" y="2120"/>
                      <a:pt x="54330" y="2101"/>
                      <a:pt x="54188" y="2101"/>
                    </a:cubicBezTo>
                    <a:close/>
                    <a:moveTo>
                      <a:pt x="59007" y="2101"/>
                    </a:moveTo>
                    <a:cubicBezTo>
                      <a:pt x="58650" y="2101"/>
                      <a:pt x="58340" y="2236"/>
                      <a:pt x="58133" y="2484"/>
                    </a:cubicBezTo>
                    <a:cubicBezTo>
                      <a:pt x="57867" y="2804"/>
                      <a:pt x="57827" y="3176"/>
                      <a:pt x="57823" y="3526"/>
                    </a:cubicBezTo>
                    <a:cubicBezTo>
                      <a:pt x="57823" y="3540"/>
                      <a:pt x="57830" y="3552"/>
                      <a:pt x="57842" y="3555"/>
                    </a:cubicBezTo>
                    <a:lnTo>
                      <a:pt x="57852" y="3555"/>
                    </a:lnTo>
                    <a:cubicBezTo>
                      <a:pt x="57859" y="3555"/>
                      <a:pt x="57870" y="3552"/>
                      <a:pt x="57874" y="3544"/>
                    </a:cubicBezTo>
                    <a:cubicBezTo>
                      <a:pt x="58111" y="3158"/>
                      <a:pt x="58508" y="2925"/>
                      <a:pt x="58930" y="2921"/>
                    </a:cubicBezTo>
                    <a:lnTo>
                      <a:pt x="58948" y="2921"/>
                    </a:lnTo>
                    <a:cubicBezTo>
                      <a:pt x="59433" y="2921"/>
                      <a:pt x="59863" y="3154"/>
                      <a:pt x="60162" y="3584"/>
                    </a:cubicBezTo>
                    <a:cubicBezTo>
                      <a:pt x="60165" y="3591"/>
                      <a:pt x="60176" y="3595"/>
                      <a:pt x="60183" y="3595"/>
                    </a:cubicBezTo>
                    <a:lnTo>
                      <a:pt x="60190" y="3595"/>
                    </a:lnTo>
                    <a:cubicBezTo>
                      <a:pt x="60202" y="3591"/>
                      <a:pt x="60212" y="3581"/>
                      <a:pt x="60212" y="3569"/>
                    </a:cubicBezTo>
                    <a:lnTo>
                      <a:pt x="60212" y="3442"/>
                    </a:lnTo>
                    <a:cubicBezTo>
                      <a:pt x="60209" y="2940"/>
                      <a:pt x="59997" y="2338"/>
                      <a:pt x="59419" y="2164"/>
                    </a:cubicBezTo>
                    <a:cubicBezTo>
                      <a:pt x="59287" y="2120"/>
                      <a:pt x="59145" y="2101"/>
                      <a:pt x="59007" y="2101"/>
                    </a:cubicBezTo>
                    <a:close/>
                    <a:moveTo>
                      <a:pt x="63825" y="2101"/>
                    </a:moveTo>
                    <a:cubicBezTo>
                      <a:pt x="63469" y="2101"/>
                      <a:pt x="63159" y="2236"/>
                      <a:pt x="62951" y="2484"/>
                    </a:cubicBezTo>
                    <a:cubicBezTo>
                      <a:pt x="62685" y="2804"/>
                      <a:pt x="62645" y="3176"/>
                      <a:pt x="62642" y="3530"/>
                    </a:cubicBezTo>
                    <a:cubicBezTo>
                      <a:pt x="62642" y="3540"/>
                      <a:pt x="62649" y="3552"/>
                      <a:pt x="62660" y="3555"/>
                    </a:cubicBezTo>
                    <a:lnTo>
                      <a:pt x="62667" y="3555"/>
                    </a:lnTo>
                    <a:cubicBezTo>
                      <a:pt x="62678" y="3555"/>
                      <a:pt x="62689" y="3552"/>
                      <a:pt x="62693" y="3544"/>
                    </a:cubicBezTo>
                    <a:cubicBezTo>
                      <a:pt x="62929" y="3158"/>
                      <a:pt x="63323" y="2925"/>
                      <a:pt x="63749" y="2921"/>
                    </a:cubicBezTo>
                    <a:lnTo>
                      <a:pt x="63768" y="2921"/>
                    </a:lnTo>
                    <a:cubicBezTo>
                      <a:pt x="64252" y="2921"/>
                      <a:pt x="64682" y="3154"/>
                      <a:pt x="64980" y="3584"/>
                    </a:cubicBezTo>
                    <a:cubicBezTo>
                      <a:pt x="64983" y="3591"/>
                      <a:pt x="64991" y="3595"/>
                      <a:pt x="65002" y="3595"/>
                    </a:cubicBezTo>
                    <a:lnTo>
                      <a:pt x="65010" y="3595"/>
                    </a:lnTo>
                    <a:cubicBezTo>
                      <a:pt x="65020" y="3591"/>
                      <a:pt x="65027" y="3581"/>
                      <a:pt x="65032" y="3569"/>
                    </a:cubicBezTo>
                    <a:lnTo>
                      <a:pt x="65032" y="3442"/>
                    </a:lnTo>
                    <a:cubicBezTo>
                      <a:pt x="65024" y="2940"/>
                      <a:pt x="64813" y="2338"/>
                      <a:pt x="64237" y="2164"/>
                    </a:cubicBezTo>
                    <a:cubicBezTo>
                      <a:pt x="64102" y="2120"/>
                      <a:pt x="63964" y="2101"/>
                      <a:pt x="63825" y="2101"/>
                    </a:cubicBezTo>
                    <a:close/>
                    <a:moveTo>
                      <a:pt x="68644" y="2101"/>
                    </a:moveTo>
                    <a:cubicBezTo>
                      <a:pt x="68288" y="2101"/>
                      <a:pt x="67978" y="2236"/>
                      <a:pt x="67770" y="2484"/>
                    </a:cubicBezTo>
                    <a:cubicBezTo>
                      <a:pt x="67505" y="2804"/>
                      <a:pt x="67464" y="3176"/>
                      <a:pt x="67461" y="3530"/>
                    </a:cubicBezTo>
                    <a:cubicBezTo>
                      <a:pt x="67461" y="3540"/>
                      <a:pt x="67468" y="3552"/>
                      <a:pt x="67479" y="3555"/>
                    </a:cubicBezTo>
                    <a:lnTo>
                      <a:pt x="67486" y="3555"/>
                    </a:lnTo>
                    <a:cubicBezTo>
                      <a:pt x="67497" y="3555"/>
                      <a:pt x="67505" y="3552"/>
                      <a:pt x="67512" y="3544"/>
                    </a:cubicBezTo>
                    <a:cubicBezTo>
                      <a:pt x="67748" y="3158"/>
                      <a:pt x="68142" y="2925"/>
                      <a:pt x="68568" y="2921"/>
                    </a:cubicBezTo>
                    <a:lnTo>
                      <a:pt x="68586" y="2921"/>
                    </a:lnTo>
                    <a:cubicBezTo>
                      <a:pt x="69070" y="2921"/>
                      <a:pt x="69500" y="3154"/>
                      <a:pt x="69799" y="3584"/>
                    </a:cubicBezTo>
                    <a:cubicBezTo>
                      <a:pt x="69803" y="3591"/>
                      <a:pt x="69810" y="3595"/>
                      <a:pt x="69821" y="3595"/>
                    </a:cubicBezTo>
                    <a:lnTo>
                      <a:pt x="69828" y="3595"/>
                    </a:lnTo>
                    <a:cubicBezTo>
                      <a:pt x="69839" y="3591"/>
                      <a:pt x="69846" y="3581"/>
                      <a:pt x="69846" y="3569"/>
                    </a:cubicBezTo>
                    <a:lnTo>
                      <a:pt x="69850" y="3442"/>
                    </a:lnTo>
                    <a:cubicBezTo>
                      <a:pt x="69843" y="2940"/>
                      <a:pt x="69631" y="2338"/>
                      <a:pt x="69056" y="2164"/>
                    </a:cubicBezTo>
                    <a:cubicBezTo>
                      <a:pt x="68922" y="2120"/>
                      <a:pt x="68783" y="2101"/>
                      <a:pt x="68644" y="2101"/>
                    </a:cubicBezTo>
                    <a:close/>
                    <a:moveTo>
                      <a:pt x="73463" y="2101"/>
                    </a:moveTo>
                    <a:cubicBezTo>
                      <a:pt x="73106" y="2101"/>
                      <a:pt x="72793" y="2236"/>
                      <a:pt x="72589" y="2484"/>
                    </a:cubicBezTo>
                    <a:cubicBezTo>
                      <a:pt x="72323" y="2804"/>
                      <a:pt x="72283" y="3176"/>
                      <a:pt x="72279" y="3530"/>
                    </a:cubicBezTo>
                    <a:cubicBezTo>
                      <a:pt x="72279" y="3540"/>
                      <a:pt x="72287" y="3552"/>
                      <a:pt x="72298" y="3555"/>
                    </a:cubicBezTo>
                    <a:lnTo>
                      <a:pt x="72305" y="3555"/>
                    </a:lnTo>
                    <a:cubicBezTo>
                      <a:pt x="72316" y="3555"/>
                      <a:pt x="72323" y="3552"/>
                      <a:pt x="72331" y="3544"/>
                    </a:cubicBezTo>
                    <a:cubicBezTo>
                      <a:pt x="72567" y="3158"/>
                      <a:pt x="72960" y="2925"/>
                      <a:pt x="73387" y="2921"/>
                    </a:cubicBezTo>
                    <a:lnTo>
                      <a:pt x="73405" y="2921"/>
                    </a:lnTo>
                    <a:cubicBezTo>
                      <a:pt x="73889" y="2921"/>
                      <a:pt x="74320" y="3154"/>
                      <a:pt x="74618" y="3584"/>
                    </a:cubicBezTo>
                    <a:cubicBezTo>
                      <a:pt x="74621" y="3591"/>
                      <a:pt x="74629" y="3595"/>
                      <a:pt x="74640" y="3595"/>
                    </a:cubicBezTo>
                    <a:lnTo>
                      <a:pt x="74647" y="3595"/>
                    </a:lnTo>
                    <a:cubicBezTo>
                      <a:pt x="74658" y="3591"/>
                      <a:pt x="74665" y="3581"/>
                      <a:pt x="74665" y="3569"/>
                    </a:cubicBezTo>
                    <a:lnTo>
                      <a:pt x="74669" y="3442"/>
                    </a:lnTo>
                    <a:cubicBezTo>
                      <a:pt x="74661" y="2940"/>
                      <a:pt x="74451" y="2338"/>
                      <a:pt x="73875" y="2164"/>
                    </a:cubicBezTo>
                    <a:cubicBezTo>
                      <a:pt x="73740" y="2120"/>
                      <a:pt x="73602" y="2101"/>
                      <a:pt x="73463" y="2101"/>
                    </a:cubicBezTo>
                    <a:close/>
                    <a:moveTo>
                      <a:pt x="78282" y="2101"/>
                    </a:moveTo>
                    <a:cubicBezTo>
                      <a:pt x="77926" y="2101"/>
                      <a:pt x="77612" y="2236"/>
                      <a:pt x="77408" y="2484"/>
                    </a:cubicBezTo>
                    <a:cubicBezTo>
                      <a:pt x="77142" y="2804"/>
                      <a:pt x="77102" y="3176"/>
                      <a:pt x="77099" y="3530"/>
                    </a:cubicBezTo>
                    <a:cubicBezTo>
                      <a:pt x="77099" y="3540"/>
                      <a:pt x="77106" y="3552"/>
                      <a:pt x="77117" y="3555"/>
                    </a:cubicBezTo>
                    <a:lnTo>
                      <a:pt x="77124" y="3555"/>
                    </a:lnTo>
                    <a:cubicBezTo>
                      <a:pt x="77134" y="3555"/>
                      <a:pt x="77142" y="3552"/>
                      <a:pt x="77149" y="3544"/>
                    </a:cubicBezTo>
                    <a:cubicBezTo>
                      <a:pt x="77386" y="3158"/>
                      <a:pt x="77780" y="2925"/>
                      <a:pt x="78205" y="2921"/>
                    </a:cubicBezTo>
                    <a:lnTo>
                      <a:pt x="78224" y="2921"/>
                    </a:lnTo>
                    <a:cubicBezTo>
                      <a:pt x="78704" y="2921"/>
                      <a:pt x="79134" y="3154"/>
                      <a:pt x="79433" y="3584"/>
                    </a:cubicBezTo>
                    <a:cubicBezTo>
                      <a:pt x="79440" y="3591"/>
                      <a:pt x="79447" y="3595"/>
                      <a:pt x="79459" y="3595"/>
                    </a:cubicBezTo>
                    <a:lnTo>
                      <a:pt x="79466" y="3595"/>
                    </a:lnTo>
                    <a:cubicBezTo>
                      <a:pt x="79477" y="3591"/>
                      <a:pt x="79484" y="3581"/>
                      <a:pt x="79484" y="3569"/>
                    </a:cubicBezTo>
                    <a:lnTo>
                      <a:pt x="79488" y="3442"/>
                    </a:lnTo>
                    <a:cubicBezTo>
                      <a:pt x="79481" y="2940"/>
                      <a:pt x="79269" y="2338"/>
                      <a:pt x="78694" y="2164"/>
                    </a:cubicBezTo>
                    <a:cubicBezTo>
                      <a:pt x="78559" y="2120"/>
                      <a:pt x="78420" y="2101"/>
                      <a:pt x="78282" y="2101"/>
                    </a:cubicBezTo>
                    <a:close/>
                    <a:moveTo>
                      <a:pt x="83101" y="2101"/>
                    </a:moveTo>
                    <a:cubicBezTo>
                      <a:pt x="82740" y="2101"/>
                      <a:pt x="82431" y="2236"/>
                      <a:pt x="82226" y="2484"/>
                    </a:cubicBezTo>
                    <a:cubicBezTo>
                      <a:pt x="81961" y="2804"/>
                      <a:pt x="81920" y="3176"/>
                      <a:pt x="81913" y="3530"/>
                    </a:cubicBezTo>
                    <a:cubicBezTo>
                      <a:pt x="81913" y="3540"/>
                      <a:pt x="81925" y="3552"/>
                      <a:pt x="81935" y="3555"/>
                    </a:cubicBezTo>
                    <a:lnTo>
                      <a:pt x="81942" y="3555"/>
                    </a:lnTo>
                    <a:cubicBezTo>
                      <a:pt x="81954" y="3555"/>
                      <a:pt x="81961" y="3552"/>
                      <a:pt x="81969" y="3544"/>
                    </a:cubicBezTo>
                    <a:cubicBezTo>
                      <a:pt x="82205" y="3158"/>
                      <a:pt x="82598" y="2925"/>
                      <a:pt x="83025" y="2921"/>
                    </a:cubicBezTo>
                    <a:lnTo>
                      <a:pt x="83043" y="2921"/>
                    </a:lnTo>
                    <a:cubicBezTo>
                      <a:pt x="83524" y="2921"/>
                      <a:pt x="83953" y="3154"/>
                      <a:pt x="84252" y="3584"/>
                    </a:cubicBezTo>
                    <a:cubicBezTo>
                      <a:pt x="84259" y="3591"/>
                      <a:pt x="84267" y="3595"/>
                      <a:pt x="84274" y="3595"/>
                    </a:cubicBezTo>
                    <a:lnTo>
                      <a:pt x="84285" y="3595"/>
                    </a:lnTo>
                    <a:cubicBezTo>
                      <a:pt x="84296" y="3591"/>
                      <a:pt x="84303" y="3581"/>
                      <a:pt x="84303" y="3569"/>
                    </a:cubicBezTo>
                    <a:lnTo>
                      <a:pt x="84307" y="3442"/>
                    </a:lnTo>
                    <a:cubicBezTo>
                      <a:pt x="84299" y="2940"/>
                      <a:pt x="84088" y="2338"/>
                      <a:pt x="83512" y="2164"/>
                    </a:cubicBezTo>
                    <a:cubicBezTo>
                      <a:pt x="83378" y="2120"/>
                      <a:pt x="83240" y="2101"/>
                      <a:pt x="83101" y="2101"/>
                    </a:cubicBezTo>
                    <a:close/>
                    <a:moveTo>
                      <a:pt x="87920" y="2101"/>
                    </a:moveTo>
                    <a:cubicBezTo>
                      <a:pt x="87559" y="2101"/>
                      <a:pt x="87249" y="2236"/>
                      <a:pt x="87046" y="2484"/>
                    </a:cubicBezTo>
                    <a:cubicBezTo>
                      <a:pt x="86780" y="2804"/>
                      <a:pt x="86736" y="3176"/>
                      <a:pt x="86733" y="3530"/>
                    </a:cubicBezTo>
                    <a:cubicBezTo>
                      <a:pt x="86733" y="3540"/>
                      <a:pt x="86743" y="3552"/>
                      <a:pt x="86755" y="3555"/>
                    </a:cubicBezTo>
                    <a:lnTo>
                      <a:pt x="86762" y="3555"/>
                    </a:lnTo>
                    <a:cubicBezTo>
                      <a:pt x="86772" y="3555"/>
                      <a:pt x="86780" y="3552"/>
                      <a:pt x="86783" y="3544"/>
                    </a:cubicBezTo>
                    <a:cubicBezTo>
                      <a:pt x="87020" y="3158"/>
                      <a:pt x="87417" y="2925"/>
                      <a:pt x="87843" y="2921"/>
                    </a:cubicBezTo>
                    <a:lnTo>
                      <a:pt x="87861" y="2921"/>
                    </a:lnTo>
                    <a:cubicBezTo>
                      <a:pt x="88342" y="2921"/>
                      <a:pt x="88772" y="3154"/>
                      <a:pt x="89071" y="3584"/>
                    </a:cubicBezTo>
                    <a:cubicBezTo>
                      <a:pt x="89078" y="3591"/>
                      <a:pt x="89085" y="3595"/>
                      <a:pt x="89093" y="3595"/>
                    </a:cubicBezTo>
                    <a:lnTo>
                      <a:pt x="89103" y="3595"/>
                    </a:lnTo>
                    <a:cubicBezTo>
                      <a:pt x="89115" y="3591"/>
                      <a:pt x="89122" y="3581"/>
                      <a:pt x="89122" y="3569"/>
                    </a:cubicBezTo>
                    <a:lnTo>
                      <a:pt x="89125" y="3442"/>
                    </a:lnTo>
                    <a:cubicBezTo>
                      <a:pt x="89118" y="2940"/>
                      <a:pt x="88907" y="2338"/>
                      <a:pt x="88332" y="2164"/>
                    </a:cubicBezTo>
                    <a:cubicBezTo>
                      <a:pt x="88197" y="2120"/>
                      <a:pt x="88058" y="2101"/>
                      <a:pt x="87920" y="2101"/>
                    </a:cubicBezTo>
                    <a:close/>
                    <a:moveTo>
                      <a:pt x="4721" y="3453"/>
                    </a:moveTo>
                    <a:cubicBezTo>
                      <a:pt x="4718" y="3453"/>
                      <a:pt x="4714" y="3453"/>
                      <a:pt x="4710" y="3456"/>
                    </a:cubicBezTo>
                    <a:cubicBezTo>
                      <a:pt x="4375" y="3606"/>
                      <a:pt x="3989" y="3683"/>
                      <a:pt x="3588" y="3683"/>
                    </a:cubicBezTo>
                    <a:cubicBezTo>
                      <a:pt x="3191" y="3683"/>
                      <a:pt x="2808" y="3606"/>
                      <a:pt x="2485" y="3460"/>
                    </a:cubicBezTo>
                    <a:cubicBezTo>
                      <a:pt x="2481" y="3456"/>
                      <a:pt x="2477" y="3456"/>
                      <a:pt x="2474" y="3456"/>
                    </a:cubicBezTo>
                    <a:cubicBezTo>
                      <a:pt x="2467" y="3456"/>
                      <a:pt x="2463" y="3456"/>
                      <a:pt x="2459" y="3460"/>
                    </a:cubicBezTo>
                    <a:cubicBezTo>
                      <a:pt x="2452" y="3464"/>
                      <a:pt x="2445" y="3475"/>
                      <a:pt x="2445" y="3482"/>
                    </a:cubicBezTo>
                    <a:lnTo>
                      <a:pt x="2441" y="3853"/>
                    </a:lnTo>
                    <a:cubicBezTo>
                      <a:pt x="2437" y="4033"/>
                      <a:pt x="2433" y="4211"/>
                      <a:pt x="2430" y="4389"/>
                    </a:cubicBezTo>
                    <a:cubicBezTo>
                      <a:pt x="2430" y="4473"/>
                      <a:pt x="2430" y="4561"/>
                      <a:pt x="2433" y="4644"/>
                    </a:cubicBezTo>
                    <a:cubicBezTo>
                      <a:pt x="2437" y="4811"/>
                      <a:pt x="2437" y="4979"/>
                      <a:pt x="2423" y="5143"/>
                    </a:cubicBezTo>
                    <a:cubicBezTo>
                      <a:pt x="2423" y="5154"/>
                      <a:pt x="2430" y="5169"/>
                      <a:pt x="2441" y="5172"/>
                    </a:cubicBezTo>
                    <a:cubicBezTo>
                      <a:pt x="2787" y="5300"/>
                      <a:pt x="3184" y="5369"/>
                      <a:pt x="3595" y="5369"/>
                    </a:cubicBezTo>
                    <a:cubicBezTo>
                      <a:pt x="4010" y="5369"/>
                      <a:pt x="4419" y="5296"/>
                      <a:pt x="4765" y="5165"/>
                    </a:cubicBezTo>
                    <a:cubicBezTo>
                      <a:pt x="4780" y="5161"/>
                      <a:pt x="4787" y="5147"/>
                      <a:pt x="4783" y="5136"/>
                    </a:cubicBezTo>
                    <a:cubicBezTo>
                      <a:pt x="4780" y="5099"/>
                      <a:pt x="4780" y="5060"/>
                      <a:pt x="4780" y="5023"/>
                    </a:cubicBezTo>
                    <a:cubicBezTo>
                      <a:pt x="4780" y="4811"/>
                      <a:pt x="4768" y="4593"/>
                      <a:pt x="4761" y="4386"/>
                    </a:cubicBezTo>
                    <a:cubicBezTo>
                      <a:pt x="4746" y="4087"/>
                      <a:pt x="4732" y="3777"/>
                      <a:pt x="4746" y="3482"/>
                    </a:cubicBezTo>
                    <a:cubicBezTo>
                      <a:pt x="4750" y="3471"/>
                      <a:pt x="4743" y="3464"/>
                      <a:pt x="4736" y="3456"/>
                    </a:cubicBezTo>
                    <a:cubicBezTo>
                      <a:pt x="4732" y="3453"/>
                      <a:pt x="4725" y="3453"/>
                      <a:pt x="4721" y="3453"/>
                    </a:cubicBezTo>
                    <a:close/>
                    <a:moveTo>
                      <a:pt x="9540" y="3453"/>
                    </a:moveTo>
                    <a:cubicBezTo>
                      <a:pt x="9536" y="3453"/>
                      <a:pt x="9533" y="3453"/>
                      <a:pt x="9529" y="3456"/>
                    </a:cubicBezTo>
                    <a:cubicBezTo>
                      <a:pt x="9198" y="3606"/>
                      <a:pt x="8811" y="3686"/>
                      <a:pt x="8411" y="3686"/>
                    </a:cubicBezTo>
                    <a:cubicBezTo>
                      <a:pt x="8014" y="3686"/>
                      <a:pt x="7631" y="3606"/>
                      <a:pt x="7303" y="3460"/>
                    </a:cubicBezTo>
                    <a:cubicBezTo>
                      <a:pt x="7300" y="3456"/>
                      <a:pt x="7296" y="3456"/>
                      <a:pt x="7293" y="3456"/>
                    </a:cubicBezTo>
                    <a:cubicBezTo>
                      <a:pt x="7285" y="3456"/>
                      <a:pt x="7282" y="3456"/>
                      <a:pt x="7278" y="3460"/>
                    </a:cubicBezTo>
                    <a:cubicBezTo>
                      <a:pt x="7267" y="3464"/>
                      <a:pt x="7263" y="3475"/>
                      <a:pt x="7263" y="3482"/>
                    </a:cubicBezTo>
                    <a:lnTo>
                      <a:pt x="7260" y="3846"/>
                    </a:lnTo>
                    <a:cubicBezTo>
                      <a:pt x="7256" y="4028"/>
                      <a:pt x="7253" y="4207"/>
                      <a:pt x="7249" y="4389"/>
                    </a:cubicBezTo>
                    <a:cubicBezTo>
                      <a:pt x="7249" y="4473"/>
                      <a:pt x="7249" y="4561"/>
                      <a:pt x="7253" y="4648"/>
                    </a:cubicBezTo>
                    <a:cubicBezTo>
                      <a:pt x="7256" y="4811"/>
                      <a:pt x="7256" y="4979"/>
                      <a:pt x="7241" y="5143"/>
                    </a:cubicBezTo>
                    <a:cubicBezTo>
                      <a:pt x="7241" y="5154"/>
                      <a:pt x="7249" y="5169"/>
                      <a:pt x="7260" y="5172"/>
                    </a:cubicBezTo>
                    <a:cubicBezTo>
                      <a:pt x="7606" y="5300"/>
                      <a:pt x="8003" y="5369"/>
                      <a:pt x="8411" y="5369"/>
                    </a:cubicBezTo>
                    <a:cubicBezTo>
                      <a:pt x="8830" y="5369"/>
                      <a:pt x="9238" y="5296"/>
                      <a:pt x="9583" y="5165"/>
                    </a:cubicBezTo>
                    <a:cubicBezTo>
                      <a:pt x="9598" y="5161"/>
                      <a:pt x="9605" y="5147"/>
                      <a:pt x="9602" y="5136"/>
                    </a:cubicBezTo>
                    <a:cubicBezTo>
                      <a:pt x="9598" y="5099"/>
                      <a:pt x="9598" y="5060"/>
                      <a:pt x="9598" y="5023"/>
                    </a:cubicBezTo>
                    <a:cubicBezTo>
                      <a:pt x="9598" y="4811"/>
                      <a:pt x="9588" y="4596"/>
                      <a:pt x="9580" y="4386"/>
                    </a:cubicBezTo>
                    <a:cubicBezTo>
                      <a:pt x="9566" y="4087"/>
                      <a:pt x="9551" y="3777"/>
                      <a:pt x="9566" y="3482"/>
                    </a:cubicBezTo>
                    <a:cubicBezTo>
                      <a:pt x="9566" y="3471"/>
                      <a:pt x="9561" y="3464"/>
                      <a:pt x="9554" y="3456"/>
                    </a:cubicBezTo>
                    <a:cubicBezTo>
                      <a:pt x="9551" y="3453"/>
                      <a:pt x="9544" y="3453"/>
                      <a:pt x="9540" y="3453"/>
                    </a:cubicBezTo>
                    <a:close/>
                    <a:moveTo>
                      <a:pt x="14359" y="3453"/>
                    </a:moveTo>
                    <a:cubicBezTo>
                      <a:pt x="14355" y="3453"/>
                      <a:pt x="14347" y="3453"/>
                      <a:pt x="14344" y="3456"/>
                    </a:cubicBezTo>
                    <a:cubicBezTo>
                      <a:pt x="14016" y="3606"/>
                      <a:pt x="13631" y="3686"/>
                      <a:pt x="13229" y="3686"/>
                    </a:cubicBezTo>
                    <a:cubicBezTo>
                      <a:pt x="12832" y="3686"/>
                      <a:pt x="12450" y="3606"/>
                      <a:pt x="12123" y="3460"/>
                    </a:cubicBezTo>
                    <a:cubicBezTo>
                      <a:pt x="12118" y="3456"/>
                      <a:pt x="12115" y="3456"/>
                      <a:pt x="12111" y="3456"/>
                    </a:cubicBezTo>
                    <a:cubicBezTo>
                      <a:pt x="12104" y="3456"/>
                      <a:pt x="12101" y="3456"/>
                      <a:pt x="12096" y="3460"/>
                    </a:cubicBezTo>
                    <a:cubicBezTo>
                      <a:pt x="12086" y="3464"/>
                      <a:pt x="12082" y="3475"/>
                      <a:pt x="12082" y="3482"/>
                    </a:cubicBezTo>
                    <a:lnTo>
                      <a:pt x="12075" y="3850"/>
                    </a:lnTo>
                    <a:cubicBezTo>
                      <a:pt x="12075" y="4028"/>
                      <a:pt x="12071" y="4211"/>
                      <a:pt x="12068" y="4389"/>
                    </a:cubicBezTo>
                    <a:cubicBezTo>
                      <a:pt x="12068" y="4473"/>
                      <a:pt x="12068" y="4561"/>
                      <a:pt x="12071" y="4648"/>
                    </a:cubicBezTo>
                    <a:cubicBezTo>
                      <a:pt x="12071" y="4811"/>
                      <a:pt x="12075" y="4979"/>
                      <a:pt x="12061" y="5143"/>
                    </a:cubicBezTo>
                    <a:cubicBezTo>
                      <a:pt x="12061" y="5154"/>
                      <a:pt x="12068" y="5169"/>
                      <a:pt x="12079" y="5172"/>
                    </a:cubicBezTo>
                    <a:cubicBezTo>
                      <a:pt x="12421" y="5300"/>
                      <a:pt x="12822" y="5369"/>
                      <a:pt x="13229" y="5369"/>
                    </a:cubicBezTo>
                    <a:cubicBezTo>
                      <a:pt x="13648" y="5369"/>
                      <a:pt x="14053" y="5296"/>
                      <a:pt x="14402" y="5165"/>
                    </a:cubicBezTo>
                    <a:cubicBezTo>
                      <a:pt x="14413" y="5161"/>
                      <a:pt x="14421" y="5147"/>
                      <a:pt x="14421" y="5136"/>
                    </a:cubicBezTo>
                    <a:cubicBezTo>
                      <a:pt x="14417" y="5099"/>
                      <a:pt x="14417" y="5060"/>
                      <a:pt x="14417" y="5023"/>
                    </a:cubicBezTo>
                    <a:cubicBezTo>
                      <a:pt x="14417" y="4811"/>
                      <a:pt x="14406" y="4593"/>
                      <a:pt x="14399" y="4386"/>
                    </a:cubicBezTo>
                    <a:cubicBezTo>
                      <a:pt x="14384" y="4087"/>
                      <a:pt x="14369" y="3777"/>
                      <a:pt x="14384" y="3482"/>
                    </a:cubicBezTo>
                    <a:cubicBezTo>
                      <a:pt x="14384" y="3471"/>
                      <a:pt x="14381" y="3464"/>
                      <a:pt x="14374" y="3456"/>
                    </a:cubicBezTo>
                    <a:cubicBezTo>
                      <a:pt x="14369" y="3453"/>
                      <a:pt x="14362" y="3453"/>
                      <a:pt x="14359" y="3453"/>
                    </a:cubicBezTo>
                    <a:close/>
                    <a:moveTo>
                      <a:pt x="19177" y="3453"/>
                    </a:moveTo>
                    <a:cubicBezTo>
                      <a:pt x="19170" y="3453"/>
                      <a:pt x="19167" y="3453"/>
                      <a:pt x="19163" y="3456"/>
                    </a:cubicBezTo>
                    <a:cubicBezTo>
                      <a:pt x="18835" y="3606"/>
                      <a:pt x="18449" y="3686"/>
                      <a:pt x="18049" y="3686"/>
                    </a:cubicBezTo>
                    <a:cubicBezTo>
                      <a:pt x="17652" y="3686"/>
                      <a:pt x="17269" y="3606"/>
                      <a:pt x="16941" y="3460"/>
                    </a:cubicBezTo>
                    <a:cubicBezTo>
                      <a:pt x="16938" y="3456"/>
                      <a:pt x="16934" y="3456"/>
                      <a:pt x="16931" y="3456"/>
                    </a:cubicBezTo>
                    <a:cubicBezTo>
                      <a:pt x="16923" y="3456"/>
                      <a:pt x="16919" y="3456"/>
                      <a:pt x="16916" y="3460"/>
                    </a:cubicBezTo>
                    <a:cubicBezTo>
                      <a:pt x="16904" y="3464"/>
                      <a:pt x="16901" y="3475"/>
                      <a:pt x="16901" y="3482"/>
                    </a:cubicBezTo>
                    <a:lnTo>
                      <a:pt x="16897" y="3806"/>
                    </a:lnTo>
                    <a:cubicBezTo>
                      <a:pt x="16894" y="3999"/>
                      <a:pt x="16890" y="4196"/>
                      <a:pt x="16887" y="4389"/>
                    </a:cubicBezTo>
                    <a:cubicBezTo>
                      <a:pt x="16887" y="4473"/>
                      <a:pt x="16887" y="4561"/>
                      <a:pt x="16890" y="4644"/>
                    </a:cubicBezTo>
                    <a:cubicBezTo>
                      <a:pt x="16890" y="4811"/>
                      <a:pt x="16894" y="4979"/>
                      <a:pt x="16879" y="5143"/>
                    </a:cubicBezTo>
                    <a:cubicBezTo>
                      <a:pt x="16879" y="5154"/>
                      <a:pt x="16887" y="5169"/>
                      <a:pt x="16897" y="5172"/>
                    </a:cubicBezTo>
                    <a:cubicBezTo>
                      <a:pt x="17240" y="5300"/>
                      <a:pt x="17640" y="5369"/>
                      <a:pt x="18049" y="5369"/>
                    </a:cubicBezTo>
                    <a:cubicBezTo>
                      <a:pt x="18467" y="5369"/>
                      <a:pt x="18871" y="5296"/>
                      <a:pt x="19221" y="5165"/>
                    </a:cubicBezTo>
                    <a:cubicBezTo>
                      <a:pt x="19232" y="5161"/>
                      <a:pt x="19239" y="5147"/>
                      <a:pt x="19239" y="5136"/>
                    </a:cubicBezTo>
                    <a:cubicBezTo>
                      <a:pt x="19236" y="5099"/>
                      <a:pt x="19236" y="5060"/>
                      <a:pt x="19236" y="5023"/>
                    </a:cubicBezTo>
                    <a:cubicBezTo>
                      <a:pt x="19236" y="4811"/>
                      <a:pt x="19225" y="4593"/>
                      <a:pt x="19214" y="4386"/>
                    </a:cubicBezTo>
                    <a:cubicBezTo>
                      <a:pt x="19203" y="4087"/>
                      <a:pt x="19189" y="3777"/>
                      <a:pt x="19203" y="3482"/>
                    </a:cubicBezTo>
                    <a:cubicBezTo>
                      <a:pt x="19203" y="3471"/>
                      <a:pt x="19199" y="3464"/>
                      <a:pt x="19192" y="3456"/>
                    </a:cubicBezTo>
                    <a:cubicBezTo>
                      <a:pt x="19189" y="3453"/>
                      <a:pt x="19182" y="3453"/>
                      <a:pt x="19177" y="3453"/>
                    </a:cubicBezTo>
                    <a:close/>
                    <a:moveTo>
                      <a:pt x="23993" y="3453"/>
                    </a:moveTo>
                    <a:cubicBezTo>
                      <a:pt x="23989" y="3453"/>
                      <a:pt x="23985" y="3453"/>
                      <a:pt x="23982" y="3456"/>
                    </a:cubicBezTo>
                    <a:cubicBezTo>
                      <a:pt x="23654" y="3606"/>
                      <a:pt x="23268" y="3686"/>
                      <a:pt x="22867" y="3686"/>
                    </a:cubicBezTo>
                    <a:cubicBezTo>
                      <a:pt x="22470" y="3686"/>
                      <a:pt x="22088" y="3606"/>
                      <a:pt x="21760" y="3460"/>
                    </a:cubicBezTo>
                    <a:cubicBezTo>
                      <a:pt x="21756" y="3456"/>
                      <a:pt x="21752" y="3456"/>
                      <a:pt x="21749" y="3456"/>
                    </a:cubicBezTo>
                    <a:cubicBezTo>
                      <a:pt x="21742" y="3456"/>
                      <a:pt x="21738" y="3456"/>
                      <a:pt x="21731" y="3460"/>
                    </a:cubicBezTo>
                    <a:cubicBezTo>
                      <a:pt x="21724" y="3464"/>
                      <a:pt x="21720" y="3475"/>
                      <a:pt x="21720" y="3482"/>
                    </a:cubicBezTo>
                    <a:lnTo>
                      <a:pt x="21712" y="3858"/>
                    </a:lnTo>
                    <a:cubicBezTo>
                      <a:pt x="21709" y="4036"/>
                      <a:pt x="21709" y="4211"/>
                      <a:pt x="21705" y="4389"/>
                    </a:cubicBezTo>
                    <a:cubicBezTo>
                      <a:pt x="21705" y="4473"/>
                      <a:pt x="21705" y="4561"/>
                      <a:pt x="21709" y="4644"/>
                    </a:cubicBezTo>
                    <a:cubicBezTo>
                      <a:pt x="21709" y="4811"/>
                      <a:pt x="21712" y="4979"/>
                      <a:pt x="21698" y="5143"/>
                    </a:cubicBezTo>
                    <a:cubicBezTo>
                      <a:pt x="21695" y="5154"/>
                      <a:pt x="21702" y="5169"/>
                      <a:pt x="21717" y="5172"/>
                    </a:cubicBezTo>
                    <a:cubicBezTo>
                      <a:pt x="22058" y="5300"/>
                      <a:pt x="22460" y="5369"/>
                      <a:pt x="22867" y="5369"/>
                    </a:cubicBezTo>
                    <a:cubicBezTo>
                      <a:pt x="23286" y="5369"/>
                      <a:pt x="23691" y="5296"/>
                      <a:pt x="24040" y="5165"/>
                    </a:cubicBezTo>
                    <a:cubicBezTo>
                      <a:pt x="24051" y="5161"/>
                      <a:pt x="24059" y="5147"/>
                      <a:pt x="24059" y="5136"/>
                    </a:cubicBezTo>
                    <a:cubicBezTo>
                      <a:pt x="24055" y="5099"/>
                      <a:pt x="24055" y="5060"/>
                      <a:pt x="24055" y="5023"/>
                    </a:cubicBezTo>
                    <a:cubicBezTo>
                      <a:pt x="24055" y="4811"/>
                      <a:pt x="24044" y="4593"/>
                      <a:pt x="24033" y="4386"/>
                    </a:cubicBezTo>
                    <a:cubicBezTo>
                      <a:pt x="24022" y="4087"/>
                      <a:pt x="24007" y="3777"/>
                      <a:pt x="24022" y="3482"/>
                    </a:cubicBezTo>
                    <a:cubicBezTo>
                      <a:pt x="24022" y="3471"/>
                      <a:pt x="24018" y="3464"/>
                      <a:pt x="24011" y="3456"/>
                    </a:cubicBezTo>
                    <a:cubicBezTo>
                      <a:pt x="24003" y="3453"/>
                      <a:pt x="24000" y="3453"/>
                      <a:pt x="23993" y="3453"/>
                    </a:cubicBezTo>
                    <a:close/>
                    <a:moveTo>
                      <a:pt x="28811" y="3453"/>
                    </a:moveTo>
                    <a:cubicBezTo>
                      <a:pt x="28808" y="3453"/>
                      <a:pt x="28804" y="3453"/>
                      <a:pt x="28801" y="3456"/>
                    </a:cubicBezTo>
                    <a:cubicBezTo>
                      <a:pt x="28473" y="3606"/>
                      <a:pt x="28087" y="3686"/>
                      <a:pt x="27686" y="3686"/>
                    </a:cubicBezTo>
                    <a:cubicBezTo>
                      <a:pt x="27289" y="3686"/>
                      <a:pt x="26903" y="3606"/>
                      <a:pt x="26579" y="3460"/>
                    </a:cubicBezTo>
                    <a:cubicBezTo>
                      <a:pt x="26575" y="3456"/>
                      <a:pt x="26568" y="3456"/>
                      <a:pt x="26564" y="3456"/>
                    </a:cubicBezTo>
                    <a:cubicBezTo>
                      <a:pt x="26560" y="3456"/>
                      <a:pt x="26557" y="3456"/>
                      <a:pt x="26550" y="3460"/>
                    </a:cubicBezTo>
                    <a:cubicBezTo>
                      <a:pt x="26542" y="3464"/>
                      <a:pt x="26539" y="3475"/>
                      <a:pt x="26539" y="3482"/>
                    </a:cubicBezTo>
                    <a:lnTo>
                      <a:pt x="26532" y="3872"/>
                    </a:lnTo>
                    <a:cubicBezTo>
                      <a:pt x="26528" y="4043"/>
                      <a:pt x="26528" y="4218"/>
                      <a:pt x="26525" y="4389"/>
                    </a:cubicBezTo>
                    <a:lnTo>
                      <a:pt x="26525" y="4644"/>
                    </a:lnTo>
                    <a:cubicBezTo>
                      <a:pt x="26528" y="4811"/>
                      <a:pt x="26532" y="4979"/>
                      <a:pt x="26517" y="5143"/>
                    </a:cubicBezTo>
                    <a:cubicBezTo>
                      <a:pt x="26513" y="5154"/>
                      <a:pt x="26520" y="5169"/>
                      <a:pt x="26535" y="5172"/>
                    </a:cubicBezTo>
                    <a:cubicBezTo>
                      <a:pt x="26878" y="5300"/>
                      <a:pt x="27278" y="5369"/>
                      <a:pt x="27686" y="5369"/>
                    </a:cubicBezTo>
                    <a:cubicBezTo>
                      <a:pt x="28105" y="5369"/>
                      <a:pt x="28509" y="5296"/>
                      <a:pt x="28859" y="5165"/>
                    </a:cubicBezTo>
                    <a:cubicBezTo>
                      <a:pt x="28870" y="5161"/>
                      <a:pt x="28877" y="5147"/>
                      <a:pt x="28877" y="5136"/>
                    </a:cubicBezTo>
                    <a:cubicBezTo>
                      <a:pt x="28873" y="5099"/>
                      <a:pt x="28870" y="5060"/>
                      <a:pt x="28870" y="5023"/>
                    </a:cubicBezTo>
                    <a:cubicBezTo>
                      <a:pt x="28873" y="4811"/>
                      <a:pt x="28863" y="4596"/>
                      <a:pt x="28852" y="4386"/>
                    </a:cubicBezTo>
                    <a:cubicBezTo>
                      <a:pt x="28841" y="4087"/>
                      <a:pt x="28826" y="3777"/>
                      <a:pt x="28841" y="3482"/>
                    </a:cubicBezTo>
                    <a:cubicBezTo>
                      <a:pt x="28841" y="3471"/>
                      <a:pt x="28837" y="3464"/>
                      <a:pt x="28830" y="3456"/>
                    </a:cubicBezTo>
                    <a:cubicBezTo>
                      <a:pt x="28823" y="3453"/>
                      <a:pt x="28819" y="3453"/>
                      <a:pt x="28811" y="3453"/>
                    </a:cubicBezTo>
                    <a:close/>
                    <a:moveTo>
                      <a:pt x="33631" y="3453"/>
                    </a:moveTo>
                    <a:cubicBezTo>
                      <a:pt x="33627" y="3453"/>
                      <a:pt x="33623" y="3453"/>
                      <a:pt x="33619" y="3456"/>
                    </a:cubicBezTo>
                    <a:cubicBezTo>
                      <a:pt x="33291" y="3606"/>
                      <a:pt x="32906" y="3686"/>
                      <a:pt x="32505" y="3686"/>
                    </a:cubicBezTo>
                    <a:cubicBezTo>
                      <a:pt x="32108" y="3686"/>
                      <a:pt x="31721" y="3606"/>
                      <a:pt x="31394" y="3460"/>
                    </a:cubicBezTo>
                    <a:cubicBezTo>
                      <a:pt x="31394" y="3456"/>
                      <a:pt x="31387" y="3456"/>
                      <a:pt x="31383" y="3456"/>
                    </a:cubicBezTo>
                    <a:cubicBezTo>
                      <a:pt x="31380" y="3456"/>
                      <a:pt x="31376" y="3456"/>
                      <a:pt x="31368" y="3460"/>
                    </a:cubicBezTo>
                    <a:cubicBezTo>
                      <a:pt x="31361" y="3464"/>
                      <a:pt x="31358" y="3475"/>
                      <a:pt x="31358" y="3482"/>
                    </a:cubicBezTo>
                    <a:lnTo>
                      <a:pt x="31350" y="3831"/>
                    </a:lnTo>
                    <a:cubicBezTo>
                      <a:pt x="31346" y="4018"/>
                      <a:pt x="31346" y="4203"/>
                      <a:pt x="31343" y="4389"/>
                    </a:cubicBezTo>
                    <a:lnTo>
                      <a:pt x="31343" y="4648"/>
                    </a:lnTo>
                    <a:cubicBezTo>
                      <a:pt x="31346" y="4811"/>
                      <a:pt x="31350" y="4983"/>
                      <a:pt x="31336" y="5143"/>
                    </a:cubicBezTo>
                    <a:cubicBezTo>
                      <a:pt x="31332" y="5154"/>
                      <a:pt x="31339" y="5169"/>
                      <a:pt x="31354" y="5172"/>
                    </a:cubicBezTo>
                    <a:cubicBezTo>
                      <a:pt x="31696" y="5300"/>
                      <a:pt x="32097" y="5369"/>
                      <a:pt x="32505" y="5369"/>
                    </a:cubicBezTo>
                    <a:cubicBezTo>
                      <a:pt x="32923" y="5369"/>
                      <a:pt x="33328" y="5296"/>
                      <a:pt x="33678" y="5165"/>
                    </a:cubicBezTo>
                    <a:cubicBezTo>
                      <a:pt x="33688" y="5161"/>
                      <a:pt x="33696" y="5147"/>
                      <a:pt x="33696" y="5136"/>
                    </a:cubicBezTo>
                    <a:cubicBezTo>
                      <a:pt x="33693" y="5099"/>
                      <a:pt x="33688" y="5060"/>
                      <a:pt x="33688" y="5023"/>
                    </a:cubicBezTo>
                    <a:cubicBezTo>
                      <a:pt x="33693" y="4811"/>
                      <a:pt x="33681" y="4593"/>
                      <a:pt x="33671" y="4382"/>
                    </a:cubicBezTo>
                    <a:cubicBezTo>
                      <a:pt x="33656" y="4087"/>
                      <a:pt x="33645" y="3777"/>
                      <a:pt x="33660" y="3482"/>
                    </a:cubicBezTo>
                    <a:cubicBezTo>
                      <a:pt x="33660" y="3471"/>
                      <a:pt x="33656" y="3464"/>
                      <a:pt x="33649" y="3456"/>
                    </a:cubicBezTo>
                    <a:cubicBezTo>
                      <a:pt x="33641" y="3453"/>
                      <a:pt x="33638" y="3453"/>
                      <a:pt x="33631" y="3453"/>
                    </a:cubicBezTo>
                    <a:close/>
                    <a:moveTo>
                      <a:pt x="38449" y="3453"/>
                    </a:moveTo>
                    <a:cubicBezTo>
                      <a:pt x="38446" y="3453"/>
                      <a:pt x="38442" y="3453"/>
                      <a:pt x="38439" y="3456"/>
                    </a:cubicBezTo>
                    <a:cubicBezTo>
                      <a:pt x="38111" y="3606"/>
                      <a:pt x="37724" y="3686"/>
                      <a:pt x="37324" y="3686"/>
                    </a:cubicBezTo>
                    <a:cubicBezTo>
                      <a:pt x="36927" y="3686"/>
                      <a:pt x="36541" y="3606"/>
                      <a:pt x="36213" y="3460"/>
                    </a:cubicBezTo>
                    <a:cubicBezTo>
                      <a:pt x="36209" y="3456"/>
                      <a:pt x="36206" y="3456"/>
                      <a:pt x="36202" y="3456"/>
                    </a:cubicBezTo>
                    <a:cubicBezTo>
                      <a:pt x="36198" y="3456"/>
                      <a:pt x="36191" y="3456"/>
                      <a:pt x="36188" y="3460"/>
                    </a:cubicBezTo>
                    <a:cubicBezTo>
                      <a:pt x="36180" y="3464"/>
                      <a:pt x="36176" y="3475"/>
                      <a:pt x="36176" y="3482"/>
                    </a:cubicBezTo>
                    <a:lnTo>
                      <a:pt x="36169" y="3843"/>
                    </a:lnTo>
                    <a:cubicBezTo>
                      <a:pt x="36166" y="4025"/>
                      <a:pt x="36162" y="4207"/>
                      <a:pt x="36162" y="4389"/>
                    </a:cubicBezTo>
                    <a:cubicBezTo>
                      <a:pt x="36158" y="4473"/>
                      <a:pt x="36162" y="4561"/>
                      <a:pt x="36162" y="4648"/>
                    </a:cubicBezTo>
                    <a:cubicBezTo>
                      <a:pt x="36166" y="4811"/>
                      <a:pt x="36169" y="4979"/>
                      <a:pt x="36154" y="5143"/>
                    </a:cubicBezTo>
                    <a:cubicBezTo>
                      <a:pt x="36151" y="5154"/>
                      <a:pt x="36158" y="5169"/>
                      <a:pt x="36169" y="5172"/>
                    </a:cubicBezTo>
                    <a:cubicBezTo>
                      <a:pt x="36515" y="5300"/>
                      <a:pt x="36916" y="5369"/>
                      <a:pt x="37324" y="5369"/>
                    </a:cubicBezTo>
                    <a:cubicBezTo>
                      <a:pt x="37743" y="5369"/>
                      <a:pt x="38147" y="5296"/>
                      <a:pt x="38496" y="5165"/>
                    </a:cubicBezTo>
                    <a:cubicBezTo>
                      <a:pt x="38508" y="5161"/>
                      <a:pt x="38515" y="5147"/>
                      <a:pt x="38515" y="5136"/>
                    </a:cubicBezTo>
                    <a:cubicBezTo>
                      <a:pt x="38511" y="5099"/>
                      <a:pt x="38508" y="5060"/>
                      <a:pt x="38508" y="5023"/>
                    </a:cubicBezTo>
                    <a:cubicBezTo>
                      <a:pt x="38511" y="4811"/>
                      <a:pt x="38501" y="4593"/>
                      <a:pt x="38489" y="4382"/>
                    </a:cubicBezTo>
                    <a:cubicBezTo>
                      <a:pt x="38474" y="4087"/>
                      <a:pt x="38464" y="3777"/>
                      <a:pt x="38479" y="3482"/>
                    </a:cubicBezTo>
                    <a:cubicBezTo>
                      <a:pt x="38479" y="3471"/>
                      <a:pt x="38474" y="3464"/>
                      <a:pt x="38467" y="3456"/>
                    </a:cubicBezTo>
                    <a:cubicBezTo>
                      <a:pt x="38460" y="3453"/>
                      <a:pt x="38457" y="3453"/>
                      <a:pt x="38449" y="3453"/>
                    </a:cubicBezTo>
                    <a:close/>
                    <a:moveTo>
                      <a:pt x="43268" y="3453"/>
                    </a:moveTo>
                    <a:cubicBezTo>
                      <a:pt x="43265" y="3453"/>
                      <a:pt x="43260" y="3453"/>
                      <a:pt x="43257" y="3456"/>
                    </a:cubicBezTo>
                    <a:cubicBezTo>
                      <a:pt x="42929" y="3606"/>
                      <a:pt x="42544" y="3686"/>
                      <a:pt x="42142" y="3686"/>
                    </a:cubicBezTo>
                    <a:cubicBezTo>
                      <a:pt x="41746" y="3686"/>
                      <a:pt x="41359" y="3606"/>
                      <a:pt x="41031" y="3460"/>
                    </a:cubicBezTo>
                    <a:cubicBezTo>
                      <a:pt x="41028" y="3456"/>
                      <a:pt x="41024" y="3456"/>
                      <a:pt x="41021" y="3456"/>
                    </a:cubicBezTo>
                    <a:cubicBezTo>
                      <a:pt x="41017" y="3456"/>
                      <a:pt x="41009" y="3456"/>
                      <a:pt x="41006" y="3460"/>
                    </a:cubicBezTo>
                    <a:cubicBezTo>
                      <a:pt x="40999" y="3464"/>
                      <a:pt x="40996" y="3475"/>
                      <a:pt x="40996" y="3482"/>
                    </a:cubicBezTo>
                    <a:lnTo>
                      <a:pt x="40988" y="3836"/>
                    </a:lnTo>
                    <a:cubicBezTo>
                      <a:pt x="40984" y="4021"/>
                      <a:pt x="40981" y="4203"/>
                      <a:pt x="40981" y="4389"/>
                    </a:cubicBezTo>
                    <a:cubicBezTo>
                      <a:pt x="40977" y="4473"/>
                      <a:pt x="40981" y="4561"/>
                      <a:pt x="40981" y="4644"/>
                    </a:cubicBezTo>
                    <a:cubicBezTo>
                      <a:pt x="40984" y="4811"/>
                      <a:pt x="40988" y="4979"/>
                      <a:pt x="40970" y="5143"/>
                    </a:cubicBezTo>
                    <a:cubicBezTo>
                      <a:pt x="40970" y="5154"/>
                      <a:pt x="40977" y="5169"/>
                      <a:pt x="40988" y="5172"/>
                    </a:cubicBezTo>
                    <a:cubicBezTo>
                      <a:pt x="41334" y="5300"/>
                      <a:pt x="41731" y="5369"/>
                      <a:pt x="42142" y="5369"/>
                    </a:cubicBezTo>
                    <a:cubicBezTo>
                      <a:pt x="42561" y="5369"/>
                      <a:pt x="42966" y="5296"/>
                      <a:pt x="43316" y="5165"/>
                    </a:cubicBezTo>
                    <a:cubicBezTo>
                      <a:pt x="43326" y="5161"/>
                      <a:pt x="43334" y="5147"/>
                      <a:pt x="43334" y="5136"/>
                    </a:cubicBezTo>
                    <a:cubicBezTo>
                      <a:pt x="43330" y="5099"/>
                      <a:pt x="43326" y="5060"/>
                      <a:pt x="43326" y="5023"/>
                    </a:cubicBezTo>
                    <a:cubicBezTo>
                      <a:pt x="43326" y="4811"/>
                      <a:pt x="43319" y="4593"/>
                      <a:pt x="43309" y="4382"/>
                    </a:cubicBezTo>
                    <a:cubicBezTo>
                      <a:pt x="43294" y="4087"/>
                      <a:pt x="43279" y="3777"/>
                      <a:pt x="43297" y="3482"/>
                    </a:cubicBezTo>
                    <a:cubicBezTo>
                      <a:pt x="43297" y="3471"/>
                      <a:pt x="43294" y="3464"/>
                      <a:pt x="43282" y="3456"/>
                    </a:cubicBezTo>
                    <a:cubicBezTo>
                      <a:pt x="43279" y="3453"/>
                      <a:pt x="43275" y="3453"/>
                      <a:pt x="43268" y="3453"/>
                    </a:cubicBezTo>
                    <a:close/>
                    <a:moveTo>
                      <a:pt x="48087" y="3453"/>
                    </a:moveTo>
                    <a:cubicBezTo>
                      <a:pt x="48083" y="3453"/>
                      <a:pt x="48080" y="3453"/>
                      <a:pt x="48076" y="3456"/>
                    </a:cubicBezTo>
                    <a:cubicBezTo>
                      <a:pt x="47741" y="3606"/>
                      <a:pt x="47355" y="3683"/>
                      <a:pt x="46954" y="3683"/>
                    </a:cubicBezTo>
                    <a:cubicBezTo>
                      <a:pt x="46557" y="3683"/>
                      <a:pt x="46178" y="3606"/>
                      <a:pt x="45851" y="3460"/>
                    </a:cubicBezTo>
                    <a:cubicBezTo>
                      <a:pt x="45847" y="3456"/>
                      <a:pt x="45844" y="3456"/>
                      <a:pt x="45839" y="3456"/>
                    </a:cubicBezTo>
                    <a:cubicBezTo>
                      <a:pt x="45836" y="3456"/>
                      <a:pt x="45829" y="3456"/>
                      <a:pt x="45825" y="3460"/>
                    </a:cubicBezTo>
                    <a:cubicBezTo>
                      <a:pt x="45817" y="3464"/>
                      <a:pt x="45814" y="3475"/>
                      <a:pt x="45814" y="3482"/>
                    </a:cubicBezTo>
                    <a:lnTo>
                      <a:pt x="45807" y="3734"/>
                    </a:lnTo>
                    <a:cubicBezTo>
                      <a:pt x="45803" y="3952"/>
                      <a:pt x="45800" y="4171"/>
                      <a:pt x="45800" y="4389"/>
                    </a:cubicBezTo>
                    <a:cubicBezTo>
                      <a:pt x="45796" y="4473"/>
                      <a:pt x="45800" y="4561"/>
                      <a:pt x="45800" y="4644"/>
                    </a:cubicBezTo>
                    <a:cubicBezTo>
                      <a:pt x="45803" y="4808"/>
                      <a:pt x="45807" y="4979"/>
                      <a:pt x="45789" y="5143"/>
                    </a:cubicBezTo>
                    <a:cubicBezTo>
                      <a:pt x="45789" y="5154"/>
                      <a:pt x="45796" y="5169"/>
                      <a:pt x="45807" y="5172"/>
                    </a:cubicBezTo>
                    <a:cubicBezTo>
                      <a:pt x="46153" y="5300"/>
                      <a:pt x="46550" y="5369"/>
                      <a:pt x="46962" y="5369"/>
                    </a:cubicBezTo>
                    <a:cubicBezTo>
                      <a:pt x="47380" y="5369"/>
                      <a:pt x="47784" y="5296"/>
                      <a:pt x="48134" y="5165"/>
                    </a:cubicBezTo>
                    <a:cubicBezTo>
                      <a:pt x="48145" y="5161"/>
                      <a:pt x="48152" y="5147"/>
                      <a:pt x="48152" y="5136"/>
                    </a:cubicBezTo>
                    <a:cubicBezTo>
                      <a:pt x="48149" y="5099"/>
                      <a:pt x="48145" y="5060"/>
                      <a:pt x="48145" y="5023"/>
                    </a:cubicBezTo>
                    <a:cubicBezTo>
                      <a:pt x="48145" y="4811"/>
                      <a:pt x="48138" y="4593"/>
                      <a:pt x="48127" y="4382"/>
                    </a:cubicBezTo>
                    <a:cubicBezTo>
                      <a:pt x="48112" y="4083"/>
                      <a:pt x="48098" y="3777"/>
                      <a:pt x="48116" y="3482"/>
                    </a:cubicBezTo>
                    <a:cubicBezTo>
                      <a:pt x="48116" y="3471"/>
                      <a:pt x="48112" y="3464"/>
                      <a:pt x="48102" y="3456"/>
                    </a:cubicBezTo>
                    <a:cubicBezTo>
                      <a:pt x="48098" y="3453"/>
                      <a:pt x="48095" y="3453"/>
                      <a:pt x="48087" y="3453"/>
                    </a:cubicBezTo>
                    <a:close/>
                    <a:moveTo>
                      <a:pt x="52906" y="3453"/>
                    </a:moveTo>
                    <a:cubicBezTo>
                      <a:pt x="52903" y="3453"/>
                      <a:pt x="52898" y="3453"/>
                      <a:pt x="52895" y="3456"/>
                    </a:cubicBezTo>
                    <a:cubicBezTo>
                      <a:pt x="52560" y="3606"/>
                      <a:pt x="52173" y="3683"/>
                      <a:pt x="51773" y="3683"/>
                    </a:cubicBezTo>
                    <a:cubicBezTo>
                      <a:pt x="51376" y="3683"/>
                      <a:pt x="50997" y="3606"/>
                      <a:pt x="50669" y="3460"/>
                    </a:cubicBezTo>
                    <a:cubicBezTo>
                      <a:pt x="50666" y="3456"/>
                      <a:pt x="50662" y="3456"/>
                      <a:pt x="50659" y="3456"/>
                    </a:cubicBezTo>
                    <a:cubicBezTo>
                      <a:pt x="50655" y="3456"/>
                      <a:pt x="50647" y="3456"/>
                      <a:pt x="50644" y="3460"/>
                    </a:cubicBezTo>
                    <a:cubicBezTo>
                      <a:pt x="50637" y="3464"/>
                      <a:pt x="50630" y="3475"/>
                      <a:pt x="50630" y="3482"/>
                    </a:cubicBezTo>
                    <a:lnTo>
                      <a:pt x="50625" y="3858"/>
                    </a:lnTo>
                    <a:cubicBezTo>
                      <a:pt x="50622" y="4036"/>
                      <a:pt x="50618" y="4211"/>
                      <a:pt x="50618" y="4389"/>
                    </a:cubicBezTo>
                    <a:cubicBezTo>
                      <a:pt x="50615" y="4473"/>
                      <a:pt x="50618" y="4561"/>
                      <a:pt x="50618" y="4644"/>
                    </a:cubicBezTo>
                    <a:cubicBezTo>
                      <a:pt x="50622" y="4811"/>
                      <a:pt x="50625" y="4979"/>
                      <a:pt x="50608" y="5143"/>
                    </a:cubicBezTo>
                    <a:cubicBezTo>
                      <a:pt x="50608" y="5154"/>
                      <a:pt x="50615" y="5169"/>
                      <a:pt x="50625" y="5172"/>
                    </a:cubicBezTo>
                    <a:cubicBezTo>
                      <a:pt x="50971" y="5300"/>
                      <a:pt x="51368" y="5369"/>
                      <a:pt x="51780" y="5369"/>
                    </a:cubicBezTo>
                    <a:cubicBezTo>
                      <a:pt x="52195" y="5369"/>
                      <a:pt x="52604" y="5296"/>
                      <a:pt x="52953" y="5165"/>
                    </a:cubicBezTo>
                    <a:cubicBezTo>
                      <a:pt x="52964" y="5161"/>
                      <a:pt x="52972" y="5147"/>
                      <a:pt x="52968" y="5136"/>
                    </a:cubicBezTo>
                    <a:cubicBezTo>
                      <a:pt x="52968" y="5099"/>
                      <a:pt x="52964" y="5060"/>
                      <a:pt x="52964" y="5023"/>
                    </a:cubicBezTo>
                    <a:cubicBezTo>
                      <a:pt x="52964" y="4811"/>
                      <a:pt x="52957" y="4593"/>
                      <a:pt x="52946" y="4382"/>
                    </a:cubicBezTo>
                    <a:cubicBezTo>
                      <a:pt x="52931" y="4087"/>
                      <a:pt x="52917" y="3777"/>
                      <a:pt x="52935" y="3482"/>
                    </a:cubicBezTo>
                    <a:cubicBezTo>
                      <a:pt x="52935" y="3471"/>
                      <a:pt x="52928" y="3464"/>
                      <a:pt x="52920" y="3456"/>
                    </a:cubicBezTo>
                    <a:cubicBezTo>
                      <a:pt x="52917" y="3453"/>
                      <a:pt x="52910" y="3453"/>
                      <a:pt x="52906" y="3453"/>
                    </a:cubicBezTo>
                    <a:close/>
                    <a:moveTo>
                      <a:pt x="57724" y="3453"/>
                    </a:moveTo>
                    <a:cubicBezTo>
                      <a:pt x="57721" y="3453"/>
                      <a:pt x="57717" y="3453"/>
                      <a:pt x="57714" y="3456"/>
                    </a:cubicBezTo>
                    <a:cubicBezTo>
                      <a:pt x="57378" y="3606"/>
                      <a:pt x="56993" y="3683"/>
                      <a:pt x="56591" y="3683"/>
                    </a:cubicBezTo>
                    <a:cubicBezTo>
                      <a:pt x="56195" y="3683"/>
                      <a:pt x="55813" y="3606"/>
                      <a:pt x="55488" y="3460"/>
                    </a:cubicBezTo>
                    <a:cubicBezTo>
                      <a:pt x="55485" y="3456"/>
                      <a:pt x="55481" y="3456"/>
                      <a:pt x="55477" y="3456"/>
                    </a:cubicBezTo>
                    <a:cubicBezTo>
                      <a:pt x="55473" y="3456"/>
                      <a:pt x="55466" y="3456"/>
                      <a:pt x="55463" y="3460"/>
                    </a:cubicBezTo>
                    <a:cubicBezTo>
                      <a:pt x="55455" y="3464"/>
                      <a:pt x="55448" y="3475"/>
                      <a:pt x="55448" y="3482"/>
                    </a:cubicBezTo>
                    <a:lnTo>
                      <a:pt x="55445" y="3734"/>
                    </a:lnTo>
                    <a:cubicBezTo>
                      <a:pt x="55441" y="3952"/>
                      <a:pt x="55438" y="4171"/>
                      <a:pt x="55433" y="4389"/>
                    </a:cubicBezTo>
                    <a:cubicBezTo>
                      <a:pt x="55433" y="4473"/>
                      <a:pt x="55438" y="4561"/>
                      <a:pt x="55438" y="4644"/>
                    </a:cubicBezTo>
                    <a:cubicBezTo>
                      <a:pt x="55441" y="4811"/>
                      <a:pt x="55441" y="4979"/>
                      <a:pt x="55426" y="5143"/>
                    </a:cubicBezTo>
                    <a:cubicBezTo>
                      <a:pt x="55426" y="5154"/>
                      <a:pt x="55433" y="5169"/>
                      <a:pt x="55445" y="5172"/>
                    </a:cubicBezTo>
                    <a:cubicBezTo>
                      <a:pt x="55791" y="5300"/>
                      <a:pt x="56188" y="5369"/>
                      <a:pt x="56599" y="5369"/>
                    </a:cubicBezTo>
                    <a:cubicBezTo>
                      <a:pt x="57015" y="5369"/>
                      <a:pt x="57422" y="5296"/>
                      <a:pt x="57772" y="5165"/>
                    </a:cubicBezTo>
                    <a:cubicBezTo>
                      <a:pt x="57783" y="5161"/>
                      <a:pt x="57790" y="5147"/>
                      <a:pt x="57786" y="5136"/>
                    </a:cubicBezTo>
                    <a:cubicBezTo>
                      <a:pt x="57786" y="5099"/>
                      <a:pt x="57783" y="5060"/>
                      <a:pt x="57783" y="5023"/>
                    </a:cubicBezTo>
                    <a:cubicBezTo>
                      <a:pt x="57783" y="4811"/>
                      <a:pt x="57772" y="4596"/>
                      <a:pt x="57765" y="4386"/>
                    </a:cubicBezTo>
                    <a:cubicBezTo>
                      <a:pt x="57750" y="4087"/>
                      <a:pt x="57736" y="3777"/>
                      <a:pt x="57750" y="3482"/>
                    </a:cubicBezTo>
                    <a:cubicBezTo>
                      <a:pt x="57754" y="3471"/>
                      <a:pt x="57746" y="3464"/>
                      <a:pt x="57739" y="3456"/>
                    </a:cubicBezTo>
                    <a:cubicBezTo>
                      <a:pt x="57736" y="3453"/>
                      <a:pt x="57728" y="3453"/>
                      <a:pt x="57724" y="3453"/>
                    </a:cubicBezTo>
                    <a:close/>
                    <a:moveTo>
                      <a:pt x="62544" y="3453"/>
                    </a:moveTo>
                    <a:cubicBezTo>
                      <a:pt x="62540" y="3453"/>
                      <a:pt x="62536" y="3453"/>
                      <a:pt x="62532" y="3456"/>
                    </a:cubicBezTo>
                    <a:cubicBezTo>
                      <a:pt x="62201" y="3606"/>
                      <a:pt x="61815" y="3686"/>
                      <a:pt x="61414" y="3686"/>
                    </a:cubicBezTo>
                    <a:cubicBezTo>
                      <a:pt x="61017" y="3686"/>
                      <a:pt x="60635" y="3606"/>
                      <a:pt x="60307" y="3460"/>
                    </a:cubicBezTo>
                    <a:cubicBezTo>
                      <a:pt x="60303" y="3456"/>
                      <a:pt x="60300" y="3456"/>
                      <a:pt x="60296" y="3456"/>
                    </a:cubicBezTo>
                    <a:cubicBezTo>
                      <a:pt x="60289" y="3456"/>
                      <a:pt x="60285" y="3456"/>
                      <a:pt x="60281" y="3460"/>
                    </a:cubicBezTo>
                    <a:cubicBezTo>
                      <a:pt x="60274" y="3464"/>
                      <a:pt x="60267" y="3475"/>
                      <a:pt x="60267" y="3482"/>
                    </a:cubicBezTo>
                    <a:lnTo>
                      <a:pt x="60263" y="3770"/>
                    </a:lnTo>
                    <a:cubicBezTo>
                      <a:pt x="60259" y="3977"/>
                      <a:pt x="60256" y="4186"/>
                      <a:pt x="60253" y="4389"/>
                    </a:cubicBezTo>
                    <a:cubicBezTo>
                      <a:pt x="60253" y="4473"/>
                      <a:pt x="60253" y="4561"/>
                      <a:pt x="60256" y="4644"/>
                    </a:cubicBezTo>
                    <a:cubicBezTo>
                      <a:pt x="60259" y="4808"/>
                      <a:pt x="60259" y="4979"/>
                      <a:pt x="60246" y="5143"/>
                    </a:cubicBezTo>
                    <a:cubicBezTo>
                      <a:pt x="60246" y="5154"/>
                      <a:pt x="60253" y="5169"/>
                      <a:pt x="60263" y="5172"/>
                    </a:cubicBezTo>
                    <a:cubicBezTo>
                      <a:pt x="60609" y="5300"/>
                      <a:pt x="61006" y="5369"/>
                      <a:pt x="61414" y="5369"/>
                    </a:cubicBezTo>
                    <a:cubicBezTo>
                      <a:pt x="61833" y="5369"/>
                      <a:pt x="62241" y="5296"/>
                      <a:pt x="62587" y="5165"/>
                    </a:cubicBezTo>
                    <a:cubicBezTo>
                      <a:pt x="62601" y="5161"/>
                      <a:pt x="62609" y="5147"/>
                      <a:pt x="62606" y="5136"/>
                    </a:cubicBezTo>
                    <a:cubicBezTo>
                      <a:pt x="62601" y="5099"/>
                      <a:pt x="62601" y="5060"/>
                      <a:pt x="62601" y="5023"/>
                    </a:cubicBezTo>
                    <a:cubicBezTo>
                      <a:pt x="62601" y="4811"/>
                      <a:pt x="62591" y="4593"/>
                      <a:pt x="62584" y="4386"/>
                    </a:cubicBezTo>
                    <a:cubicBezTo>
                      <a:pt x="62569" y="4087"/>
                      <a:pt x="62554" y="3777"/>
                      <a:pt x="62569" y="3482"/>
                    </a:cubicBezTo>
                    <a:cubicBezTo>
                      <a:pt x="62569" y="3471"/>
                      <a:pt x="62566" y="3464"/>
                      <a:pt x="62558" y="3456"/>
                    </a:cubicBezTo>
                    <a:cubicBezTo>
                      <a:pt x="62554" y="3453"/>
                      <a:pt x="62547" y="3453"/>
                      <a:pt x="62544" y="3453"/>
                    </a:cubicBezTo>
                    <a:close/>
                    <a:moveTo>
                      <a:pt x="67362" y="3453"/>
                    </a:moveTo>
                    <a:cubicBezTo>
                      <a:pt x="67359" y="3453"/>
                      <a:pt x="67352" y="3453"/>
                      <a:pt x="67348" y="3456"/>
                    </a:cubicBezTo>
                    <a:cubicBezTo>
                      <a:pt x="67020" y="3606"/>
                      <a:pt x="66634" y="3686"/>
                      <a:pt x="66234" y="3686"/>
                    </a:cubicBezTo>
                    <a:cubicBezTo>
                      <a:pt x="65836" y="3686"/>
                      <a:pt x="65454" y="3606"/>
                      <a:pt x="65126" y="3460"/>
                    </a:cubicBezTo>
                    <a:cubicBezTo>
                      <a:pt x="65122" y="3456"/>
                      <a:pt x="65119" y="3456"/>
                      <a:pt x="65115" y="3456"/>
                    </a:cubicBezTo>
                    <a:cubicBezTo>
                      <a:pt x="65108" y="3456"/>
                      <a:pt x="65104" y="3456"/>
                      <a:pt x="65101" y="3460"/>
                    </a:cubicBezTo>
                    <a:cubicBezTo>
                      <a:pt x="65089" y="3464"/>
                      <a:pt x="65086" y="3475"/>
                      <a:pt x="65086" y="3482"/>
                    </a:cubicBezTo>
                    <a:lnTo>
                      <a:pt x="65082" y="3784"/>
                    </a:lnTo>
                    <a:cubicBezTo>
                      <a:pt x="65079" y="3989"/>
                      <a:pt x="65075" y="4189"/>
                      <a:pt x="65071" y="4389"/>
                    </a:cubicBezTo>
                    <a:cubicBezTo>
                      <a:pt x="65071" y="4473"/>
                      <a:pt x="65071" y="4561"/>
                      <a:pt x="65075" y="4644"/>
                    </a:cubicBezTo>
                    <a:cubicBezTo>
                      <a:pt x="65075" y="4811"/>
                      <a:pt x="65079" y="4979"/>
                      <a:pt x="65064" y="5143"/>
                    </a:cubicBezTo>
                    <a:cubicBezTo>
                      <a:pt x="65064" y="5154"/>
                      <a:pt x="65071" y="5169"/>
                      <a:pt x="65082" y="5172"/>
                    </a:cubicBezTo>
                    <a:cubicBezTo>
                      <a:pt x="65428" y="5300"/>
                      <a:pt x="65825" y="5369"/>
                      <a:pt x="66234" y="5369"/>
                    </a:cubicBezTo>
                    <a:cubicBezTo>
                      <a:pt x="66652" y="5369"/>
                      <a:pt x="67056" y="5296"/>
                      <a:pt x="67406" y="5165"/>
                    </a:cubicBezTo>
                    <a:cubicBezTo>
                      <a:pt x="67417" y="5161"/>
                      <a:pt x="67424" y="5147"/>
                      <a:pt x="67424" y="5136"/>
                    </a:cubicBezTo>
                    <a:cubicBezTo>
                      <a:pt x="67421" y="5099"/>
                      <a:pt x="67421" y="5060"/>
                      <a:pt x="67421" y="5023"/>
                    </a:cubicBezTo>
                    <a:cubicBezTo>
                      <a:pt x="67421" y="4811"/>
                      <a:pt x="67409" y="4593"/>
                      <a:pt x="67402" y="4386"/>
                    </a:cubicBezTo>
                    <a:cubicBezTo>
                      <a:pt x="67387" y="4087"/>
                      <a:pt x="67373" y="3777"/>
                      <a:pt x="67387" y="3482"/>
                    </a:cubicBezTo>
                    <a:cubicBezTo>
                      <a:pt x="67387" y="3471"/>
                      <a:pt x="67384" y="3464"/>
                      <a:pt x="67377" y="3456"/>
                    </a:cubicBezTo>
                    <a:cubicBezTo>
                      <a:pt x="67373" y="3453"/>
                      <a:pt x="67366" y="3453"/>
                      <a:pt x="67362" y="3453"/>
                    </a:cubicBezTo>
                    <a:close/>
                    <a:moveTo>
                      <a:pt x="72181" y="3453"/>
                    </a:moveTo>
                    <a:cubicBezTo>
                      <a:pt x="72174" y="3453"/>
                      <a:pt x="72170" y="3453"/>
                      <a:pt x="72167" y="3456"/>
                    </a:cubicBezTo>
                    <a:cubicBezTo>
                      <a:pt x="71839" y="3606"/>
                      <a:pt x="71452" y="3686"/>
                      <a:pt x="71052" y="3686"/>
                    </a:cubicBezTo>
                    <a:cubicBezTo>
                      <a:pt x="70655" y="3686"/>
                      <a:pt x="70272" y="3606"/>
                      <a:pt x="69944" y="3460"/>
                    </a:cubicBezTo>
                    <a:cubicBezTo>
                      <a:pt x="69941" y="3456"/>
                      <a:pt x="69937" y="3456"/>
                      <a:pt x="69934" y="3456"/>
                    </a:cubicBezTo>
                    <a:cubicBezTo>
                      <a:pt x="69927" y="3456"/>
                      <a:pt x="69923" y="3456"/>
                      <a:pt x="69919" y="3460"/>
                    </a:cubicBezTo>
                    <a:cubicBezTo>
                      <a:pt x="69909" y="3464"/>
                      <a:pt x="69905" y="3475"/>
                      <a:pt x="69905" y="3482"/>
                    </a:cubicBezTo>
                    <a:lnTo>
                      <a:pt x="69901" y="3770"/>
                    </a:lnTo>
                    <a:cubicBezTo>
                      <a:pt x="69897" y="3977"/>
                      <a:pt x="69894" y="4181"/>
                      <a:pt x="69890" y="4389"/>
                    </a:cubicBezTo>
                    <a:cubicBezTo>
                      <a:pt x="69890" y="4473"/>
                      <a:pt x="69890" y="4561"/>
                      <a:pt x="69894" y="4644"/>
                    </a:cubicBezTo>
                    <a:cubicBezTo>
                      <a:pt x="69894" y="4811"/>
                      <a:pt x="69897" y="4979"/>
                      <a:pt x="69883" y="5143"/>
                    </a:cubicBezTo>
                    <a:cubicBezTo>
                      <a:pt x="69883" y="5154"/>
                      <a:pt x="69890" y="5169"/>
                      <a:pt x="69901" y="5172"/>
                    </a:cubicBezTo>
                    <a:cubicBezTo>
                      <a:pt x="70243" y="5300"/>
                      <a:pt x="70644" y="5369"/>
                      <a:pt x="71052" y="5369"/>
                    </a:cubicBezTo>
                    <a:cubicBezTo>
                      <a:pt x="71471" y="5369"/>
                      <a:pt x="71875" y="5296"/>
                      <a:pt x="72225" y="5165"/>
                    </a:cubicBezTo>
                    <a:cubicBezTo>
                      <a:pt x="72236" y="5161"/>
                      <a:pt x="72243" y="5147"/>
                      <a:pt x="72243" y="5136"/>
                    </a:cubicBezTo>
                    <a:cubicBezTo>
                      <a:pt x="72239" y="5099"/>
                      <a:pt x="72239" y="5060"/>
                      <a:pt x="72239" y="5023"/>
                    </a:cubicBezTo>
                    <a:cubicBezTo>
                      <a:pt x="72239" y="4811"/>
                      <a:pt x="72229" y="4593"/>
                      <a:pt x="72217" y="4382"/>
                    </a:cubicBezTo>
                    <a:cubicBezTo>
                      <a:pt x="72207" y="4087"/>
                      <a:pt x="72192" y="3777"/>
                      <a:pt x="72207" y="3482"/>
                    </a:cubicBezTo>
                    <a:cubicBezTo>
                      <a:pt x="72207" y="3471"/>
                      <a:pt x="72203" y="3464"/>
                      <a:pt x="72195" y="3456"/>
                    </a:cubicBezTo>
                    <a:cubicBezTo>
                      <a:pt x="72192" y="3453"/>
                      <a:pt x="72185" y="3453"/>
                      <a:pt x="72181" y="3453"/>
                    </a:cubicBezTo>
                    <a:close/>
                    <a:moveTo>
                      <a:pt x="76996" y="3453"/>
                    </a:moveTo>
                    <a:cubicBezTo>
                      <a:pt x="76993" y="3453"/>
                      <a:pt x="76989" y="3453"/>
                      <a:pt x="76986" y="3456"/>
                    </a:cubicBezTo>
                    <a:cubicBezTo>
                      <a:pt x="76658" y="3606"/>
                      <a:pt x="76272" y="3686"/>
                      <a:pt x="75871" y="3686"/>
                    </a:cubicBezTo>
                    <a:cubicBezTo>
                      <a:pt x="75473" y="3686"/>
                      <a:pt x="75091" y="3606"/>
                      <a:pt x="74764" y="3460"/>
                    </a:cubicBezTo>
                    <a:cubicBezTo>
                      <a:pt x="74760" y="3456"/>
                      <a:pt x="74757" y="3456"/>
                      <a:pt x="74752" y="3456"/>
                    </a:cubicBezTo>
                    <a:cubicBezTo>
                      <a:pt x="74745" y="3456"/>
                      <a:pt x="74742" y="3456"/>
                      <a:pt x="74735" y="3460"/>
                    </a:cubicBezTo>
                    <a:cubicBezTo>
                      <a:pt x="74727" y="3464"/>
                      <a:pt x="74723" y="3475"/>
                      <a:pt x="74723" y="3482"/>
                    </a:cubicBezTo>
                    <a:lnTo>
                      <a:pt x="74716" y="3814"/>
                    </a:lnTo>
                    <a:cubicBezTo>
                      <a:pt x="74716" y="4003"/>
                      <a:pt x="74713" y="4196"/>
                      <a:pt x="74709" y="4389"/>
                    </a:cubicBezTo>
                    <a:cubicBezTo>
                      <a:pt x="74709" y="4473"/>
                      <a:pt x="74709" y="4561"/>
                      <a:pt x="74713" y="4644"/>
                    </a:cubicBezTo>
                    <a:cubicBezTo>
                      <a:pt x="74713" y="4811"/>
                      <a:pt x="74716" y="4979"/>
                      <a:pt x="74702" y="5143"/>
                    </a:cubicBezTo>
                    <a:cubicBezTo>
                      <a:pt x="74698" y="5154"/>
                      <a:pt x="74705" y="5169"/>
                      <a:pt x="74720" y="5172"/>
                    </a:cubicBezTo>
                    <a:cubicBezTo>
                      <a:pt x="75063" y="5300"/>
                      <a:pt x="75463" y="5369"/>
                      <a:pt x="75871" y="5369"/>
                    </a:cubicBezTo>
                    <a:cubicBezTo>
                      <a:pt x="76290" y="5369"/>
                      <a:pt x="76694" y="5296"/>
                      <a:pt x="77043" y="5165"/>
                    </a:cubicBezTo>
                    <a:cubicBezTo>
                      <a:pt x="77055" y="5161"/>
                      <a:pt x="77062" y="5147"/>
                      <a:pt x="77062" y="5136"/>
                    </a:cubicBezTo>
                    <a:cubicBezTo>
                      <a:pt x="77058" y="5099"/>
                      <a:pt x="77058" y="5060"/>
                      <a:pt x="77058" y="5023"/>
                    </a:cubicBezTo>
                    <a:cubicBezTo>
                      <a:pt x="77058" y="4811"/>
                      <a:pt x="77047" y="4593"/>
                      <a:pt x="77036" y="4382"/>
                    </a:cubicBezTo>
                    <a:cubicBezTo>
                      <a:pt x="77025" y="4087"/>
                      <a:pt x="77011" y="3777"/>
                      <a:pt x="77025" y="3482"/>
                    </a:cubicBezTo>
                    <a:cubicBezTo>
                      <a:pt x="77025" y="3471"/>
                      <a:pt x="77022" y="3464"/>
                      <a:pt x="77015" y="3456"/>
                    </a:cubicBezTo>
                    <a:cubicBezTo>
                      <a:pt x="77008" y="3453"/>
                      <a:pt x="77003" y="3453"/>
                      <a:pt x="76996" y="3453"/>
                    </a:cubicBezTo>
                    <a:close/>
                    <a:moveTo>
                      <a:pt x="81816" y="3453"/>
                    </a:moveTo>
                    <a:cubicBezTo>
                      <a:pt x="81811" y="3453"/>
                      <a:pt x="81808" y="3453"/>
                      <a:pt x="81804" y="3456"/>
                    </a:cubicBezTo>
                    <a:cubicBezTo>
                      <a:pt x="81473" y="3606"/>
                      <a:pt x="81083" y="3683"/>
                      <a:pt x="80683" y="3683"/>
                    </a:cubicBezTo>
                    <a:cubicBezTo>
                      <a:pt x="80289" y="3683"/>
                      <a:pt x="79906" y="3606"/>
                      <a:pt x="79582" y="3460"/>
                    </a:cubicBezTo>
                    <a:cubicBezTo>
                      <a:pt x="79579" y="3456"/>
                      <a:pt x="79575" y="3456"/>
                      <a:pt x="79568" y="3456"/>
                    </a:cubicBezTo>
                    <a:cubicBezTo>
                      <a:pt x="79565" y="3456"/>
                      <a:pt x="79560" y="3456"/>
                      <a:pt x="79553" y="3460"/>
                    </a:cubicBezTo>
                    <a:cubicBezTo>
                      <a:pt x="79546" y="3464"/>
                      <a:pt x="79543" y="3475"/>
                      <a:pt x="79543" y="3482"/>
                    </a:cubicBezTo>
                    <a:lnTo>
                      <a:pt x="79535" y="3799"/>
                    </a:lnTo>
                    <a:cubicBezTo>
                      <a:pt x="79535" y="3996"/>
                      <a:pt x="79531" y="4193"/>
                      <a:pt x="79528" y="4389"/>
                    </a:cubicBezTo>
                    <a:lnTo>
                      <a:pt x="79528" y="4644"/>
                    </a:lnTo>
                    <a:cubicBezTo>
                      <a:pt x="79531" y="4811"/>
                      <a:pt x="79535" y="4979"/>
                      <a:pt x="79521" y="5143"/>
                    </a:cubicBezTo>
                    <a:cubicBezTo>
                      <a:pt x="79516" y="5154"/>
                      <a:pt x="79524" y="5169"/>
                      <a:pt x="79538" y="5172"/>
                    </a:cubicBezTo>
                    <a:cubicBezTo>
                      <a:pt x="79881" y="5300"/>
                      <a:pt x="80281" y="5369"/>
                      <a:pt x="80690" y="5369"/>
                    </a:cubicBezTo>
                    <a:cubicBezTo>
                      <a:pt x="81108" y="5369"/>
                      <a:pt x="81513" y="5296"/>
                      <a:pt x="81863" y="5165"/>
                    </a:cubicBezTo>
                    <a:cubicBezTo>
                      <a:pt x="81873" y="5161"/>
                      <a:pt x="81881" y="5147"/>
                      <a:pt x="81881" y="5136"/>
                    </a:cubicBezTo>
                    <a:cubicBezTo>
                      <a:pt x="81877" y="5099"/>
                      <a:pt x="81873" y="5060"/>
                      <a:pt x="81873" y="5023"/>
                    </a:cubicBezTo>
                    <a:cubicBezTo>
                      <a:pt x="81877" y="4811"/>
                      <a:pt x="81866" y="4593"/>
                      <a:pt x="81855" y="4382"/>
                    </a:cubicBezTo>
                    <a:cubicBezTo>
                      <a:pt x="81844" y="4083"/>
                      <a:pt x="81830" y="3777"/>
                      <a:pt x="81844" y="3482"/>
                    </a:cubicBezTo>
                    <a:cubicBezTo>
                      <a:pt x="81844" y="3471"/>
                      <a:pt x="81841" y="3464"/>
                      <a:pt x="81833" y="3456"/>
                    </a:cubicBezTo>
                    <a:cubicBezTo>
                      <a:pt x="81826" y="3453"/>
                      <a:pt x="81823" y="3453"/>
                      <a:pt x="81816" y="3453"/>
                    </a:cubicBezTo>
                    <a:close/>
                    <a:moveTo>
                      <a:pt x="86634" y="3453"/>
                    </a:moveTo>
                    <a:cubicBezTo>
                      <a:pt x="86630" y="3453"/>
                      <a:pt x="86627" y="3453"/>
                      <a:pt x="86623" y="3456"/>
                    </a:cubicBezTo>
                    <a:cubicBezTo>
                      <a:pt x="86296" y="3606"/>
                      <a:pt x="85909" y="3686"/>
                      <a:pt x="85509" y="3686"/>
                    </a:cubicBezTo>
                    <a:cubicBezTo>
                      <a:pt x="85111" y="3686"/>
                      <a:pt x="84726" y="3606"/>
                      <a:pt x="84398" y="3460"/>
                    </a:cubicBezTo>
                    <a:cubicBezTo>
                      <a:pt x="84394" y="3456"/>
                      <a:pt x="84390" y="3456"/>
                      <a:pt x="84386" y="3456"/>
                    </a:cubicBezTo>
                    <a:cubicBezTo>
                      <a:pt x="84383" y="3456"/>
                      <a:pt x="84376" y="3456"/>
                      <a:pt x="84372" y="3460"/>
                    </a:cubicBezTo>
                    <a:cubicBezTo>
                      <a:pt x="84365" y="3464"/>
                      <a:pt x="84361" y="3475"/>
                      <a:pt x="84361" y="3482"/>
                    </a:cubicBezTo>
                    <a:lnTo>
                      <a:pt x="84354" y="3894"/>
                    </a:lnTo>
                    <a:cubicBezTo>
                      <a:pt x="84351" y="4058"/>
                      <a:pt x="84346" y="4225"/>
                      <a:pt x="84346" y="4389"/>
                    </a:cubicBezTo>
                    <a:lnTo>
                      <a:pt x="84346" y="4644"/>
                    </a:lnTo>
                    <a:cubicBezTo>
                      <a:pt x="84351" y="4811"/>
                      <a:pt x="84354" y="4979"/>
                      <a:pt x="84339" y="5143"/>
                    </a:cubicBezTo>
                    <a:cubicBezTo>
                      <a:pt x="84336" y="5154"/>
                      <a:pt x="84343" y="5169"/>
                      <a:pt x="84354" y="5172"/>
                    </a:cubicBezTo>
                    <a:cubicBezTo>
                      <a:pt x="84700" y="5300"/>
                      <a:pt x="85101" y="5369"/>
                      <a:pt x="85509" y="5369"/>
                    </a:cubicBezTo>
                    <a:cubicBezTo>
                      <a:pt x="85928" y="5369"/>
                      <a:pt x="86331" y="5296"/>
                      <a:pt x="86681" y="5165"/>
                    </a:cubicBezTo>
                    <a:cubicBezTo>
                      <a:pt x="86693" y="5161"/>
                      <a:pt x="86700" y="5147"/>
                      <a:pt x="86700" y="5136"/>
                    </a:cubicBezTo>
                    <a:cubicBezTo>
                      <a:pt x="86696" y="5099"/>
                      <a:pt x="86693" y="5060"/>
                      <a:pt x="86693" y="5023"/>
                    </a:cubicBezTo>
                    <a:cubicBezTo>
                      <a:pt x="86696" y="4811"/>
                      <a:pt x="86685" y="4593"/>
                      <a:pt x="86674" y="4386"/>
                    </a:cubicBezTo>
                    <a:cubicBezTo>
                      <a:pt x="86659" y="4087"/>
                      <a:pt x="86649" y="3777"/>
                      <a:pt x="86663" y="3482"/>
                    </a:cubicBezTo>
                    <a:cubicBezTo>
                      <a:pt x="86663" y="3471"/>
                      <a:pt x="86659" y="3464"/>
                      <a:pt x="86652" y="3456"/>
                    </a:cubicBezTo>
                    <a:cubicBezTo>
                      <a:pt x="86645" y="3453"/>
                      <a:pt x="86641" y="3453"/>
                      <a:pt x="86634" y="3453"/>
                    </a:cubicBezTo>
                    <a:close/>
                    <a:moveTo>
                      <a:pt x="1181" y="4327"/>
                    </a:moveTo>
                    <a:cubicBezTo>
                      <a:pt x="766" y="4327"/>
                      <a:pt x="540" y="4644"/>
                      <a:pt x="467" y="4943"/>
                    </a:cubicBezTo>
                    <a:cubicBezTo>
                      <a:pt x="379" y="5300"/>
                      <a:pt x="481" y="5788"/>
                      <a:pt x="911" y="6010"/>
                    </a:cubicBezTo>
                    <a:cubicBezTo>
                      <a:pt x="1013" y="6061"/>
                      <a:pt x="1115" y="6090"/>
                      <a:pt x="1213" y="6090"/>
                    </a:cubicBezTo>
                    <a:cubicBezTo>
                      <a:pt x="1592" y="6090"/>
                      <a:pt x="1858" y="5715"/>
                      <a:pt x="1924" y="5344"/>
                    </a:cubicBezTo>
                    <a:cubicBezTo>
                      <a:pt x="1986" y="4998"/>
                      <a:pt x="1895" y="4539"/>
                      <a:pt x="1436" y="4367"/>
                    </a:cubicBezTo>
                    <a:cubicBezTo>
                      <a:pt x="1349" y="4342"/>
                      <a:pt x="1261" y="4327"/>
                      <a:pt x="1181" y="4327"/>
                    </a:cubicBezTo>
                    <a:close/>
                    <a:moveTo>
                      <a:pt x="5999" y="4327"/>
                    </a:moveTo>
                    <a:cubicBezTo>
                      <a:pt x="5580" y="4327"/>
                      <a:pt x="5355" y="4644"/>
                      <a:pt x="5286" y="4943"/>
                    </a:cubicBezTo>
                    <a:cubicBezTo>
                      <a:pt x="5198" y="5300"/>
                      <a:pt x="5300" y="5788"/>
                      <a:pt x="5730" y="6010"/>
                    </a:cubicBezTo>
                    <a:cubicBezTo>
                      <a:pt x="5832" y="6061"/>
                      <a:pt x="5934" y="6090"/>
                      <a:pt x="6032" y="6090"/>
                    </a:cubicBezTo>
                    <a:cubicBezTo>
                      <a:pt x="6411" y="6090"/>
                      <a:pt x="6677" y="5715"/>
                      <a:pt x="6742" y="5344"/>
                    </a:cubicBezTo>
                    <a:cubicBezTo>
                      <a:pt x="6804" y="4998"/>
                      <a:pt x="6713" y="4539"/>
                      <a:pt x="6254" y="4367"/>
                    </a:cubicBezTo>
                    <a:cubicBezTo>
                      <a:pt x="6167" y="4342"/>
                      <a:pt x="6080" y="4327"/>
                      <a:pt x="5999" y="4327"/>
                    </a:cubicBezTo>
                    <a:close/>
                    <a:moveTo>
                      <a:pt x="10818" y="4327"/>
                    </a:moveTo>
                    <a:cubicBezTo>
                      <a:pt x="10400" y="4327"/>
                      <a:pt x="10173" y="4644"/>
                      <a:pt x="10104" y="4943"/>
                    </a:cubicBezTo>
                    <a:cubicBezTo>
                      <a:pt x="10017" y="5300"/>
                      <a:pt x="10119" y="5788"/>
                      <a:pt x="10549" y="6010"/>
                    </a:cubicBezTo>
                    <a:cubicBezTo>
                      <a:pt x="10651" y="6061"/>
                      <a:pt x="10753" y="6090"/>
                      <a:pt x="10851" y="6090"/>
                    </a:cubicBezTo>
                    <a:cubicBezTo>
                      <a:pt x="11230" y="6090"/>
                      <a:pt x="11496" y="5715"/>
                      <a:pt x="11561" y="5344"/>
                    </a:cubicBezTo>
                    <a:cubicBezTo>
                      <a:pt x="11624" y="4998"/>
                      <a:pt x="11533" y="4539"/>
                      <a:pt x="11074" y="4367"/>
                    </a:cubicBezTo>
                    <a:cubicBezTo>
                      <a:pt x="10986" y="4342"/>
                      <a:pt x="10899" y="4327"/>
                      <a:pt x="10818" y="4327"/>
                    </a:cubicBezTo>
                    <a:close/>
                    <a:moveTo>
                      <a:pt x="15637" y="4327"/>
                    </a:moveTo>
                    <a:cubicBezTo>
                      <a:pt x="15218" y="4327"/>
                      <a:pt x="14993" y="4644"/>
                      <a:pt x="14920" y="4943"/>
                    </a:cubicBezTo>
                    <a:cubicBezTo>
                      <a:pt x="14836" y="5300"/>
                      <a:pt x="14937" y="5788"/>
                      <a:pt x="15368" y="6010"/>
                    </a:cubicBezTo>
                    <a:cubicBezTo>
                      <a:pt x="15470" y="6061"/>
                      <a:pt x="15571" y="6090"/>
                      <a:pt x="15670" y="6090"/>
                    </a:cubicBezTo>
                    <a:cubicBezTo>
                      <a:pt x="16049" y="6090"/>
                      <a:pt x="16314" y="5715"/>
                      <a:pt x="16380" y="5344"/>
                    </a:cubicBezTo>
                    <a:cubicBezTo>
                      <a:pt x="16442" y="4998"/>
                      <a:pt x="16351" y="4539"/>
                      <a:pt x="15892" y="4367"/>
                    </a:cubicBezTo>
                    <a:cubicBezTo>
                      <a:pt x="15805" y="4342"/>
                      <a:pt x="15717" y="4327"/>
                      <a:pt x="15637" y="4327"/>
                    </a:cubicBezTo>
                    <a:close/>
                    <a:moveTo>
                      <a:pt x="20456" y="4327"/>
                    </a:moveTo>
                    <a:cubicBezTo>
                      <a:pt x="20037" y="4327"/>
                      <a:pt x="19811" y="4644"/>
                      <a:pt x="19738" y="4943"/>
                    </a:cubicBezTo>
                    <a:cubicBezTo>
                      <a:pt x="19651" y="5300"/>
                      <a:pt x="19757" y="5788"/>
                      <a:pt x="20187" y="6010"/>
                    </a:cubicBezTo>
                    <a:cubicBezTo>
                      <a:pt x="20288" y="6061"/>
                      <a:pt x="20391" y="6090"/>
                      <a:pt x="20488" y="6090"/>
                    </a:cubicBezTo>
                    <a:cubicBezTo>
                      <a:pt x="20868" y="6090"/>
                      <a:pt x="21130" y="5715"/>
                      <a:pt x="21199" y="5344"/>
                    </a:cubicBezTo>
                    <a:cubicBezTo>
                      <a:pt x="21261" y="4998"/>
                      <a:pt x="21170" y="4539"/>
                      <a:pt x="20711" y="4367"/>
                    </a:cubicBezTo>
                    <a:cubicBezTo>
                      <a:pt x="20624" y="4342"/>
                      <a:pt x="20537" y="4327"/>
                      <a:pt x="20456" y="4327"/>
                    </a:cubicBezTo>
                    <a:close/>
                    <a:moveTo>
                      <a:pt x="25271" y="4327"/>
                    </a:moveTo>
                    <a:cubicBezTo>
                      <a:pt x="24856" y="4327"/>
                      <a:pt x="24630" y="4644"/>
                      <a:pt x="24558" y="4943"/>
                    </a:cubicBezTo>
                    <a:cubicBezTo>
                      <a:pt x="24470" y="5300"/>
                      <a:pt x="24575" y="5788"/>
                      <a:pt x="25005" y="6010"/>
                    </a:cubicBezTo>
                    <a:cubicBezTo>
                      <a:pt x="25108" y="6061"/>
                      <a:pt x="25209" y="6090"/>
                      <a:pt x="25308" y="6090"/>
                    </a:cubicBezTo>
                    <a:cubicBezTo>
                      <a:pt x="25686" y="6090"/>
                      <a:pt x="25948" y="5715"/>
                      <a:pt x="26018" y="5344"/>
                    </a:cubicBezTo>
                    <a:cubicBezTo>
                      <a:pt x="26080" y="4998"/>
                      <a:pt x="25989" y="4539"/>
                      <a:pt x="25530" y="4367"/>
                    </a:cubicBezTo>
                    <a:cubicBezTo>
                      <a:pt x="25442" y="4342"/>
                      <a:pt x="25355" y="4327"/>
                      <a:pt x="25271" y="4327"/>
                    </a:cubicBezTo>
                    <a:close/>
                    <a:moveTo>
                      <a:pt x="30090" y="4327"/>
                    </a:moveTo>
                    <a:cubicBezTo>
                      <a:pt x="29675" y="4327"/>
                      <a:pt x="29449" y="4644"/>
                      <a:pt x="29376" y="4943"/>
                    </a:cubicBezTo>
                    <a:cubicBezTo>
                      <a:pt x="29289" y="5300"/>
                      <a:pt x="29391" y="5788"/>
                      <a:pt x="29825" y="6010"/>
                    </a:cubicBezTo>
                    <a:cubicBezTo>
                      <a:pt x="29922" y="6061"/>
                      <a:pt x="30025" y="6090"/>
                      <a:pt x="30126" y="6090"/>
                    </a:cubicBezTo>
                    <a:cubicBezTo>
                      <a:pt x="30502" y="6090"/>
                      <a:pt x="30768" y="5715"/>
                      <a:pt x="30837" y="5344"/>
                    </a:cubicBezTo>
                    <a:cubicBezTo>
                      <a:pt x="30899" y="4998"/>
                      <a:pt x="30808" y="4539"/>
                      <a:pt x="30349" y="4367"/>
                    </a:cubicBezTo>
                    <a:cubicBezTo>
                      <a:pt x="30257" y="4342"/>
                      <a:pt x="30174" y="4327"/>
                      <a:pt x="30090" y="4327"/>
                    </a:cubicBezTo>
                    <a:close/>
                    <a:moveTo>
                      <a:pt x="34909" y="4327"/>
                    </a:moveTo>
                    <a:cubicBezTo>
                      <a:pt x="34493" y="4327"/>
                      <a:pt x="34268" y="4644"/>
                      <a:pt x="34195" y="4943"/>
                    </a:cubicBezTo>
                    <a:cubicBezTo>
                      <a:pt x="34108" y="5300"/>
                      <a:pt x="34209" y="5788"/>
                      <a:pt x="34643" y="6010"/>
                    </a:cubicBezTo>
                    <a:cubicBezTo>
                      <a:pt x="34742" y="6061"/>
                      <a:pt x="34843" y="6090"/>
                      <a:pt x="34945" y="6090"/>
                    </a:cubicBezTo>
                    <a:cubicBezTo>
                      <a:pt x="35320" y="6090"/>
                      <a:pt x="35586" y="5715"/>
                      <a:pt x="35655" y="5344"/>
                    </a:cubicBezTo>
                    <a:cubicBezTo>
                      <a:pt x="35717" y="4998"/>
                      <a:pt x="35626" y="4539"/>
                      <a:pt x="35164" y="4367"/>
                    </a:cubicBezTo>
                    <a:cubicBezTo>
                      <a:pt x="35077" y="4342"/>
                      <a:pt x="34993" y="4327"/>
                      <a:pt x="34909" y="4327"/>
                    </a:cubicBezTo>
                    <a:close/>
                    <a:moveTo>
                      <a:pt x="39728" y="4327"/>
                    </a:moveTo>
                    <a:cubicBezTo>
                      <a:pt x="39313" y="4327"/>
                      <a:pt x="39086" y="4644"/>
                      <a:pt x="39014" y="4943"/>
                    </a:cubicBezTo>
                    <a:cubicBezTo>
                      <a:pt x="38926" y="5300"/>
                      <a:pt x="39029" y="5788"/>
                      <a:pt x="39462" y="6010"/>
                    </a:cubicBezTo>
                    <a:cubicBezTo>
                      <a:pt x="39560" y="6061"/>
                      <a:pt x="39662" y="6090"/>
                      <a:pt x="39764" y="6090"/>
                    </a:cubicBezTo>
                    <a:cubicBezTo>
                      <a:pt x="40140" y="6090"/>
                      <a:pt x="40405" y="5715"/>
                      <a:pt x="40474" y="5344"/>
                    </a:cubicBezTo>
                    <a:cubicBezTo>
                      <a:pt x="40537" y="4998"/>
                      <a:pt x="40446" y="4539"/>
                      <a:pt x="39982" y="4367"/>
                    </a:cubicBezTo>
                    <a:cubicBezTo>
                      <a:pt x="39895" y="4342"/>
                      <a:pt x="39812" y="4327"/>
                      <a:pt x="39728" y="4327"/>
                    </a:cubicBezTo>
                    <a:close/>
                    <a:moveTo>
                      <a:pt x="44546" y="4327"/>
                    </a:moveTo>
                    <a:cubicBezTo>
                      <a:pt x="44131" y="4327"/>
                      <a:pt x="43906" y="4644"/>
                      <a:pt x="43833" y="4943"/>
                    </a:cubicBezTo>
                    <a:cubicBezTo>
                      <a:pt x="43746" y="5300"/>
                      <a:pt x="43847" y="5788"/>
                      <a:pt x="44277" y="6010"/>
                    </a:cubicBezTo>
                    <a:cubicBezTo>
                      <a:pt x="44379" y="6061"/>
                      <a:pt x="44481" y="6090"/>
                      <a:pt x="44583" y="6090"/>
                    </a:cubicBezTo>
                    <a:cubicBezTo>
                      <a:pt x="44958" y="6090"/>
                      <a:pt x="45224" y="5715"/>
                      <a:pt x="45293" y="5344"/>
                    </a:cubicBezTo>
                    <a:cubicBezTo>
                      <a:pt x="45355" y="4998"/>
                      <a:pt x="45264" y="4539"/>
                      <a:pt x="44802" y="4367"/>
                    </a:cubicBezTo>
                    <a:cubicBezTo>
                      <a:pt x="44714" y="4342"/>
                      <a:pt x="44630" y="4327"/>
                      <a:pt x="44546" y="4327"/>
                    </a:cubicBezTo>
                    <a:close/>
                    <a:moveTo>
                      <a:pt x="49366" y="4327"/>
                    </a:moveTo>
                    <a:cubicBezTo>
                      <a:pt x="48950" y="4327"/>
                      <a:pt x="48724" y="4644"/>
                      <a:pt x="48651" y="4943"/>
                    </a:cubicBezTo>
                    <a:cubicBezTo>
                      <a:pt x="48564" y="5304"/>
                      <a:pt x="48666" y="5788"/>
                      <a:pt x="49096" y="6010"/>
                    </a:cubicBezTo>
                    <a:cubicBezTo>
                      <a:pt x="49198" y="6061"/>
                      <a:pt x="49300" y="6090"/>
                      <a:pt x="49398" y="6090"/>
                    </a:cubicBezTo>
                    <a:cubicBezTo>
                      <a:pt x="49777" y="6090"/>
                      <a:pt x="50043" y="5715"/>
                      <a:pt x="50109" y="5344"/>
                    </a:cubicBezTo>
                    <a:cubicBezTo>
                      <a:pt x="50171" y="4998"/>
                      <a:pt x="50083" y="4539"/>
                      <a:pt x="49620" y="4367"/>
                    </a:cubicBezTo>
                    <a:cubicBezTo>
                      <a:pt x="49533" y="4342"/>
                      <a:pt x="49450" y="4327"/>
                      <a:pt x="49366" y="4327"/>
                    </a:cubicBezTo>
                    <a:close/>
                    <a:moveTo>
                      <a:pt x="54184" y="4327"/>
                    </a:moveTo>
                    <a:cubicBezTo>
                      <a:pt x="53769" y="4327"/>
                      <a:pt x="53543" y="4644"/>
                      <a:pt x="53471" y="4943"/>
                    </a:cubicBezTo>
                    <a:cubicBezTo>
                      <a:pt x="53383" y="5300"/>
                      <a:pt x="53485" y="5788"/>
                      <a:pt x="53915" y="6010"/>
                    </a:cubicBezTo>
                    <a:cubicBezTo>
                      <a:pt x="54017" y="6061"/>
                      <a:pt x="54118" y="6090"/>
                      <a:pt x="54217" y="6090"/>
                    </a:cubicBezTo>
                    <a:cubicBezTo>
                      <a:pt x="54596" y="6090"/>
                      <a:pt x="54862" y="5715"/>
                      <a:pt x="54927" y="5344"/>
                    </a:cubicBezTo>
                    <a:cubicBezTo>
                      <a:pt x="54989" y="4998"/>
                      <a:pt x="54898" y="4539"/>
                      <a:pt x="54439" y="4367"/>
                    </a:cubicBezTo>
                    <a:cubicBezTo>
                      <a:pt x="54352" y="4342"/>
                      <a:pt x="54264" y="4327"/>
                      <a:pt x="54184" y="4327"/>
                    </a:cubicBezTo>
                    <a:close/>
                    <a:moveTo>
                      <a:pt x="59003" y="4327"/>
                    </a:moveTo>
                    <a:cubicBezTo>
                      <a:pt x="58585" y="4327"/>
                      <a:pt x="58362" y="4644"/>
                      <a:pt x="58289" y="4943"/>
                    </a:cubicBezTo>
                    <a:cubicBezTo>
                      <a:pt x="58202" y="5300"/>
                      <a:pt x="58304" y="5788"/>
                      <a:pt x="58733" y="6010"/>
                    </a:cubicBezTo>
                    <a:cubicBezTo>
                      <a:pt x="58835" y="6061"/>
                      <a:pt x="58938" y="6090"/>
                      <a:pt x="59036" y="6090"/>
                    </a:cubicBezTo>
                    <a:cubicBezTo>
                      <a:pt x="59415" y="6090"/>
                      <a:pt x="59681" y="5715"/>
                      <a:pt x="59746" y="5344"/>
                    </a:cubicBezTo>
                    <a:cubicBezTo>
                      <a:pt x="59808" y="4998"/>
                      <a:pt x="59717" y="4539"/>
                      <a:pt x="59258" y="4367"/>
                    </a:cubicBezTo>
                    <a:cubicBezTo>
                      <a:pt x="59170" y="4342"/>
                      <a:pt x="59083" y="4327"/>
                      <a:pt x="59003" y="4327"/>
                    </a:cubicBezTo>
                    <a:close/>
                    <a:moveTo>
                      <a:pt x="63822" y="4327"/>
                    </a:moveTo>
                    <a:cubicBezTo>
                      <a:pt x="63403" y="4327"/>
                      <a:pt x="63177" y="4644"/>
                      <a:pt x="63108" y="4943"/>
                    </a:cubicBezTo>
                    <a:cubicBezTo>
                      <a:pt x="63021" y="5300"/>
                      <a:pt x="63122" y="5788"/>
                      <a:pt x="63552" y="6010"/>
                    </a:cubicBezTo>
                    <a:cubicBezTo>
                      <a:pt x="63655" y="6065"/>
                      <a:pt x="63756" y="6090"/>
                      <a:pt x="63855" y="6090"/>
                    </a:cubicBezTo>
                    <a:cubicBezTo>
                      <a:pt x="64233" y="6090"/>
                      <a:pt x="64499" y="5715"/>
                      <a:pt x="64565" y="5344"/>
                    </a:cubicBezTo>
                    <a:cubicBezTo>
                      <a:pt x="64627" y="4998"/>
                      <a:pt x="64536" y="4539"/>
                      <a:pt x="64077" y="4367"/>
                    </a:cubicBezTo>
                    <a:cubicBezTo>
                      <a:pt x="63990" y="4342"/>
                      <a:pt x="63902" y="4327"/>
                      <a:pt x="63822" y="4327"/>
                    </a:cubicBezTo>
                    <a:close/>
                    <a:moveTo>
                      <a:pt x="68641" y="4327"/>
                    </a:moveTo>
                    <a:cubicBezTo>
                      <a:pt x="68222" y="4327"/>
                      <a:pt x="67996" y="4644"/>
                      <a:pt x="67923" y="4943"/>
                    </a:cubicBezTo>
                    <a:cubicBezTo>
                      <a:pt x="67839" y="5300"/>
                      <a:pt x="67942" y="5788"/>
                      <a:pt x="68371" y="6010"/>
                    </a:cubicBezTo>
                    <a:cubicBezTo>
                      <a:pt x="68473" y="6061"/>
                      <a:pt x="68575" y="6090"/>
                      <a:pt x="68673" y="6090"/>
                    </a:cubicBezTo>
                    <a:cubicBezTo>
                      <a:pt x="69053" y="6090"/>
                      <a:pt x="69318" y="5715"/>
                      <a:pt x="69384" y="5344"/>
                    </a:cubicBezTo>
                    <a:cubicBezTo>
                      <a:pt x="69446" y="4998"/>
                      <a:pt x="69354" y="4539"/>
                      <a:pt x="68895" y="4367"/>
                    </a:cubicBezTo>
                    <a:cubicBezTo>
                      <a:pt x="68808" y="4342"/>
                      <a:pt x="68721" y="4327"/>
                      <a:pt x="68641" y="4327"/>
                    </a:cubicBezTo>
                    <a:close/>
                    <a:moveTo>
                      <a:pt x="73459" y="4327"/>
                    </a:moveTo>
                    <a:cubicBezTo>
                      <a:pt x="73041" y="4327"/>
                      <a:pt x="72815" y="4644"/>
                      <a:pt x="72742" y="4943"/>
                    </a:cubicBezTo>
                    <a:cubicBezTo>
                      <a:pt x="72659" y="5300"/>
                      <a:pt x="72760" y="5788"/>
                      <a:pt x="73190" y="6010"/>
                    </a:cubicBezTo>
                    <a:cubicBezTo>
                      <a:pt x="73292" y="6061"/>
                      <a:pt x="73394" y="6090"/>
                      <a:pt x="73493" y="6090"/>
                    </a:cubicBezTo>
                    <a:cubicBezTo>
                      <a:pt x="73871" y="6090"/>
                      <a:pt x="74133" y="5715"/>
                      <a:pt x="74202" y="5339"/>
                    </a:cubicBezTo>
                    <a:cubicBezTo>
                      <a:pt x="74265" y="4998"/>
                      <a:pt x="74174" y="4539"/>
                      <a:pt x="73715" y="4367"/>
                    </a:cubicBezTo>
                    <a:cubicBezTo>
                      <a:pt x="73627" y="4342"/>
                      <a:pt x="73540" y="4327"/>
                      <a:pt x="73459" y="4327"/>
                    </a:cubicBezTo>
                    <a:close/>
                    <a:moveTo>
                      <a:pt x="78275" y="4327"/>
                    </a:moveTo>
                    <a:cubicBezTo>
                      <a:pt x="77860" y="4327"/>
                      <a:pt x="77634" y="4644"/>
                      <a:pt x="77561" y="4943"/>
                    </a:cubicBezTo>
                    <a:cubicBezTo>
                      <a:pt x="77474" y="5300"/>
                      <a:pt x="77576" y="5788"/>
                      <a:pt x="78009" y="6010"/>
                    </a:cubicBezTo>
                    <a:cubicBezTo>
                      <a:pt x="78111" y="6061"/>
                      <a:pt x="78213" y="6090"/>
                      <a:pt x="78311" y="6090"/>
                    </a:cubicBezTo>
                    <a:cubicBezTo>
                      <a:pt x="78690" y="6090"/>
                      <a:pt x="78953" y="5715"/>
                      <a:pt x="79022" y="5344"/>
                    </a:cubicBezTo>
                    <a:cubicBezTo>
                      <a:pt x="79084" y="4998"/>
                      <a:pt x="78992" y="4539"/>
                      <a:pt x="78533" y="4367"/>
                    </a:cubicBezTo>
                    <a:cubicBezTo>
                      <a:pt x="78442" y="4342"/>
                      <a:pt x="78358" y="4327"/>
                      <a:pt x="78275" y="4327"/>
                    </a:cubicBezTo>
                    <a:close/>
                    <a:moveTo>
                      <a:pt x="83094" y="4327"/>
                    </a:moveTo>
                    <a:cubicBezTo>
                      <a:pt x="82678" y="4327"/>
                      <a:pt x="82453" y="4644"/>
                      <a:pt x="82379" y="4943"/>
                    </a:cubicBezTo>
                    <a:cubicBezTo>
                      <a:pt x="82292" y="5300"/>
                      <a:pt x="82394" y="5788"/>
                      <a:pt x="82828" y="6010"/>
                    </a:cubicBezTo>
                    <a:cubicBezTo>
                      <a:pt x="82926" y="6061"/>
                      <a:pt x="83028" y="6090"/>
                      <a:pt x="83130" y="6090"/>
                    </a:cubicBezTo>
                    <a:cubicBezTo>
                      <a:pt x="83505" y="6090"/>
                      <a:pt x="83771" y="5711"/>
                      <a:pt x="83840" y="5339"/>
                    </a:cubicBezTo>
                    <a:cubicBezTo>
                      <a:pt x="83902" y="4998"/>
                      <a:pt x="83811" y="4539"/>
                      <a:pt x="83352" y="4367"/>
                    </a:cubicBezTo>
                    <a:cubicBezTo>
                      <a:pt x="83261" y="4342"/>
                      <a:pt x="83178" y="4327"/>
                      <a:pt x="83094" y="4327"/>
                    </a:cubicBezTo>
                    <a:close/>
                    <a:moveTo>
                      <a:pt x="87913" y="4327"/>
                    </a:moveTo>
                    <a:cubicBezTo>
                      <a:pt x="87498" y="4327"/>
                      <a:pt x="87271" y="4644"/>
                      <a:pt x="87199" y="4943"/>
                    </a:cubicBezTo>
                    <a:cubicBezTo>
                      <a:pt x="87111" y="5304"/>
                      <a:pt x="87214" y="5788"/>
                      <a:pt x="87646" y="6010"/>
                    </a:cubicBezTo>
                    <a:cubicBezTo>
                      <a:pt x="87745" y="6061"/>
                      <a:pt x="87847" y="6090"/>
                      <a:pt x="87949" y="6090"/>
                    </a:cubicBezTo>
                    <a:cubicBezTo>
                      <a:pt x="88324" y="6090"/>
                      <a:pt x="88590" y="5715"/>
                      <a:pt x="88659" y="5344"/>
                    </a:cubicBezTo>
                    <a:cubicBezTo>
                      <a:pt x="88721" y="4998"/>
                      <a:pt x="88630" y="4539"/>
                      <a:pt x="88167" y="4367"/>
                    </a:cubicBezTo>
                    <a:cubicBezTo>
                      <a:pt x="88080" y="4342"/>
                      <a:pt x="87996" y="4327"/>
                      <a:pt x="87913" y="4327"/>
                    </a:cubicBezTo>
                    <a:close/>
                    <a:moveTo>
                      <a:pt x="9671" y="5536"/>
                    </a:moveTo>
                    <a:cubicBezTo>
                      <a:pt x="9667" y="5536"/>
                      <a:pt x="9664" y="5536"/>
                      <a:pt x="9660" y="5540"/>
                    </a:cubicBezTo>
                    <a:cubicBezTo>
                      <a:pt x="9292" y="5704"/>
                      <a:pt x="8859" y="5788"/>
                      <a:pt x="8403" y="5788"/>
                    </a:cubicBezTo>
                    <a:cubicBezTo>
                      <a:pt x="7974" y="5788"/>
                      <a:pt x="7555" y="5707"/>
                      <a:pt x="7194" y="5554"/>
                    </a:cubicBezTo>
                    <a:cubicBezTo>
                      <a:pt x="7191" y="5554"/>
                      <a:pt x="7187" y="5551"/>
                      <a:pt x="7184" y="5551"/>
                    </a:cubicBezTo>
                    <a:cubicBezTo>
                      <a:pt x="7179" y="5551"/>
                      <a:pt x="7176" y="5554"/>
                      <a:pt x="7172" y="5554"/>
                    </a:cubicBezTo>
                    <a:cubicBezTo>
                      <a:pt x="7165" y="5558"/>
                      <a:pt x="7157" y="5566"/>
                      <a:pt x="7154" y="5573"/>
                    </a:cubicBezTo>
                    <a:cubicBezTo>
                      <a:pt x="7085" y="5798"/>
                      <a:pt x="6943" y="6116"/>
                      <a:pt x="6670" y="6327"/>
                    </a:cubicBezTo>
                    <a:cubicBezTo>
                      <a:pt x="6659" y="6334"/>
                      <a:pt x="6655" y="6349"/>
                      <a:pt x="6663" y="6363"/>
                    </a:cubicBezTo>
                    <a:cubicBezTo>
                      <a:pt x="7001" y="6993"/>
                      <a:pt x="7609" y="7343"/>
                      <a:pt x="8374" y="7343"/>
                    </a:cubicBezTo>
                    <a:lnTo>
                      <a:pt x="8393" y="7343"/>
                    </a:lnTo>
                    <a:cubicBezTo>
                      <a:pt x="9234" y="7336"/>
                      <a:pt x="9853" y="6978"/>
                      <a:pt x="10192" y="6309"/>
                    </a:cubicBezTo>
                    <a:cubicBezTo>
                      <a:pt x="10203" y="6294"/>
                      <a:pt x="10200" y="6279"/>
                      <a:pt x="10188" y="6269"/>
                    </a:cubicBezTo>
                    <a:cubicBezTo>
                      <a:pt x="9977" y="6090"/>
                      <a:pt x="9802" y="5835"/>
                      <a:pt x="9700" y="5554"/>
                    </a:cubicBezTo>
                    <a:cubicBezTo>
                      <a:pt x="9697" y="5547"/>
                      <a:pt x="9689" y="5540"/>
                      <a:pt x="9682" y="5540"/>
                    </a:cubicBezTo>
                    <a:cubicBezTo>
                      <a:pt x="9679" y="5536"/>
                      <a:pt x="9675" y="5536"/>
                      <a:pt x="9671" y="5536"/>
                    </a:cubicBezTo>
                    <a:close/>
                    <a:moveTo>
                      <a:pt x="14490" y="5536"/>
                    </a:moveTo>
                    <a:cubicBezTo>
                      <a:pt x="14486" y="5536"/>
                      <a:pt x="14483" y="5536"/>
                      <a:pt x="14479" y="5540"/>
                    </a:cubicBezTo>
                    <a:cubicBezTo>
                      <a:pt x="14111" y="5704"/>
                      <a:pt x="13678" y="5788"/>
                      <a:pt x="13222" y="5788"/>
                    </a:cubicBezTo>
                    <a:cubicBezTo>
                      <a:pt x="12792" y="5788"/>
                      <a:pt x="12374" y="5707"/>
                      <a:pt x="12013" y="5554"/>
                    </a:cubicBezTo>
                    <a:cubicBezTo>
                      <a:pt x="12009" y="5554"/>
                      <a:pt x="12006" y="5551"/>
                      <a:pt x="12002" y="5551"/>
                    </a:cubicBezTo>
                    <a:cubicBezTo>
                      <a:pt x="11999" y="5551"/>
                      <a:pt x="11992" y="5554"/>
                      <a:pt x="11987" y="5554"/>
                    </a:cubicBezTo>
                    <a:cubicBezTo>
                      <a:pt x="11980" y="5558"/>
                      <a:pt x="11977" y="5566"/>
                      <a:pt x="11973" y="5573"/>
                    </a:cubicBezTo>
                    <a:cubicBezTo>
                      <a:pt x="11904" y="5798"/>
                      <a:pt x="11758" y="6116"/>
                      <a:pt x="11489" y="6327"/>
                    </a:cubicBezTo>
                    <a:cubicBezTo>
                      <a:pt x="11478" y="6334"/>
                      <a:pt x="11474" y="6349"/>
                      <a:pt x="11481" y="6363"/>
                    </a:cubicBezTo>
                    <a:cubicBezTo>
                      <a:pt x="11820" y="6993"/>
                      <a:pt x="12429" y="7343"/>
                      <a:pt x="13194" y="7343"/>
                    </a:cubicBezTo>
                    <a:lnTo>
                      <a:pt x="13211" y="7343"/>
                    </a:lnTo>
                    <a:cubicBezTo>
                      <a:pt x="14053" y="7336"/>
                      <a:pt x="14672" y="6978"/>
                      <a:pt x="15011" y="6309"/>
                    </a:cubicBezTo>
                    <a:cubicBezTo>
                      <a:pt x="15021" y="6294"/>
                      <a:pt x="15018" y="6279"/>
                      <a:pt x="15007" y="6269"/>
                    </a:cubicBezTo>
                    <a:cubicBezTo>
                      <a:pt x="14796" y="6090"/>
                      <a:pt x="14621" y="5835"/>
                      <a:pt x="14515" y="5554"/>
                    </a:cubicBezTo>
                    <a:cubicBezTo>
                      <a:pt x="14515" y="5547"/>
                      <a:pt x="14508" y="5540"/>
                      <a:pt x="14500" y="5540"/>
                    </a:cubicBezTo>
                    <a:cubicBezTo>
                      <a:pt x="14497" y="5536"/>
                      <a:pt x="14493" y="5536"/>
                      <a:pt x="14490" y="5536"/>
                    </a:cubicBezTo>
                    <a:close/>
                    <a:moveTo>
                      <a:pt x="19308" y="5536"/>
                    </a:moveTo>
                    <a:cubicBezTo>
                      <a:pt x="19305" y="5536"/>
                      <a:pt x="19301" y="5536"/>
                      <a:pt x="19298" y="5540"/>
                    </a:cubicBezTo>
                    <a:cubicBezTo>
                      <a:pt x="18930" y="5704"/>
                      <a:pt x="18496" y="5788"/>
                      <a:pt x="18041" y="5788"/>
                    </a:cubicBezTo>
                    <a:cubicBezTo>
                      <a:pt x="17612" y="5788"/>
                      <a:pt x="17193" y="5707"/>
                      <a:pt x="16832" y="5554"/>
                    </a:cubicBezTo>
                    <a:cubicBezTo>
                      <a:pt x="16828" y="5554"/>
                      <a:pt x="16825" y="5551"/>
                      <a:pt x="16821" y="5551"/>
                    </a:cubicBezTo>
                    <a:cubicBezTo>
                      <a:pt x="16813" y="5551"/>
                      <a:pt x="16810" y="5554"/>
                      <a:pt x="16806" y="5554"/>
                    </a:cubicBezTo>
                    <a:cubicBezTo>
                      <a:pt x="16799" y="5558"/>
                      <a:pt x="16795" y="5566"/>
                      <a:pt x="16792" y="5573"/>
                    </a:cubicBezTo>
                    <a:cubicBezTo>
                      <a:pt x="16723" y="5798"/>
                      <a:pt x="16577" y="6116"/>
                      <a:pt x="16307" y="6327"/>
                    </a:cubicBezTo>
                    <a:cubicBezTo>
                      <a:pt x="16297" y="6334"/>
                      <a:pt x="16292" y="6349"/>
                      <a:pt x="16300" y="6363"/>
                    </a:cubicBezTo>
                    <a:cubicBezTo>
                      <a:pt x="16639" y="6993"/>
                      <a:pt x="17247" y="7343"/>
                      <a:pt x="18012" y="7343"/>
                    </a:cubicBezTo>
                    <a:lnTo>
                      <a:pt x="18030" y="7343"/>
                    </a:lnTo>
                    <a:cubicBezTo>
                      <a:pt x="18871" y="7336"/>
                      <a:pt x="19491" y="6978"/>
                      <a:pt x="19829" y="6309"/>
                    </a:cubicBezTo>
                    <a:cubicBezTo>
                      <a:pt x="19841" y="6294"/>
                      <a:pt x="19837" y="6279"/>
                      <a:pt x="19826" y="6269"/>
                    </a:cubicBezTo>
                    <a:cubicBezTo>
                      <a:pt x="19614" y="6090"/>
                      <a:pt x="19439" y="5835"/>
                      <a:pt x="19335" y="5554"/>
                    </a:cubicBezTo>
                    <a:cubicBezTo>
                      <a:pt x="19335" y="5547"/>
                      <a:pt x="19327" y="5540"/>
                      <a:pt x="19320" y="5540"/>
                    </a:cubicBezTo>
                    <a:cubicBezTo>
                      <a:pt x="19316" y="5536"/>
                      <a:pt x="19313" y="5536"/>
                      <a:pt x="19308" y="5536"/>
                    </a:cubicBezTo>
                    <a:close/>
                    <a:moveTo>
                      <a:pt x="33765" y="5536"/>
                    </a:moveTo>
                    <a:cubicBezTo>
                      <a:pt x="33762" y="5536"/>
                      <a:pt x="33758" y="5536"/>
                      <a:pt x="33754" y="5540"/>
                    </a:cubicBezTo>
                    <a:cubicBezTo>
                      <a:pt x="33387" y="5704"/>
                      <a:pt x="32953" y="5788"/>
                      <a:pt x="32498" y="5788"/>
                    </a:cubicBezTo>
                    <a:cubicBezTo>
                      <a:pt x="32068" y="5788"/>
                      <a:pt x="31649" y="5707"/>
                      <a:pt x="31284" y="5554"/>
                    </a:cubicBezTo>
                    <a:lnTo>
                      <a:pt x="31263" y="5554"/>
                    </a:lnTo>
                    <a:cubicBezTo>
                      <a:pt x="31256" y="5558"/>
                      <a:pt x="31252" y="5566"/>
                      <a:pt x="31249" y="5573"/>
                    </a:cubicBezTo>
                    <a:cubicBezTo>
                      <a:pt x="31175" y="5798"/>
                      <a:pt x="31034" y="6116"/>
                      <a:pt x="30760" y="6327"/>
                    </a:cubicBezTo>
                    <a:cubicBezTo>
                      <a:pt x="30753" y="6334"/>
                      <a:pt x="30749" y="6349"/>
                      <a:pt x="30753" y="6363"/>
                    </a:cubicBezTo>
                    <a:cubicBezTo>
                      <a:pt x="31096" y="6993"/>
                      <a:pt x="31704" y="7343"/>
                      <a:pt x="32469" y="7343"/>
                    </a:cubicBezTo>
                    <a:lnTo>
                      <a:pt x="32486" y="7343"/>
                    </a:lnTo>
                    <a:cubicBezTo>
                      <a:pt x="33325" y="7336"/>
                      <a:pt x="33947" y="6978"/>
                      <a:pt x="34286" y="6309"/>
                    </a:cubicBezTo>
                    <a:cubicBezTo>
                      <a:pt x="34293" y="6294"/>
                      <a:pt x="34293" y="6279"/>
                      <a:pt x="34283" y="6269"/>
                    </a:cubicBezTo>
                    <a:cubicBezTo>
                      <a:pt x="34071" y="6090"/>
                      <a:pt x="33896" y="5835"/>
                      <a:pt x="33791" y="5554"/>
                    </a:cubicBezTo>
                    <a:cubicBezTo>
                      <a:pt x="33787" y="5547"/>
                      <a:pt x="33784" y="5540"/>
                      <a:pt x="33776" y="5540"/>
                    </a:cubicBezTo>
                    <a:cubicBezTo>
                      <a:pt x="33772" y="5536"/>
                      <a:pt x="33769" y="5536"/>
                      <a:pt x="33765" y="5536"/>
                    </a:cubicBezTo>
                    <a:close/>
                    <a:moveTo>
                      <a:pt x="38584" y="5536"/>
                    </a:moveTo>
                    <a:cubicBezTo>
                      <a:pt x="38580" y="5536"/>
                      <a:pt x="38577" y="5536"/>
                      <a:pt x="38573" y="5540"/>
                    </a:cubicBezTo>
                    <a:cubicBezTo>
                      <a:pt x="38202" y="5704"/>
                      <a:pt x="37772" y="5788"/>
                      <a:pt x="37316" y="5788"/>
                    </a:cubicBezTo>
                    <a:cubicBezTo>
                      <a:pt x="36887" y="5788"/>
                      <a:pt x="36464" y="5707"/>
                      <a:pt x="36104" y="5554"/>
                    </a:cubicBezTo>
                    <a:cubicBezTo>
                      <a:pt x="36100" y="5554"/>
                      <a:pt x="36097" y="5551"/>
                      <a:pt x="36092" y="5551"/>
                    </a:cubicBezTo>
                    <a:cubicBezTo>
                      <a:pt x="36089" y="5551"/>
                      <a:pt x="36085" y="5554"/>
                      <a:pt x="36082" y="5554"/>
                    </a:cubicBezTo>
                    <a:cubicBezTo>
                      <a:pt x="36075" y="5558"/>
                      <a:pt x="36070" y="5566"/>
                      <a:pt x="36067" y="5573"/>
                    </a:cubicBezTo>
                    <a:cubicBezTo>
                      <a:pt x="35994" y="5798"/>
                      <a:pt x="35852" y="6116"/>
                      <a:pt x="35579" y="6327"/>
                    </a:cubicBezTo>
                    <a:cubicBezTo>
                      <a:pt x="35568" y="6334"/>
                      <a:pt x="35568" y="6349"/>
                      <a:pt x="35572" y="6363"/>
                    </a:cubicBezTo>
                    <a:cubicBezTo>
                      <a:pt x="35914" y="6993"/>
                      <a:pt x="36522" y="7343"/>
                      <a:pt x="37287" y="7343"/>
                    </a:cubicBezTo>
                    <a:lnTo>
                      <a:pt x="37306" y="7343"/>
                    </a:lnTo>
                    <a:cubicBezTo>
                      <a:pt x="38143" y="7336"/>
                      <a:pt x="38766" y="6978"/>
                      <a:pt x="39105" y="6309"/>
                    </a:cubicBezTo>
                    <a:cubicBezTo>
                      <a:pt x="39113" y="6294"/>
                      <a:pt x="39113" y="6279"/>
                      <a:pt x="39101" y="6269"/>
                    </a:cubicBezTo>
                    <a:cubicBezTo>
                      <a:pt x="38886" y="6090"/>
                      <a:pt x="38715" y="5835"/>
                      <a:pt x="38610" y="5554"/>
                    </a:cubicBezTo>
                    <a:cubicBezTo>
                      <a:pt x="38606" y="5547"/>
                      <a:pt x="38602" y="5540"/>
                      <a:pt x="38595" y="5540"/>
                    </a:cubicBezTo>
                    <a:cubicBezTo>
                      <a:pt x="38592" y="5536"/>
                      <a:pt x="38588" y="5536"/>
                      <a:pt x="38584" y="5536"/>
                    </a:cubicBezTo>
                    <a:close/>
                    <a:moveTo>
                      <a:pt x="43403" y="5536"/>
                    </a:moveTo>
                    <a:cubicBezTo>
                      <a:pt x="43399" y="5536"/>
                      <a:pt x="43396" y="5536"/>
                      <a:pt x="43392" y="5540"/>
                    </a:cubicBezTo>
                    <a:cubicBezTo>
                      <a:pt x="43020" y="5704"/>
                      <a:pt x="42591" y="5788"/>
                      <a:pt x="42135" y="5788"/>
                    </a:cubicBezTo>
                    <a:cubicBezTo>
                      <a:pt x="41702" y="5788"/>
                      <a:pt x="41283" y="5707"/>
                      <a:pt x="40922" y="5554"/>
                    </a:cubicBezTo>
                    <a:lnTo>
                      <a:pt x="40900" y="5554"/>
                    </a:lnTo>
                    <a:cubicBezTo>
                      <a:pt x="40893" y="5558"/>
                      <a:pt x="40890" y="5566"/>
                      <a:pt x="40886" y="5573"/>
                    </a:cubicBezTo>
                    <a:cubicBezTo>
                      <a:pt x="40813" y="5798"/>
                      <a:pt x="40671" y="6116"/>
                      <a:pt x="40398" y="6327"/>
                    </a:cubicBezTo>
                    <a:cubicBezTo>
                      <a:pt x="40387" y="6334"/>
                      <a:pt x="40387" y="6349"/>
                      <a:pt x="40391" y="6363"/>
                    </a:cubicBezTo>
                    <a:cubicBezTo>
                      <a:pt x="40730" y="6993"/>
                      <a:pt x="41342" y="7343"/>
                      <a:pt x="42107" y="7343"/>
                    </a:cubicBezTo>
                    <a:lnTo>
                      <a:pt x="42124" y="7343"/>
                    </a:lnTo>
                    <a:cubicBezTo>
                      <a:pt x="42962" y="7336"/>
                      <a:pt x="43585" y="6978"/>
                      <a:pt x="43924" y="6309"/>
                    </a:cubicBezTo>
                    <a:cubicBezTo>
                      <a:pt x="43931" y="6294"/>
                      <a:pt x="43931" y="6279"/>
                      <a:pt x="43920" y="6269"/>
                    </a:cubicBezTo>
                    <a:cubicBezTo>
                      <a:pt x="43705" y="6090"/>
                      <a:pt x="43534" y="5835"/>
                      <a:pt x="43428" y="5554"/>
                    </a:cubicBezTo>
                    <a:cubicBezTo>
                      <a:pt x="43425" y="5547"/>
                      <a:pt x="43421" y="5540"/>
                      <a:pt x="43413" y="5540"/>
                    </a:cubicBezTo>
                    <a:cubicBezTo>
                      <a:pt x="43410" y="5536"/>
                      <a:pt x="43406" y="5536"/>
                      <a:pt x="43403" y="5536"/>
                    </a:cubicBezTo>
                    <a:close/>
                    <a:moveTo>
                      <a:pt x="53041" y="5536"/>
                    </a:moveTo>
                    <a:cubicBezTo>
                      <a:pt x="53037" y="5536"/>
                      <a:pt x="53029" y="5536"/>
                      <a:pt x="53026" y="5540"/>
                    </a:cubicBezTo>
                    <a:cubicBezTo>
                      <a:pt x="52658" y="5704"/>
                      <a:pt x="52229" y="5788"/>
                      <a:pt x="51770" y="5788"/>
                    </a:cubicBezTo>
                    <a:cubicBezTo>
                      <a:pt x="51340" y="5788"/>
                      <a:pt x="50921" y="5707"/>
                      <a:pt x="50560" y="5554"/>
                    </a:cubicBezTo>
                    <a:cubicBezTo>
                      <a:pt x="50556" y="5554"/>
                      <a:pt x="50553" y="5551"/>
                      <a:pt x="50549" y="5551"/>
                    </a:cubicBezTo>
                    <a:cubicBezTo>
                      <a:pt x="50546" y="5551"/>
                      <a:pt x="50542" y="5554"/>
                      <a:pt x="50538" y="5554"/>
                    </a:cubicBezTo>
                    <a:cubicBezTo>
                      <a:pt x="50531" y="5558"/>
                      <a:pt x="50524" y="5566"/>
                      <a:pt x="50524" y="5573"/>
                    </a:cubicBezTo>
                    <a:cubicBezTo>
                      <a:pt x="50450" y="5798"/>
                      <a:pt x="50309" y="6116"/>
                      <a:pt x="50035" y="6327"/>
                    </a:cubicBezTo>
                    <a:cubicBezTo>
                      <a:pt x="50025" y="6334"/>
                      <a:pt x="50021" y="6349"/>
                      <a:pt x="50028" y="6363"/>
                    </a:cubicBezTo>
                    <a:cubicBezTo>
                      <a:pt x="50367" y="6993"/>
                      <a:pt x="50975" y="7343"/>
                      <a:pt x="51744" y="7343"/>
                    </a:cubicBezTo>
                    <a:lnTo>
                      <a:pt x="51762" y="7343"/>
                    </a:lnTo>
                    <a:cubicBezTo>
                      <a:pt x="52600" y="7336"/>
                      <a:pt x="53219" y="6978"/>
                      <a:pt x="53562" y="6309"/>
                    </a:cubicBezTo>
                    <a:cubicBezTo>
                      <a:pt x="53569" y="6294"/>
                      <a:pt x="53569" y="6279"/>
                      <a:pt x="53554" y="6269"/>
                    </a:cubicBezTo>
                    <a:cubicBezTo>
                      <a:pt x="53343" y="6090"/>
                      <a:pt x="53168" y="5835"/>
                      <a:pt x="53066" y="5554"/>
                    </a:cubicBezTo>
                    <a:cubicBezTo>
                      <a:pt x="53062" y="5547"/>
                      <a:pt x="53055" y="5540"/>
                      <a:pt x="53051" y="5540"/>
                    </a:cubicBezTo>
                    <a:cubicBezTo>
                      <a:pt x="53048" y="5536"/>
                      <a:pt x="53044" y="5536"/>
                      <a:pt x="53041" y="5536"/>
                    </a:cubicBezTo>
                    <a:close/>
                    <a:moveTo>
                      <a:pt x="57856" y="5536"/>
                    </a:moveTo>
                    <a:cubicBezTo>
                      <a:pt x="57852" y="5536"/>
                      <a:pt x="57849" y="5536"/>
                      <a:pt x="57845" y="5540"/>
                    </a:cubicBezTo>
                    <a:cubicBezTo>
                      <a:pt x="57477" y="5704"/>
                      <a:pt x="57043" y="5788"/>
                      <a:pt x="56588" y="5788"/>
                    </a:cubicBezTo>
                    <a:cubicBezTo>
                      <a:pt x="56159" y="5788"/>
                      <a:pt x="55739" y="5707"/>
                      <a:pt x="55379" y="5554"/>
                    </a:cubicBezTo>
                    <a:cubicBezTo>
                      <a:pt x="55376" y="5554"/>
                      <a:pt x="55372" y="5551"/>
                      <a:pt x="55368" y="5551"/>
                    </a:cubicBezTo>
                    <a:cubicBezTo>
                      <a:pt x="55364" y="5551"/>
                      <a:pt x="55361" y="5554"/>
                      <a:pt x="55357" y="5554"/>
                    </a:cubicBezTo>
                    <a:cubicBezTo>
                      <a:pt x="55350" y="5558"/>
                      <a:pt x="55342" y="5566"/>
                      <a:pt x="55342" y="5573"/>
                    </a:cubicBezTo>
                    <a:cubicBezTo>
                      <a:pt x="55270" y="5798"/>
                      <a:pt x="55127" y="6116"/>
                      <a:pt x="54855" y="6327"/>
                    </a:cubicBezTo>
                    <a:cubicBezTo>
                      <a:pt x="54843" y="6334"/>
                      <a:pt x="54840" y="6349"/>
                      <a:pt x="54848" y="6363"/>
                    </a:cubicBezTo>
                    <a:cubicBezTo>
                      <a:pt x="55186" y="6993"/>
                      <a:pt x="55794" y="7343"/>
                      <a:pt x="56563" y="7343"/>
                    </a:cubicBezTo>
                    <a:lnTo>
                      <a:pt x="56578" y="7343"/>
                    </a:lnTo>
                    <a:cubicBezTo>
                      <a:pt x="57418" y="7336"/>
                      <a:pt x="58038" y="6978"/>
                      <a:pt x="58377" y="6309"/>
                    </a:cubicBezTo>
                    <a:cubicBezTo>
                      <a:pt x="58388" y="6294"/>
                      <a:pt x="58384" y="6279"/>
                      <a:pt x="58373" y="6269"/>
                    </a:cubicBezTo>
                    <a:cubicBezTo>
                      <a:pt x="58161" y="6090"/>
                      <a:pt x="57987" y="5835"/>
                      <a:pt x="57885" y="5554"/>
                    </a:cubicBezTo>
                    <a:cubicBezTo>
                      <a:pt x="57881" y="5547"/>
                      <a:pt x="57874" y="5540"/>
                      <a:pt x="57867" y="5540"/>
                    </a:cubicBezTo>
                    <a:cubicBezTo>
                      <a:pt x="57867" y="5536"/>
                      <a:pt x="57863" y="5536"/>
                      <a:pt x="57856" y="5536"/>
                    </a:cubicBezTo>
                    <a:close/>
                    <a:moveTo>
                      <a:pt x="62675" y="5536"/>
                    </a:moveTo>
                    <a:cubicBezTo>
                      <a:pt x="62671" y="5536"/>
                      <a:pt x="62667" y="5536"/>
                      <a:pt x="62663" y="5540"/>
                    </a:cubicBezTo>
                    <a:cubicBezTo>
                      <a:pt x="62295" y="5704"/>
                      <a:pt x="61863" y="5788"/>
                      <a:pt x="61407" y="5788"/>
                    </a:cubicBezTo>
                    <a:cubicBezTo>
                      <a:pt x="60977" y="5788"/>
                      <a:pt x="60558" y="5707"/>
                      <a:pt x="60197" y="5554"/>
                    </a:cubicBezTo>
                    <a:cubicBezTo>
                      <a:pt x="60194" y="5554"/>
                      <a:pt x="60190" y="5551"/>
                      <a:pt x="60187" y="5551"/>
                    </a:cubicBezTo>
                    <a:cubicBezTo>
                      <a:pt x="60183" y="5551"/>
                      <a:pt x="60180" y="5554"/>
                      <a:pt x="60176" y="5554"/>
                    </a:cubicBezTo>
                    <a:cubicBezTo>
                      <a:pt x="60169" y="5558"/>
                      <a:pt x="60162" y="5566"/>
                      <a:pt x="60158" y="5573"/>
                    </a:cubicBezTo>
                    <a:cubicBezTo>
                      <a:pt x="60088" y="5798"/>
                      <a:pt x="59947" y="6116"/>
                      <a:pt x="59673" y="6327"/>
                    </a:cubicBezTo>
                    <a:cubicBezTo>
                      <a:pt x="59662" y="6334"/>
                      <a:pt x="59659" y="6349"/>
                      <a:pt x="59666" y="6363"/>
                    </a:cubicBezTo>
                    <a:cubicBezTo>
                      <a:pt x="60005" y="6993"/>
                      <a:pt x="60613" y="7343"/>
                      <a:pt x="61378" y="7343"/>
                    </a:cubicBezTo>
                    <a:lnTo>
                      <a:pt x="61396" y="7343"/>
                    </a:lnTo>
                    <a:cubicBezTo>
                      <a:pt x="62238" y="7336"/>
                      <a:pt x="62857" y="6978"/>
                      <a:pt x="63196" y="6309"/>
                    </a:cubicBezTo>
                    <a:cubicBezTo>
                      <a:pt x="63206" y="6294"/>
                      <a:pt x="63203" y="6279"/>
                      <a:pt x="63191" y="6269"/>
                    </a:cubicBezTo>
                    <a:cubicBezTo>
                      <a:pt x="62981" y="6090"/>
                      <a:pt x="62806" y="5835"/>
                      <a:pt x="62704" y="5554"/>
                    </a:cubicBezTo>
                    <a:cubicBezTo>
                      <a:pt x="62700" y="5547"/>
                      <a:pt x="62693" y="5540"/>
                      <a:pt x="62685" y="5540"/>
                    </a:cubicBezTo>
                    <a:cubicBezTo>
                      <a:pt x="62682" y="5536"/>
                      <a:pt x="62678" y="5536"/>
                      <a:pt x="62675" y="5536"/>
                    </a:cubicBezTo>
                    <a:close/>
                    <a:moveTo>
                      <a:pt x="67493" y="5536"/>
                    </a:moveTo>
                    <a:cubicBezTo>
                      <a:pt x="67490" y="5536"/>
                      <a:pt x="67486" y="5536"/>
                      <a:pt x="67483" y="5540"/>
                    </a:cubicBezTo>
                    <a:cubicBezTo>
                      <a:pt x="67115" y="5704"/>
                      <a:pt x="66681" y="5791"/>
                      <a:pt x="66226" y="5791"/>
                    </a:cubicBezTo>
                    <a:cubicBezTo>
                      <a:pt x="65796" y="5791"/>
                      <a:pt x="65377" y="5707"/>
                      <a:pt x="65017" y="5554"/>
                    </a:cubicBezTo>
                    <a:cubicBezTo>
                      <a:pt x="65013" y="5554"/>
                      <a:pt x="65010" y="5551"/>
                      <a:pt x="65005" y="5551"/>
                    </a:cubicBezTo>
                    <a:cubicBezTo>
                      <a:pt x="65002" y="5551"/>
                      <a:pt x="64995" y="5554"/>
                      <a:pt x="64991" y="5554"/>
                    </a:cubicBezTo>
                    <a:cubicBezTo>
                      <a:pt x="64983" y="5558"/>
                      <a:pt x="64980" y="5566"/>
                      <a:pt x="64976" y="5573"/>
                    </a:cubicBezTo>
                    <a:cubicBezTo>
                      <a:pt x="64907" y="5798"/>
                      <a:pt x="64765" y="6112"/>
                      <a:pt x="64492" y="6327"/>
                    </a:cubicBezTo>
                    <a:cubicBezTo>
                      <a:pt x="64481" y="6334"/>
                      <a:pt x="64477" y="6349"/>
                      <a:pt x="64485" y="6363"/>
                    </a:cubicBezTo>
                    <a:cubicBezTo>
                      <a:pt x="64824" y="6993"/>
                      <a:pt x="65432" y="7343"/>
                      <a:pt x="66197" y="7343"/>
                    </a:cubicBezTo>
                    <a:lnTo>
                      <a:pt x="66215" y="7343"/>
                    </a:lnTo>
                    <a:cubicBezTo>
                      <a:pt x="67056" y="7336"/>
                      <a:pt x="67676" y="6978"/>
                      <a:pt x="68014" y="6309"/>
                    </a:cubicBezTo>
                    <a:cubicBezTo>
                      <a:pt x="68026" y="6294"/>
                      <a:pt x="68021" y="6279"/>
                      <a:pt x="68011" y="6269"/>
                    </a:cubicBezTo>
                    <a:cubicBezTo>
                      <a:pt x="67799" y="6090"/>
                      <a:pt x="67624" y="5835"/>
                      <a:pt x="67519" y="5554"/>
                    </a:cubicBezTo>
                    <a:cubicBezTo>
                      <a:pt x="67519" y="5547"/>
                      <a:pt x="67512" y="5540"/>
                      <a:pt x="67505" y="5540"/>
                    </a:cubicBezTo>
                    <a:cubicBezTo>
                      <a:pt x="67501" y="5536"/>
                      <a:pt x="67497" y="5536"/>
                      <a:pt x="67493" y="5536"/>
                    </a:cubicBezTo>
                    <a:close/>
                    <a:moveTo>
                      <a:pt x="72312" y="5536"/>
                    </a:moveTo>
                    <a:cubicBezTo>
                      <a:pt x="72309" y="5536"/>
                      <a:pt x="72305" y="5536"/>
                      <a:pt x="72301" y="5540"/>
                    </a:cubicBezTo>
                    <a:cubicBezTo>
                      <a:pt x="71933" y="5704"/>
                      <a:pt x="71500" y="5788"/>
                      <a:pt x="71045" y="5788"/>
                    </a:cubicBezTo>
                    <a:cubicBezTo>
                      <a:pt x="70615" y="5788"/>
                      <a:pt x="70196" y="5707"/>
                      <a:pt x="69835" y="5554"/>
                    </a:cubicBezTo>
                    <a:cubicBezTo>
                      <a:pt x="69832" y="5554"/>
                      <a:pt x="69828" y="5551"/>
                      <a:pt x="69825" y="5551"/>
                    </a:cubicBezTo>
                    <a:cubicBezTo>
                      <a:pt x="69818" y="5551"/>
                      <a:pt x="69813" y="5554"/>
                      <a:pt x="69810" y="5554"/>
                    </a:cubicBezTo>
                    <a:cubicBezTo>
                      <a:pt x="69803" y="5558"/>
                      <a:pt x="69799" y="5566"/>
                      <a:pt x="69796" y="5573"/>
                    </a:cubicBezTo>
                    <a:cubicBezTo>
                      <a:pt x="69726" y="5798"/>
                      <a:pt x="69581" y="6116"/>
                      <a:pt x="69311" y="6327"/>
                    </a:cubicBezTo>
                    <a:cubicBezTo>
                      <a:pt x="69300" y="6334"/>
                      <a:pt x="69297" y="6349"/>
                      <a:pt x="69304" y="6363"/>
                    </a:cubicBezTo>
                    <a:cubicBezTo>
                      <a:pt x="69643" y="6993"/>
                      <a:pt x="70250" y="7343"/>
                      <a:pt x="71015" y="7343"/>
                    </a:cubicBezTo>
                    <a:lnTo>
                      <a:pt x="71034" y="7343"/>
                    </a:lnTo>
                    <a:cubicBezTo>
                      <a:pt x="71875" y="7336"/>
                      <a:pt x="72494" y="6978"/>
                      <a:pt x="72833" y="6309"/>
                    </a:cubicBezTo>
                    <a:cubicBezTo>
                      <a:pt x="72844" y="6294"/>
                      <a:pt x="72840" y="6279"/>
                      <a:pt x="72829" y="6269"/>
                    </a:cubicBezTo>
                    <a:cubicBezTo>
                      <a:pt x="72618" y="6090"/>
                      <a:pt x="72444" y="5835"/>
                      <a:pt x="72338" y="5554"/>
                    </a:cubicBezTo>
                    <a:cubicBezTo>
                      <a:pt x="72338" y="5547"/>
                      <a:pt x="72331" y="5540"/>
                      <a:pt x="72323" y="5540"/>
                    </a:cubicBezTo>
                    <a:cubicBezTo>
                      <a:pt x="72319" y="5536"/>
                      <a:pt x="72316" y="5536"/>
                      <a:pt x="72312" y="5536"/>
                    </a:cubicBezTo>
                    <a:close/>
                    <a:moveTo>
                      <a:pt x="77131" y="5536"/>
                    </a:moveTo>
                    <a:cubicBezTo>
                      <a:pt x="77127" y="5536"/>
                      <a:pt x="77124" y="5536"/>
                      <a:pt x="77120" y="5540"/>
                    </a:cubicBezTo>
                    <a:cubicBezTo>
                      <a:pt x="76752" y="5704"/>
                      <a:pt x="76319" y="5788"/>
                      <a:pt x="75863" y="5788"/>
                    </a:cubicBezTo>
                    <a:cubicBezTo>
                      <a:pt x="75434" y="5788"/>
                      <a:pt x="75015" y="5707"/>
                      <a:pt x="74651" y="5554"/>
                    </a:cubicBezTo>
                    <a:cubicBezTo>
                      <a:pt x="74647" y="5554"/>
                      <a:pt x="74643" y="5551"/>
                      <a:pt x="74640" y="5551"/>
                    </a:cubicBezTo>
                    <a:cubicBezTo>
                      <a:pt x="74636" y="5551"/>
                      <a:pt x="74633" y="5554"/>
                      <a:pt x="74629" y="5554"/>
                    </a:cubicBezTo>
                    <a:cubicBezTo>
                      <a:pt x="74621" y="5558"/>
                      <a:pt x="74618" y="5566"/>
                      <a:pt x="74614" y="5573"/>
                    </a:cubicBezTo>
                    <a:cubicBezTo>
                      <a:pt x="74542" y="5798"/>
                      <a:pt x="74399" y="6116"/>
                      <a:pt x="74130" y="6327"/>
                    </a:cubicBezTo>
                    <a:cubicBezTo>
                      <a:pt x="74119" y="6334"/>
                      <a:pt x="74115" y="6349"/>
                      <a:pt x="74123" y="6363"/>
                    </a:cubicBezTo>
                    <a:cubicBezTo>
                      <a:pt x="74461" y="6993"/>
                      <a:pt x="75070" y="7343"/>
                      <a:pt x="75835" y="7343"/>
                    </a:cubicBezTo>
                    <a:lnTo>
                      <a:pt x="75853" y="7343"/>
                    </a:lnTo>
                    <a:cubicBezTo>
                      <a:pt x="76694" y="7336"/>
                      <a:pt x="77314" y="6978"/>
                      <a:pt x="77652" y="6309"/>
                    </a:cubicBezTo>
                    <a:cubicBezTo>
                      <a:pt x="77659" y="6294"/>
                      <a:pt x="77659" y="6279"/>
                      <a:pt x="77648" y="6269"/>
                    </a:cubicBezTo>
                    <a:cubicBezTo>
                      <a:pt x="77437" y="6090"/>
                      <a:pt x="77262" y="5835"/>
                      <a:pt x="77156" y="5554"/>
                    </a:cubicBezTo>
                    <a:cubicBezTo>
                      <a:pt x="77153" y="5547"/>
                      <a:pt x="77149" y="5540"/>
                      <a:pt x="77142" y="5540"/>
                    </a:cubicBezTo>
                    <a:cubicBezTo>
                      <a:pt x="77139" y="5536"/>
                      <a:pt x="77134" y="5536"/>
                      <a:pt x="77131" y="5536"/>
                    </a:cubicBezTo>
                    <a:close/>
                    <a:moveTo>
                      <a:pt x="81950" y="5536"/>
                    </a:moveTo>
                    <a:cubicBezTo>
                      <a:pt x="81947" y="5536"/>
                      <a:pt x="81942" y="5536"/>
                      <a:pt x="81939" y="5540"/>
                    </a:cubicBezTo>
                    <a:cubicBezTo>
                      <a:pt x="81571" y="5704"/>
                      <a:pt x="81138" y="5788"/>
                      <a:pt x="80683" y="5788"/>
                    </a:cubicBezTo>
                    <a:cubicBezTo>
                      <a:pt x="80249" y="5788"/>
                      <a:pt x="79834" y="5707"/>
                      <a:pt x="79469" y="5554"/>
                    </a:cubicBezTo>
                    <a:cubicBezTo>
                      <a:pt x="79466" y="5554"/>
                      <a:pt x="79462" y="5551"/>
                      <a:pt x="79459" y="5551"/>
                    </a:cubicBezTo>
                    <a:cubicBezTo>
                      <a:pt x="79455" y="5551"/>
                      <a:pt x="79451" y="5554"/>
                      <a:pt x="79447" y="5554"/>
                    </a:cubicBezTo>
                    <a:cubicBezTo>
                      <a:pt x="79440" y="5558"/>
                      <a:pt x="79437" y="5566"/>
                      <a:pt x="79433" y="5573"/>
                    </a:cubicBezTo>
                    <a:cubicBezTo>
                      <a:pt x="79360" y="5798"/>
                      <a:pt x="79218" y="6116"/>
                      <a:pt x="78948" y="6327"/>
                    </a:cubicBezTo>
                    <a:cubicBezTo>
                      <a:pt x="78938" y="6334"/>
                      <a:pt x="78934" y="6349"/>
                      <a:pt x="78941" y="6363"/>
                    </a:cubicBezTo>
                    <a:cubicBezTo>
                      <a:pt x="79280" y="6993"/>
                      <a:pt x="79888" y="7343"/>
                      <a:pt x="80653" y="7343"/>
                    </a:cubicBezTo>
                    <a:lnTo>
                      <a:pt x="80671" y="7343"/>
                    </a:lnTo>
                    <a:cubicBezTo>
                      <a:pt x="81510" y="7336"/>
                      <a:pt x="82132" y="6978"/>
                      <a:pt x="82471" y="6305"/>
                    </a:cubicBezTo>
                    <a:cubicBezTo>
                      <a:pt x="82478" y="6294"/>
                      <a:pt x="82478" y="6279"/>
                      <a:pt x="82467" y="6269"/>
                    </a:cubicBezTo>
                    <a:cubicBezTo>
                      <a:pt x="82256" y="6090"/>
                      <a:pt x="82081" y="5835"/>
                      <a:pt x="81976" y="5554"/>
                    </a:cubicBezTo>
                    <a:cubicBezTo>
                      <a:pt x="81972" y="5547"/>
                      <a:pt x="81969" y="5540"/>
                      <a:pt x="81961" y="5540"/>
                    </a:cubicBezTo>
                    <a:cubicBezTo>
                      <a:pt x="81957" y="5536"/>
                      <a:pt x="81954" y="5536"/>
                      <a:pt x="81950" y="5536"/>
                    </a:cubicBezTo>
                    <a:close/>
                    <a:moveTo>
                      <a:pt x="86769" y="5536"/>
                    </a:moveTo>
                    <a:cubicBezTo>
                      <a:pt x="86765" y="5536"/>
                      <a:pt x="86762" y="5536"/>
                      <a:pt x="86758" y="5540"/>
                    </a:cubicBezTo>
                    <a:cubicBezTo>
                      <a:pt x="86387" y="5704"/>
                      <a:pt x="85956" y="5788"/>
                      <a:pt x="85501" y="5788"/>
                    </a:cubicBezTo>
                    <a:cubicBezTo>
                      <a:pt x="85072" y="5788"/>
                      <a:pt x="84652" y="5707"/>
                      <a:pt x="84289" y="5554"/>
                    </a:cubicBezTo>
                    <a:cubicBezTo>
                      <a:pt x="84285" y="5554"/>
                      <a:pt x="84281" y="5551"/>
                      <a:pt x="84277" y="5551"/>
                    </a:cubicBezTo>
                    <a:cubicBezTo>
                      <a:pt x="84274" y="5551"/>
                      <a:pt x="84270" y="5554"/>
                      <a:pt x="84267" y="5554"/>
                    </a:cubicBezTo>
                    <a:cubicBezTo>
                      <a:pt x="84259" y="5558"/>
                      <a:pt x="84255" y="5566"/>
                      <a:pt x="84252" y="5573"/>
                    </a:cubicBezTo>
                    <a:cubicBezTo>
                      <a:pt x="84179" y="5798"/>
                      <a:pt x="84037" y="6116"/>
                      <a:pt x="83764" y="6327"/>
                    </a:cubicBezTo>
                    <a:cubicBezTo>
                      <a:pt x="83753" y="6334"/>
                      <a:pt x="83753" y="6349"/>
                      <a:pt x="83756" y="6363"/>
                    </a:cubicBezTo>
                    <a:cubicBezTo>
                      <a:pt x="84099" y="6993"/>
                      <a:pt x="84707" y="7343"/>
                      <a:pt x="85472" y="7343"/>
                    </a:cubicBezTo>
                    <a:lnTo>
                      <a:pt x="85491" y="7343"/>
                    </a:lnTo>
                    <a:cubicBezTo>
                      <a:pt x="86328" y="7336"/>
                      <a:pt x="86951" y="6978"/>
                      <a:pt x="87290" y="6305"/>
                    </a:cubicBezTo>
                    <a:cubicBezTo>
                      <a:pt x="87297" y="6294"/>
                      <a:pt x="87297" y="6279"/>
                      <a:pt x="87286" y="6269"/>
                    </a:cubicBezTo>
                    <a:cubicBezTo>
                      <a:pt x="87075" y="6090"/>
                      <a:pt x="86900" y="5835"/>
                      <a:pt x="86794" y="5554"/>
                    </a:cubicBezTo>
                    <a:cubicBezTo>
                      <a:pt x="86790" y="5547"/>
                      <a:pt x="86787" y="5540"/>
                      <a:pt x="86780" y="5540"/>
                    </a:cubicBezTo>
                    <a:cubicBezTo>
                      <a:pt x="86776" y="5536"/>
                      <a:pt x="86772" y="5536"/>
                      <a:pt x="86769" y="5536"/>
                    </a:cubicBezTo>
                    <a:close/>
                    <a:moveTo>
                      <a:pt x="4852" y="5536"/>
                    </a:moveTo>
                    <a:cubicBezTo>
                      <a:pt x="4849" y="5536"/>
                      <a:pt x="4845" y="5536"/>
                      <a:pt x="4841" y="5540"/>
                    </a:cubicBezTo>
                    <a:cubicBezTo>
                      <a:pt x="4474" y="5704"/>
                      <a:pt x="4040" y="5788"/>
                      <a:pt x="3585" y="5788"/>
                    </a:cubicBezTo>
                    <a:cubicBezTo>
                      <a:pt x="3155" y="5788"/>
                      <a:pt x="2736" y="5707"/>
                      <a:pt x="2376" y="5554"/>
                    </a:cubicBezTo>
                    <a:cubicBezTo>
                      <a:pt x="2371" y="5554"/>
                      <a:pt x="2368" y="5551"/>
                      <a:pt x="2364" y="5551"/>
                    </a:cubicBezTo>
                    <a:cubicBezTo>
                      <a:pt x="2361" y="5551"/>
                      <a:pt x="2357" y="5554"/>
                      <a:pt x="2354" y="5554"/>
                    </a:cubicBezTo>
                    <a:cubicBezTo>
                      <a:pt x="2346" y="5558"/>
                      <a:pt x="2339" y="5566"/>
                      <a:pt x="2339" y="5573"/>
                    </a:cubicBezTo>
                    <a:cubicBezTo>
                      <a:pt x="2266" y="5798"/>
                      <a:pt x="2124" y="6112"/>
                      <a:pt x="1851" y="6327"/>
                    </a:cubicBezTo>
                    <a:cubicBezTo>
                      <a:pt x="1840" y="6334"/>
                      <a:pt x="1836" y="6349"/>
                      <a:pt x="1843" y="6363"/>
                    </a:cubicBezTo>
                    <a:cubicBezTo>
                      <a:pt x="2175" y="6971"/>
                      <a:pt x="2845" y="7350"/>
                      <a:pt x="3595" y="7350"/>
                    </a:cubicBezTo>
                    <a:cubicBezTo>
                      <a:pt x="4368" y="7350"/>
                      <a:pt x="5049" y="6953"/>
                      <a:pt x="5373" y="6309"/>
                    </a:cubicBezTo>
                    <a:cubicBezTo>
                      <a:pt x="5384" y="6294"/>
                      <a:pt x="5380" y="6279"/>
                      <a:pt x="5370" y="6269"/>
                    </a:cubicBezTo>
                    <a:cubicBezTo>
                      <a:pt x="5158" y="6090"/>
                      <a:pt x="4983" y="5835"/>
                      <a:pt x="4881" y="5554"/>
                    </a:cubicBezTo>
                    <a:cubicBezTo>
                      <a:pt x="4878" y="5547"/>
                      <a:pt x="4871" y="5540"/>
                      <a:pt x="4863" y="5540"/>
                    </a:cubicBezTo>
                    <a:cubicBezTo>
                      <a:pt x="4859" y="5536"/>
                      <a:pt x="4856" y="5536"/>
                      <a:pt x="4852" y="5536"/>
                    </a:cubicBezTo>
                    <a:close/>
                    <a:moveTo>
                      <a:pt x="24128" y="5536"/>
                    </a:moveTo>
                    <a:cubicBezTo>
                      <a:pt x="24124" y="5536"/>
                      <a:pt x="24121" y="5536"/>
                      <a:pt x="24116" y="5540"/>
                    </a:cubicBezTo>
                    <a:cubicBezTo>
                      <a:pt x="23749" y="5704"/>
                      <a:pt x="23315" y="5788"/>
                      <a:pt x="22860" y="5788"/>
                    </a:cubicBezTo>
                    <a:cubicBezTo>
                      <a:pt x="22430" y="5788"/>
                      <a:pt x="22011" y="5707"/>
                      <a:pt x="21647" y="5554"/>
                    </a:cubicBezTo>
                    <a:lnTo>
                      <a:pt x="21625" y="5554"/>
                    </a:lnTo>
                    <a:cubicBezTo>
                      <a:pt x="21618" y="5558"/>
                      <a:pt x="21614" y="5566"/>
                      <a:pt x="21611" y="5573"/>
                    </a:cubicBezTo>
                    <a:cubicBezTo>
                      <a:pt x="21542" y="5798"/>
                      <a:pt x="21396" y="6116"/>
                      <a:pt x="21127" y="6327"/>
                    </a:cubicBezTo>
                    <a:cubicBezTo>
                      <a:pt x="21115" y="6334"/>
                      <a:pt x="21112" y="6349"/>
                      <a:pt x="21119" y="6363"/>
                    </a:cubicBezTo>
                    <a:cubicBezTo>
                      <a:pt x="21447" y="6971"/>
                      <a:pt x="22117" y="7350"/>
                      <a:pt x="22867" y="7350"/>
                    </a:cubicBezTo>
                    <a:cubicBezTo>
                      <a:pt x="23643" y="7350"/>
                      <a:pt x="24324" y="6953"/>
                      <a:pt x="24649" y="6309"/>
                    </a:cubicBezTo>
                    <a:cubicBezTo>
                      <a:pt x="24659" y="6294"/>
                      <a:pt x="24656" y="6279"/>
                      <a:pt x="24645" y="6269"/>
                    </a:cubicBezTo>
                    <a:cubicBezTo>
                      <a:pt x="24434" y="6090"/>
                      <a:pt x="24259" y="5835"/>
                      <a:pt x="24153" y="5554"/>
                    </a:cubicBezTo>
                    <a:cubicBezTo>
                      <a:pt x="24153" y="5547"/>
                      <a:pt x="24146" y="5540"/>
                      <a:pt x="24138" y="5540"/>
                    </a:cubicBezTo>
                    <a:cubicBezTo>
                      <a:pt x="24135" y="5536"/>
                      <a:pt x="24131" y="5536"/>
                      <a:pt x="24128" y="5536"/>
                    </a:cubicBezTo>
                    <a:close/>
                    <a:moveTo>
                      <a:pt x="28946" y="5536"/>
                    </a:moveTo>
                    <a:cubicBezTo>
                      <a:pt x="28943" y="5536"/>
                      <a:pt x="28939" y="5536"/>
                      <a:pt x="28936" y="5540"/>
                    </a:cubicBezTo>
                    <a:cubicBezTo>
                      <a:pt x="28567" y="5704"/>
                      <a:pt x="28134" y="5788"/>
                      <a:pt x="27678" y="5788"/>
                    </a:cubicBezTo>
                    <a:cubicBezTo>
                      <a:pt x="27249" y="5788"/>
                      <a:pt x="26831" y="5707"/>
                      <a:pt x="26466" y="5554"/>
                    </a:cubicBezTo>
                    <a:cubicBezTo>
                      <a:pt x="26462" y="5554"/>
                      <a:pt x="26459" y="5551"/>
                      <a:pt x="26455" y="5551"/>
                    </a:cubicBezTo>
                    <a:cubicBezTo>
                      <a:pt x="26451" y="5551"/>
                      <a:pt x="26448" y="5554"/>
                      <a:pt x="26444" y="5554"/>
                    </a:cubicBezTo>
                    <a:cubicBezTo>
                      <a:pt x="26437" y="5558"/>
                      <a:pt x="26433" y="5566"/>
                      <a:pt x="26429" y="5573"/>
                    </a:cubicBezTo>
                    <a:cubicBezTo>
                      <a:pt x="26357" y="5798"/>
                      <a:pt x="26214" y="6112"/>
                      <a:pt x="25945" y="6327"/>
                    </a:cubicBezTo>
                    <a:cubicBezTo>
                      <a:pt x="25934" y="6334"/>
                      <a:pt x="25930" y="6349"/>
                      <a:pt x="25938" y="6363"/>
                    </a:cubicBezTo>
                    <a:cubicBezTo>
                      <a:pt x="26266" y="6971"/>
                      <a:pt x="26935" y="7350"/>
                      <a:pt x="27686" y="7350"/>
                    </a:cubicBezTo>
                    <a:cubicBezTo>
                      <a:pt x="28462" y="7350"/>
                      <a:pt x="29143" y="6953"/>
                      <a:pt x="29467" y="6309"/>
                    </a:cubicBezTo>
                    <a:cubicBezTo>
                      <a:pt x="29475" y="6294"/>
                      <a:pt x="29475" y="6279"/>
                      <a:pt x="29464" y="6269"/>
                    </a:cubicBezTo>
                    <a:cubicBezTo>
                      <a:pt x="29252" y="6090"/>
                      <a:pt x="29077" y="5835"/>
                      <a:pt x="28972" y="5554"/>
                    </a:cubicBezTo>
                    <a:cubicBezTo>
                      <a:pt x="28968" y="5547"/>
                      <a:pt x="28964" y="5540"/>
                      <a:pt x="28957" y="5540"/>
                    </a:cubicBezTo>
                    <a:cubicBezTo>
                      <a:pt x="28954" y="5536"/>
                      <a:pt x="28950" y="5536"/>
                      <a:pt x="28946" y="5536"/>
                    </a:cubicBezTo>
                    <a:close/>
                    <a:moveTo>
                      <a:pt x="48221" y="5536"/>
                    </a:moveTo>
                    <a:cubicBezTo>
                      <a:pt x="48218" y="5536"/>
                      <a:pt x="48214" y="5536"/>
                      <a:pt x="48211" y="5540"/>
                    </a:cubicBezTo>
                    <a:cubicBezTo>
                      <a:pt x="47839" y="5704"/>
                      <a:pt x="47406" y="5788"/>
                      <a:pt x="46954" y="5788"/>
                    </a:cubicBezTo>
                    <a:cubicBezTo>
                      <a:pt x="46521" y="5788"/>
                      <a:pt x="46102" y="5707"/>
                      <a:pt x="45741" y="5554"/>
                    </a:cubicBezTo>
                    <a:cubicBezTo>
                      <a:pt x="45738" y="5554"/>
                      <a:pt x="45734" y="5551"/>
                      <a:pt x="45730" y="5551"/>
                    </a:cubicBezTo>
                    <a:cubicBezTo>
                      <a:pt x="45726" y="5551"/>
                      <a:pt x="45723" y="5554"/>
                      <a:pt x="45719" y="5554"/>
                    </a:cubicBezTo>
                    <a:cubicBezTo>
                      <a:pt x="45713" y="5558"/>
                      <a:pt x="45705" y="5566"/>
                      <a:pt x="45705" y="5573"/>
                    </a:cubicBezTo>
                    <a:cubicBezTo>
                      <a:pt x="45632" y="5798"/>
                      <a:pt x="45490" y="6116"/>
                      <a:pt x="45217" y="6327"/>
                    </a:cubicBezTo>
                    <a:cubicBezTo>
                      <a:pt x="45205" y="6334"/>
                      <a:pt x="45202" y="6349"/>
                      <a:pt x="45210" y="6363"/>
                    </a:cubicBezTo>
                    <a:cubicBezTo>
                      <a:pt x="45541" y="6971"/>
                      <a:pt x="46211" y="7350"/>
                      <a:pt x="46962" y="7350"/>
                    </a:cubicBezTo>
                    <a:cubicBezTo>
                      <a:pt x="47737" y="7350"/>
                      <a:pt x="48415" y="6953"/>
                      <a:pt x="48742" y="6309"/>
                    </a:cubicBezTo>
                    <a:cubicBezTo>
                      <a:pt x="48750" y="6294"/>
                      <a:pt x="48750" y="6279"/>
                      <a:pt x="48735" y="6269"/>
                    </a:cubicBezTo>
                    <a:cubicBezTo>
                      <a:pt x="48524" y="6090"/>
                      <a:pt x="48349" y="5835"/>
                      <a:pt x="48248" y="5554"/>
                    </a:cubicBezTo>
                    <a:cubicBezTo>
                      <a:pt x="48243" y="5547"/>
                      <a:pt x="48240" y="5540"/>
                      <a:pt x="48233" y="5540"/>
                    </a:cubicBezTo>
                    <a:cubicBezTo>
                      <a:pt x="48229" y="5536"/>
                      <a:pt x="48226" y="5536"/>
                      <a:pt x="48221" y="55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810"/>
        <p:cNvGrpSpPr/>
        <p:nvPr/>
      </p:nvGrpSpPr>
      <p:grpSpPr>
        <a:xfrm>
          <a:off x="0" y="0"/>
          <a:ext cx="0" cy="0"/>
          <a:chOff x="0" y="0"/>
          <a:chExt cx="0" cy="0"/>
        </a:xfrm>
      </p:grpSpPr>
      <p:grpSp>
        <p:nvGrpSpPr>
          <p:cNvPr id="1811" name="Google Shape;1811;p9"/>
          <p:cNvGrpSpPr/>
          <p:nvPr/>
        </p:nvGrpSpPr>
        <p:grpSpPr>
          <a:xfrm flipH="1">
            <a:off x="1299912" y="3833338"/>
            <a:ext cx="1066394" cy="1448348"/>
            <a:chOff x="-1821775" y="2995138"/>
            <a:chExt cx="1066394" cy="1448348"/>
          </a:xfrm>
        </p:grpSpPr>
        <p:sp>
          <p:nvSpPr>
            <p:cNvPr id="1812" name="Google Shape;1812;p9"/>
            <p:cNvSpPr/>
            <p:nvPr/>
          </p:nvSpPr>
          <p:spPr>
            <a:xfrm>
              <a:off x="-1821775" y="2995138"/>
              <a:ext cx="1066394" cy="1448346"/>
            </a:xfrm>
            <a:custGeom>
              <a:avLst/>
              <a:gdLst/>
              <a:ahLst/>
              <a:cxnLst/>
              <a:rect l="l" t="t" r="r" b="b"/>
              <a:pathLst>
                <a:path w="14239" h="19339" extrusionOk="0">
                  <a:moveTo>
                    <a:pt x="7117" y="1"/>
                  </a:moveTo>
                  <a:cubicBezTo>
                    <a:pt x="3188" y="1"/>
                    <a:pt x="1" y="3188"/>
                    <a:pt x="1" y="7122"/>
                  </a:cubicBezTo>
                  <a:lnTo>
                    <a:pt x="1" y="19338"/>
                  </a:lnTo>
                  <a:lnTo>
                    <a:pt x="470" y="19338"/>
                  </a:lnTo>
                  <a:lnTo>
                    <a:pt x="470" y="7122"/>
                  </a:lnTo>
                  <a:cubicBezTo>
                    <a:pt x="470" y="3454"/>
                    <a:pt x="3454" y="471"/>
                    <a:pt x="7117" y="471"/>
                  </a:cubicBezTo>
                  <a:cubicBezTo>
                    <a:pt x="10785" y="471"/>
                    <a:pt x="13769" y="3454"/>
                    <a:pt x="13769" y="7122"/>
                  </a:cubicBezTo>
                  <a:lnTo>
                    <a:pt x="13769" y="19338"/>
                  </a:lnTo>
                  <a:lnTo>
                    <a:pt x="14238" y="19338"/>
                  </a:lnTo>
                  <a:lnTo>
                    <a:pt x="14238" y="7122"/>
                  </a:lnTo>
                  <a:cubicBezTo>
                    <a:pt x="14238" y="3188"/>
                    <a:pt x="11051" y="1"/>
                    <a:pt x="71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9"/>
            <p:cNvSpPr/>
            <p:nvPr/>
          </p:nvSpPr>
          <p:spPr>
            <a:xfrm>
              <a:off x="-1730705" y="3086282"/>
              <a:ext cx="884256" cy="1357202"/>
            </a:xfrm>
            <a:custGeom>
              <a:avLst/>
              <a:gdLst/>
              <a:ahLst/>
              <a:cxnLst/>
              <a:rect l="l" t="t" r="r" b="b"/>
              <a:pathLst>
                <a:path w="11807" h="18122" extrusionOk="0">
                  <a:moveTo>
                    <a:pt x="5901" y="1"/>
                  </a:moveTo>
                  <a:cubicBezTo>
                    <a:pt x="2649" y="1"/>
                    <a:pt x="1" y="2648"/>
                    <a:pt x="1" y="5905"/>
                  </a:cubicBezTo>
                  <a:lnTo>
                    <a:pt x="1" y="18121"/>
                  </a:lnTo>
                  <a:lnTo>
                    <a:pt x="467" y="18121"/>
                  </a:lnTo>
                  <a:lnTo>
                    <a:pt x="467" y="5905"/>
                  </a:lnTo>
                  <a:cubicBezTo>
                    <a:pt x="467" y="2907"/>
                    <a:pt x="2907" y="467"/>
                    <a:pt x="5901" y="467"/>
                  </a:cubicBezTo>
                  <a:cubicBezTo>
                    <a:pt x="8900" y="467"/>
                    <a:pt x="11339" y="2907"/>
                    <a:pt x="11339" y="5905"/>
                  </a:cubicBezTo>
                  <a:lnTo>
                    <a:pt x="11339" y="18121"/>
                  </a:lnTo>
                  <a:lnTo>
                    <a:pt x="11806" y="18121"/>
                  </a:lnTo>
                  <a:lnTo>
                    <a:pt x="11806" y="5905"/>
                  </a:lnTo>
                  <a:cubicBezTo>
                    <a:pt x="11806" y="2648"/>
                    <a:pt x="9158" y="1"/>
                    <a:pt x="59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9"/>
            <p:cNvSpPr/>
            <p:nvPr/>
          </p:nvSpPr>
          <p:spPr>
            <a:xfrm>
              <a:off x="-1639785" y="3177427"/>
              <a:ext cx="702417" cy="1266058"/>
            </a:xfrm>
            <a:custGeom>
              <a:avLst/>
              <a:gdLst/>
              <a:ahLst/>
              <a:cxnLst/>
              <a:rect l="l" t="t" r="r" b="b"/>
              <a:pathLst>
                <a:path w="9379" h="16905" extrusionOk="0">
                  <a:moveTo>
                    <a:pt x="4687" y="0"/>
                  </a:moveTo>
                  <a:cubicBezTo>
                    <a:pt x="2105" y="0"/>
                    <a:pt x="0" y="2102"/>
                    <a:pt x="0" y="4688"/>
                  </a:cubicBezTo>
                  <a:lnTo>
                    <a:pt x="0" y="16904"/>
                  </a:lnTo>
                  <a:lnTo>
                    <a:pt x="469" y="16904"/>
                  </a:lnTo>
                  <a:lnTo>
                    <a:pt x="469" y="4688"/>
                  </a:lnTo>
                  <a:cubicBezTo>
                    <a:pt x="469" y="2361"/>
                    <a:pt x="2364" y="466"/>
                    <a:pt x="4687" y="466"/>
                  </a:cubicBezTo>
                  <a:cubicBezTo>
                    <a:pt x="7015" y="466"/>
                    <a:pt x="8910" y="2361"/>
                    <a:pt x="8910" y="4688"/>
                  </a:cubicBezTo>
                  <a:lnTo>
                    <a:pt x="8910" y="16904"/>
                  </a:lnTo>
                  <a:lnTo>
                    <a:pt x="9379" y="16904"/>
                  </a:lnTo>
                  <a:lnTo>
                    <a:pt x="9379" y="4688"/>
                  </a:lnTo>
                  <a:cubicBezTo>
                    <a:pt x="9379" y="2102"/>
                    <a:pt x="7274" y="0"/>
                    <a:pt x="46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9"/>
            <p:cNvSpPr/>
            <p:nvPr/>
          </p:nvSpPr>
          <p:spPr>
            <a:xfrm>
              <a:off x="-1548715" y="3268197"/>
              <a:ext cx="520278" cy="1175288"/>
            </a:xfrm>
            <a:custGeom>
              <a:avLst/>
              <a:gdLst/>
              <a:ahLst/>
              <a:cxnLst/>
              <a:rect l="l" t="t" r="r" b="b"/>
              <a:pathLst>
                <a:path w="6947" h="15693" extrusionOk="0">
                  <a:moveTo>
                    <a:pt x="3471" y="1"/>
                  </a:moveTo>
                  <a:cubicBezTo>
                    <a:pt x="1560" y="1"/>
                    <a:pt x="1" y="1560"/>
                    <a:pt x="1" y="3476"/>
                  </a:cubicBezTo>
                  <a:lnTo>
                    <a:pt x="1" y="15692"/>
                  </a:lnTo>
                  <a:lnTo>
                    <a:pt x="467" y="15692"/>
                  </a:lnTo>
                  <a:lnTo>
                    <a:pt x="467" y="3476"/>
                  </a:lnTo>
                  <a:cubicBezTo>
                    <a:pt x="467" y="1818"/>
                    <a:pt x="1815" y="471"/>
                    <a:pt x="3471" y="471"/>
                  </a:cubicBezTo>
                  <a:cubicBezTo>
                    <a:pt x="5129" y="471"/>
                    <a:pt x="6480" y="1818"/>
                    <a:pt x="6480" y="3476"/>
                  </a:cubicBezTo>
                  <a:lnTo>
                    <a:pt x="6480" y="15692"/>
                  </a:lnTo>
                  <a:lnTo>
                    <a:pt x="6946" y="15692"/>
                  </a:lnTo>
                  <a:lnTo>
                    <a:pt x="6946" y="3476"/>
                  </a:lnTo>
                  <a:cubicBezTo>
                    <a:pt x="6946" y="1560"/>
                    <a:pt x="5387" y="1"/>
                    <a:pt x="3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9"/>
            <p:cNvSpPr/>
            <p:nvPr/>
          </p:nvSpPr>
          <p:spPr>
            <a:xfrm>
              <a:off x="-1457646" y="3359342"/>
              <a:ext cx="338140" cy="1084144"/>
            </a:xfrm>
            <a:custGeom>
              <a:avLst/>
              <a:gdLst/>
              <a:ahLst/>
              <a:cxnLst/>
              <a:rect l="l" t="t" r="r" b="b"/>
              <a:pathLst>
                <a:path w="4515" h="14476" extrusionOk="0">
                  <a:moveTo>
                    <a:pt x="2255" y="1"/>
                  </a:moveTo>
                  <a:cubicBezTo>
                    <a:pt x="1014" y="1"/>
                    <a:pt x="1" y="1013"/>
                    <a:pt x="1" y="2259"/>
                  </a:cubicBezTo>
                  <a:lnTo>
                    <a:pt x="1" y="14475"/>
                  </a:lnTo>
                  <a:lnTo>
                    <a:pt x="468" y="14475"/>
                  </a:lnTo>
                  <a:lnTo>
                    <a:pt x="468" y="2259"/>
                  </a:lnTo>
                  <a:cubicBezTo>
                    <a:pt x="468" y="1272"/>
                    <a:pt x="1268" y="467"/>
                    <a:pt x="2255" y="467"/>
                  </a:cubicBezTo>
                  <a:cubicBezTo>
                    <a:pt x="3247" y="467"/>
                    <a:pt x="4047" y="1272"/>
                    <a:pt x="4047" y="2259"/>
                  </a:cubicBezTo>
                  <a:lnTo>
                    <a:pt x="4047" y="14475"/>
                  </a:lnTo>
                  <a:lnTo>
                    <a:pt x="4514" y="14475"/>
                  </a:lnTo>
                  <a:lnTo>
                    <a:pt x="4514" y="2259"/>
                  </a:lnTo>
                  <a:cubicBezTo>
                    <a:pt x="4514" y="1013"/>
                    <a:pt x="3501" y="1"/>
                    <a:pt x="22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9"/>
            <p:cNvSpPr/>
            <p:nvPr/>
          </p:nvSpPr>
          <p:spPr>
            <a:xfrm>
              <a:off x="-1366726" y="3450187"/>
              <a:ext cx="156301" cy="993299"/>
            </a:xfrm>
            <a:custGeom>
              <a:avLst/>
              <a:gdLst/>
              <a:ahLst/>
              <a:cxnLst/>
              <a:rect l="l" t="t" r="r" b="b"/>
              <a:pathLst>
                <a:path w="2087" h="13263" extrusionOk="0">
                  <a:moveTo>
                    <a:pt x="1041" y="0"/>
                  </a:moveTo>
                  <a:cubicBezTo>
                    <a:pt x="470" y="0"/>
                    <a:pt x="0" y="471"/>
                    <a:pt x="0" y="1046"/>
                  </a:cubicBezTo>
                  <a:lnTo>
                    <a:pt x="0" y="13262"/>
                  </a:lnTo>
                  <a:lnTo>
                    <a:pt x="466" y="13262"/>
                  </a:lnTo>
                  <a:lnTo>
                    <a:pt x="466" y="1046"/>
                  </a:lnTo>
                  <a:cubicBezTo>
                    <a:pt x="466" y="729"/>
                    <a:pt x="725" y="471"/>
                    <a:pt x="1041" y="471"/>
                  </a:cubicBezTo>
                  <a:cubicBezTo>
                    <a:pt x="1362" y="471"/>
                    <a:pt x="1617" y="729"/>
                    <a:pt x="1617" y="1046"/>
                  </a:cubicBezTo>
                  <a:lnTo>
                    <a:pt x="1617" y="13262"/>
                  </a:lnTo>
                  <a:lnTo>
                    <a:pt x="2087" y="13262"/>
                  </a:lnTo>
                  <a:lnTo>
                    <a:pt x="2087" y="1046"/>
                  </a:lnTo>
                  <a:cubicBezTo>
                    <a:pt x="2087" y="471"/>
                    <a:pt x="1617" y="0"/>
                    <a:pt x="10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8" name="Google Shape;1818;p9"/>
          <p:cNvGrpSpPr/>
          <p:nvPr/>
        </p:nvGrpSpPr>
        <p:grpSpPr>
          <a:xfrm flipH="1">
            <a:off x="2761977" y="3982148"/>
            <a:ext cx="723442" cy="982560"/>
            <a:chOff x="-1821775" y="2995138"/>
            <a:chExt cx="1066394" cy="1448348"/>
          </a:xfrm>
        </p:grpSpPr>
        <p:sp>
          <p:nvSpPr>
            <p:cNvPr id="1819" name="Google Shape;1819;p9"/>
            <p:cNvSpPr/>
            <p:nvPr/>
          </p:nvSpPr>
          <p:spPr>
            <a:xfrm>
              <a:off x="-1821775" y="2995138"/>
              <a:ext cx="1066394" cy="1448346"/>
            </a:xfrm>
            <a:custGeom>
              <a:avLst/>
              <a:gdLst/>
              <a:ahLst/>
              <a:cxnLst/>
              <a:rect l="l" t="t" r="r" b="b"/>
              <a:pathLst>
                <a:path w="14239" h="19339" extrusionOk="0">
                  <a:moveTo>
                    <a:pt x="7117" y="1"/>
                  </a:moveTo>
                  <a:cubicBezTo>
                    <a:pt x="3188" y="1"/>
                    <a:pt x="1" y="3188"/>
                    <a:pt x="1" y="7122"/>
                  </a:cubicBezTo>
                  <a:lnTo>
                    <a:pt x="1" y="19338"/>
                  </a:lnTo>
                  <a:lnTo>
                    <a:pt x="470" y="19338"/>
                  </a:lnTo>
                  <a:lnTo>
                    <a:pt x="470" y="7122"/>
                  </a:lnTo>
                  <a:cubicBezTo>
                    <a:pt x="470" y="3454"/>
                    <a:pt x="3454" y="471"/>
                    <a:pt x="7117" y="471"/>
                  </a:cubicBezTo>
                  <a:cubicBezTo>
                    <a:pt x="10785" y="471"/>
                    <a:pt x="13769" y="3454"/>
                    <a:pt x="13769" y="7122"/>
                  </a:cubicBezTo>
                  <a:lnTo>
                    <a:pt x="13769" y="19338"/>
                  </a:lnTo>
                  <a:lnTo>
                    <a:pt x="14238" y="19338"/>
                  </a:lnTo>
                  <a:lnTo>
                    <a:pt x="14238" y="7122"/>
                  </a:lnTo>
                  <a:cubicBezTo>
                    <a:pt x="14238" y="3188"/>
                    <a:pt x="11051" y="1"/>
                    <a:pt x="7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9"/>
            <p:cNvSpPr/>
            <p:nvPr/>
          </p:nvSpPr>
          <p:spPr>
            <a:xfrm>
              <a:off x="-1730705" y="3086282"/>
              <a:ext cx="884256" cy="1357202"/>
            </a:xfrm>
            <a:custGeom>
              <a:avLst/>
              <a:gdLst/>
              <a:ahLst/>
              <a:cxnLst/>
              <a:rect l="l" t="t" r="r" b="b"/>
              <a:pathLst>
                <a:path w="11807" h="18122" extrusionOk="0">
                  <a:moveTo>
                    <a:pt x="5901" y="1"/>
                  </a:moveTo>
                  <a:cubicBezTo>
                    <a:pt x="2649" y="1"/>
                    <a:pt x="1" y="2648"/>
                    <a:pt x="1" y="5905"/>
                  </a:cubicBezTo>
                  <a:lnTo>
                    <a:pt x="1" y="18121"/>
                  </a:lnTo>
                  <a:lnTo>
                    <a:pt x="467" y="18121"/>
                  </a:lnTo>
                  <a:lnTo>
                    <a:pt x="467" y="5905"/>
                  </a:lnTo>
                  <a:cubicBezTo>
                    <a:pt x="467" y="2907"/>
                    <a:pt x="2907" y="467"/>
                    <a:pt x="5901" y="467"/>
                  </a:cubicBezTo>
                  <a:cubicBezTo>
                    <a:pt x="8900" y="467"/>
                    <a:pt x="11339" y="2907"/>
                    <a:pt x="11339" y="5905"/>
                  </a:cubicBezTo>
                  <a:lnTo>
                    <a:pt x="11339" y="18121"/>
                  </a:lnTo>
                  <a:lnTo>
                    <a:pt x="11806" y="18121"/>
                  </a:lnTo>
                  <a:lnTo>
                    <a:pt x="11806" y="5905"/>
                  </a:lnTo>
                  <a:cubicBezTo>
                    <a:pt x="11806" y="2648"/>
                    <a:pt x="9158" y="1"/>
                    <a:pt x="59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9"/>
            <p:cNvSpPr/>
            <p:nvPr/>
          </p:nvSpPr>
          <p:spPr>
            <a:xfrm>
              <a:off x="-1639785" y="3177427"/>
              <a:ext cx="702417" cy="1266058"/>
            </a:xfrm>
            <a:custGeom>
              <a:avLst/>
              <a:gdLst/>
              <a:ahLst/>
              <a:cxnLst/>
              <a:rect l="l" t="t" r="r" b="b"/>
              <a:pathLst>
                <a:path w="9379" h="16905" extrusionOk="0">
                  <a:moveTo>
                    <a:pt x="4687" y="0"/>
                  </a:moveTo>
                  <a:cubicBezTo>
                    <a:pt x="2105" y="0"/>
                    <a:pt x="0" y="2102"/>
                    <a:pt x="0" y="4688"/>
                  </a:cubicBezTo>
                  <a:lnTo>
                    <a:pt x="0" y="16904"/>
                  </a:lnTo>
                  <a:lnTo>
                    <a:pt x="469" y="16904"/>
                  </a:lnTo>
                  <a:lnTo>
                    <a:pt x="469" y="4688"/>
                  </a:lnTo>
                  <a:cubicBezTo>
                    <a:pt x="469" y="2361"/>
                    <a:pt x="2364" y="466"/>
                    <a:pt x="4687" y="466"/>
                  </a:cubicBezTo>
                  <a:cubicBezTo>
                    <a:pt x="7015" y="466"/>
                    <a:pt x="8910" y="2361"/>
                    <a:pt x="8910" y="4688"/>
                  </a:cubicBezTo>
                  <a:lnTo>
                    <a:pt x="8910" y="16904"/>
                  </a:lnTo>
                  <a:lnTo>
                    <a:pt x="9379" y="16904"/>
                  </a:lnTo>
                  <a:lnTo>
                    <a:pt x="9379" y="4688"/>
                  </a:lnTo>
                  <a:cubicBezTo>
                    <a:pt x="9379" y="2102"/>
                    <a:pt x="7274" y="0"/>
                    <a:pt x="46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9"/>
            <p:cNvSpPr/>
            <p:nvPr/>
          </p:nvSpPr>
          <p:spPr>
            <a:xfrm>
              <a:off x="-1548715" y="3268197"/>
              <a:ext cx="520278" cy="1175288"/>
            </a:xfrm>
            <a:custGeom>
              <a:avLst/>
              <a:gdLst/>
              <a:ahLst/>
              <a:cxnLst/>
              <a:rect l="l" t="t" r="r" b="b"/>
              <a:pathLst>
                <a:path w="6947" h="15693" extrusionOk="0">
                  <a:moveTo>
                    <a:pt x="3471" y="1"/>
                  </a:moveTo>
                  <a:cubicBezTo>
                    <a:pt x="1560" y="1"/>
                    <a:pt x="1" y="1560"/>
                    <a:pt x="1" y="3476"/>
                  </a:cubicBezTo>
                  <a:lnTo>
                    <a:pt x="1" y="15692"/>
                  </a:lnTo>
                  <a:lnTo>
                    <a:pt x="467" y="15692"/>
                  </a:lnTo>
                  <a:lnTo>
                    <a:pt x="467" y="3476"/>
                  </a:lnTo>
                  <a:cubicBezTo>
                    <a:pt x="467" y="1818"/>
                    <a:pt x="1815" y="471"/>
                    <a:pt x="3471" y="471"/>
                  </a:cubicBezTo>
                  <a:cubicBezTo>
                    <a:pt x="5129" y="471"/>
                    <a:pt x="6480" y="1818"/>
                    <a:pt x="6480" y="3476"/>
                  </a:cubicBezTo>
                  <a:lnTo>
                    <a:pt x="6480" y="15692"/>
                  </a:lnTo>
                  <a:lnTo>
                    <a:pt x="6946" y="15692"/>
                  </a:lnTo>
                  <a:lnTo>
                    <a:pt x="6946" y="3476"/>
                  </a:lnTo>
                  <a:cubicBezTo>
                    <a:pt x="6946" y="1560"/>
                    <a:pt x="5387" y="1"/>
                    <a:pt x="34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9"/>
            <p:cNvSpPr/>
            <p:nvPr/>
          </p:nvSpPr>
          <p:spPr>
            <a:xfrm>
              <a:off x="-1457646" y="3359342"/>
              <a:ext cx="338140" cy="1084144"/>
            </a:xfrm>
            <a:custGeom>
              <a:avLst/>
              <a:gdLst/>
              <a:ahLst/>
              <a:cxnLst/>
              <a:rect l="l" t="t" r="r" b="b"/>
              <a:pathLst>
                <a:path w="4515" h="14476" extrusionOk="0">
                  <a:moveTo>
                    <a:pt x="2255" y="1"/>
                  </a:moveTo>
                  <a:cubicBezTo>
                    <a:pt x="1014" y="1"/>
                    <a:pt x="1" y="1013"/>
                    <a:pt x="1" y="2259"/>
                  </a:cubicBezTo>
                  <a:lnTo>
                    <a:pt x="1" y="14475"/>
                  </a:lnTo>
                  <a:lnTo>
                    <a:pt x="468" y="14475"/>
                  </a:lnTo>
                  <a:lnTo>
                    <a:pt x="468" y="2259"/>
                  </a:lnTo>
                  <a:cubicBezTo>
                    <a:pt x="468" y="1272"/>
                    <a:pt x="1268" y="467"/>
                    <a:pt x="2255" y="467"/>
                  </a:cubicBezTo>
                  <a:cubicBezTo>
                    <a:pt x="3247" y="467"/>
                    <a:pt x="4047" y="1272"/>
                    <a:pt x="4047" y="2259"/>
                  </a:cubicBezTo>
                  <a:lnTo>
                    <a:pt x="4047" y="14475"/>
                  </a:lnTo>
                  <a:lnTo>
                    <a:pt x="4514" y="14475"/>
                  </a:lnTo>
                  <a:lnTo>
                    <a:pt x="4514" y="2259"/>
                  </a:lnTo>
                  <a:cubicBezTo>
                    <a:pt x="4514" y="1013"/>
                    <a:pt x="3501" y="1"/>
                    <a:pt x="22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9"/>
            <p:cNvSpPr/>
            <p:nvPr/>
          </p:nvSpPr>
          <p:spPr>
            <a:xfrm>
              <a:off x="-1366726" y="3450187"/>
              <a:ext cx="156301" cy="993299"/>
            </a:xfrm>
            <a:custGeom>
              <a:avLst/>
              <a:gdLst/>
              <a:ahLst/>
              <a:cxnLst/>
              <a:rect l="l" t="t" r="r" b="b"/>
              <a:pathLst>
                <a:path w="2087" h="13263" extrusionOk="0">
                  <a:moveTo>
                    <a:pt x="1041" y="0"/>
                  </a:moveTo>
                  <a:cubicBezTo>
                    <a:pt x="470" y="0"/>
                    <a:pt x="0" y="471"/>
                    <a:pt x="0" y="1046"/>
                  </a:cubicBezTo>
                  <a:lnTo>
                    <a:pt x="0" y="13262"/>
                  </a:lnTo>
                  <a:lnTo>
                    <a:pt x="466" y="13262"/>
                  </a:lnTo>
                  <a:lnTo>
                    <a:pt x="466" y="1046"/>
                  </a:lnTo>
                  <a:cubicBezTo>
                    <a:pt x="466" y="729"/>
                    <a:pt x="725" y="471"/>
                    <a:pt x="1041" y="471"/>
                  </a:cubicBezTo>
                  <a:cubicBezTo>
                    <a:pt x="1362" y="471"/>
                    <a:pt x="1617" y="729"/>
                    <a:pt x="1617" y="1046"/>
                  </a:cubicBezTo>
                  <a:lnTo>
                    <a:pt x="1617" y="13262"/>
                  </a:lnTo>
                  <a:lnTo>
                    <a:pt x="2087" y="13262"/>
                  </a:lnTo>
                  <a:lnTo>
                    <a:pt x="2087" y="1046"/>
                  </a:lnTo>
                  <a:cubicBezTo>
                    <a:pt x="2087" y="471"/>
                    <a:pt x="1617" y="0"/>
                    <a:pt x="10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5" name="Google Shape;1825;p9"/>
          <p:cNvGrpSpPr/>
          <p:nvPr/>
        </p:nvGrpSpPr>
        <p:grpSpPr>
          <a:xfrm flipH="1">
            <a:off x="2338415" y="4347046"/>
            <a:ext cx="423572" cy="575284"/>
            <a:chOff x="-1821775" y="2995138"/>
            <a:chExt cx="1066394" cy="1448348"/>
          </a:xfrm>
        </p:grpSpPr>
        <p:sp>
          <p:nvSpPr>
            <p:cNvPr id="1826" name="Google Shape;1826;p9"/>
            <p:cNvSpPr/>
            <p:nvPr/>
          </p:nvSpPr>
          <p:spPr>
            <a:xfrm>
              <a:off x="-1821775" y="2995138"/>
              <a:ext cx="1066394" cy="1448346"/>
            </a:xfrm>
            <a:custGeom>
              <a:avLst/>
              <a:gdLst/>
              <a:ahLst/>
              <a:cxnLst/>
              <a:rect l="l" t="t" r="r" b="b"/>
              <a:pathLst>
                <a:path w="14239" h="19339" extrusionOk="0">
                  <a:moveTo>
                    <a:pt x="7117" y="1"/>
                  </a:moveTo>
                  <a:cubicBezTo>
                    <a:pt x="3188" y="1"/>
                    <a:pt x="1" y="3188"/>
                    <a:pt x="1" y="7122"/>
                  </a:cubicBezTo>
                  <a:lnTo>
                    <a:pt x="1" y="19338"/>
                  </a:lnTo>
                  <a:lnTo>
                    <a:pt x="470" y="19338"/>
                  </a:lnTo>
                  <a:lnTo>
                    <a:pt x="470" y="7122"/>
                  </a:lnTo>
                  <a:cubicBezTo>
                    <a:pt x="470" y="3454"/>
                    <a:pt x="3454" y="471"/>
                    <a:pt x="7117" y="471"/>
                  </a:cubicBezTo>
                  <a:cubicBezTo>
                    <a:pt x="10785" y="471"/>
                    <a:pt x="13769" y="3454"/>
                    <a:pt x="13769" y="7122"/>
                  </a:cubicBezTo>
                  <a:lnTo>
                    <a:pt x="13769" y="19338"/>
                  </a:lnTo>
                  <a:lnTo>
                    <a:pt x="14238" y="19338"/>
                  </a:lnTo>
                  <a:lnTo>
                    <a:pt x="14238" y="7122"/>
                  </a:lnTo>
                  <a:cubicBezTo>
                    <a:pt x="14238" y="3188"/>
                    <a:pt x="11051" y="1"/>
                    <a:pt x="71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9"/>
            <p:cNvSpPr/>
            <p:nvPr/>
          </p:nvSpPr>
          <p:spPr>
            <a:xfrm>
              <a:off x="-1730705" y="3086282"/>
              <a:ext cx="884256" cy="1357202"/>
            </a:xfrm>
            <a:custGeom>
              <a:avLst/>
              <a:gdLst/>
              <a:ahLst/>
              <a:cxnLst/>
              <a:rect l="l" t="t" r="r" b="b"/>
              <a:pathLst>
                <a:path w="11807" h="18122" extrusionOk="0">
                  <a:moveTo>
                    <a:pt x="5901" y="1"/>
                  </a:moveTo>
                  <a:cubicBezTo>
                    <a:pt x="2649" y="1"/>
                    <a:pt x="1" y="2648"/>
                    <a:pt x="1" y="5905"/>
                  </a:cubicBezTo>
                  <a:lnTo>
                    <a:pt x="1" y="18121"/>
                  </a:lnTo>
                  <a:lnTo>
                    <a:pt x="467" y="18121"/>
                  </a:lnTo>
                  <a:lnTo>
                    <a:pt x="467" y="5905"/>
                  </a:lnTo>
                  <a:cubicBezTo>
                    <a:pt x="467" y="2907"/>
                    <a:pt x="2907" y="467"/>
                    <a:pt x="5901" y="467"/>
                  </a:cubicBezTo>
                  <a:cubicBezTo>
                    <a:pt x="8900" y="467"/>
                    <a:pt x="11339" y="2907"/>
                    <a:pt x="11339" y="5905"/>
                  </a:cubicBezTo>
                  <a:lnTo>
                    <a:pt x="11339" y="18121"/>
                  </a:lnTo>
                  <a:lnTo>
                    <a:pt x="11806" y="18121"/>
                  </a:lnTo>
                  <a:lnTo>
                    <a:pt x="11806" y="5905"/>
                  </a:lnTo>
                  <a:cubicBezTo>
                    <a:pt x="11806" y="2648"/>
                    <a:pt x="9158" y="1"/>
                    <a:pt x="59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9"/>
            <p:cNvSpPr/>
            <p:nvPr/>
          </p:nvSpPr>
          <p:spPr>
            <a:xfrm>
              <a:off x="-1639785" y="3177427"/>
              <a:ext cx="702417" cy="1266058"/>
            </a:xfrm>
            <a:custGeom>
              <a:avLst/>
              <a:gdLst/>
              <a:ahLst/>
              <a:cxnLst/>
              <a:rect l="l" t="t" r="r" b="b"/>
              <a:pathLst>
                <a:path w="9379" h="16905" extrusionOk="0">
                  <a:moveTo>
                    <a:pt x="4687" y="0"/>
                  </a:moveTo>
                  <a:cubicBezTo>
                    <a:pt x="2105" y="0"/>
                    <a:pt x="0" y="2102"/>
                    <a:pt x="0" y="4688"/>
                  </a:cubicBezTo>
                  <a:lnTo>
                    <a:pt x="0" y="16904"/>
                  </a:lnTo>
                  <a:lnTo>
                    <a:pt x="469" y="16904"/>
                  </a:lnTo>
                  <a:lnTo>
                    <a:pt x="469" y="4688"/>
                  </a:lnTo>
                  <a:cubicBezTo>
                    <a:pt x="469" y="2361"/>
                    <a:pt x="2364" y="466"/>
                    <a:pt x="4687" y="466"/>
                  </a:cubicBezTo>
                  <a:cubicBezTo>
                    <a:pt x="7015" y="466"/>
                    <a:pt x="8910" y="2361"/>
                    <a:pt x="8910" y="4688"/>
                  </a:cubicBezTo>
                  <a:lnTo>
                    <a:pt x="8910" y="16904"/>
                  </a:lnTo>
                  <a:lnTo>
                    <a:pt x="9379" y="16904"/>
                  </a:lnTo>
                  <a:lnTo>
                    <a:pt x="9379" y="4688"/>
                  </a:lnTo>
                  <a:cubicBezTo>
                    <a:pt x="9379" y="2102"/>
                    <a:pt x="7274" y="0"/>
                    <a:pt x="46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9"/>
            <p:cNvSpPr/>
            <p:nvPr/>
          </p:nvSpPr>
          <p:spPr>
            <a:xfrm>
              <a:off x="-1548715" y="3268197"/>
              <a:ext cx="520278" cy="1175288"/>
            </a:xfrm>
            <a:custGeom>
              <a:avLst/>
              <a:gdLst/>
              <a:ahLst/>
              <a:cxnLst/>
              <a:rect l="l" t="t" r="r" b="b"/>
              <a:pathLst>
                <a:path w="6947" h="15693" extrusionOk="0">
                  <a:moveTo>
                    <a:pt x="3471" y="1"/>
                  </a:moveTo>
                  <a:cubicBezTo>
                    <a:pt x="1560" y="1"/>
                    <a:pt x="1" y="1560"/>
                    <a:pt x="1" y="3476"/>
                  </a:cubicBezTo>
                  <a:lnTo>
                    <a:pt x="1" y="15692"/>
                  </a:lnTo>
                  <a:lnTo>
                    <a:pt x="467" y="15692"/>
                  </a:lnTo>
                  <a:lnTo>
                    <a:pt x="467" y="3476"/>
                  </a:lnTo>
                  <a:cubicBezTo>
                    <a:pt x="467" y="1818"/>
                    <a:pt x="1815" y="471"/>
                    <a:pt x="3471" y="471"/>
                  </a:cubicBezTo>
                  <a:cubicBezTo>
                    <a:pt x="5129" y="471"/>
                    <a:pt x="6480" y="1818"/>
                    <a:pt x="6480" y="3476"/>
                  </a:cubicBezTo>
                  <a:lnTo>
                    <a:pt x="6480" y="15692"/>
                  </a:lnTo>
                  <a:lnTo>
                    <a:pt x="6946" y="15692"/>
                  </a:lnTo>
                  <a:lnTo>
                    <a:pt x="6946" y="3476"/>
                  </a:lnTo>
                  <a:cubicBezTo>
                    <a:pt x="6946" y="1560"/>
                    <a:pt x="5387" y="1"/>
                    <a:pt x="3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9"/>
            <p:cNvSpPr/>
            <p:nvPr/>
          </p:nvSpPr>
          <p:spPr>
            <a:xfrm>
              <a:off x="-1457646" y="3359342"/>
              <a:ext cx="338140" cy="1084144"/>
            </a:xfrm>
            <a:custGeom>
              <a:avLst/>
              <a:gdLst/>
              <a:ahLst/>
              <a:cxnLst/>
              <a:rect l="l" t="t" r="r" b="b"/>
              <a:pathLst>
                <a:path w="4515" h="14476" extrusionOk="0">
                  <a:moveTo>
                    <a:pt x="2255" y="1"/>
                  </a:moveTo>
                  <a:cubicBezTo>
                    <a:pt x="1014" y="1"/>
                    <a:pt x="1" y="1013"/>
                    <a:pt x="1" y="2259"/>
                  </a:cubicBezTo>
                  <a:lnTo>
                    <a:pt x="1" y="14475"/>
                  </a:lnTo>
                  <a:lnTo>
                    <a:pt x="468" y="14475"/>
                  </a:lnTo>
                  <a:lnTo>
                    <a:pt x="468" y="2259"/>
                  </a:lnTo>
                  <a:cubicBezTo>
                    <a:pt x="468" y="1272"/>
                    <a:pt x="1268" y="467"/>
                    <a:pt x="2255" y="467"/>
                  </a:cubicBezTo>
                  <a:cubicBezTo>
                    <a:pt x="3247" y="467"/>
                    <a:pt x="4047" y="1272"/>
                    <a:pt x="4047" y="2259"/>
                  </a:cubicBezTo>
                  <a:lnTo>
                    <a:pt x="4047" y="14475"/>
                  </a:lnTo>
                  <a:lnTo>
                    <a:pt x="4514" y="14475"/>
                  </a:lnTo>
                  <a:lnTo>
                    <a:pt x="4514" y="2259"/>
                  </a:lnTo>
                  <a:cubicBezTo>
                    <a:pt x="4514" y="1013"/>
                    <a:pt x="3501" y="1"/>
                    <a:pt x="22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9"/>
            <p:cNvSpPr/>
            <p:nvPr/>
          </p:nvSpPr>
          <p:spPr>
            <a:xfrm>
              <a:off x="-1366726" y="3450187"/>
              <a:ext cx="156301" cy="993299"/>
            </a:xfrm>
            <a:custGeom>
              <a:avLst/>
              <a:gdLst/>
              <a:ahLst/>
              <a:cxnLst/>
              <a:rect l="l" t="t" r="r" b="b"/>
              <a:pathLst>
                <a:path w="2087" h="13263" extrusionOk="0">
                  <a:moveTo>
                    <a:pt x="1041" y="0"/>
                  </a:moveTo>
                  <a:cubicBezTo>
                    <a:pt x="470" y="0"/>
                    <a:pt x="0" y="471"/>
                    <a:pt x="0" y="1046"/>
                  </a:cubicBezTo>
                  <a:lnTo>
                    <a:pt x="0" y="13262"/>
                  </a:lnTo>
                  <a:lnTo>
                    <a:pt x="466" y="13262"/>
                  </a:lnTo>
                  <a:lnTo>
                    <a:pt x="466" y="1046"/>
                  </a:lnTo>
                  <a:cubicBezTo>
                    <a:pt x="466" y="729"/>
                    <a:pt x="725" y="471"/>
                    <a:pt x="1041" y="471"/>
                  </a:cubicBezTo>
                  <a:cubicBezTo>
                    <a:pt x="1362" y="471"/>
                    <a:pt x="1617" y="729"/>
                    <a:pt x="1617" y="1046"/>
                  </a:cubicBezTo>
                  <a:lnTo>
                    <a:pt x="1617" y="13262"/>
                  </a:lnTo>
                  <a:lnTo>
                    <a:pt x="2087" y="13262"/>
                  </a:lnTo>
                  <a:lnTo>
                    <a:pt x="2087" y="1046"/>
                  </a:lnTo>
                  <a:cubicBezTo>
                    <a:pt x="2087" y="471"/>
                    <a:pt x="1617" y="0"/>
                    <a:pt x="10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2" name="Google Shape;1832;p9"/>
          <p:cNvGrpSpPr/>
          <p:nvPr/>
        </p:nvGrpSpPr>
        <p:grpSpPr>
          <a:xfrm>
            <a:off x="6383542" y="3649244"/>
            <a:ext cx="1969166" cy="1968955"/>
            <a:chOff x="5654150" y="4241150"/>
            <a:chExt cx="699700" cy="699625"/>
          </a:xfrm>
        </p:grpSpPr>
        <p:sp>
          <p:nvSpPr>
            <p:cNvPr id="1833" name="Google Shape;1833;p9"/>
            <p:cNvSpPr/>
            <p:nvPr/>
          </p:nvSpPr>
          <p:spPr>
            <a:xfrm>
              <a:off x="5654150" y="4241150"/>
              <a:ext cx="401025" cy="650375"/>
            </a:xfrm>
            <a:custGeom>
              <a:avLst/>
              <a:gdLst/>
              <a:ahLst/>
              <a:cxnLst/>
              <a:rect l="l" t="t" r="r" b="b"/>
              <a:pathLst>
                <a:path w="16041" h="26015" extrusionOk="0">
                  <a:moveTo>
                    <a:pt x="13994" y="1"/>
                  </a:moveTo>
                  <a:cubicBezTo>
                    <a:pt x="6264" y="1"/>
                    <a:pt x="0" y="6266"/>
                    <a:pt x="0" y="13991"/>
                  </a:cubicBezTo>
                  <a:cubicBezTo>
                    <a:pt x="0" y="19102"/>
                    <a:pt x="2742" y="23570"/>
                    <a:pt x="6829" y="26014"/>
                  </a:cubicBezTo>
                  <a:cubicBezTo>
                    <a:pt x="3507" y="23352"/>
                    <a:pt x="1380" y="19262"/>
                    <a:pt x="1380" y="14672"/>
                  </a:cubicBezTo>
                  <a:cubicBezTo>
                    <a:pt x="1380" y="6652"/>
                    <a:pt x="7882" y="147"/>
                    <a:pt x="15902" y="147"/>
                  </a:cubicBezTo>
                  <a:cubicBezTo>
                    <a:pt x="15949" y="147"/>
                    <a:pt x="15993" y="150"/>
                    <a:pt x="16041" y="150"/>
                  </a:cubicBezTo>
                  <a:cubicBezTo>
                    <a:pt x="15371" y="52"/>
                    <a:pt x="14690" y="1"/>
                    <a:pt x="139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9"/>
            <p:cNvSpPr/>
            <p:nvPr/>
          </p:nvSpPr>
          <p:spPr>
            <a:xfrm>
              <a:off x="5688650" y="4244800"/>
              <a:ext cx="665200" cy="695975"/>
            </a:xfrm>
            <a:custGeom>
              <a:avLst/>
              <a:gdLst/>
              <a:ahLst/>
              <a:cxnLst/>
              <a:rect l="l" t="t" r="r" b="b"/>
              <a:pathLst>
                <a:path w="26608" h="27839" extrusionOk="0">
                  <a:moveTo>
                    <a:pt x="14522" y="1"/>
                  </a:moveTo>
                  <a:cubicBezTo>
                    <a:pt x="6502" y="1"/>
                    <a:pt x="0" y="6506"/>
                    <a:pt x="0" y="14526"/>
                  </a:cubicBezTo>
                  <a:cubicBezTo>
                    <a:pt x="0" y="19116"/>
                    <a:pt x="2127" y="23206"/>
                    <a:pt x="5449" y="25868"/>
                  </a:cubicBezTo>
                  <a:cubicBezTo>
                    <a:pt x="7547" y="27118"/>
                    <a:pt x="9995" y="27839"/>
                    <a:pt x="12614" y="27839"/>
                  </a:cubicBezTo>
                  <a:cubicBezTo>
                    <a:pt x="20343" y="27839"/>
                    <a:pt x="26607" y="21575"/>
                    <a:pt x="26607" y="13845"/>
                  </a:cubicBezTo>
                  <a:cubicBezTo>
                    <a:pt x="26607" y="6812"/>
                    <a:pt x="21417" y="995"/>
                    <a:pt x="14661" y="4"/>
                  </a:cubicBezTo>
                  <a:cubicBezTo>
                    <a:pt x="14613" y="4"/>
                    <a:pt x="14569" y="1"/>
                    <a:pt x="14522" y="1"/>
                  </a:cubicBezTo>
                  <a:close/>
                </a:path>
              </a:pathLst>
            </a:custGeom>
            <a:solidFill>
              <a:srgbClr val="F9F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9"/>
            <p:cNvSpPr/>
            <p:nvPr/>
          </p:nvSpPr>
          <p:spPr>
            <a:xfrm>
              <a:off x="5688650" y="4244800"/>
              <a:ext cx="665200" cy="695975"/>
            </a:xfrm>
            <a:custGeom>
              <a:avLst/>
              <a:gdLst/>
              <a:ahLst/>
              <a:cxnLst/>
              <a:rect l="l" t="t" r="r" b="b"/>
              <a:pathLst>
                <a:path w="26608" h="27839" extrusionOk="0">
                  <a:moveTo>
                    <a:pt x="14522" y="1"/>
                  </a:moveTo>
                  <a:cubicBezTo>
                    <a:pt x="6502" y="1"/>
                    <a:pt x="0" y="6506"/>
                    <a:pt x="0" y="14526"/>
                  </a:cubicBezTo>
                  <a:cubicBezTo>
                    <a:pt x="0" y="19116"/>
                    <a:pt x="2127" y="23206"/>
                    <a:pt x="5449" y="25868"/>
                  </a:cubicBezTo>
                  <a:cubicBezTo>
                    <a:pt x="7547" y="27118"/>
                    <a:pt x="9995" y="27839"/>
                    <a:pt x="12614" y="27839"/>
                  </a:cubicBezTo>
                  <a:cubicBezTo>
                    <a:pt x="20343" y="27839"/>
                    <a:pt x="26607" y="21575"/>
                    <a:pt x="26607" y="13845"/>
                  </a:cubicBezTo>
                  <a:cubicBezTo>
                    <a:pt x="26607" y="6812"/>
                    <a:pt x="21417" y="995"/>
                    <a:pt x="14661" y="4"/>
                  </a:cubicBezTo>
                  <a:cubicBezTo>
                    <a:pt x="14613" y="4"/>
                    <a:pt x="14569" y="1"/>
                    <a:pt x="145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9"/>
            <p:cNvSpPr/>
            <p:nvPr/>
          </p:nvSpPr>
          <p:spPr>
            <a:xfrm>
              <a:off x="5746375" y="4395425"/>
              <a:ext cx="99900" cy="139075"/>
            </a:xfrm>
            <a:custGeom>
              <a:avLst/>
              <a:gdLst/>
              <a:ahLst/>
              <a:cxnLst/>
              <a:rect l="l" t="t" r="r" b="b"/>
              <a:pathLst>
                <a:path w="3996" h="5563" extrusionOk="0">
                  <a:moveTo>
                    <a:pt x="3048" y="0"/>
                  </a:moveTo>
                  <a:cubicBezTo>
                    <a:pt x="1950" y="0"/>
                    <a:pt x="886" y="800"/>
                    <a:pt x="485" y="2029"/>
                  </a:cubicBezTo>
                  <a:cubicBezTo>
                    <a:pt x="0" y="3515"/>
                    <a:pt x="671" y="5067"/>
                    <a:pt x="1982" y="5493"/>
                  </a:cubicBezTo>
                  <a:cubicBezTo>
                    <a:pt x="2073" y="5522"/>
                    <a:pt x="2164" y="5547"/>
                    <a:pt x="2255" y="5562"/>
                  </a:cubicBezTo>
                  <a:cubicBezTo>
                    <a:pt x="1119" y="5026"/>
                    <a:pt x="573" y="3587"/>
                    <a:pt x="1020" y="2204"/>
                  </a:cubicBezTo>
                  <a:cubicBezTo>
                    <a:pt x="1421" y="976"/>
                    <a:pt x="2484" y="175"/>
                    <a:pt x="3578" y="175"/>
                  </a:cubicBezTo>
                  <a:cubicBezTo>
                    <a:pt x="3717" y="175"/>
                    <a:pt x="3857" y="188"/>
                    <a:pt x="3996" y="215"/>
                  </a:cubicBezTo>
                  <a:cubicBezTo>
                    <a:pt x="3912" y="175"/>
                    <a:pt x="3825" y="139"/>
                    <a:pt x="3737" y="109"/>
                  </a:cubicBezTo>
                  <a:cubicBezTo>
                    <a:pt x="3510" y="35"/>
                    <a:pt x="3278" y="0"/>
                    <a:pt x="30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9"/>
            <p:cNvSpPr/>
            <p:nvPr/>
          </p:nvSpPr>
          <p:spPr>
            <a:xfrm>
              <a:off x="5760675" y="4399800"/>
              <a:ext cx="127775" cy="135675"/>
            </a:xfrm>
            <a:custGeom>
              <a:avLst/>
              <a:gdLst/>
              <a:ahLst/>
              <a:cxnLst/>
              <a:rect l="l" t="t" r="r" b="b"/>
              <a:pathLst>
                <a:path w="5111" h="5427" extrusionOk="0">
                  <a:moveTo>
                    <a:pt x="3006" y="0"/>
                  </a:moveTo>
                  <a:cubicBezTo>
                    <a:pt x="1912" y="0"/>
                    <a:pt x="849" y="801"/>
                    <a:pt x="448" y="2029"/>
                  </a:cubicBezTo>
                  <a:cubicBezTo>
                    <a:pt x="1" y="3412"/>
                    <a:pt x="547" y="4851"/>
                    <a:pt x="1683" y="5387"/>
                  </a:cubicBezTo>
                  <a:cubicBezTo>
                    <a:pt x="1823" y="5414"/>
                    <a:pt x="1963" y="5427"/>
                    <a:pt x="2103" y="5427"/>
                  </a:cubicBezTo>
                  <a:cubicBezTo>
                    <a:pt x="3198" y="5427"/>
                    <a:pt x="4258" y="4626"/>
                    <a:pt x="4659" y="3398"/>
                  </a:cubicBezTo>
                  <a:cubicBezTo>
                    <a:pt x="5110" y="2014"/>
                    <a:pt x="4560" y="576"/>
                    <a:pt x="3424" y="40"/>
                  </a:cubicBezTo>
                  <a:cubicBezTo>
                    <a:pt x="3285" y="13"/>
                    <a:pt x="3145" y="0"/>
                    <a:pt x="30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9"/>
            <p:cNvSpPr/>
            <p:nvPr/>
          </p:nvSpPr>
          <p:spPr>
            <a:xfrm>
              <a:off x="6212950" y="4399275"/>
              <a:ext cx="72250" cy="72300"/>
            </a:xfrm>
            <a:custGeom>
              <a:avLst/>
              <a:gdLst/>
              <a:ahLst/>
              <a:cxnLst/>
              <a:rect l="l" t="t" r="r" b="b"/>
              <a:pathLst>
                <a:path w="2890" h="2892" extrusionOk="0">
                  <a:moveTo>
                    <a:pt x="851" y="1"/>
                  </a:moveTo>
                  <a:cubicBezTo>
                    <a:pt x="691" y="1"/>
                    <a:pt x="540" y="40"/>
                    <a:pt x="409" y="123"/>
                  </a:cubicBezTo>
                  <a:cubicBezTo>
                    <a:pt x="172" y="272"/>
                    <a:pt x="34" y="542"/>
                    <a:pt x="0" y="870"/>
                  </a:cubicBezTo>
                  <a:cubicBezTo>
                    <a:pt x="70" y="728"/>
                    <a:pt x="168" y="611"/>
                    <a:pt x="296" y="531"/>
                  </a:cubicBezTo>
                  <a:cubicBezTo>
                    <a:pt x="428" y="448"/>
                    <a:pt x="578" y="409"/>
                    <a:pt x="739" y="409"/>
                  </a:cubicBezTo>
                  <a:cubicBezTo>
                    <a:pt x="1250" y="409"/>
                    <a:pt x="1860" y="805"/>
                    <a:pt x="2270" y="1456"/>
                  </a:cubicBezTo>
                  <a:cubicBezTo>
                    <a:pt x="2576" y="1944"/>
                    <a:pt x="2707" y="2465"/>
                    <a:pt x="2663" y="2891"/>
                  </a:cubicBezTo>
                  <a:cubicBezTo>
                    <a:pt x="2890" y="2433"/>
                    <a:pt x="2794" y="1707"/>
                    <a:pt x="2383" y="1051"/>
                  </a:cubicBezTo>
                  <a:cubicBezTo>
                    <a:pt x="1970" y="398"/>
                    <a:pt x="1361" y="1"/>
                    <a:pt x="8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9"/>
            <p:cNvSpPr/>
            <p:nvPr/>
          </p:nvSpPr>
          <p:spPr>
            <a:xfrm>
              <a:off x="6211850" y="4409500"/>
              <a:ext cx="68775" cy="73575"/>
            </a:xfrm>
            <a:custGeom>
              <a:avLst/>
              <a:gdLst/>
              <a:ahLst/>
              <a:cxnLst/>
              <a:rect l="l" t="t" r="r" b="b"/>
              <a:pathLst>
                <a:path w="2751" h="2943" extrusionOk="0">
                  <a:moveTo>
                    <a:pt x="783" y="0"/>
                  </a:moveTo>
                  <a:cubicBezTo>
                    <a:pt x="622" y="0"/>
                    <a:pt x="472" y="39"/>
                    <a:pt x="340" y="122"/>
                  </a:cubicBezTo>
                  <a:cubicBezTo>
                    <a:pt x="212" y="202"/>
                    <a:pt x="114" y="319"/>
                    <a:pt x="44" y="461"/>
                  </a:cubicBezTo>
                  <a:cubicBezTo>
                    <a:pt x="1" y="887"/>
                    <a:pt x="132" y="1407"/>
                    <a:pt x="438" y="1896"/>
                  </a:cubicBezTo>
                  <a:cubicBezTo>
                    <a:pt x="848" y="2547"/>
                    <a:pt x="1459" y="2943"/>
                    <a:pt x="1968" y="2943"/>
                  </a:cubicBezTo>
                  <a:cubicBezTo>
                    <a:pt x="2128" y="2943"/>
                    <a:pt x="2278" y="2904"/>
                    <a:pt x="2409" y="2821"/>
                  </a:cubicBezTo>
                  <a:cubicBezTo>
                    <a:pt x="2540" y="2740"/>
                    <a:pt x="2638" y="2624"/>
                    <a:pt x="2707" y="2482"/>
                  </a:cubicBezTo>
                  <a:cubicBezTo>
                    <a:pt x="2751" y="2056"/>
                    <a:pt x="2620" y="1535"/>
                    <a:pt x="2314" y="1047"/>
                  </a:cubicBezTo>
                  <a:cubicBezTo>
                    <a:pt x="1904" y="396"/>
                    <a:pt x="1294" y="0"/>
                    <a:pt x="7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9"/>
            <p:cNvSpPr/>
            <p:nvPr/>
          </p:nvSpPr>
          <p:spPr>
            <a:xfrm>
              <a:off x="5901800" y="4407400"/>
              <a:ext cx="47825" cy="66525"/>
            </a:xfrm>
            <a:custGeom>
              <a:avLst/>
              <a:gdLst/>
              <a:ahLst/>
              <a:cxnLst/>
              <a:rect l="l" t="t" r="r" b="b"/>
              <a:pathLst>
                <a:path w="1913" h="2661" extrusionOk="0">
                  <a:moveTo>
                    <a:pt x="1458" y="0"/>
                  </a:moveTo>
                  <a:cubicBezTo>
                    <a:pt x="933" y="0"/>
                    <a:pt x="423" y="382"/>
                    <a:pt x="234" y="971"/>
                  </a:cubicBezTo>
                  <a:cubicBezTo>
                    <a:pt x="1" y="1681"/>
                    <a:pt x="322" y="2424"/>
                    <a:pt x="948" y="2628"/>
                  </a:cubicBezTo>
                  <a:cubicBezTo>
                    <a:pt x="991" y="2643"/>
                    <a:pt x="1035" y="2654"/>
                    <a:pt x="1079" y="2661"/>
                  </a:cubicBezTo>
                  <a:cubicBezTo>
                    <a:pt x="536" y="2402"/>
                    <a:pt x="274" y="1714"/>
                    <a:pt x="489" y="1054"/>
                  </a:cubicBezTo>
                  <a:cubicBezTo>
                    <a:pt x="680" y="465"/>
                    <a:pt x="1191" y="83"/>
                    <a:pt x="1717" y="83"/>
                  </a:cubicBezTo>
                  <a:cubicBezTo>
                    <a:pt x="1782" y="83"/>
                    <a:pt x="1848" y="88"/>
                    <a:pt x="1913" y="100"/>
                  </a:cubicBezTo>
                  <a:cubicBezTo>
                    <a:pt x="1873" y="82"/>
                    <a:pt x="1833" y="67"/>
                    <a:pt x="1790" y="53"/>
                  </a:cubicBezTo>
                  <a:cubicBezTo>
                    <a:pt x="1680" y="18"/>
                    <a:pt x="1569" y="0"/>
                    <a:pt x="14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9"/>
            <p:cNvSpPr/>
            <p:nvPr/>
          </p:nvSpPr>
          <p:spPr>
            <a:xfrm>
              <a:off x="5908625" y="4409450"/>
              <a:ext cx="61125" cy="64950"/>
            </a:xfrm>
            <a:custGeom>
              <a:avLst/>
              <a:gdLst/>
              <a:ahLst/>
              <a:cxnLst/>
              <a:rect l="l" t="t" r="r" b="b"/>
              <a:pathLst>
                <a:path w="2445" h="2598" extrusionOk="0">
                  <a:moveTo>
                    <a:pt x="1444" y="1"/>
                  </a:moveTo>
                  <a:cubicBezTo>
                    <a:pt x="918" y="1"/>
                    <a:pt x="407" y="383"/>
                    <a:pt x="216" y="972"/>
                  </a:cubicBezTo>
                  <a:cubicBezTo>
                    <a:pt x="1" y="1632"/>
                    <a:pt x="263" y="2320"/>
                    <a:pt x="806" y="2579"/>
                  </a:cubicBezTo>
                  <a:cubicBezTo>
                    <a:pt x="872" y="2592"/>
                    <a:pt x="940" y="2598"/>
                    <a:pt x="1006" y="2598"/>
                  </a:cubicBezTo>
                  <a:cubicBezTo>
                    <a:pt x="1531" y="2598"/>
                    <a:pt x="2040" y="2216"/>
                    <a:pt x="2230" y="1628"/>
                  </a:cubicBezTo>
                  <a:cubicBezTo>
                    <a:pt x="2445" y="965"/>
                    <a:pt x="2183" y="277"/>
                    <a:pt x="1640" y="18"/>
                  </a:cubicBezTo>
                  <a:cubicBezTo>
                    <a:pt x="1575" y="6"/>
                    <a:pt x="1509" y="1"/>
                    <a:pt x="14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9"/>
            <p:cNvSpPr/>
            <p:nvPr/>
          </p:nvSpPr>
          <p:spPr>
            <a:xfrm>
              <a:off x="5996875" y="4758300"/>
              <a:ext cx="39550" cy="51550"/>
            </a:xfrm>
            <a:custGeom>
              <a:avLst/>
              <a:gdLst/>
              <a:ahLst/>
              <a:cxnLst/>
              <a:rect l="l" t="t" r="r" b="b"/>
              <a:pathLst>
                <a:path w="1582" h="2062" extrusionOk="0">
                  <a:moveTo>
                    <a:pt x="296" y="1"/>
                  </a:moveTo>
                  <a:cubicBezTo>
                    <a:pt x="247" y="1"/>
                    <a:pt x="197" y="3"/>
                    <a:pt x="147" y="7"/>
                  </a:cubicBezTo>
                  <a:cubicBezTo>
                    <a:pt x="95" y="11"/>
                    <a:pt x="48" y="18"/>
                    <a:pt x="1" y="26"/>
                  </a:cubicBezTo>
                  <a:cubicBezTo>
                    <a:pt x="653" y="26"/>
                    <a:pt x="1191" y="415"/>
                    <a:pt x="1239" y="944"/>
                  </a:cubicBezTo>
                  <a:cubicBezTo>
                    <a:pt x="1286" y="1468"/>
                    <a:pt x="820" y="1945"/>
                    <a:pt x="179" y="2062"/>
                  </a:cubicBezTo>
                  <a:cubicBezTo>
                    <a:pt x="226" y="2062"/>
                    <a:pt x="273" y="2058"/>
                    <a:pt x="325" y="2054"/>
                  </a:cubicBezTo>
                  <a:cubicBezTo>
                    <a:pt x="1038" y="1993"/>
                    <a:pt x="1581" y="1482"/>
                    <a:pt x="1530" y="917"/>
                  </a:cubicBezTo>
                  <a:cubicBezTo>
                    <a:pt x="1487" y="393"/>
                    <a:pt x="948" y="1"/>
                    <a:pt x="2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9"/>
            <p:cNvSpPr/>
            <p:nvPr/>
          </p:nvSpPr>
          <p:spPr>
            <a:xfrm>
              <a:off x="5969200" y="4758925"/>
              <a:ext cx="59850" cy="50925"/>
            </a:xfrm>
            <a:custGeom>
              <a:avLst/>
              <a:gdLst/>
              <a:ahLst/>
              <a:cxnLst/>
              <a:rect l="l" t="t" r="r" b="b"/>
              <a:pathLst>
                <a:path w="2394" h="2037" extrusionOk="0">
                  <a:moveTo>
                    <a:pt x="1108" y="1"/>
                  </a:moveTo>
                  <a:cubicBezTo>
                    <a:pt x="467" y="114"/>
                    <a:pt x="0" y="591"/>
                    <a:pt x="47" y="1119"/>
                  </a:cubicBezTo>
                  <a:cubicBezTo>
                    <a:pt x="91" y="1643"/>
                    <a:pt x="634" y="2033"/>
                    <a:pt x="1286" y="2037"/>
                  </a:cubicBezTo>
                  <a:cubicBezTo>
                    <a:pt x="1927" y="1920"/>
                    <a:pt x="2393" y="1443"/>
                    <a:pt x="2346" y="919"/>
                  </a:cubicBezTo>
                  <a:cubicBezTo>
                    <a:pt x="2298" y="390"/>
                    <a:pt x="1760" y="1"/>
                    <a:pt x="11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9"/>
            <p:cNvSpPr/>
            <p:nvPr/>
          </p:nvSpPr>
          <p:spPr>
            <a:xfrm>
              <a:off x="5672725" y="4533875"/>
              <a:ext cx="46075" cy="55425"/>
            </a:xfrm>
            <a:custGeom>
              <a:avLst/>
              <a:gdLst/>
              <a:ahLst/>
              <a:cxnLst/>
              <a:rect l="l" t="t" r="r" b="b"/>
              <a:pathLst>
                <a:path w="1843" h="2217" extrusionOk="0">
                  <a:moveTo>
                    <a:pt x="1025" y="1"/>
                  </a:moveTo>
                  <a:cubicBezTo>
                    <a:pt x="509" y="1"/>
                    <a:pt x="65" y="547"/>
                    <a:pt x="25" y="1240"/>
                  </a:cubicBezTo>
                  <a:cubicBezTo>
                    <a:pt x="0" y="1623"/>
                    <a:pt x="102" y="1969"/>
                    <a:pt x="284" y="2217"/>
                  </a:cubicBezTo>
                  <a:cubicBezTo>
                    <a:pt x="189" y="2005"/>
                    <a:pt x="142" y="1751"/>
                    <a:pt x="160" y="1481"/>
                  </a:cubicBezTo>
                  <a:cubicBezTo>
                    <a:pt x="203" y="784"/>
                    <a:pt x="647" y="241"/>
                    <a:pt x="1163" y="241"/>
                  </a:cubicBezTo>
                  <a:cubicBezTo>
                    <a:pt x="1179" y="241"/>
                    <a:pt x="1194" y="242"/>
                    <a:pt x="1209" y="243"/>
                  </a:cubicBezTo>
                  <a:cubicBezTo>
                    <a:pt x="1460" y="257"/>
                    <a:pt x="1683" y="399"/>
                    <a:pt x="1843" y="621"/>
                  </a:cubicBezTo>
                  <a:cubicBezTo>
                    <a:pt x="1686" y="268"/>
                    <a:pt x="1406" y="24"/>
                    <a:pt x="1071" y="2"/>
                  </a:cubicBezTo>
                  <a:cubicBezTo>
                    <a:pt x="1056" y="1"/>
                    <a:pt x="1041" y="1"/>
                    <a:pt x="10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9"/>
            <p:cNvSpPr/>
            <p:nvPr/>
          </p:nvSpPr>
          <p:spPr>
            <a:xfrm>
              <a:off x="5676250" y="4539900"/>
              <a:ext cx="46000" cy="59000"/>
            </a:xfrm>
            <a:custGeom>
              <a:avLst/>
              <a:gdLst/>
              <a:ahLst/>
              <a:cxnLst/>
              <a:rect l="l" t="t" r="r" b="b"/>
              <a:pathLst>
                <a:path w="1840" h="2360" extrusionOk="0">
                  <a:moveTo>
                    <a:pt x="1022" y="0"/>
                  </a:moveTo>
                  <a:cubicBezTo>
                    <a:pt x="506" y="0"/>
                    <a:pt x="62" y="543"/>
                    <a:pt x="19" y="1240"/>
                  </a:cubicBezTo>
                  <a:cubicBezTo>
                    <a:pt x="1" y="1510"/>
                    <a:pt x="48" y="1764"/>
                    <a:pt x="143" y="1976"/>
                  </a:cubicBezTo>
                  <a:cubicBezTo>
                    <a:pt x="300" y="2198"/>
                    <a:pt x="522" y="2344"/>
                    <a:pt x="773" y="2358"/>
                  </a:cubicBezTo>
                  <a:cubicBezTo>
                    <a:pt x="788" y="2359"/>
                    <a:pt x="802" y="2360"/>
                    <a:pt x="817" y="2360"/>
                  </a:cubicBezTo>
                  <a:cubicBezTo>
                    <a:pt x="1337" y="2360"/>
                    <a:pt x="1779" y="1814"/>
                    <a:pt x="1822" y="1120"/>
                  </a:cubicBezTo>
                  <a:cubicBezTo>
                    <a:pt x="1840" y="846"/>
                    <a:pt x="1793" y="595"/>
                    <a:pt x="1702" y="380"/>
                  </a:cubicBezTo>
                  <a:cubicBezTo>
                    <a:pt x="1542" y="158"/>
                    <a:pt x="1319" y="16"/>
                    <a:pt x="1068" y="2"/>
                  </a:cubicBezTo>
                  <a:cubicBezTo>
                    <a:pt x="1053" y="1"/>
                    <a:pt x="1038" y="0"/>
                    <a:pt x="10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9"/>
            <p:cNvSpPr/>
            <p:nvPr/>
          </p:nvSpPr>
          <p:spPr>
            <a:xfrm>
              <a:off x="6043225" y="4738750"/>
              <a:ext cx="30800" cy="26750"/>
            </a:xfrm>
            <a:custGeom>
              <a:avLst/>
              <a:gdLst/>
              <a:ahLst/>
              <a:cxnLst/>
              <a:rect l="l" t="t" r="r" b="b"/>
              <a:pathLst>
                <a:path w="1232" h="1070" extrusionOk="0">
                  <a:moveTo>
                    <a:pt x="517" y="0"/>
                  </a:moveTo>
                  <a:cubicBezTo>
                    <a:pt x="494" y="0"/>
                    <a:pt x="471" y="1"/>
                    <a:pt x="448" y="3"/>
                  </a:cubicBezTo>
                  <a:cubicBezTo>
                    <a:pt x="273" y="17"/>
                    <a:pt x="117" y="75"/>
                    <a:pt x="1" y="166"/>
                  </a:cubicBezTo>
                  <a:cubicBezTo>
                    <a:pt x="85" y="130"/>
                    <a:pt x="183" y="104"/>
                    <a:pt x="285" y="97"/>
                  </a:cubicBezTo>
                  <a:cubicBezTo>
                    <a:pt x="308" y="95"/>
                    <a:pt x="330" y="95"/>
                    <a:pt x="353" y="95"/>
                  </a:cubicBezTo>
                  <a:cubicBezTo>
                    <a:pt x="723" y="95"/>
                    <a:pt x="1029" y="315"/>
                    <a:pt x="1050" y="611"/>
                  </a:cubicBezTo>
                  <a:cubicBezTo>
                    <a:pt x="1064" y="789"/>
                    <a:pt x="969" y="953"/>
                    <a:pt x="816" y="1070"/>
                  </a:cubicBezTo>
                  <a:cubicBezTo>
                    <a:pt x="1064" y="964"/>
                    <a:pt x="1232" y="749"/>
                    <a:pt x="1213" y="516"/>
                  </a:cubicBezTo>
                  <a:cubicBezTo>
                    <a:pt x="1193" y="221"/>
                    <a:pt x="884" y="0"/>
                    <a:pt x="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9"/>
            <p:cNvSpPr/>
            <p:nvPr/>
          </p:nvSpPr>
          <p:spPr>
            <a:xfrm>
              <a:off x="6037025" y="4741100"/>
              <a:ext cx="32800" cy="26200"/>
            </a:xfrm>
            <a:custGeom>
              <a:avLst/>
              <a:gdLst/>
              <a:ahLst/>
              <a:cxnLst/>
              <a:rect l="l" t="t" r="r" b="b"/>
              <a:pathLst>
                <a:path w="1312" h="1048" extrusionOk="0">
                  <a:moveTo>
                    <a:pt x="601" y="1"/>
                  </a:moveTo>
                  <a:cubicBezTo>
                    <a:pt x="578" y="1"/>
                    <a:pt x="556" y="1"/>
                    <a:pt x="533" y="3"/>
                  </a:cubicBezTo>
                  <a:cubicBezTo>
                    <a:pt x="431" y="10"/>
                    <a:pt x="333" y="36"/>
                    <a:pt x="249" y="72"/>
                  </a:cubicBezTo>
                  <a:cubicBezTo>
                    <a:pt x="92" y="185"/>
                    <a:pt x="0" y="353"/>
                    <a:pt x="15" y="531"/>
                  </a:cubicBezTo>
                  <a:cubicBezTo>
                    <a:pt x="36" y="827"/>
                    <a:pt x="342" y="1048"/>
                    <a:pt x="712" y="1048"/>
                  </a:cubicBezTo>
                  <a:cubicBezTo>
                    <a:pt x="735" y="1048"/>
                    <a:pt x="757" y="1047"/>
                    <a:pt x="780" y="1045"/>
                  </a:cubicBezTo>
                  <a:cubicBezTo>
                    <a:pt x="882" y="1037"/>
                    <a:pt x="977" y="1012"/>
                    <a:pt x="1064" y="976"/>
                  </a:cubicBezTo>
                  <a:cubicBezTo>
                    <a:pt x="1217" y="859"/>
                    <a:pt x="1312" y="695"/>
                    <a:pt x="1298" y="517"/>
                  </a:cubicBezTo>
                  <a:cubicBezTo>
                    <a:pt x="1277" y="221"/>
                    <a:pt x="971" y="1"/>
                    <a:pt x="6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9"/>
            <p:cNvSpPr/>
            <p:nvPr/>
          </p:nvSpPr>
          <p:spPr>
            <a:xfrm>
              <a:off x="6221425" y="4666025"/>
              <a:ext cx="34075" cy="39775"/>
            </a:xfrm>
            <a:custGeom>
              <a:avLst/>
              <a:gdLst/>
              <a:ahLst/>
              <a:cxnLst/>
              <a:rect l="l" t="t" r="r" b="b"/>
              <a:pathLst>
                <a:path w="1363" h="1591" extrusionOk="0">
                  <a:moveTo>
                    <a:pt x="762" y="0"/>
                  </a:moveTo>
                  <a:cubicBezTo>
                    <a:pt x="501" y="0"/>
                    <a:pt x="215" y="196"/>
                    <a:pt x="51" y="515"/>
                  </a:cubicBezTo>
                  <a:cubicBezTo>
                    <a:pt x="33" y="551"/>
                    <a:pt x="16" y="587"/>
                    <a:pt x="1" y="627"/>
                  </a:cubicBezTo>
                  <a:cubicBezTo>
                    <a:pt x="84" y="568"/>
                    <a:pt x="175" y="534"/>
                    <a:pt x="263" y="534"/>
                  </a:cubicBezTo>
                  <a:cubicBezTo>
                    <a:pt x="314" y="534"/>
                    <a:pt x="363" y="546"/>
                    <a:pt x="409" y="570"/>
                  </a:cubicBezTo>
                  <a:cubicBezTo>
                    <a:pt x="613" y="671"/>
                    <a:pt x="663" y="977"/>
                    <a:pt x="522" y="1251"/>
                  </a:cubicBezTo>
                  <a:cubicBezTo>
                    <a:pt x="453" y="1385"/>
                    <a:pt x="347" y="1491"/>
                    <a:pt x="234" y="1545"/>
                  </a:cubicBezTo>
                  <a:cubicBezTo>
                    <a:pt x="298" y="1576"/>
                    <a:pt x="368" y="1590"/>
                    <a:pt x="439" y="1590"/>
                  </a:cubicBezTo>
                  <a:cubicBezTo>
                    <a:pt x="701" y="1590"/>
                    <a:pt x="988" y="1394"/>
                    <a:pt x="1152" y="1076"/>
                  </a:cubicBezTo>
                  <a:cubicBezTo>
                    <a:pt x="1363" y="664"/>
                    <a:pt x="1287" y="205"/>
                    <a:pt x="981" y="52"/>
                  </a:cubicBezTo>
                  <a:cubicBezTo>
                    <a:pt x="912" y="17"/>
                    <a:pt x="838" y="0"/>
                    <a:pt x="7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9"/>
            <p:cNvSpPr/>
            <p:nvPr/>
          </p:nvSpPr>
          <p:spPr>
            <a:xfrm>
              <a:off x="6217875" y="4679375"/>
              <a:ext cx="20150" cy="25300"/>
            </a:xfrm>
            <a:custGeom>
              <a:avLst/>
              <a:gdLst/>
              <a:ahLst/>
              <a:cxnLst/>
              <a:rect l="l" t="t" r="r" b="b"/>
              <a:pathLst>
                <a:path w="806" h="1012" extrusionOk="0">
                  <a:moveTo>
                    <a:pt x="405" y="0"/>
                  </a:moveTo>
                  <a:cubicBezTo>
                    <a:pt x="317" y="0"/>
                    <a:pt x="226" y="34"/>
                    <a:pt x="143" y="93"/>
                  </a:cubicBezTo>
                  <a:cubicBezTo>
                    <a:pt x="0" y="473"/>
                    <a:pt x="88" y="862"/>
                    <a:pt x="361" y="1004"/>
                  </a:cubicBezTo>
                  <a:cubicBezTo>
                    <a:pt x="368" y="1008"/>
                    <a:pt x="372" y="1008"/>
                    <a:pt x="376" y="1011"/>
                  </a:cubicBezTo>
                  <a:cubicBezTo>
                    <a:pt x="489" y="957"/>
                    <a:pt x="595" y="851"/>
                    <a:pt x="664" y="717"/>
                  </a:cubicBezTo>
                  <a:cubicBezTo>
                    <a:pt x="805" y="443"/>
                    <a:pt x="755" y="137"/>
                    <a:pt x="551" y="36"/>
                  </a:cubicBezTo>
                  <a:cubicBezTo>
                    <a:pt x="505" y="12"/>
                    <a:pt x="456" y="0"/>
                    <a:pt x="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9"/>
            <p:cNvSpPr/>
            <p:nvPr/>
          </p:nvSpPr>
          <p:spPr>
            <a:xfrm>
              <a:off x="6267875" y="4573075"/>
              <a:ext cx="54750" cy="69775"/>
            </a:xfrm>
            <a:custGeom>
              <a:avLst/>
              <a:gdLst/>
              <a:ahLst/>
              <a:cxnLst/>
              <a:rect l="l" t="t" r="r" b="b"/>
              <a:pathLst>
                <a:path w="2190" h="2791" extrusionOk="0">
                  <a:moveTo>
                    <a:pt x="1134" y="0"/>
                  </a:moveTo>
                  <a:cubicBezTo>
                    <a:pt x="731" y="0"/>
                    <a:pt x="295" y="265"/>
                    <a:pt x="0" y="707"/>
                  </a:cubicBezTo>
                  <a:cubicBezTo>
                    <a:pt x="222" y="515"/>
                    <a:pt x="480" y="407"/>
                    <a:pt x="723" y="407"/>
                  </a:cubicBezTo>
                  <a:cubicBezTo>
                    <a:pt x="844" y="407"/>
                    <a:pt x="960" y="433"/>
                    <a:pt x="1068" y="489"/>
                  </a:cubicBezTo>
                  <a:cubicBezTo>
                    <a:pt x="1548" y="733"/>
                    <a:pt x="1668" y="1457"/>
                    <a:pt x="1337" y="2106"/>
                  </a:cubicBezTo>
                  <a:cubicBezTo>
                    <a:pt x="1177" y="2419"/>
                    <a:pt x="940" y="2656"/>
                    <a:pt x="685" y="2790"/>
                  </a:cubicBezTo>
                  <a:cubicBezTo>
                    <a:pt x="1111" y="2740"/>
                    <a:pt x="1555" y="2408"/>
                    <a:pt x="1818" y="1894"/>
                  </a:cubicBezTo>
                  <a:cubicBezTo>
                    <a:pt x="2189" y="1173"/>
                    <a:pt x="2055" y="364"/>
                    <a:pt x="1519" y="92"/>
                  </a:cubicBezTo>
                  <a:cubicBezTo>
                    <a:pt x="1398" y="30"/>
                    <a:pt x="1268" y="0"/>
                    <a:pt x="11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9"/>
            <p:cNvSpPr/>
            <p:nvPr/>
          </p:nvSpPr>
          <p:spPr>
            <a:xfrm>
              <a:off x="6255675" y="4583225"/>
              <a:ext cx="53925" cy="59825"/>
            </a:xfrm>
            <a:custGeom>
              <a:avLst/>
              <a:gdLst/>
              <a:ahLst/>
              <a:cxnLst/>
              <a:rect l="l" t="t" r="r" b="b"/>
              <a:pathLst>
                <a:path w="2157" h="2393" extrusionOk="0">
                  <a:moveTo>
                    <a:pt x="1211" y="1"/>
                  </a:moveTo>
                  <a:cubicBezTo>
                    <a:pt x="968" y="1"/>
                    <a:pt x="710" y="109"/>
                    <a:pt x="488" y="301"/>
                  </a:cubicBezTo>
                  <a:cubicBezTo>
                    <a:pt x="445" y="363"/>
                    <a:pt x="404" y="429"/>
                    <a:pt x="368" y="498"/>
                  </a:cubicBezTo>
                  <a:cubicBezTo>
                    <a:pt x="0" y="1223"/>
                    <a:pt x="135" y="2031"/>
                    <a:pt x="667" y="2304"/>
                  </a:cubicBezTo>
                  <a:cubicBezTo>
                    <a:pt x="785" y="2365"/>
                    <a:pt x="915" y="2392"/>
                    <a:pt x="1047" y="2392"/>
                  </a:cubicBezTo>
                  <a:cubicBezTo>
                    <a:pt x="1089" y="2392"/>
                    <a:pt x="1131" y="2390"/>
                    <a:pt x="1173" y="2384"/>
                  </a:cubicBezTo>
                  <a:cubicBezTo>
                    <a:pt x="1428" y="2250"/>
                    <a:pt x="1665" y="2013"/>
                    <a:pt x="1825" y="1700"/>
                  </a:cubicBezTo>
                  <a:cubicBezTo>
                    <a:pt x="2156" y="1051"/>
                    <a:pt x="2036" y="327"/>
                    <a:pt x="1556" y="83"/>
                  </a:cubicBezTo>
                  <a:cubicBezTo>
                    <a:pt x="1448" y="27"/>
                    <a:pt x="1332" y="1"/>
                    <a:pt x="12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9"/>
            <p:cNvSpPr/>
            <p:nvPr/>
          </p:nvSpPr>
          <p:spPr>
            <a:xfrm>
              <a:off x="5853275" y="4848600"/>
              <a:ext cx="27175" cy="16775"/>
            </a:xfrm>
            <a:custGeom>
              <a:avLst/>
              <a:gdLst/>
              <a:ahLst/>
              <a:cxnLst/>
              <a:rect l="l" t="t" r="r" b="b"/>
              <a:pathLst>
                <a:path w="1087" h="671" extrusionOk="0">
                  <a:moveTo>
                    <a:pt x="410" y="0"/>
                  </a:moveTo>
                  <a:cubicBezTo>
                    <a:pt x="239" y="0"/>
                    <a:pt x="99" y="68"/>
                    <a:pt x="59" y="187"/>
                  </a:cubicBezTo>
                  <a:cubicBezTo>
                    <a:pt x="0" y="355"/>
                    <a:pt x="172" y="570"/>
                    <a:pt x="441" y="657"/>
                  </a:cubicBezTo>
                  <a:cubicBezTo>
                    <a:pt x="456" y="664"/>
                    <a:pt x="474" y="667"/>
                    <a:pt x="493" y="671"/>
                  </a:cubicBezTo>
                  <a:cubicBezTo>
                    <a:pt x="409" y="605"/>
                    <a:pt x="365" y="518"/>
                    <a:pt x="390" y="442"/>
                  </a:cubicBezTo>
                  <a:cubicBezTo>
                    <a:pt x="418" y="364"/>
                    <a:pt x="510" y="319"/>
                    <a:pt x="623" y="319"/>
                  </a:cubicBezTo>
                  <a:cubicBezTo>
                    <a:pt x="673" y="319"/>
                    <a:pt x="728" y="328"/>
                    <a:pt x="784" y="348"/>
                  </a:cubicBezTo>
                  <a:cubicBezTo>
                    <a:pt x="896" y="383"/>
                    <a:pt x="984" y="452"/>
                    <a:pt x="1021" y="529"/>
                  </a:cubicBezTo>
                  <a:cubicBezTo>
                    <a:pt x="1024" y="526"/>
                    <a:pt x="1028" y="518"/>
                    <a:pt x="1031" y="514"/>
                  </a:cubicBezTo>
                  <a:cubicBezTo>
                    <a:pt x="1086" y="343"/>
                    <a:pt x="918" y="132"/>
                    <a:pt x="649" y="42"/>
                  </a:cubicBezTo>
                  <a:cubicBezTo>
                    <a:pt x="567" y="13"/>
                    <a:pt x="486" y="0"/>
                    <a:pt x="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9"/>
            <p:cNvSpPr/>
            <p:nvPr/>
          </p:nvSpPr>
          <p:spPr>
            <a:xfrm>
              <a:off x="5862375" y="4856575"/>
              <a:ext cx="16425" cy="9475"/>
            </a:xfrm>
            <a:custGeom>
              <a:avLst/>
              <a:gdLst/>
              <a:ahLst/>
              <a:cxnLst/>
              <a:rect l="l" t="t" r="r" b="b"/>
              <a:pathLst>
                <a:path w="657" h="379" extrusionOk="0">
                  <a:moveTo>
                    <a:pt x="259" y="0"/>
                  </a:moveTo>
                  <a:cubicBezTo>
                    <a:pt x="146" y="0"/>
                    <a:pt x="54" y="45"/>
                    <a:pt x="26" y="123"/>
                  </a:cubicBezTo>
                  <a:cubicBezTo>
                    <a:pt x="1" y="199"/>
                    <a:pt x="45" y="286"/>
                    <a:pt x="129" y="352"/>
                  </a:cubicBezTo>
                  <a:cubicBezTo>
                    <a:pt x="195" y="370"/>
                    <a:pt x="260" y="379"/>
                    <a:pt x="320" y="379"/>
                  </a:cubicBezTo>
                  <a:cubicBezTo>
                    <a:pt x="480" y="379"/>
                    <a:pt x="609" y="319"/>
                    <a:pt x="657" y="210"/>
                  </a:cubicBezTo>
                  <a:cubicBezTo>
                    <a:pt x="620" y="133"/>
                    <a:pt x="532" y="64"/>
                    <a:pt x="420" y="29"/>
                  </a:cubicBezTo>
                  <a:cubicBezTo>
                    <a:pt x="364" y="9"/>
                    <a:pt x="309" y="0"/>
                    <a:pt x="2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9"/>
            <p:cNvSpPr/>
            <p:nvPr/>
          </p:nvSpPr>
          <p:spPr>
            <a:xfrm>
              <a:off x="5937700" y="4890975"/>
              <a:ext cx="42525" cy="18125"/>
            </a:xfrm>
            <a:custGeom>
              <a:avLst/>
              <a:gdLst/>
              <a:ahLst/>
              <a:cxnLst/>
              <a:rect l="l" t="t" r="r" b="b"/>
              <a:pathLst>
                <a:path w="1701" h="725" extrusionOk="0">
                  <a:moveTo>
                    <a:pt x="716" y="0"/>
                  </a:moveTo>
                  <a:cubicBezTo>
                    <a:pt x="332" y="0"/>
                    <a:pt x="34" y="119"/>
                    <a:pt x="18" y="287"/>
                  </a:cubicBezTo>
                  <a:cubicBezTo>
                    <a:pt x="0" y="484"/>
                    <a:pt x="361" y="677"/>
                    <a:pt x="819" y="717"/>
                  </a:cubicBezTo>
                  <a:cubicBezTo>
                    <a:pt x="853" y="721"/>
                    <a:pt x="882" y="724"/>
                    <a:pt x="914" y="724"/>
                  </a:cubicBezTo>
                  <a:cubicBezTo>
                    <a:pt x="750" y="670"/>
                    <a:pt x="641" y="583"/>
                    <a:pt x="652" y="495"/>
                  </a:cubicBezTo>
                  <a:cubicBezTo>
                    <a:pt x="661" y="382"/>
                    <a:pt x="855" y="303"/>
                    <a:pt x="1105" y="303"/>
                  </a:cubicBezTo>
                  <a:cubicBezTo>
                    <a:pt x="1144" y="303"/>
                    <a:pt x="1183" y="305"/>
                    <a:pt x="1224" y="309"/>
                  </a:cubicBezTo>
                  <a:cubicBezTo>
                    <a:pt x="1421" y="327"/>
                    <a:pt x="1588" y="386"/>
                    <a:pt x="1679" y="459"/>
                  </a:cubicBezTo>
                  <a:cubicBezTo>
                    <a:pt x="1679" y="452"/>
                    <a:pt x="1683" y="445"/>
                    <a:pt x="1683" y="437"/>
                  </a:cubicBezTo>
                  <a:cubicBezTo>
                    <a:pt x="1701" y="243"/>
                    <a:pt x="1344" y="51"/>
                    <a:pt x="885" y="7"/>
                  </a:cubicBezTo>
                  <a:cubicBezTo>
                    <a:pt x="827" y="2"/>
                    <a:pt x="771"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9"/>
            <p:cNvSpPr/>
            <p:nvPr/>
          </p:nvSpPr>
          <p:spPr>
            <a:xfrm>
              <a:off x="5953725" y="4898550"/>
              <a:ext cx="25950" cy="10600"/>
            </a:xfrm>
            <a:custGeom>
              <a:avLst/>
              <a:gdLst/>
              <a:ahLst/>
              <a:cxnLst/>
              <a:rect l="l" t="t" r="r" b="b"/>
              <a:pathLst>
                <a:path w="1038" h="424" extrusionOk="0">
                  <a:moveTo>
                    <a:pt x="464" y="0"/>
                  </a:moveTo>
                  <a:cubicBezTo>
                    <a:pt x="214" y="0"/>
                    <a:pt x="20" y="79"/>
                    <a:pt x="11" y="192"/>
                  </a:cubicBezTo>
                  <a:cubicBezTo>
                    <a:pt x="0" y="280"/>
                    <a:pt x="109" y="367"/>
                    <a:pt x="273" y="421"/>
                  </a:cubicBezTo>
                  <a:cubicBezTo>
                    <a:pt x="302" y="423"/>
                    <a:pt x="330" y="423"/>
                    <a:pt x="358" y="423"/>
                  </a:cubicBezTo>
                  <a:cubicBezTo>
                    <a:pt x="719" y="423"/>
                    <a:pt x="1001" y="315"/>
                    <a:pt x="1038" y="156"/>
                  </a:cubicBezTo>
                  <a:cubicBezTo>
                    <a:pt x="947" y="83"/>
                    <a:pt x="780" y="24"/>
                    <a:pt x="583" y="6"/>
                  </a:cubicBezTo>
                  <a:cubicBezTo>
                    <a:pt x="542" y="2"/>
                    <a:pt x="503" y="0"/>
                    <a:pt x="4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9"/>
            <p:cNvSpPr/>
            <p:nvPr/>
          </p:nvSpPr>
          <p:spPr>
            <a:xfrm>
              <a:off x="5778875" y="4807200"/>
              <a:ext cx="63575" cy="43900"/>
            </a:xfrm>
            <a:custGeom>
              <a:avLst/>
              <a:gdLst/>
              <a:ahLst/>
              <a:cxnLst/>
              <a:rect l="l" t="t" r="r" b="b"/>
              <a:pathLst>
                <a:path w="2543" h="1756" extrusionOk="0">
                  <a:moveTo>
                    <a:pt x="501" y="0"/>
                  </a:moveTo>
                  <a:cubicBezTo>
                    <a:pt x="363" y="0"/>
                    <a:pt x="255" y="39"/>
                    <a:pt x="194" y="120"/>
                  </a:cubicBezTo>
                  <a:cubicBezTo>
                    <a:pt x="1" y="375"/>
                    <a:pt x="329" y="947"/>
                    <a:pt x="926" y="1395"/>
                  </a:cubicBezTo>
                  <a:cubicBezTo>
                    <a:pt x="962" y="1424"/>
                    <a:pt x="1003" y="1453"/>
                    <a:pt x="1043" y="1479"/>
                  </a:cubicBezTo>
                  <a:cubicBezTo>
                    <a:pt x="907" y="1289"/>
                    <a:pt x="860" y="1114"/>
                    <a:pt x="937" y="1016"/>
                  </a:cubicBezTo>
                  <a:cubicBezTo>
                    <a:pt x="979" y="960"/>
                    <a:pt x="1051" y="934"/>
                    <a:pt x="1144" y="934"/>
                  </a:cubicBezTo>
                  <a:cubicBezTo>
                    <a:pt x="1337" y="934"/>
                    <a:pt x="1616" y="1047"/>
                    <a:pt x="1884" y="1249"/>
                  </a:cubicBezTo>
                  <a:cubicBezTo>
                    <a:pt x="2095" y="1409"/>
                    <a:pt x="2259" y="1595"/>
                    <a:pt x="2339" y="1755"/>
                  </a:cubicBezTo>
                  <a:cubicBezTo>
                    <a:pt x="2343" y="1755"/>
                    <a:pt x="2346" y="1752"/>
                    <a:pt x="2350" y="1748"/>
                  </a:cubicBezTo>
                  <a:cubicBezTo>
                    <a:pt x="2543" y="1493"/>
                    <a:pt x="2215" y="925"/>
                    <a:pt x="1618" y="474"/>
                  </a:cubicBezTo>
                  <a:cubicBezTo>
                    <a:pt x="1216" y="170"/>
                    <a:pt x="792" y="0"/>
                    <a:pt x="5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9"/>
            <p:cNvSpPr/>
            <p:nvPr/>
          </p:nvSpPr>
          <p:spPr>
            <a:xfrm>
              <a:off x="5800375" y="4830525"/>
              <a:ext cx="37000" cy="23400"/>
            </a:xfrm>
            <a:custGeom>
              <a:avLst/>
              <a:gdLst/>
              <a:ahLst/>
              <a:cxnLst/>
              <a:rect l="l" t="t" r="r" b="b"/>
              <a:pathLst>
                <a:path w="1480" h="936" extrusionOk="0">
                  <a:moveTo>
                    <a:pt x="284" y="1"/>
                  </a:moveTo>
                  <a:cubicBezTo>
                    <a:pt x="191" y="1"/>
                    <a:pt x="119" y="27"/>
                    <a:pt x="77" y="83"/>
                  </a:cubicBezTo>
                  <a:cubicBezTo>
                    <a:pt x="0" y="181"/>
                    <a:pt x="47" y="356"/>
                    <a:pt x="183" y="546"/>
                  </a:cubicBezTo>
                  <a:cubicBezTo>
                    <a:pt x="546" y="796"/>
                    <a:pt x="915" y="935"/>
                    <a:pt x="1176" y="935"/>
                  </a:cubicBezTo>
                  <a:cubicBezTo>
                    <a:pt x="1310" y="935"/>
                    <a:pt x="1416" y="899"/>
                    <a:pt x="1479" y="822"/>
                  </a:cubicBezTo>
                  <a:cubicBezTo>
                    <a:pt x="1399" y="662"/>
                    <a:pt x="1235" y="476"/>
                    <a:pt x="1024" y="316"/>
                  </a:cubicBezTo>
                  <a:cubicBezTo>
                    <a:pt x="756" y="114"/>
                    <a:pt x="477" y="1"/>
                    <a:pt x="2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58" name="Google Shape;1858;p9"/>
          <p:cNvSpPr/>
          <p:nvPr/>
        </p:nvSpPr>
        <p:spPr>
          <a:xfrm>
            <a:off x="6545475" y="680748"/>
            <a:ext cx="1969138" cy="626352"/>
          </a:xfrm>
          <a:custGeom>
            <a:avLst/>
            <a:gdLst/>
            <a:ahLst/>
            <a:cxnLst/>
            <a:rect l="l" t="t" r="r" b="b"/>
            <a:pathLst>
              <a:path w="17772" h="5653" extrusionOk="0">
                <a:moveTo>
                  <a:pt x="3749" y="0"/>
                </a:moveTo>
                <a:cubicBezTo>
                  <a:pt x="3435" y="0"/>
                  <a:pt x="3181" y="255"/>
                  <a:pt x="3181" y="569"/>
                </a:cubicBezTo>
                <a:cubicBezTo>
                  <a:pt x="3181" y="881"/>
                  <a:pt x="3435" y="1137"/>
                  <a:pt x="3749" y="1137"/>
                </a:cubicBezTo>
                <a:lnTo>
                  <a:pt x="3909" y="1137"/>
                </a:lnTo>
                <a:cubicBezTo>
                  <a:pt x="4222" y="1137"/>
                  <a:pt x="4474" y="1391"/>
                  <a:pt x="4474" y="1705"/>
                </a:cubicBezTo>
                <a:cubicBezTo>
                  <a:pt x="4474" y="2018"/>
                  <a:pt x="4222" y="2273"/>
                  <a:pt x="3909" y="2273"/>
                </a:cubicBezTo>
                <a:lnTo>
                  <a:pt x="569" y="2273"/>
                </a:lnTo>
                <a:cubicBezTo>
                  <a:pt x="256" y="2273"/>
                  <a:pt x="1" y="2528"/>
                  <a:pt x="1" y="2841"/>
                </a:cubicBezTo>
                <a:cubicBezTo>
                  <a:pt x="1" y="3154"/>
                  <a:pt x="256" y="3410"/>
                  <a:pt x="569" y="3410"/>
                </a:cubicBezTo>
                <a:lnTo>
                  <a:pt x="7337" y="3410"/>
                </a:lnTo>
                <a:cubicBezTo>
                  <a:pt x="7569" y="3479"/>
                  <a:pt x="7744" y="3694"/>
                  <a:pt x="7744" y="3948"/>
                </a:cubicBezTo>
                <a:cubicBezTo>
                  <a:pt x="7744" y="4265"/>
                  <a:pt x="7490" y="4516"/>
                  <a:pt x="7176" y="4516"/>
                </a:cubicBezTo>
                <a:lnTo>
                  <a:pt x="3840" y="4516"/>
                </a:lnTo>
                <a:cubicBezTo>
                  <a:pt x="3526" y="4516"/>
                  <a:pt x="3272" y="4772"/>
                  <a:pt x="3272" y="5084"/>
                </a:cubicBezTo>
                <a:cubicBezTo>
                  <a:pt x="3272" y="5398"/>
                  <a:pt x="3526" y="5653"/>
                  <a:pt x="3840" y="5653"/>
                </a:cubicBezTo>
                <a:lnTo>
                  <a:pt x="14027" y="5653"/>
                </a:lnTo>
                <a:cubicBezTo>
                  <a:pt x="14340" y="5653"/>
                  <a:pt x="14596" y="5398"/>
                  <a:pt x="14596" y="5084"/>
                </a:cubicBezTo>
                <a:cubicBezTo>
                  <a:pt x="14596" y="4772"/>
                  <a:pt x="14340" y="4516"/>
                  <a:pt x="14027" y="4516"/>
                </a:cubicBezTo>
                <a:lnTo>
                  <a:pt x="13867" y="4516"/>
                </a:lnTo>
                <a:cubicBezTo>
                  <a:pt x="13554" y="4516"/>
                  <a:pt x="13299" y="4265"/>
                  <a:pt x="13299" y="3948"/>
                </a:cubicBezTo>
                <a:cubicBezTo>
                  <a:pt x="13299" y="3635"/>
                  <a:pt x="13554" y="3383"/>
                  <a:pt x="13867" y="3383"/>
                </a:cubicBezTo>
                <a:lnTo>
                  <a:pt x="17203" y="3383"/>
                </a:lnTo>
                <a:cubicBezTo>
                  <a:pt x="17521" y="3383"/>
                  <a:pt x="17771" y="3129"/>
                  <a:pt x="17771" y="2815"/>
                </a:cubicBezTo>
                <a:cubicBezTo>
                  <a:pt x="17771" y="2502"/>
                  <a:pt x="17521" y="2247"/>
                  <a:pt x="17203" y="2247"/>
                </a:cubicBezTo>
                <a:lnTo>
                  <a:pt x="10440" y="2247"/>
                </a:lnTo>
                <a:cubicBezTo>
                  <a:pt x="10203" y="2178"/>
                  <a:pt x="10032" y="1963"/>
                  <a:pt x="10032" y="1705"/>
                </a:cubicBezTo>
                <a:cubicBezTo>
                  <a:pt x="10032" y="1391"/>
                  <a:pt x="10287" y="1137"/>
                  <a:pt x="10600" y="1137"/>
                </a:cubicBezTo>
                <a:lnTo>
                  <a:pt x="13937" y="1137"/>
                </a:lnTo>
                <a:cubicBezTo>
                  <a:pt x="14249" y="1137"/>
                  <a:pt x="14505" y="881"/>
                  <a:pt x="14505" y="569"/>
                </a:cubicBezTo>
                <a:cubicBezTo>
                  <a:pt x="14505" y="255"/>
                  <a:pt x="14249" y="0"/>
                  <a:pt x="139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9"/>
          <p:cNvSpPr/>
          <p:nvPr/>
        </p:nvSpPr>
        <p:spPr>
          <a:xfrm>
            <a:off x="7199584" y="2850963"/>
            <a:ext cx="1270544" cy="357330"/>
          </a:xfrm>
          <a:custGeom>
            <a:avLst/>
            <a:gdLst/>
            <a:ahLst/>
            <a:cxnLst/>
            <a:rect l="l" t="t" r="r" b="b"/>
            <a:pathLst>
              <a:path w="11467" h="3225" extrusionOk="0">
                <a:moveTo>
                  <a:pt x="536" y="0"/>
                </a:moveTo>
                <a:cubicBezTo>
                  <a:pt x="241" y="0"/>
                  <a:pt x="1" y="241"/>
                  <a:pt x="1" y="540"/>
                </a:cubicBezTo>
                <a:cubicBezTo>
                  <a:pt x="1" y="835"/>
                  <a:pt x="241" y="1076"/>
                  <a:pt x="536" y="1076"/>
                </a:cubicBezTo>
                <a:lnTo>
                  <a:pt x="3694" y="1076"/>
                </a:lnTo>
                <a:cubicBezTo>
                  <a:pt x="3989" y="1076"/>
                  <a:pt x="4230" y="1316"/>
                  <a:pt x="4230" y="1614"/>
                </a:cubicBezTo>
                <a:cubicBezTo>
                  <a:pt x="4230" y="1910"/>
                  <a:pt x="3989" y="2150"/>
                  <a:pt x="3694" y="2150"/>
                </a:cubicBezTo>
                <a:lnTo>
                  <a:pt x="3544" y="2150"/>
                </a:lnTo>
                <a:cubicBezTo>
                  <a:pt x="3246" y="2150"/>
                  <a:pt x="3006" y="2390"/>
                  <a:pt x="3006" y="2685"/>
                </a:cubicBezTo>
                <a:cubicBezTo>
                  <a:pt x="3006" y="2984"/>
                  <a:pt x="3246" y="3224"/>
                  <a:pt x="3544" y="3224"/>
                </a:cubicBezTo>
                <a:lnTo>
                  <a:pt x="10928" y="3224"/>
                </a:lnTo>
                <a:cubicBezTo>
                  <a:pt x="11227" y="3224"/>
                  <a:pt x="11467" y="2984"/>
                  <a:pt x="11467" y="2685"/>
                </a:cubicBezTo>
                <a:cubicBezTo>
                  <a:pt x="11467" y="2390"/>
                  <a:pt x="11227" y="2150"/>
                  <a:pt x="10928" y="2150"/>
                </a:cubicBezTo>
                <a:lnTo>
                  <a:pt x="7774" y="2150"/>
                </a:lnTo>
                <a:cubicBezTo>
                  <a:pt x="7475" y="2150"/>
                  <a:pt x="7234" y="1910"/>
                  <a:pt x="7234" y="1614"/>
                </a:cubicBezTo>
                <a:cubicBezTo>
                  <a:pt x="7234" y="1316"/>
                  <a:pt x="7475" y="1076"/>
                  <a:pt x="7774" y="1076"/>
                </a:cubicBezTo>
                <a:lnTo>
                  <a:pt x="7923" y="1076"/>
                </a:lnTo>
                <a:cubicBezTo>
                  <a:pt x="8221" y="1076"/>
                  <a:pt x="8462" y="835"/>
                  <a:pt x="8462" y="540"/>
                </a:cubicBezTo>
                <a:cubicBezTo>
                  <a:pt x="8462" y="241"/>
                  <a:pt x="8221" y="0"/>
                  <a:pt x="79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9"/>
          <p:cNvSpPr/>
          <p:nvPr/>
        </p:nvSpPr>
        <p:spPr>
          <a:xfrm>
            <a:off x="836971" y="2416582"/>
            <a:ext cx="1267330" cy="311680"/>
          </a:xfrm>
          <a:custGeom>
            <a:avLst/>
            <a:gdLst/>
            <a:ahLst/>
            <a:cxnLst/>
            <a:rect l="l" t="t" r="r" b="b"/>
            <a:pathLst>
              <a:path w="11438" h="2813" extrusionOk="0">
                <a:moveTo>
                  <a:pt x="3092" y="1"/>
                </a:moveTo>
                <a:cubicBezTo>
                  <a:pt x="2834" y="1"/>
                  <a:pt x="2626" y="208"/>
                  <a:pt x="2626" y="467"/>
                </a:cubicBezTo>
                <a:cubicBezTo>
                  <a:pt x="2626" y="725"/>
                  <a:pt x="2834" y="937"/>
                  <a:pt x="3092" y="937"/>
                </a:cubicBezTo>
                <a:lnTo>
                  <a:pt x="3223" y="937"/>
                </a:lnTo>
                <a:cubicBezTo>
                  <a:pt x="3486" y="937"/>
                  <a:pt x="3694" y="1148"/>
                  <a:pt x="3694" y="1406"/>
                </a:cubicBezTo>
                <a:cubicBezTo>
                  <a:pt x="3694" y="1665"/>
                  <a:pt x="3486" y="1877"/>
                  <a:pt x="3223" y="1877"/>
                </a:cubicBezTo>
                <a:lnTo>
                  <a:pt x="466" y="1877"/>
                </a:lnTo>
                <a:cubicBezTo>
                  <a:pt x="208" y="1877"/>
                  <a:pt x="0" y="2084"/>
                  <a:pt x="0" y="2343"/>
                </a:cubicBezTo>
                <a:cubicBezTo>
                  <a:pt x="0" y="2605"/>
                  <a:pt x="208" y="2812"/>
                  <a:pt x="466" y="2812"/>
                </a:cubicBezTo>
                <a:lnTo>
                  <a:pt x="8342" y="2812"/>
                </a:lnTo>
                <a:cubicBezTo>
                  <a:pt x="8604" y="2812"/>
                  <a:pt x="8811" y="2605"/>
                  <a:pt x="8811" y="2343"/>
                </a:cubicBezTo>
                <a:cubicBezTo>
                  <a:pt x="8811" y="2084"/>
                  <a:pt x="8604" y="1877"/>
                  <a:pt x="8342" y="1877"/>
                </a:cubicBezTo>
                <a:lnTo>
                  <a:pt x="8211" y="1877"/>
                </a:lnTo>
                <a:cubicBezTo>
                  <a:pt x="7952" y="1877"/>
                  <a:pt x="7744" y="1665"/>
                  <a:pt x="7744" y="1406"/>
                </a:cubicBezTo>
                <a:cubicBezTo>
                  <a:pt x="7744" y="1148"/>
                  <a:pt x="7952" y="937"/>
                  <a:pt x="8211" y="937"/>
                </a:cubicBezTo>
                <a:lnTo>
                  <a:pt x="10968" y="937"/>
                </a:lnTo>
                <a:cubicBezTo>
                  <a:pt x="11230" y="937"/>
                  <a:pt x="11437" y="725"/>
                  <a:pt x="11437" y="467"/>
                </a:cubicBezTo>
                <a:cubicBezTo>
                  <a:pt x="11437" y="208"/>
                  <a:pt x="11230" y="1"/>
                  <a:pt x="109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61" name="Google Shape;1861;p9"/>
          <p:cNvGrpSpPr/>
          <p:nvPr/>
        </p:nvGrpSpPr>
        <p:grpSpPr>
          <a:xfrm>
            <a:off x="319311" y="680740"/>
            <a:ext cx="2136440" cy="1280656"/>
            <a:chOff x="1907161" y="3517190"/>
            <a:chExt cx="2136440" cy="1280656"/>
          </a:xfrm>
        </p:grpSpPr>
        <p:sp>
          <p:nvSpPr>
            <p:cNvPr id="1862" name="Google Shape;1862;p9"/>
            <p:cNvSpPr/>
            <p:nvPr/>
          </p:nvSpPr>
          <p:spPr>
            <a:xfrm>
              <a:off x="1907161" y="3702681"/>
              <a:ext cx="2037653" cy="876058"/>
            </a:xfrm>
            <a:custGeom>
              <a:avLst/>
              <a:gdLst/>
              <a:ahLst/>
              <a:cxnLst/>
              <a:rect l="l" t="t" r="r" b="b"/>
              <a:pathLst>
                <a:path w="22843" h="9821" extrusionOk="0">
                  <a:moveTo>
                    <a:pt x="11539" y="1"/>
                  </a:moveTo>
                  <a:cubicBezTo>
                    <a:pt x="11539" y="1"/>
                    <a:pt x="10130" y="668"/>
                    <a:pt x="8844" y="1057"/>
                  </a:cubicBezTo>
                  <a:cubicBezTo>
                    <a:pt x="7558" y="1446"/>
                    <a:pt x="5144" y="1738"/>
                    <a:pt x="5144" y="1738"/>
                  </a:cubicBezTo>
                  <a:cubicBezTo>
                    <a:pt x="5144" y="1738"/>
                    <a:pt x="3555" y="856"/>
                    <a:pt x="2707" y="686"/>
                  </a:cubicBezTo>
                  <a:cubicBezTo>
                    <a:pt x="1862" y="515"/>
                    <a:pt x="0" y="441"/>
                    <a:pt x="0" y="441"/>
                  </a:cubicBezTo>
                  <a:lnTo>
                    <a:pt x="0" y="441"/>
                  </a:lnTo>
                  <a:lnTo>
                    <a:pt x="1595" y="3643"/>
                  </a:lnTo>
                  <a:cubicBezTo>
                    <a:pt x="1595" y="3643"/>
                    <a:pt x="1923" y="3238"/>
                    <a:pt x="2710" y="3188"/>
                  </a:cubicBezTo>
                  <a:cubicBezTo>
                    <a:pt x="2782" y="3183"/>
                    <a:pt x="2861" y="3181"/>
                    <a:pt x="2947" y="3181"/>
                  </a:cubicBezTo>
                  <a:cubicBezTo>
                    <a:pt x="3807" y="3181"/>
                    <a:pt x="5306" y="3414"/>
                    <a:pt x="6243" y="3924"/>
                  </a:cubicBezTo>
                  <a:cubicBezTo>
                    <a:pt x="7274" y="4489"/>
                    <a:pt x="10075" y="6320"/>
                    <a:pt x="10075" y="6320"/>
                  </a:cubicBezTo>
                  <a:cubicBezTo>
                    <a:pt x="10997" y="6211"/>
                    <a:pt x="11552" y="6203"/>
                    <a:pt x="11691" y="6203"/>
                  </a:cubicBezTo>
                  <a:cubicBezTo>
                    <a:pt x="11714" y="6203"/>
                    <a:pt x="11725" y="6204"/>
                    <a:pt x="11725" y="6204"/>
                  </a:cubicBezTo>
                  <a:cubicBezTo>
                    <a:pt x="11725" y="6204"/>
                    <a:pt x="13524" y="7027"/>
                    <a:pt x="14169" y="7413"/>
                  </a:cubicBezTo>
                  <a:cubicBezTo>
                    <a:pt x="14810" y="7799"/>
                    <a:pt x="17658" y="9525"/>
                    <a:pt x="18489" y="9598"/>
                  </a:cubicBezTo>
                  <a:cubicBezTo>
                    <a:pt x="19324" y="9671"/>
                    <a:pt x="21108" y="9821"/>
                    <a:pt x="21108" y="9821"/>
                  </a:cubicBezTo>
                  <a:lnTo>
                    <a:pt x="20995" y="9463"/>
                  </a:lnTo>
                  <a:cubicBezTo>
                    <a:pt x="20995" y="9463"/>
                    <a:pt x="19622" y="9310"/>
                    <a:pt x="19083" y="9161"/>
                  </a:cubicBezTo>
                  <a:cubicBezTo>
                    <a:pt x="18547" y="9008"/>
                    <a:pt x="17287" y="8483"/>
                    <a:pt x="16373" y="7777"/>
                  </a:cubicBezTo>
                  <a:cubicBezTo>
                    <a:pt x="15459" y="7074"/>
                    <a:pt x="13736" y="6120"/>
                    <a:pt x="13736" y="6120"/>
                  </a:cubicBezTo>
                  <a:cubicBezTo>
                    <a:pt x="16733" y="5107"/>
                    <a:pt x="19199" y="5057"/>
                    <a:pt x="19199" y="5057"/>
                  </a:cubicBezTo>
                  <a:cubicBezTo>
                    <a:pt x="20864" y="4623"/>
                    <a:pt x="22678" y="3803"/>
                    <a:pt x="22678" y="3803"/>
                  </a:cubicBezTo>
                  <a:lnTo>
                    <a:pt x="22842" y="3348"/>
                  </a:lnTo>
                  <a:lnTo>
                    <a:pt x="22842" y="3348"/>
                  </a:lnTo>
                  <a:cubicBezTo>
                    <a:pt x="21665" y="3934"/>
                    <a:pt x="19367" y="4222"/>
                    <a:pt x="19367" y="4222"/>
                  </a:cubicBezTo>
                  <a:cubicBezTo>
                    <a:pt x="19367" y="4222"/>
                    <a:pt x="17426" y="4677"/>
                    <a:pt x="15659" y="4940"/>
                  </a:cubicBezTo>
                  <a:cubicBezTo>
                    <a:pt x="15239" y="5002"/>
                    <a:pt x="14761" y="5026"/>
                    <a:pt x="14277" y="5026"/>
                  </a:cubicBezTo>
                  <a:cubicBezTo>
                    <a:pt x="12731" y="5026"/>
                    <a:pt x="11124" y="4783"/>
                    <a:pt x="11124" y="4783"/>
                  </a:cubicBezTo>
                  <a:cubicBezTo>
                    <a:pt x="8528" y="3818"/>
                    <a:pt x="6568" y="2565"/>
                    <a:pt x="6568" y="2565"/>
                  </a:cubicBezTo>
                  <a:cubicBezTo>
                    <a:pt x="6568" y="2565"/>
                    <a:pt x="8389" y="2036"/>
                    <a:pt x="9146" y="1774"/>
                  </a:cubicBezTo>
                  <a:cubicBezTo>
                    <a:pt x="9900" y="1512"/>
                    <a:pt x="11485" y="918"/>
                    <a:pt x="11485" y="918"/>
                  </a:cubicBezTo>
                  <a:cubicBezTo>
                    <a:pt x="11485" y="918"/>
                    <a:pt x="13955" y="738"/>
                    <a:pt x="15100" y="738"/>
                  </a:cubicBezTo>
                  <a:cubicBezTo>
                    <a:pt x="15245" y="738"/>
                    <a:pt x="15368" y="741"/>
                    <a:pt x="15462" y="747"/>
                  </a:cubicBezTo>
                  <a:cubicBezTo>
                    <a:pt x="16311" y="802"/>
                    <a:pt x="18245" y="1239"/>
                    <a:pt x="18245" y="1239"/>
                  </a:cubicBezTo>
                  <a:lnTo>
                    <a:pt x="18559" y="1017"/>
                  </a:lnTo>
                  <a:cubicBezTo>
                    <a:pt x="18559" y="1017"/>
                    <a:pt x="16671" y="318"/>
                    <a:pt x="15510" y="266"/>
                  </a:cubicBezTo>
                  <a:cubicBezTo>
                    <a:pt x="14348" y="219"/>
                    <a:pt x="11539" y="1"/>
                    <a:pt x="11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63" name="Google Shape;1863;p9"/>
            <p:cNvGrpSpPr/>
            <p:nvPr/>
          </p:nvGrpSpPr>
          <p:grpSpPr>
            <a:xfrm>
              <a:off x="3490104" y="4298815"/>
              <a:ext cx="512053" cy="499031"/>
              <a:chOff x="6440004" y="192590"/>
              <a:chExt cx="512053" cy="499031"/>
            </a:xfrm>
          </p:grpSpPr>
          <p:sp>
            <p:nvSpPr>
              <p:cNvPr id="1864" name="Google Shape;1864;p9"/>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9"/>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9"/>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9"/>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9"/>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9"/>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9"/>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9"/>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9"/>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9"/>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9"/>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75" name="Google Shape;1875;p9"/>
              <p:cNvGrpSpPr/>
              <p:nvPr/>
            </p:nvGrpSpPr>
            <p:grpSpPr>
              <a:xfrm>
                <a:off x="6576208" y="332260"/>
                <a:ext cx="239697" cy="245945"/>
                <a:chOff x="6109825" y="244875"/>
                <a:chExt cx="114125" cy="117100"/>
              </a:xfrm>
            </p:grpSpPr>
            <p:sp>
              <p:nvSpPr>
                <p:cNvPr id="1876" name="Google Shape;1876;p9"/>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9"/>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9"/>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9"/>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9"/>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9"/>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9"/>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9"/>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9"/>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9"/>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9"/>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9"/>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9"/>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9"/>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9"/>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9"/>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9"/>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9"/>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9"/>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9"/>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9"/>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97" name="Google Shape;1897;p9"/>
            <p:cNvGrpSpPr/>
            <p:nvPr/>
          </p:nvGrpSpPr>
          <p:grpSpPr>
            <a:xfrm>
              <a:off x="3170154" y="3517190"/>
              <a:ext cx="512053" cy="499031"/>
              <a:chOff x="6440004" y="192590"/>
              <a:chExt cx="512053" cy="499031"/>
            </a:xfrm>
          </p:grpSpPr>
          <p:sp>
            <p:nvSpPr>
              <p:cNvPr id="1898" name="Google Shape;1898;p9"/>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9"/>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9"/>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9"/>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9"/>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9"/>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9"/>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9"/>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9"/>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9"/>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9"/>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09" name="Google Shape;1909;p9"/>
              <p:cNvGrpSpPr/>
              <p:nvPr/>
            </p:nvGrpSpPr>
            <p:grpSpPr>
              <a:xfrm>
                <a:off x="6576208" y="332260"/>
                <a:ext cx="239697" cy="245945"/>
                <a:chOff x="6109825" y="244875"/>
                <a:chExt cx="114125" cy="117100"/>
              </a:xfrm>
            </p:grpSpPr>
            <p:sp>
              <p:nvSpPr>
                <p:cNvPr id="1910" name="Google Shape;1910;p9"/>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9"/>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9"/>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9"/>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9"/>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9"/>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9"/>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9"/>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9"/>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9"/>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9"/>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9"/>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9"/>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9"/>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9"/>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9"/>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9"/>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9"/>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9"/>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9"/>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9"/>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31" name="Google Shape;1931;p9"/>
            <p:cNvGrpSpPr/>
            <p:nvPr/>
          </p:nvGrpSpPr>
          <p:grpSpPr>
            <a:xfrm>
              <a:off x="3643534" y="3852943"/>
              <a:ext cx="400067" cy="389893"/>
              <a:chOff x="6440004" y="192590"/>
              <a:chExt cx="512053" cy="499031"/>
            </a:xfrm>
          </p:grpSpPr>
          <p:sp>
            <p:nvSpPr>
              <p:cNvPr id="1932" name="Google Shape;1932;p9"/>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9"/>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9"/>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9"/>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9"/>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9"/>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9"/>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9"/>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9"/>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9"/>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9"/>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43" name="Google Shape;1943;p9"/>
              <p:cNvGrpSpPr/>
              <p:nvPr/>
            </p:nvGrpSpPr>
            <p:grpSpPr>
              <a:xfrm>
                <a:off x="6576208" y="332260"/>
                <a:ext cx="239697" cy="245945"/>
                <a:chOff x="6109825" y="244875"/>
                <a:chExt cx="114125" cy="117100"/>
              </a:xfrm>
            </p:grpSpPr>
            <p:sp>
              <p:nvSpPr>
                <p:cNvPr id="1944" name="Google Shape;1944;p9"/>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9"/>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9"/>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9"/>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9"/>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9"/>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9"/>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9"/>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9"/>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9"/>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9"/>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9"/>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9"/>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9"/>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9"/>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9"/>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9"/>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9"/>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9"/>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9"/>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9"/>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65" name="Google Shape;1965;p9"/>
            <p:cNvGrpSpPr/>
            <p:nvPr/>
          </p:nvGrpSpPr>
          <p:grpSpPr>
            <a:xfrm>
              <a:off x="2639439" y="4098375"/>
              <a:ext cx="271644" cy="264736"/>
              <a:chOff x="6440004" y="192590"/>
              <a:chExt cx="512053" cy="499031"/>
            </a:xfrm>
          </p:grpSpPr>
          <p:sp>
            <p:nvSpPr>
              <p:cNvPr id="1966" name="Google Shape;1966;p9"/>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9"/>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9"/>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9"/>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9"/>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9"/>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9"/>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9"/>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9"/>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9"/>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9"/>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77" name="Google Shape;1977;p9"/>
              <p:cNvGrpSpPr/>
              <p:nvPr/>
            </p:nvGrpSpPr>
            <p:grpSpPr>
              <a:xfrm>
                <a:off x="6576208" y="332260"/>
                <a:ext cx="239697" cy="245945"/>
                <a:chOff x="6109825" y="244875"/>
                <a:chExt cx="114125" cy="117100"/>
              </a:xfrm>
            </p:grpSpPr>
            <p:sp>
              <p:nvSpPr>
                <p:cNvPr id="1978" name="Google Shape;1978;p9"/>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9"/>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9"/>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9"/>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9"/>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9"/>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9"/>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9"/>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9"/>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9"/>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9"/>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9"/>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9"/>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9"/>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9"/>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9"/>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9"/>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9"/>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9"/>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9"/>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9"/>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99" name="Google Shape;1999;p9"/>
            <p:cNvGrpSpPr/>
            <p:nvPr/>
          </p:nvGrpSpPr>
          <p:grpSpPr>
            <a:xfrm>
              <a:off x="2242789" y="3884725"/>
              <a:ext cx="271644" cy="264736"/>
              <a:chOff x="6440004" y="192590"/>
              <a:chExt cx="512053" cy="499031"/>
            </a:xfrm>
          </p:grpSpPr>
          <p:sp>
            <p:nvSpPr>
              <p:cNvPr id="2000" name="Google Shape;2000;p9"/>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9"/>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9"/>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9"/>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9"/>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9"/>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9"/>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9"/>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9"/>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9"/>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9"/>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11" name="Google Shape;2011;p9"/>
              <p:cNvGrpSpPr/>
              <p:nvPr/>
            </p:nvGrpSpPr>
            <p:grpSpPr>
              <a:xfrm>
                <a:off x="6576208" y="332260"/>
                <a:ext cx="239697" cy="245945"/>
                <a:chOff x="6109825" y="244875"/>
                <a:chExt cx="114125" cy="117100"/>
              </a:xfrm>
            </p:grpSpPr>
            <p:sp>
              <p:nvSpPr>
                <p:cNvPr id="2012" name="Google Shape;2012;p9"/>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9"/>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9"/>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9"/>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9"/>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9"/>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9"/>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9"/>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9"/>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9"/>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9"/>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9"/>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9"/>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9"/>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9"/>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9"/>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9"/>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9"/>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9"/>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9"/>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9"/>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2033" name="Google Shape;2033;p9"/>
          <p:cNvGrpSpPr/>
          <p:nvPr/>
        </p:nvGrpSpPr>
        <p:grpSpPr>
          <a:xfrm>
            <a:off x="-4000279" y="4609850"/>
            <a:ext cx="17268767" cy="575775"/>
            <a:chOff x="-4000279" y="4609850"/>
            <a:chExt cx="17268767" cy="575775"/>
          </a:xfrm>
        </p:grpSpPr>
        <p:sp>
          <p:nvSpPr>
            <p:cNvPr id="2034" name="Google Shape;2034;p9"/>
            <p:cNvSpPr/>
            <p:nvPr/>
          </p:nvSpPr>
          <p:spPr>
            <a:xfrm>
              <a:off x="62113" y="4609850"/>
              <a:ext cx="9144000" cy="575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9"/>
            <p:cNvSpPr/>
            <p:nvPr/>
          </p:nvSpPr>
          <p:spPr>
            <a:xfrm>
              <a:off x="0" y="4610225"/>
              <a:ext cx="9144000" cy="575400"/>
            </a:xfrm>
            <a:prstGeom prst="rect">
              <a:avLst/>
            </a:prstGeom>
            <a:solidFill>
              <a:srgbClr val="775345">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36" name="Google Shape;2036;p9"/>
            <p:cNvGrpSpPr/>
            <p:nvPr/>
          </p:nvGrpSpPr>
          <p:grpSpPr>
            <a:xfrm rot="10800000">
              <a:off x="-4000279" y="4609893"/>
              <a:ext cx="17268767" cy="575308"/>
              <a:chOff x="1037725" y="-494375"/>
              <a:chExt cx="5314775" cy="5401950"/>
            </a:xfrm>
          </p:grpSpPr>
          <p:sp>
            <p:nvSpPr>
              <p:cNvPr id="2037" name="Google Shape;2037;p9"/>
              <p:cNvSpPr/>
              <p:nvPr/>
            </p:nvSpPr>
            <p:spPr>
              <a:xfrm>
                <a:off x="1037725" y="-494375"/>
                <a:ext cx="1221950" cy="5401950"/>
              </a:xfrm>
              <a:custGeom>
                <a:avLst/>
                <a:gdLst/>
                <a:ahLst/>
                <a:cxnLst/>
                <a:rect l="l" t="t" r="r" b="b"/>
                <a:pathLst>
                  <a:path w="48878" h="216078" extrusionOk="0">
                    <a:moveTo>
                      <a:pt x="0" y="1"/>
                    </a:moveTo>
                    <a:lnTo>
                      <a:pt x="48542" y="216077"/>
                    </a:lnTo>
                    <a:lnTo>
                      <a:pt x="48877" y="216077"/>
                    </a:lnTo>
                    <a:lnTo>
                      <a:pt x="59" y="128"/>
                    </a:lnTo>
                    <a:lnTo>
                      <a:pt x="0"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9"/>
              <p:cNvSpPr/>
              <p:nvPr/>
            </p:nvSpPr>
            <p:spPr>
              <a:xfrm>
                <a:off x="1234475" y="-494375"/>
                <a:ext cx="1131525" cy="5401950"/>
              </a:xfrm>
              <a:custGeom>
                <a:avLst/>
                <a:gdLst/>
                <a:ahLst/>
                <a:cxnLst/>
                <a:rect l="l" t="t" r="r" b="b"/>
                <a:pathLst>
                  <a:path w="45261" h="216078" extrusionOk="0">
                    <a:moveTo>
                      <a:pt x="1" y="1"/>
                    </a:moveTo>
                    <a:lnTo>
                      <a:pt x="44948" y="216077"/>
                    </a:lnTo>
                    <a:lnTo>
                      <a:pt x="45261" y="216077"/>
                    </a:lnTo>
                    <a:lnTo>
                      <a:pt x="63" y="128"/>
                    </a:lnTo>
                    <a:lnTo>
                      <a:pt x="1"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9"/>
              <p:cNvSpPr/>
              <p:nvPr/>
            </p:nvSpPr>
            <p:spPr>
              <a:xfrm>
                <a:off x="1431175" y="-494375"/>
                <a:ext cx="1041275" cy="5401950"/>
              </a:xfrm>
              <a:custGeom>
                <a:avLst/>
                <a:gdLst/>
                <a:ahLst/>
                <a:cxnLst/>
                <a:rect l="l" t="t" r="r" b="b"/>
                <a:pathLst>
                  <a:path w="41651" h="216078" extrusionOk="0">
                    <a:moveTo>
                      <a:pt x="0" y="1"/>
                    </a:moveTo>
                    <a:lnTo>
                      <a:pt x="41356" y="216077"/>
                    </a:lnTo>
                    <a:lnTo>
                      <a:pt x="41651" y="216077"/>
                    </a:lnTo>
                    <a:lnTo>
                      <a:pt x="70" y="125"/>
                    </a:lnTo>
                    <a:lnTo>
                      <a:pt x="0"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9"/>
              <p:cNvSpPr/>
              <p:nvPr/>
            </p:nvSpPr>
            <p:spPr>
              <a:xfrm>
                <a:off x="1627850" y="-494275"/>
                <a:ext cx="950975" cy="5401850"/>
              </a:xfrm>
              <a:custGeom>
                <a:avLst/>
                <a:gdLst/>
                <a:ahLst/>
                <a:cxnLst/>
                <a:rect l="l" t="t" r="r" b="b"/>
                <a:pathLst>
                  <a:path w="38039" h="216074" extrusionOk="0">
                    <a:moveTo>
                      <a:pt x="1" y="0"/>
                    </a:moveTo>
                    <a:lnTo>
                      <a:pt x="37761" y="216073"/>
                    </a:lnTo>
                    <a:lnTo>
                      <a:pt x="38039" y="216073"/>
                    </a:lnTo>
                    <a:lnTo>
                      <a:pt x="74" y="121"/>
                    </a:lnTo>
                    <a:lnTo>
                      <a:pt x="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9"/>
              <p:cNvSpPr/>
              <p:nvPr/>
            </p:nvSpPr>
            <p:spPr>
              <a:xfrm>
                <a:off x="1824625" y="-494275"/>
                <a:ext cx="860650" cy="5401850"/>
              </a:xfrm>
              <a:custGeom>
                <a:avLst/>
                <a:gdLst/>
                <a:ahLst/>
                <a:cxnLst/>
                <a:rect l="l" t="t" r="r" b="b"/>
                <a:pathLst>
                  <a:path w="34426" h="216074" extrusionOk="0">
                    <a:moveTo>
                      <a:pt x="1" y="0"/>
                    </a:moveTo>
                    <a:lnTo>
                      <a:pt x="34167" y="216073"/>
                    </a:lnTo>
                    <a:lnTo>
                      <a:pt x="34426" y="216073"/>
                    </a:lnTo>
                    <a:lnTo>
                      <a:pt x="78" y="117"/>
                    </a:lnTo>
                    <a:lnTo>
                      <a:pt x="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9"/>
              <p:cNvSpPr/>
              <p:nvPr/>
            </p:nvSpPr>
            <p:spPr>
              <a:xfrm>
                <a:off x="2021325" y="-494175"/>
                <a:ext cx="770300" cy="5401750"/>
              </a:xfrm>
              <a:custGeom>
                <a:avLst/>
                <a:gdLst/>
                <a:ahLst/>
                <a:cxnLst/>
                <a:rect l="l" t="t" r="r" b="b"/>
                <a:pathLst>
                  <a:path w="30812" h="216070" extrusionOk="0">
                    <a:moveTo>
                      <a:pt x="0" y="0"/>
                    </a:moveTo>
                    <a:lnTo>
                      <a:pt x="30574" y="216069"/>
                    </a:lnTo>
                    <a:lnTo>
                      <a:pt x="30811" y="216069"/>
                    </a:lnTo>
                    <a:lnTo>
                      <a:pt x="84" y="113"/>
                    </a:lnTo>
                    <a:lnTo>
                      <a:pt x="0"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9"/>
              <p:cNvSpPr/>
              <p:nvPr/>
            </p:nvSpPr>
            <p:spPr>
              <a:xfrm>
                <a:off x="2218000" y="-494175"/>
                <a:ext cx="680075" cy="5401750"/>
              </a:xfrm>
              <a:custGeom>
                <a:avLst/>
                <a:gdLst/>
                <a:ahLst/>
                <a:cxnLst/>
                <a:rect l="l" t="t" r="r" b="b"/>
                <a:pathLst>
                  <a:path w="27203" h="216070" extrusionOk="0">
                    <a:moveTo>
                      <a:pt x="1" y="0"/>
                    </a:moveTo>
                    <a:lnTo>
                      <a:pt x="26980" y="216069"/>
                    </a:lnTo>
                    <a:lnTo>
                      <a:pt x="27202" y="216069"/>
                    </a:lnTo>
                    <a:lnTo>
                      <a:pt x="93" y="110"/>
                    </a:lnTo>
                    <a:lnTo>
                      <a:pt x="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9"/>
              <p:cNvSpPr/>
              <p:nvPr/>
            </p:nvSpPr>
            <p:spPr>
              <a:xfrm>
                <a:off x="2414700" y="-494100"/>
                <a:ext cx="589825" cy="5401675"/>
              </a:xfrm>
              <a:custGeom>
                <a:avLst/>
                <a:gdLst/>
                <a:ahLst/>
                <a:cxnLst/>
                <a:rect l="l" t="t" r="r" b="b"/>
                <a:pathLst>
                  <a:path w="23593" h="216067" extrusionOk="0">
                    <a:moveTo>
                      <a:pt x="0" y="1"/>
                    </a:moveTo>
                    <a:lnTo>
                      <a:pt x="23389" y="216066"/>
                    </a:lnTo>
                    <a:lnTo>
                      <a:pt x="23592" y="216066"/>
                    </a:lnTo>
                    <a:lnTo>
                      <a:pt x="99" y="102"/>
                    </a:lnTo>
                    <a:lnTo>
                      <a:pt x="0"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9"/>
              <p:cNvSpPr/>
              <p:nvPr/>
            </p:nvSpPr>
            <p:spPr>
              <a:xfrm>
                <a:off x="2611375" y="-494000"/>
                <a:ext cx="499600" cy="5401575"/>
              </a:xfrm>
              <a:custGeom>
                <a:avLst/>
                <a:gdLst/>
                <a:ahLst/>
                <a:cxnLst/>
                <a:rect l="l" t="t" r="r" b="b"/>
                <a:pathLst>
                  <a:path w="19984" h="216063" extrusionOk="0">
                    <a:moveTo>
                      <a:pt x="1" y="0"/>
                    </a:moveTo>
                    <a:lnTo>
                      <a:pt x="19794" y="216062"/>
                    </a:lnTo>
                    <a:lnTo>
                      <a:pt x="19983" y="216062"/>
                    </a:lnTo>
                    <a:lnTo>
                      <a:pt x="110" y="95"/>
                    </a:lnTo>
                    <a:lnTo>
                      <a:pt x="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9"/>
              <p:cNvSpPr/>
              <p:nvPr/>
            </p:nvSpPr>
            <p:spPr>
              <a:xfrm>
                <a:off x="2808075" y="-493825"/>
                <a:ext cx="409350" cy="5401400"/>
              </a:xfrm>
              <a:custGeom>
                <a:avLst/>
                <a:gdLst/>
                <a:ahLst/>
                <a:cxnLst/>
                <a:rect l="l" t="t" r="r" b="b"/>
                <a:pathLst>
                  <a:path w="16374" h="216056" extrusionOk="0">
                    <a:moveTo>
                      <a:pt x="0" y="0"/>
                    </a:moveTo>
                    <a:lnTo>
                      <a:pt x="16199" y="216055"/>
                    </a:lnTo>
                    <a:lnTo>
                      <a:pt x="16374" y="216055"/>
                    </a:lnTo>
                    <a:lnTo>
                      <a:pt x="118" y="84"/>
                    </a:lnTo>
                    <a:lnTo>
                      <a:pt x="0"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9"/>
              <p:cNvSpPr/>
              <p:nvPr/>
            </p:nvSpPr>
            <p:spPr>
              <a:xfrm>
                <a:off x="3004750" y="-493625"/>
                <a:ext cx="319100" cy="5401200"/>
              </a:xfrm>
              <a:custGeom>
                <a:avLst/>
                <a:gdLst/>
                <a:ahLst/>
                <a:cxnLst/>
                <a:rect l="l" t="t" r="r" b="b"/>
                <a:pathLst>
                  <a:path w="12764" h="216048" extrusionOk="0">
                    <a:moveTo>
                      <a:pt x="1" y="0"/>
                    </a:moveTo>
                    <a:lnTo>
                      <a:pt x="12604" y="216047"/>
                    </a:lnTo>
                    <a:lnTo>
                      <a:pt x="12764" y="216047"/>
                    </a:lnTo>
                    <a:lnTo>
                      <a:pt x="125" y="69"/>
                    </a:lnTo>
                    <a:lnTo>
                      <a:pt x="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9"/>
              <p:cNvSpPr/>
              <p:nvPr/>
            </p:nvSpPr>
            <p:spPr>
              <a:xfrm>
                <a:off x="3201450" y="-493450"/>
                <a:ext cx="228950" cy="5401025"/>
              </a:xfrm>
              <a:custGeom>
                <a:avLst/>
                <a:gdLst/>
                <a:ahLst/>
                <a:cxnLst/>
                <a:rect l="l" t="t" r="r" b="b"/>
                <a:pathLst>
                  <a:path w="9158" h="216041" extrusionOk="0">
                    <a:moveTo>
                      <a:pt x="0" y="0"/>
                    </a:moveTo>
                    <a:lnTo>
                      <a:pt x="9004" y="216040"/>
                    </a:lnTo>
                    <a:lnTo>
                      <a:pt x="9157" y="216040"/>
                    </a:lnTo>
                    <a:lnTo>
                      <a:pt x="132" y="51"/>
                    </a:lnTo>
                    <a:lnTo>
                      <a:pt x="0"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9"/>
              <p:cNvSpPr/>
              <p:nvPr/>
            </p:nvSpPr>
            <p:spPr>
              <a:xfrm>
                <a:off x="3398125" y="-493200"/>
                <a:ext cx="138800" cy="5400775"/>
              </a:xfrm>
              <a:custGeom>
                <a:avLst/>
                <a:gdLst/>
                <a:ahLst/>
                <a:cxnLst/>
                <a:rect l="l" t="t" r="r" b="b"/>
                <a:pathLst>
                  <a:path w="5552" h="216031" extrusionOk="0">
                    <a:moveTo>
                      <a:pt x="1" y="1"/>
                    </a:moveTo>
                    <a:lnTo>
                      <a:pt x="5407" y="216030"/>
                    </a:lnTo>
                    <a:lnTo>
                      <a:pt x="5552" y="216030"/>
                    </a:lnTo>
                    <a:lnTo>
                      <a:pt x="140" y="34"/>
                    </a:lnTo>
                    <a:lnTo>
                      <a:pt x="1"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9"/>
              <p:cNvSpPr/>
              <p:nvPr/>
            </p:nvSpPr>
            <p:spPr>
              <a:xfrm>
                <a:off x="3594925" y="-492900"/>
                <a:ext cx="48650" cy="5400475"/>
              </a:xfrm>
              <a:custGeom>
                <a:avLst/>
                <a:gdLst/>
                <a:ahLst/>
                <a:cxnLst/>
                <a:rect l="l" t="t" r="r" b="b"/>
                <a:pathLst>
                  <a:path w="1946" h="216019" extrusionOk="0">
                    <a:moveTo>
                      <a:pt x="1" y="0"/>
                    </a:moveTo>
                    <a:lnTo>
                      <a:pt x="1803" y="216018"/>
                    </a:lnTo>
                    <a:lnTo>
                      <a:pt x="1946" y="216018"/>
                    </a:lnTo>
                    <a:lnTo>
                      <a:pt x="142" y="11"/>
                    </a:lnTo>
                    <a:lnTo>
                      <a:pt x="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9"/>
              <p:cNvSpPr/>
              <p:nvPr/>
            </p:nvSpPr>
            <p:spPr>
              <a:xfrm>
                <a:off x="3746625" y="-492900"/>
                <a:ext cx="48650" cy="5400475"/>
              </a:xfrm>
              <a:custGeom>
                <a:avLst/>
                <a:gdLst/>
                <a:ahLst/>
                <a:cxnLst/>
                <a:rect l="l" t="t" r="r" b="b"/>
                <a:pathLst>
                  <a:path w="1946" h="216019" extrusionOk="0">
                    <a:moveTo>
                      <a:pt x="1945" y="0"/>
                    </a:moveTo>
                    <a:lnTo>
                      <a:pt x="1804" y="11"/>
                    </a:lnTo>
                    <a:lnTo>
                      <a:pt x="0" y="216018"/>
                    </a:lnTo>
                    <a:lnTo>
                      <a:pt x="143" y="216018"/>
                    </a:lnTo>
                    <a:lnTo>
                      <a:pt x="1945"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9"/>
              <p:cNvSpPr/>
              <p:nvPr/>
            </p:nvSpPr>
            <p:spPr>
              <a:xfrm>
                <a:off x="3853250" y="-493200"/>
                <a:ext cx="138700" cy="5400775"/>
              </a:xfrm>
              <a:custGeom>
                <a:avLst/>
                <a:gdLst/>
                <a:ahLst/>
                <a:cxnLst/>
                <a:rect l="l" t="t" r="r" b="b"/>
                <a:pathLst>
                  <a:path w="5548" h="216031" extrusionOk="0">
                    <a:moveTo>
                      <a:pt x="5548" y="1"/>
                    </a:moveTo>
                    <a:lnTo>
                      <a:pt x="5413" y="34"/>
                    </a:lnTo>
                    <a:lnTo>
                      <a:pt x="0" y="216030"/>
                    </a:lnTo>
                    <a:lnTo>
                      <a:pt x="146" y="216030"/>
                    </a:lnTo>
                    <a:lnTo>
                      <a:pt x="554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9"/>
              <p:cNvSpPr/>
              <p:nvPr/>
            </p:nvSpPr>
            <p:spPr>
              <a:xfrm>
                <a:off x="3959775" y="-493450"/>
                <a:ext cx="228950" cy="5401025"/>
              </a:xfrm>
              <a:custGeom>
                <a:avLst/>
                <a:gdLst/>
                <a:ahLst/>
                <a:cxnLst/>
                <a:rect l="l" t="t" r="r" b="b"/>
                <a:pathLst>
                  <a:path w="9158" h="216041" extrusionOk="0">
                    <a:moveTo>
                      <a:pt x="9158" y="0"/>
                    </a:moveTo>
                    <a:lnTo>
                      <a:pt x="9027" y="51"/>
                    </a:lnTo>
                    <a:lnTo>
                      <a:pt x="1" y="216040"/>
                    </a:lnTo>
                    <a:lnTo>
                      <a:pt x="154" y="216040"/>
                    </a:lnTo>
                    <a:lnTo>
                      <a:pt x="9158"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9"/>
              <p:cNvSpPr/>
              <p:nvPr/>
            </p:nvSpPr>
            <p:spPr>
              <a:xfrm>
                <a:off x="4066325" y="-493625"/>
                <a:ext cx="319100" cy="5401200"/>
              </a:xfrm>
              <a:custGeom>
                <a:avLst/>
                <a:gdLst/>
                <a:ahLst/>
                <a:cxnLst/>
                <a:rect l="l" t="t" r="r" b="b"/>
                <a:pathLst>
                  <a:path w="12764" h="216048" extrusionOk="0">
                    <a:moveTo>
                      <a:pt x="12763" y="0"/>
                    </a:moveTo>
                    <a:lnTo>
                      <a:pt x="12640" y="69"/>
                    </a:lnTo>
                    <a:lnTo>
                      <a:pt x="1" y="216047"/>
                    </a:lnTo>
                    <a:lnTo>
                      <a:pt x="161" y="216047"/>
                    </a:lnTo>
                    <a:lnTo>
                      <a:pt x="12763"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9"/>
              <p:cNvSpPr/>
              <p:nvPr/>
            </p:nvSpPr>
            <p:spPr>
              <a:xfrm>
                <a:off x="4172775" y="-493825"/>
                <a:ext cx="409325" cy="5401400"/>
              </a:xfrm>
              <a:custGeom>
                <a:avLst/>
                <a:gdLst/>
                <a:ahLst/>
                <a:cxnLst/>
                <a:rect l="l" t="t" r="r" b="b"/>
                <a:pathLst>
                  <a:path w="16373" h="216056" extrusionOk="0">
                    <a:moveTo>
                      <a:pt x="16373" y="0"/>
                    </a:moveTo>
                    <a:lnTo>
                      <a:pt x="16257" y="84"/>
                    </a:lnTo>
                    <a:lnTo>
                      <a:pt x="1" y="216055"/>
                    </a:lnTo>
                    <a:lnTo>
                      <a:pt x="175" y="216055"/>
                    </a:lnTo>
                    <a:lnTo>
                      <a:pt x="16373"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9"/>
              <p:cNvSpPr/>
              <p:nvPr/>
            </p:nvSpPr>
            <p:spPr>
              <a:xfrm>
                <a:off x="4279225" y="-494000"/>
                <a:ext cx="499575" cy="5401575"/>
              </a:xfrm>
              <a:custGeom>
                <a:avLst/>
                <a:gdLst/>
                <a:ahLst/>
                <a:cxnLst/>
                <a:rect l="l" t="t" r="r" b="b"/>
                <a:pathLst>
                  <a:path w="19983" h="216063" extrusionOk="0">
                    <a:moveTo>
                      <a:pt x="19982" y="0"/>
                    </a:moveTo>
                    <a:lnTo>
                      <a:pt x="19873" y="95"/>
                    </a:lnTo>
                    <a:lnTo>
                      <a:pt x="1" y="216062"/>
                    </a:lnTo>
                    <a:lnTo>
                      <a:pt x="190" y="216062"/>
                    </a:lnTo>
                    <a:lnTo>
                      <a:pt x="19982"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9"/>
              <p:cNvSpPr/>
              <p:nvPr/>
            </p:nvSpPr>
            <p:spPr>
              <a:xfrm>
                <a:off x="4385675" y="-494100"/>
                <a:ext cx="589800" cy="5401675"/>
              </a:xfrm>
              <a:custGeom>
                <a:avLst/>
                <a:gdLst/>
                <a:ahLst/>
                <a:cxnLst/>
                <a:rect l="l" t="t" r="r" b="b"/>
                <a:pathLst>
                  <a:path w="23592" h="216067" extrusionOk="0">
                    <a:moveTo>
                      <a:pt x="23592" y="1"/>
                    </a:moveTo>
                    <a:lnTo>
                      <a:pt x="23490" y="102"/>
                    </a:lnTo>
                    <a:lnTo>
                      <a:pt x="1" y="216066"/>
                    </a:lnTo>
                    <a:lnTo>
                      <a:pt x="204" y="216066"/>
                    </a:lnTo>
                    <a:lnTo>
                      <a:pt x="23592"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9"/>
              <p:cNvSpPr/>
              <p:nvPr/>
            </p:nvSpPr>
            <p:spPr>
              <a:xfrm>
                <a:off x="4492125" y="-494175"/>
                <a:ext cx="680050" cy="5401750"/>
              </a:xfrm>
              <a:custGeom>
                <a:avLst/>
                <a:gdLst/>
                <a:ahLst/>
                <a:cxnLst/>
                <a:rect l="l" t="t" r="r" b="b"/>
                <a:pathLst>
                  <a:path w="27202" h="216070" extrusionOk="0">
                    <a:moveTo>
                      <a:pt x="27201" y="0"/>
                    </a:moveTo>
                    <a:lnTo>
                      <a:pt x="27110" y="110"/>
                    </a:lnTo>
                    <a:lnTo>
                      <a:pt x="1" y="216069"/>
                    </a:lnTo>
                    <a:lnTo>
                      <a:pt x="223" y="216069"/>
                    </a:lnTo>
                    <a:lnTo>
                      <a:pt x="2720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9"/>
              <p:cNvSpPr/>
              <p:nvPr/>
            </p:nvSpPr>
            <p:spPr>
              <a:xfrm>
                <a:off x="4598575" y="-494175"/>
                <a:ext cx="770275" cy="5401750"/>
              </a:xfrm>
              <a:custGeom>
                <a:avLst/>
                <a:gdLst/>
                <a:ahLst/>
                <a:cxnLst/>
                <a:rect l="l" t="t" r="r" b="b"/>
                <a:pathLst>
                  <a:path w="30811" h="216070" extrusionOk="0">
                    <a:moveTo>
                      <a:pt x="30811" y="0"/>
                    </a:moveTo>
                    <a:lnTo>
                      <a:pt x="30728" y="113"/>
                    </a:lnTo>
                    <a:lnTo>
                      <a:pt x="1" y="216069"/>
                    </a:lnTo>
                    <a:lnTo>
                      <a:pt x="237" y="216069"/>
                    </a:lnTo>
                    <a:lnTo>
                      <a:pt x="3081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9"/>
              <p:cNvSpPr/>
              <p:nvPr/>
            </p:nvSpPr>
            <p:spPr>
              <a:xfrm>
                <a:off x="4704925" y="-494275"/>
                <a:ext cx="860625" cy="5401850"/>
              </a:xfrm>
              <a:custGeom>
                <a:avLst/>
                <a:gdLst/>
                <a:ahLst/>
                <a:cxnLst/>
                <a:rect l="l" t="t" r="r" b="b"/>
                <a:pathLst>
                  <a:path w="34425" h="216074" extrusionOk="0">
                    <a:moveTo>
                      <a:pt x="34424" y="0"/>
                    </a:moveTo>
                    <a:lnTo>
                      <a:pt x="34348" y="117"/>
                    </a:lnTo>
                    <a:lnTo>
                      <a:pt x="1" y="216073"/>
                    </a:lnTo>
                    <a:lnTo>
                      <a:pt x="259" y="216073"/>
                    </a:lnTo>
                    <a:lnTo>
                      <a:pt x="34424"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9"/>
              <p:cNvSpPr/>
              <p:nvPr/>
            </p:nvSpPr>
            <p:spPr>
              <a:xfrm>
                <a:off x="4811375" y="-494275"/>
                <a:ext cx="950850" cy="5401850"/>
              </a:xfrm>
              <a:custGeom>
                <a:avLst/>
                <a:gdLst/>
                <a:ahLst/>
                <a:cxnLst/>
                <a:rect l="l" t="t" r="r" b="b"/>
                <a:pathLst>
                  <a:path w="38034" h="216074" extrusionOk="0">
                    <a:moveTo>
                      <a:pt x="38034" y="0"/>
                    </a:moveTo>
                    <a:lnTo>
                      <a:pt x="37961" y="121"/>
                    </a:lnTo>
                    <a:lnTo>
                      <a:pt x="1" y="216073"/>
                    </a:lnTo>
                    <a:lnTo>
                      <a:pt x="274" y="216073"/>
                    </a:lnTo>
                    <a:lnTo>
                      <a:pt x="38034"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9"/>
              <p:cNvSpPr/>
              <p:nvPr/>
            </p:nvSpPr>
            <p:spPr>
              <a:xfrm>
                <a:off x="4917750" y="-494375"/>
                <a:ext cx="1041275" cy="5401950"/>
              </a:xfrm>
              <a:custGeom>
                <a:avLst/>
                <a:gdLst/>
                <a:ahLst/>
                <a:cxnLst/>
                <a:rect l="l" t="t" r="r" b="b"/>
                <a:pathLst>
                  <a:path w="41651" h="216078" extrusionOk="0">
                    <a:moveTo>
                      <a:pt x="41651" y="1"/>
                    </a:moveTo>
                    <a:lnTo>
                      <a:pt x="41581" y="125"/>
                    </a:lnTo>
                    <a:lnTo>
                      <a:pt x="0" y="216077"/>
                    </a:lnTo>
                    <a:lnTo>
                      <a:pt x="295" y="216077"/>
                    </a:lnTo>
                    <a:lnTo>
                      <a:pt x="41651"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9"/>
              <p:cNvSpPr/>
              <p:nvPr/>
            </p:nvSpPr>
            <p:spPr>
              <a:xfrm>
                <a:off x="5024200" y="-494375"/>
                <a:ext cx="1131525" cy="5401950"/>
              </a:xfrm>
              <a:custGeom>
                <a:avLst/>
                <a:gdLst/>
                <a:ahLst/>
                <a:cxnLst/>
                <a:rect l="l" t="t" r="r" b="b"/>
                <a:pathLst>
                  <a:path w="45261" h="216078" extrusionOk="0">
                    <a:moveTo>
                      <a:pt x="45260" y="1"/>
                    </a:moveTo>
                    <a:lnTo>
                      <a:pt x="45198" y="128"/>
                    </a:lnTo>
                    <a:lnTo>
                      <a:pt x="0" y="216077"/>
                    </a:lnTo>
                    <a:lnTo>
                      <a:pt x="313" y="216077"/>
                    </a:lnTo>
                    <a:lnTo>
                      <a:pt x="45260"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9"/>
              <p:cNvSpPr/>
              <p:nvPr/>
            </p:nvSpPr>
            <p:spPr>
              <a:xfrm>
                <a:off x="5130525" y="-494375"/>
                <a:ext cx="1221975" cy="5401950"/>
              </a:xfrm>
              <a:custGeom>
                <a:avLst/>
                <a:gdLst/>
                <a:ahLst/>
                <a:cxnLst/>
                <a:rect l="l" t="t" r="r" b="b"/>
                <a:pathLst>
                  <a:path w="48879" h="216078" extrusionOk="0">
                    <a:moveTo>
                      <a:pt x="48878" y="1"/>
                    </a:moveTo>
                    <a:lnTo>
                      <a:pt x="48816" y="128"/>
                    </a:lnTo>
                    <a:lnTo>
                      <a:pt x="1" y="216077"/>
                    </a:lnTo>
                    <a:lnTo>
                      <a:pt x="337" y="216077"/>
                    </a:lnTo>
                    <a:lnTo>
                      <a:pt x="4887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065" name="Google Shape;2065;p9"/>
          <p:cNvSpPr txBox="1">
            <a:spLocks noGrp="1"/>
          </p:cNvSpPr>
          <p:nvPr>
            <p:ph type="title"/>
          </p:nvPr>
        </p:nvSpPr>
        <p:spPr>
          <a:xfrm>
            <a:off x="2241475" y="1472325"/>
            <a:ext cx="4661100" cy="692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066" name="Google Shape;2066;p9"/>
          <p:cNvSpPr txBox="1">
            <a:spLocks noGrp="1"/>
          </p:cNvSpPr>
          <p:nvPr>
            <p:ph type="subTitle" idx="1"/>
          </p:nvPr>
        </p:nvSpPr>
        <p:spPr>
          <a:xfrm>
            <a:off x="2241550" y="2225050"/>
            <a:ext cx="4661100" cy="1185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2067" name="Google Shape;2067;p9"/>
          <p:cNvGrpSpPr/>
          <p:nvPr/>
        </p:nvGrpSpPr>
        <p:grpSpPr>
          <a:xfrm>
            <a:off x="7791301" y="6350"/>
            <a:ext cx="2140442" cy="5143438"/>
            <a:chOff x="9819750" y="-943275"/>
            <a:chExt cx="1915041" cy="4601805"/>
          </a:xfrm>
        </p:grpSpPr>
        <p:sp>
          <p:nvSpPr>
            <p:cNvPr id="2068" name="Google Shape;2068;p9"/>
            <p:cNvSpPr/>
            <p:nvPr/>
          </p:nvSpPr>
          <p:spPr>
            <a:xfrm>
              <a:off x="9819750" y="-943275"/>
              <a:ext cx="1885472" cy="4601805"/>
            </a:xfrm>
            <a:custGeom>
              <a:avLst/>
              <a:gdLst/>
              <a:ahLst/>
              <a:cxnLst/>
              <a:rect l="l" t="t" r="r" b="b"/>
              <a:pathLst>
                <a:path w="20022" h="48867" extrusionOk="0">
                  <a:moveTo>
                    <a:pt x="8" y="0"/>
                  </a:moveTo>
                  <a:lnTo>
                    <a:pt x="8" y="24419"/>
                  </a:lnTo>
                  <a:cubicBezTo>
                    <a:pt x="8" y="31215"/>
                    <a:pt x="0" y="48866"/>
                    <a:pt x="0" y="48866"/>
                  </a:cubicBezTo>
                  <a:lnTo>
                    <a:pt x="20022" y="48866"/>
                  </a:lnTo>
                  <a:lnTo>
                    <a:pt x="200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9"/>
            <p:cNvSpPr/>
            <p:nvPr/>
          </p:nvSpPr>
          <p:spPr>
            <a:xfrm>
              <a:off x="9959311" y="-809176"/>
              <a:ext cx="1637899" cy="4344250"/>
            </a:xfrm>
            <a:custGeom>
              <a:avLst/>
              <a:gdLst/>
              <a:ahLst/>
              <a:cxnLst/>
              <a:rect l="l" t="t" r="r" b="b"/>
              <a:pathLst>
                <a:path w="17393" h="46132" extrusionOk="0">
                  <a:moveTo>
                    <a:pt x="1" y="0"/>
                  </a:moveTo>
                  <a:lnTo>
                    <a:pt x="1" y="19167"/>
                  </a:lnTo>
                  <a:cubicBezTo>
                    <a:pt x="1" y="31991"/>
                    <a:pt x="1567" y="46131"/>
                    <a:pt x="1567" y="46131"/>
                  </a:cubicBezTo>
                  <a:lnTo>
                    <a:pt x="17393" y="46131"/>
                  </a:lnTo>
                  <a:lnTo>
                    <a:pt x="173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9"/>
            <p:cNvSpPr/>
            <p:nvPr/>
          </p:nvSpPr>
          <p:spPr>
            <a:xfrm>
              <a:off x="9849225" y="-943275"/>
              <a:ext cx="1885566" cy="4601805"/>
            </a:xfrm>
            <a:custGeom>
              <a:avLst/>
              <a:gdLst/>
              <a:ahLst/>
              <a:cxnLst/>
              <a:rect l="l" t="t" r="r" b="b"/>
              <a:pathLst>
                <a:path w="20023" h="48867" extrusionOk="0">
                  <a:moveTo>
                    <a:pt x="5500" y="2335"/>
                  </a:moveTo>
                  <a:cubicBezTo>
                    <a:pt x="5471" y="4113"/>
                    <a:pt x="5446" y="5894"/>
                    <a:pt x="5475" y="7675"/>
                  </a:cubicBezTo>
                  <a:cubicBezTo>
                    <a:pt x="5154" y="7671"/>
                    <a:pt x="4834" y="7671"/>
                    <a:pt x="4510" y="7671"/>
                  </a:cubicBezTo>
                  <a:cubicBezTo>
                    <a:pt x="3745" y="7668"/>
                    <a:pt x="2980" y="7668"/>
                    <a:pt x="2215" y="7664"/>
                  </a:cubicBezTo>
                  <a:lnTo>
                    <a:pt x="2215" y="2335"/>
                  </a:lnTo>
                  <a:close/>
                  <a:moveTo>
                    <a:pt x="10669" y="2335"/>
                  </a:moveTo>
                  <a:cubicBezTo>
                    <a:pt x="10669" y="4703"/>
                    <a:pt x="10669" y="7070"/>
                    <a:pt x="10666" y="9438"/>
                  </a:cubicBezTo>
                  <a:cubicBezTo>
                    <a:pt x="10355" y="9438"/>
                    <a:pt x="10042" y="9438"/>
                    <a:pt x="9729" y="9434"/>
                  </a:cubicBezTo>
                  <a:cubicBezTo>
                    <a:pt x="9729" y="8851"/>
                    <a:pt x="9726" y="8268"/>
                    <a:pt x="9726" y="7686"/>
                  </a:cubicBezTo>
                  <a:cubicBezTo>
                    <a:pt x="8447" y="7682"/>
                    <a:pt x="7169" y="7678"/>
                    <a:pt x="5890" y="7675"/>
                  </a:cubicBezTo>
                  <a:cubicBezTo>
                    <a:pt x="5872" y="5894"/>
                    <a:pt x="5894" y="4113"/>
                    <a:pt x="5923" y="2335"/>
                  </a:cubicBezTo>
                  <a:close/>
                  <a:moveTo>
                    <a:pt x="11980" y="2335"/>
                  </a:moveTo>
                  <a:lnTo>
                    <a:pt x="11980" y="9445"/>
                  </a:lnTo>
                  <a:cubicBezTo>
                    <a:pt x="11678" y="9445"/>
                    <a:pt x="11379" y="9441"/>
                    <a:pt x="11077" y="9441"/>
                  </a:cubicBezTo>
                  <a:cubicBezTo>
                    <a:pt x="11081" y="7070"/>
                    <a:pt x="11081" y="4703"/>
                    <a:pt x="11084" y="2335"/>
                  </a:cubicBezTo>
                  <a:close/>
                  <a:moveTo>
                    <a:pt x="13273" y="2335"/>
                  </a:moveTo>
                  <a:cubicBezTo>
                    <a:pt x="13273" y="4706"/>
                    <a:pt x="13270" y="7078"/>
                    <a:pt x="13270" y="9448"/>
                  </a:cubicBezTo>
                  <a:cubicBezTo>
                    <a:pt x="12978" y="9448"/>
                    <a:pt x="12687" y="9448"/>
                    <a:pt x="12396" y="9445"/>
                  </a:cubicBezTo>
                  <a:lnTo>
                    <a:pt x="12396" y="2335"/>
                  </a:lnTo>
                  <a:close/>
                  <a:moveTo>
                    <a:pt x="17812" y="2335"/>
                  </a:moveTo>
                  <a:lnTo>
                    <a:pt x="17812" y="7718"/>
                  </a:lnTo>
                  <a:cubicBezTo>
                    <a:pt x="16748" y="7718"/>
                    <a:pt x="15684" y="7718"/>
                    <a:pt x="14621" y="7715"/>
                  </a:cubicBezTo>
                  <a:lnTo>
                    <a:pt x="14621" y="9456"/>
                  </a:lnTo>
                  <a:cubicBezTo>
                    <a:pt x="14311" y="9456"/>
                    <a:pt x="14001" y="9452"/>
                    <a:pt x="13689" y="9452"/>
                  </a:cubicBezTo>
                  <a:lnTo>
                    <a:pt x="13689" y="2335"/>
                  </a:lnTo>
                  <a:close/>
                  <a:moveTo>
                    <a:pt x="15036" y="8152"/>
                  </a:moveTo>
                  <a:cubicBezTo>
                    <a:pt x="15961" y="8156"/>
                    <a:pt x="16886" y="8156"/>
                    <a:pt x="17812" y="8156"/>
                  </a:cubicBezTo>
                  <a:lnTo>
                    <a:pt x="17812" y="9463"/>
                  </a:lnTo>
                  <a:cubicBezTo>
                    <a:pt x="16886" y="9463"/>
                    <a:pt x="15961" y="9460"/>
                    <a:pt x="15036" y="9456"/>
                  </a:cubicBezTo>
                  <a:lnTo>
                    <a:pt x="15036" y="8152"/>
                  </a:lnTo>
                  <a:close/>
                  <a:moveTo>
                    <a:pt x="9729" y="9886"/>
                  </a:moveTo>
                  <a:cubicBezTo>
                    <a:pt x="10042" y="9886"/>
                    <a:pt x="10355" y="9886"/>
                    <a:pt x="10666" y="9889"/>
                  </a:cubicBezTo>
                  <a:cubicBezTo>
                    <a:pt x="10666" y="11310"/>
                    <a:pt x="10661" y="12730"/>
                    <a:pt x="10661" y="14151"/>
                  </a:cubicBezTo>
                  <a:cubicBezTo>
                    <a:pt x="10352" y="14151"/>
                    <a:pt x="10039" y="14151"/>
                    <a:pt x="9729" y="14147"/>
                  </a:cubicBezTo>
                  <a:cubicBezTo>
                    <a:pt x="9736" y="12727"/>
                    <a:pt x="9733" y="11306"/>
                    <a:pt x="9729" y="9886"/>
                  </a:cubicBezTo>
                  <a:close/>
                  <a:moveTo>
                    <a:pt x="11077" y="9889"/>
                  </a:moveTo>
                  <a:cubicBezTo>
                    <a:pt x="11809" y="9893"/>
                    <a:pt x="12541" y="9897"/>
                    <a:pt x="13270" y="9897"/>
                  </a:cubicBezTo>
                  <a:cubicBezTo>
                    <a:pt x="13270" y="11317"/>
                    <a:pt x="13273" y="12738"/>
                    <a:pt x="13273" y="14158"/>
                  </a:cubicBezTo>
                  <a:cubicBezTo>
                    <a:pt x="12541" y="14158"/>
                    <a:pt x="11809" y="14155"/>
                    <a:pt x="11077" y="14151"/>
                  </a:cubicBezTo>
                  <a:lnTo>
                    <a:pt x="11077" y="9889"/>
                  </a:lnTo>
                  <a:close/>
                  <a:moveTo>
                    <a:pt x="13689" y="9897"/>
                  </a:moveTo>
                  <a:cubicBezTo>
                    <a:pt x="14001" y="9900"/>
                    <a:pt x="14311" y="9900"/>
                    <a:pt x="14621" y="9900"/>
                  </a:cubicBezTo>
                  <a:cubicBezTo>
                    <a:pt x="14617" y="11321"/>
                    <a:pt x="14617" y="12741"/>
                    <a:pt x="14617" y="14162"/>
                  </a:cubicBezTo>
                  <a:lnTo>
                    <a:pt x="13689" y="14162"/>
                  </a:lnTo>
                  <a:lnTo>
                    <a:pt x="13689" y="9897"/>
                  </a:lnTo>
                  <a:close/>
                  <a:moveTo>
                    <a:pt x="15032" y="9900"/>
                  </a:moveTo>
                  <a:cubicBezTo>
                    <a:pt x="15961" y="9904"/>
                    <a:pt x="16886" y="9904"/>
                    <a:pt x="17812" y="9904"/>
                  </a:cubicBezTo>
                  <a:lnTo>
                    <a:pt x="17812" y="14169"/>
                  </a:lnTo>
                  <a:cubicBezTo>
                    <a:pt x="16886" y="14165"/>
                    <a:pt x="15958" y="14165"/>
                    <a:pt x="15029" y="14162"/>
                  </a:cubicBezTo>
                  <a:cubicBezTo>
                    <a:pt x="15032" y="12741"/>
                    <a:pt x="15032" y="11321"/>
                    <a:pt x="15032" y="9900"/>
                  </a:cubicBezTo>
                  <a:close/>
                  <a:moveTo>
                    <a:pt x="2215" y="8101"/>
                  </a:moveTo>
                  <a:cubicBezTo>
                    <a:pt x="4579" y="8108"/>
                    <a:pt x="6946" y="8115"/>
                    <a:pt x="9311" y="8123"/>
                  </a:cubicBezTo>
                  <a:cubicBezTo>
                    <a:pt x="9314" y="8560"/>
                    <a:pt x="9314" y="8997"/>
                    <a:pt x="9318" y="9434"/>
                  </a:cubicBezTo>
                  <a:cubicBezTo>
                    <a:pt x="7427" y="9427"/>
                    <a:pt x="5537" y="9420"/>
                    <a:pt x="3646" y="9413"/>
                  </a:cubicBezTo>
                  <a:lnTo>
                    <a:pt x="3646" y="9413"/>
                  </a:lnTo>
                  <a:cubicBezTo>
                    <a:pt x="3705" y="11514"/>
                    <a:pt x="3716" y="13616"/>
                    <a:pt x="3708" y="15717"/>
                  </a:cubicBezTo>
                  <a:cubicBezTo>
                    <a:pt x="3209" y="15717"/>
                    <a:pt x="2714" y="15714"/>
                    <a:pt x="2215" y="15710"/>
                  </a:cubicBezTo>
                  <a:lnTo>
                    <a:pt x="2215" y="8101"/>
                  </a:lnTo>
                  <a:close/>
                  <a:moveTo>
                    <a:pt x="4058" y="9850"/>
                  </a:moveTo>
                  <a:cubicBezTo>
                    <a:pt x="5810" y="9867"/>
                    <a:pt x="7566" y="9875"/>
                    <a:pt x="9318" y="9882"/>
                  </a:cubicBezTo>
                  <a:cubicBezTo>
                    <a:pt x="9325" y="11306"/>
                    <a:pt x="9328" y="12727"/>
                    <a:pt x="9318" y="14147"/>
                  </a:cubicBezTo>
                  <a:cubicBezTo>
                    <a:pt x="8826" y="14147"/>
                    <a:pt x="8334" y="14144"/>
                    <a:pt x="7842" y="14144"/>
                  </a:cubicBezTo>
                  <a:cubicBezTo>
                    <a:pt x="7839" y="14675"/>
                    <a:pt x="7842" y="15207"/>
                    <a:pt x="7842" y="15739"/>
                  </a:cubicBezTo>
                  <a:cubicBezTo>
                    <a:pt x="6568" y="15732"/>
                    <a:pt x="5293" y="15724"/>
                    <a:pt x="4018" y="15721"/>
                  </a:cubicBezTo>
                  <a:cubicBezTo>
                    <a:pt x="4025" y="13765"/>
                    <a:pt x="4039" y="11809"/>
                    <a:pt x="4058" y="9850"/>
                  </a:cubicBezTo>
                  <a:close/>
                  <a:moveTo>
                    <a:pt x="8254" y="14581"/>
                  </a:moveTo>
                  <a:cubicBezTo>
                    <a:pt x="8607" y="14584"/>
                    <a:pt x="8961" y="14584"/>
                    <a:pt x="9314" y="14588"/>
                  </a:cubicBezTo>
                  <a:cubicBezTo>
                    <a:pt x="9311" y="14974"/>
                    <a:pt x="9311" y="15360"/>
                    <a:pt x="9303" y="15746"/>
                  </a:cubicBezTo>
                  <a:cubicBezTo>
                    <a:pt x="8950" y="15742"/>
                    <a:pt x="8593" y="15742"/>
                    <a:pt x="8235" y="15739"/>
                  </a:cubicBezTo>
                  <a:cubicBezTo>
                    <a:pt x="8240" y="15353"/>
                    <a:pt x="8247" y="14967"/>
                    <a:pt x="8254" y="14581"/>
                  </a:cubicBezTo>
                  <a:close/>
                  <a:moveTo>
                    <a:pt x="15029" y="14603"/>
                  </a:moveTo>
                  <a:cubicBezTo>
                    <a:pt x="15958" y="14606"/>
                    <a:pt x="16886" y="14606"/>
                    <a:pt x="17812" y="14606"/>
                  </a:cubicBezTo>
                  <a:lnTo>
                    <a:pt x="17812" y="15761"/>
                  </a:lnTo>
                  <a:cubicBezTo>
                    <a:pt x="16886" y="15757"/>
                    <a:pt x="15958" y="15757"/>
                    <a:pt x="15029" y="15757"/>
                  </a:cubicBezTo>
                  <a:lnTo>
                    <a:pt x="15029" y="14603"/>
                  </a:lnTo>
                  <a:close/>
                  <a:moveTo>
                    <a:pt x="2215" y="16151"/>
                  </a:moveTo>
                  <a:cubicBezTo>
                    <a:pt x="2714" y="16151"/>
                    <a:pt x="3209" y="16154"/>
                    <a:pt x="3708" y="16158"/>
                  </a:cubicBezTo>
                  <a:cubicBezTo>
                    <a:pt x="3705" y="16522"/>
                    <a:pt x="3705" y="16887"/>
                    <a:pt x="3701" y="17250"/>
                  </a:cubicBezTo>
                  <a:cubicBezTo>
                    <a:pt x="3206" y="17254"/>
                    <a:pt x="2711" y="17254"/>
                    <a:pt x="2215" y="17254"/>
                  </a:cubicBezTo>
                  <a:lnTo>
                    <a:pt x="2215" y="16151"/>
                  </a:lnTo>
                  <a:close/>
                  <a:moveTo>
                    <a:pt x="4018" y="16158"/>
                  </a:moveTo>
                  <a:cubicBezTo>
                    <a:pt x="5293" y="16166"/>
                    <a:pt x="6568" y="16169"/>
                    <a:pt x="7842" y="16176"/>
                  </a:cubicBezTo>
                  <a:cubicBezTo>
                    <a:pt x="7842" y="16541"/>
                    <a:pt x="7842" y="16901"/>
                    <a:pt x="7846" y="17265"/>
                  </a:cubicBezTo>
                  <a:cubicBezTo>
                    <a:pt x="6568" y="17258"/>
                    <a:pt x="5293" y="17254"/>
                    <a:pt x="4014" y="17250"/>
                  </a:cubicBezTo>
                  <a:cubicBezTo>
                    <a:pt x="4018" y="16887"/>
                    <a:pt x="4018" y="16522"/>
                    <a:pt x="4018" y="16158"/>
                  </a:cubicBezTo>
                  <a:close/>
                  <a:moveTo>
                    <a:pt x="9726" y="14588"/>
                  </a:moveTo>
                  <a:cubicBezTo>
                    <a:pt x="10039" y="14592"/>
                    <a:pt x="10348" y="14592"/>
                    <a:pt x="10658" y="14592"/>
                  </a:cubicBezTo>
                  <a:cubicBezTo>
                    <a:pt x="10658" y="15492"/>
                    <a:pt x="10658" y="16388"/>
                    <a:pt x="10654" y="17284"/>
                  </a:cubicBezTo>
                  <a:cubicBezTo>
                    <a:pt x="9846" y="17276"/>
                    <a:pt x="9037" y="17272"/>
                    <a:pt x="8228" y="17265"/>
                  </a:cubicBezTo>
                  <a:cubicBezTo>
                    <a:pt x="8228" y="16904"/>
                    <a:pt x="8232" y="16541"/>
                    <a:pt x="8232" y="16180"/>
                  </a:cubicBezTo>
                  <a:cubicBezTo>
                    <a:pt x="8728" y="16180"/>
                    <a:pt x="9223" y="16183"/>
                    <a:pt x="9718" y="16183"/>
                  </a:cubicBezTo>
                  <a:cubicBezTo>
                    <a:pt x="9722" y="15652"/>
                    <a:pt x="9726" y="15120"/>
                    <a:pt x="9726" y="14588"/>
                  </a:cubicBezTo>
                  <a:close/>
                  <a:moveTo>
                    <a:pt x="14617" y="14603"/>
                  </a:moveTo>
                  <a:cubicBezTo>
                    <a:pt x="14613" y="15134"/>
                    <a:pt x="14613" y="15663"/>
                    <a:pt x="14613" y="16194"/>
                  </a:cubicBezTo>
                  <a:cubicBezTo>
                    <a:pt x="15681" y="16194"/>
                    <a:pt x="16748" y="16194"/>
                    <a:pt x="17812" y="16198"/>
                  </a:cubicBezTo>
                  <a:lnTo>
                    <a:pt x="17812" y="17294"/>
                  </a:lnTo>
                  <a:lnTo>
                    <a:pt x="13689" y="17294"/>
                  </a:lnTo>
                  <a:lnTo>
                    <a:pt x="13689" y="14603"/>
                  </a:lnTo>
                  <a:close/>
                  <a:moveTo>
                    <a:pt x="11077" y="14596"/>
                  </a:moveTo>
                  <a:cubicBezTo>
                    <a:pt x="11375" y="14596"/>
                    <a:pt x="11678" y="14596"/>
                    <a:pt x="11977" y="14599"/>
                  </a:cubicBezTo>
                  <a:cubicBezTo>
                    <a:pt x="11977" y="15798"/>
                    <a:pt x="11980" y="17000"/>
                    <a:pt x="11980" y="18202"/>
                  </a:cubicBezTo>
                  <a:cubicBezTo>
                    <a:pt x="10731" y="18198"/>
                    <a:pt x="9481" y="18194"/>
                    <a:pt x="8228" y="18187"/>
                  </a:cubicBezTo>
                  <a:lnTo>
                    <a:pt x="8228" y="17702"/>
                  </a:lnTo>
                  <a:cubicBezTo>
                    <a:pt x="9175" y="17709"/>
                    <a:pt x="10126" y="17717"/>
                    <a:pt x="11073" y="17724"/>
                  </a:cubicBezTo>
                  <a:cubicBezTo>
                    <a:pt x="11073" y="16682"/>
                    <a:pt x="11077" y="15637"/>
                    <a:pt x="11077" y="14596"/>
                  </a:cubicBezTo>
                  <a:close/>
                  <a:moveTo>
                    <a:pt x="13273" y="14599"/>
                  </a:moveTo>
                  <a:cubicBezTo>
                    <a:pt x="13273" y="15645"/>
                    <a:pt x="13273" y="16690"/>
                    <a:pt x="13277" y="17731"/>
                  </a:cubicBezTo>
                  <a:lnTo>
                    <a:pt x="17812" y="17731"/>
                  </a:lnTo>
                  <a:lnTo>
                    <a:pt x="17812" y="18212"/>
                  </a:lnTo>
                  <a:cubicBezTo>
                    <a:pt x="16009" y="18212"/>
                    <a:pt x="14202" y="18208"/>
                    <a:pt x="12396" y="18202"/>
                  </a:cubicBezTo>
                  <a:cubicBezTo>
                    <a:pt x="12396" y="17000"/>
                    <a:pt x="12392" y="15801"/>
                    <a:pt x="12392" y="14599"/>
                  </a:cubicBezTo>
                  <a:close/>
                  <a:moveTo>
                    <a:pt x="3698" y="17691"/>
                  </a:moveTo>
                  <a:cubicBezTo>
                    <a:pt x="3694" y="18154"/>
                    <a:pt x="3690" y="18613"/>
                    <a:pt x="3686" y="19076"/>
                  </a:cubicBezTo>
                  <a:cubicBezTo>
                    <a:pt x="3195" y="19079"/>
                    <a:pt x="2706" y="19083"/>
                    <a:pt x="2215" y="19083"/>
                  </a:cubicBezTo>
                  <a:lnTo>
                    <a:pt x="2215" y="17691"/>
                  </a:lnTo>
                  <a:close/>
                  <a:moveTo>
                    <a:pt x="4014" y="17691"/>
                  </a:moveTo>
                  <a:cubicBezTo>
                    <a:pt x="5293" y="17691"/>
                    <a:pt x="6571" y="17695"/>
                    <a:pt x="7846" y="17702"/>
                  </a:cubicBezTo>
                  <a:cubicBezTo>
                    <a:pt x="7850" y="18161"/>
                    <a:pt x="7850" y="18620"/>
                    <a:pt x="7853" y="19083"/>
                  </a:cubicBezTo>
                  <a:cubicBezTo>
                    <a:pt x="6917" y="19078"/>
                    <a:pt x="5981" y="19074"/>
                    <a:pt x="5046" y="19074"/>
                  </a:cubicBezTo>
                  <a:cubicBezTo>
                    <a:pt x="4703" y="19074"/>
                    <a:pt x="4360" y="19075"/>
                    <a:pt x="4018" y="19076"/>
                  </a:cubicBezTo>
                  <a:cubicBezTo>
                    <a:pt x="4014" y="18613"/>
                    <a:pt x="4014" y="18150"/>
                    <a:pt x="4014" y="17691"/>
                  </a:cubicBezTo>
                  <a:close/>
                  <a:moveTo>
                    <a:pt x="3683" y="19513"/>
                  </a:moveTo>
                  <a:lnTo>
                    <a:pt x="3683" y="19513"/>
                  </a:lnTo>
                  <a:cubicBezTo>
                    <a:pt x="3679" y="19837"/>
                    <a:pt x="3679" y="20157"/>
                    <a:pt x="3676" y="20481"/>
                  </a:cubicBezTo>
                  <a:lnTo>
                    <a:pt x="2215" y="20481"/>
                  </a:lnTo>
                  <a:lnTo>
                    <a:pt x="2215" y="19523"/>
                  </a:lnTo>
                  <a:cubicBezTo>
                    <a:pt x="2703" y="19520"/>
                    <a:pt x="3195" y="19516"/>
                    <a:pt x="3683" y="19513"/>
                  </a:cubicBezTo>
                  <a:close/>
                  <a:moveTo>
                    <a:pt x="5607" y="19510"/>
                  </a:moveTo>
                  <a:cubicBezTo>
                    <a:pt x="6356" y="19510"/>
                    <a:pt x="7106" y="19512"/>
                    <a:pt x="7857" y="19516"/>
                  </a:cubicBezTo>
                  <a:cubicBezTo>
                    <a:pt x="7857" y="19841"/>
                    <a:pt x="7860" y="20165"/>
                    <a:pt x="7860" y="20488"/>
                  </a:cubicBezTo>
                  <a:cubicBezTo>
                    <a:pt x="6582" y="20485"/>
                    <a:pt x="5300" y="20481"/>
                    <a:pt x="4022" y="20481"/>
                  </a:cubicBezTo>
                  <a:cubicBezTo>
                    <a:pt x="4018" y="20157"/>
                    <a:pt x="4018" y="19833"/>
                    <a:pt x="4018" y="19513"/>
                  </a:cubicBezTo>
                  <a:cubicBezTo>
                    <a:pt x="4547" y="19511"/>
                    <a:pt x="5077" y="19510"/>
                    <a:pt x="5607" y="19510"/>
                  </a:cubicBezTo>
                  <a:close/>
                  <a:moveTo>
                    <a:pt x="8250" y="20925"/>
                  </a:moveTo>
                  <a:cubicBezTo>
                    <a:pt x="8604" y="20930"/>
                    <a:pt x="8957" y="20930"/>
                    <a:pt x="9311" y="20930"/>
                  </a:cubicBezTo>
                  <a:cubicBezTo>
                    <a:pt x="9325" y="21680"/>
                    <a:pt x="9336" y="22426"/>
                    <a:pt x="9347" y="23176"/>
                  </a:cubicBezTo>
                  <a:cubicBezTo>
                    <a:pt x="8990" y="23176"/>
                    <a:pt x="8633" y="23173"/>
                    <a:pt x="8279" y="23173"/>
                  </a:cubicBezTo>
                  <a:cubicBezTo>
                    <a:pt x="8269" y="22423"/>
                    <a:pt x="8262" y="21676"/>
                    <a:pt x="8250" y="20925"/>
                  </a:cubicBezTo>
                  <a:close/>
                  <a:moveTo>
                    <a:pt x="8240" y="19520"/>
                  </a:moveTo>
                  <a:lnTo>
                    <a:pt x="8240" y="19520"/>
                  </a:lnTo>
                  <a:cubicBezTo>
                    <a:pt x="9044" y="19523"/>
                    <a:pt x="9849" y="19531"/>
                    <a:pt x="10658" y="19538"/>
                  </a:cubicBezTo>
                  <a:cubicBezTo>
                    <a:pt x="10666" y="20751"/>
                    <a:pt x="10669" y="21967"/>
                    <a:pt x="10673" y="23181"/>
                  </a:cubicBezTo>
                  <a:cubicBezTo>
                    <a:pt x="10367" y="23181"/>
                    <a:pt x="10061" y="23176"/>
                    <a:pt x="9755" y="23176"/>
                  </a:cubicBezTo>
                  <a:cubicBezTo>
                    <a:pt x="9743" y="22285"/>
                    <a:pt x="9736" y="21392"/>
                    <a:pt x="9722" y="20496"/>
                  </a:cubicBezTo>
                  <a:cubicBezTo>
                    <a:pt x="9230" y="20493"/>
                    <a:pt x="8738" y="20493"/>
                    <a:pt x="8247" y="20493"/>
                  </a:cubicBezTo>
                  <a:cubicBezTo>
                    <a:pt x="8243" y="20168"/>
                    <a:pt x="8240" y="19844"/>
                    <a:pt x="8240" y="19520"/>
                  </a:cubicBezTo>
                  <a:close/>
                  <a:moveTo>
                    <a:pt x="8232" y="18624"/>
                  </a:moveTo>
                  <a:lnTo>
                    <a:pt x="8232" y="18624"/>
                  </a:lnTo>
                  <a:cubicBezTo>
                    <a:pt x="9481" y="18627"/>
                    <a:pt x="10731" y="18631"/>
                    <a:pt x="11984" y="18635"/>
                  </a:cubicBezTo>
                  <a:cubicBezTo>
                    <a:pt x="11984" y="20154"/>
                    <a:pt x="11987" y="21668"/>
                    <a:pt x="11984" y="23184"/>
                  </a:cubicBezTo>
                  <a:cubicBezTo>
                    <a:pt x="11685" y="23184"/>
                    <a:pt x="11387" y="23184"/>
                    <a:pt x="11088" y="23181"/>
                  </a:cubicBezTo>
                  <a:cubicBezTo>
                    <a:pt x="11084" y="21821"/>
                    <a:pt x="11081" y="20463"/>
                    <a:pt x="11077" y="19108"/>
                  </a:cubicBezTo>
                  <a:cubicBezTo>
                    <a:pt x="10130" y="19098"/>
                    <a:pt x="9183" y="19090"/>
                    <a:pt x="8235" y="19083"/>
                  </a:cubicBezTo>
                  <a:cubicBezTo>
                    <a:pt x="8232" y="18930"/>
                    <a:pt x="8232" y="18777"/>
                    <a:pt x="8232" y="18624"/>
                  </a:cubicBezTo>
                  <a:close/>
                  <a:moveTo>
                    <a:pt x="12396" y="18639"/>
                  </a:moveTo>
                  <a:lnTo>
                    <a:pt x="12396" y="18639"/>
                  </a:lnTo>
                  <a:cubicBezTo>
                    <a:pt x="14202" y="18646"/>
                    <a:pt x="16009" y="18649"/>
                    <a:pt x="17812" y="18649"/>
                  </a:cubicBezTo>
                  <a:lnTo>
                    <a:pt x="17812" y="19116"/>
                  </a:lnTo>
                  <a:lnTo>
                    <a:pt x="13277" y="19116"/>
                  </a:lnTo>
                  <a:cubicBezTo>
                    <a:pt x="13280" y="20474"/>
                    <a:pt x="13280" y="21833"/>
                    <a:pt x="13280" y="23188"/>
                  </a:cubicBezTo>
                  <a:cubicBezTo>
                    <a:pt x="12986" y="23188"/>
                    <a:pt x="12690" y="23188"/>
                    <a:pt x="12399" y="23184"/>
                  </a:cubicBezTo>
                  <a:cubicBezTo>
                    <a:pt x="12399" y="21668"/>
                    <a:pt x="12399" y="20154"/>
                    <a:pt x="12396" y="18639"/>
                  </a:cubicBezTo>
                  <a:close/>
                  <a:moveTo>
                    <a:pt x="17812" y="19553"/>
                  </a:moveTo>
                  <a:lnTo>
                    <a:pt x="17812" y="20515"/>
                  </a:lnTo>
                  <a:lnTo>
                    <a:pt x="14628" y="20515"/>
                  </a:lnTo>
                  <a:cubicBezTo>
                    <a:pt x="14625" y="21406"/>
                    <a:pt x="14625" y="22299"/>
                    <a:pt x="14625" y="23191"/>
                  </a:cubicBezTo>
                  <a:lnTo>
                    <a:pt x="13692" y="23191"/>
                  </a:lnTo>
                  <a:lnTo>
                    <a:pt x="13692" y="19553"/>
                  </a:lnTo>
                  <a:close/>
                  <a:moveTo>
                    <a:pt x="15040" y="20952"/>
                  </a:moveTo>
                  <a:cubicBezTo>
                    <a:pt x="15965" y="20952"/>
                    <a:pt x="16890" y="20952"/>
                    <a:pt x="17812" y="20955"/>
                  </a:cubicBezTo>
                  <a:lnTo>
                    <a:pt x="17812" y="23198"/>
                  </a:lnTo>
                  <a:cubicBezTo>
                    <a:pt x="16890" y="23198"/>
                    <a:pt x="15965" y="23195"/>
                    <a:pt x="15040" y="23195"/>
                  </a:cubicBezTo>
                  <a:lnTo>
                    <a:pt x="15040" y="20952"/>
                  </a:lnTo>
                  <a:close/>
                  <a:moveTo>
                    <a:pt x="4022" y="20918"/>
                  </a:moveTo>
                  <a:cubicBezTo>
                    <a:pt x="5304" y="20918"/>
                    <a:pt x="6582" y="20922"/>
                    <a:pt x="7864" y="20925"/>
                  </a:cubicBezTo>
                  <a:cubicBezTo>
                    <a:pt x="7868" y="21818"/>
                    <a:pt x="7868" y="22714"/>
                    <a:pt x="7864" y="23606"/>
                  </a:cubicBezTo>
                  <a:cubicBezTo>
                    <a:pt x="8360" y="23610"/>
                    <a:pt x="8859" y="23610"/>
                    <a:pt x="9354" y="23613"/>
                  </a:cubicBezTo>
                  <a:cubicBezTo>
                    <a:pt x="9368" y="24736"/>
                    <a:pt x="9383" y="25854"/>
                    <a:pt x="9390" y="26979"/>
                  </a:cubicBezTo>
                  <a:cubicBezTo>
                    <a:pt x="8421" y="26975"/>
                    <a:pt x="7453" y="26972"/>
                    <a:pt x="6485" y="26972"/>
                  </a:cubicBezTo>
                  <a:cubicBezTo>
                    <a:pt x="5689" y="26972"/>
                    <a:pt x="4892" y="26974"/>
                    <a:pt x="4095" y="26979"/>
                  </a:cubicBezTo>
                  <a:cubicBezTo>
                    <a:pt x="4054" y="24958"/>
                    <a:pt x="4032" y="22936"/>
                    <a:pt x="4022" y="20918"/>
                  </a:cubicBezTo>
                  <a:close/>
                  <a:moveTo>
                    <a:pt x="9758" y="23613"/>
                  </a:moveTo>
                  <a:lnTo>
                    <a:pt x="9758" y="23613"/>
                  </a:lnTo>
                  <a:cubicBezTo>
                    <a:pt x="10064" y="23618"/>
                    <a:pt x="10370" y="23618"/>
                    <a:pt x="10676" y="23618"/>
                  </a:cubicBezTo>
                  <a:cubicBezTo>
                    <a:pt x="10680" y="24739"/>
                    <a:pt x="10683" y="25861"/>
                    <a:pt x="10688" y="26983"/>
                  </a:cubicBezTo>
                  <a:cubicBezTo>
                    <a:pt x="10385" y="26983"/>
                    <a:pt x="10086" y="26979"/>
                    <a:pt x="9784" y="26979"/>
                  </a:cubicBezTo>
                  <a:cubicBezTo>
                    <a:pt x="9777" y="25857"/>
                    <a:pt x="9770" y="24736"/>
                    <a:pt x="9758" y="23613"/>
                  </a:cubicBezTo>
                  <a:close/>
                  <a:moveTo>
                    <a:pt x="11088" y="23621"/>
                  </a:moveTo>
                  <a:cubicBezTo>
                    <a:pt x="11820" y="23621"/>
                    <a:pt x="12549" y="23628"/>
                    <a:pt x="13280" y="23628"/>
                  </a:cubicBezTo>
                  <a:cubicBezTo>
                    <a:pt x="13280" y="24750"/>
                    <a:pt x="13284" y="25876"/>
                    <a:pt x="13284" y="26997"/>
                  </a:cubicBezTo>
                  <a:cubicBezTo>
                    <a:pt x="12552" y="26994"/>
                    <a:pt x="11824" y="26990"/>
                    <a:pt x="11095" y="26987"/>
                  </a:cubicBezTo>
                  <a:cubicBezTo>
                    <a:pt x="11091" y="25864"/>
                    <a:pt x="11091" y="24743"/>
                    <a:pt x="11088" y="23621"/>
                  </a:cubicBezTo>
                  <a:close/>
                  <a:moveTo>
                    <a:pt x="14625" y="23632"/>
                  </a:moveTo>
                  <a:cubicBezTo>
                    <a:pt x="14621" y="24758"/>
                    <a:pt x="14621" y="25879"/>
                    <a:pt x="14621" y="27005"/>
                  </a:cubicBezTo>
                  <a:cubicBezTo>
                    <a:pt x="14311" y="27005"/>
                    <a:pt x="14005" y="27001"/>
                    <a:pt x="13696" y="27001"/>
                  </a:cubicBezTo>
                  <a:cubicBezTo>
                    <a:pt x="13696" y="25876"/>
                    <a:pt x="13696" y="24754"/>
                    <a:pt x="13692" y="23632"/>
                  </a:cubicBezTo>
                  <a:close/>
                  <a:moveTo>
                    <a:pt x="15040" y="23632"/>
                  </a:moveTo>
                  <a:cubicBezTo>
                    <a:pt x="15965" y="23635"/>
                    <a:pt x="16890" y="23635"/>
                    <a:pt x="17812" y="23640"/>
                  </a:cubicBezTo>
                  <a:lnTo>
                    <a:pt x="17812" y="27023"/>
                  </a:lnTo>
                  <a:cubicBezTo>
                    <a:pt x="16886" y="27019"/>
                    <a:pt x="15961" y="27012"/>
                    <a:pt x="15036" y="27009"/>
                  </a:cubicBezTo>
                  <a:cubicBezTo>
                    <a:pt x="15036" y="25883"/>
                    <a:pt x="15036" y="24758"/>
                    <a:pt x="15040" y="23632"/>
                  </a:cubicBezTo>
                  <a:close/>
                  <a:moveTo>
                    <a:pt x="3672" y="20918"/>
                  </a:moveTo>
                  <a:cubicBezTo>
                    <a:pt x="3657" y="23085"/>
                    <a:pt x="3654" y="25253"/>
                    <a:pt x="3694" y="27416"/>
                  </a:cubicBezTo>
                  <a:cubicBezTo>
                    <a:pt x="4741" y="27410"/>
                    <a:pt x="5786" y="27408"/>
                    <a:pt x="6832" y="27408"/>
                  </a:cubicBezTo>
                  <a:cubicBezTo>
                    <a:pt x="7685" y="27408"/>
                    <a:pt x="8539" y="27409"/>
                    <a:pt x="9394" y="27413"/>
                  </a:cubicBezTo>
                  <a:cubicBezTo>
                    <a:pt x="9398" y="27752"/>
                    <a:pt x="9398" y="28094"/>
                    <a:pt x="9402" y="28433"/>
                  </a:cubicBezTo>
                  <a:cubicBezTo>
                    <a:pt x="8268" y="28426"/>
                    <a:pt x="7135" y="28421"/>
                    <a:pt x="6003" y="28421"/>
                  </a:cubicBezTo>
                  <a:cubicBezTo>
                    <a:pt x="4767" y="28421"/>
                    <a:pt x="3531" y="28427"/>
                    <a:pt x="2296" y="28440"/>
                  </a:cubicBezTo>
                  <a:cubicBezTo>
                    <a:pt x="2244" y="26892"/>
                    <a:pt x="2215" y="25508"/>
                    <a:pt x="2215" y="24419"/>
                  </a:cubicBezTo>
                  <a:lnTo>
                    <a:pt x="2215" y="20918"/>
                  </a:lnTo>
                  <a:close/>
                  <a:moveTo>
                    <a:pt x="15036" y="27446"/>
                  </a:moveTo>
                  <a:cubicBezTo>
                    <a:pt x="15961" y="27449"/>
                    <a:pt x="16886" y="27456"/>
                    <a:pt x="17812" y="27460"/>
                  </a:cubicBezTo>
                  <a:lnTo>
                    <a:pt x="17812" y="28483"/>
                  </a:lnTo>
                  <a:cubicBezTo>
                    <a:pt x="16886" y="28483"/>
                    <a:pt x="15961" y="28480"/>
                    <a:pt x="15036" y="28480"/>
                  </a:cubicBezTo>
                  <a:lnTo>
                    <a:pt x="15036" y="27446"/>
                  </a:lnTo>
                  <a:close/>
                  <a:moveTo>
                    <a:pt x="5325" y="28863"/>
                  </a:moveTo>
                  <a:cubicBezTo>
                    <a:pt x="5424" y="34759"/>
                    <a:pt x="5635" y="40646"/>
                    <a:pt x="5853" y="46535"/>
                  </a:cubicBezTo>
                  <a:lnTo>
                    <a:pt x="2247" y="46535"/>
                  </a:lnTo>
                  <a:cubicBezTo>
                    <a:pt x="2022" y="42732"/>
                    <a:pt x="2503" y="34734"/>
                    <a:pt x="2306" y="28877"/>
                  </a:cubicBezTo>
                  <a:cubicBezTo>
                    <a:pt x="3315" y="28866"/>
                    <a:pt x="4320" y="28863"/>
                    <a:pt x="5325" y="28863"/>
                  </a:cubicBezTo>
                  <a:close/>
                  <a:moveTo>
                    <a:pt x="5744" y="28863"/>
                  </a:moveTo>
                  <a:cubicBezTo>
                    <a:pt x="6964" y="28863"/>
                    <a:pt x="8185" y="28866"/>
                    <a:pt x="9402" y="28866"/>
                  </a:cubicBezTo>
                  <a:cubicBezTo>
                    <a:pt x="9434" y="34752"/>
                    <a:pt x="9398" y="40653"/>
                    <a:pt x="9423" y="46535"/>
                  </a:cubicBezTo>
                  <a:lnTo>
                    <a:pt x="6269" y="46535"/>
                  </a:lnTo>
                  <a:cubicBezTo>
                    <a:pt x="6040" y="40646"/>
                    <a:pt x="5792" y="34759"/>
                    <a:pt x="5744" y="28863"/>
                  </a:cubicBezTo>
                  <a:close/>
                  <a:moveTo>
                    <a:pt x="9787" y="27413"/>
                  </a:moveTo>
                  <a:lnTo>
                    <a:pt x="9787" y="27413"/>
                  </a:lnTo>
                  <a:cubicBezTo>
                    <a:pt x="10086" y="27416"/>
                    <a:pt x="10389" y="27416"/>
                    <a:pt x="10688" y="27416"/>
                  </a:cubicBezTo>
                  <a:cubicBezTo>
                    <a:pt x="10705" y="33791"/>
                    <a:pt x="10709" y="40161"/>
                    <a:pt x="10745" y="46535"/>
                  </a:cubicBezTo>
                  <a:lnTo>
                    <a:pt x="9835" y="46535"/>
                  </a:lnTo>
                  <a:cubicBezTo>
                    <a:pt x="9798" y="40161"/>
                    <a:pt x="9824" y="33787"/>
                    <a:pt x="9787" y="27413"/>
                  </a:cubicBezTo>
                  <a:close/>
                  <a:moveTo>
                    <a:pt x="11095" y="27420"/>
                  </a:moveTo>
                  <a:lnTo>
                    <a:pt x="11095" y="27420"/>
                  </a:lnTo>
                  <a:cubicBezTo>
                    <a:pt x="11824" y="27424"/>
                    <a:pt x="12552" y="27427"/>
                    <a:pt x="13284" y="27434"/>
                  </a:cubicBezTo>
                  <a:cubicBezTo>
                    <a:pt x="13280" y="33802"/>
                    <a:pt x="13273" y="40168"/>
                    <a:pt x="13277" y="46535"/>
                  </a:cubicBezTo>
                  <a:lnTo>
                    <a:pt x="11160" y="46535"/>
                  </a:lnTo>
                  <a:cubicBezTo>
                    <a:pt x="11125" y="40161"/>
                    <a:pt x="11110" y="33791"/>
                    <a:pt x="11095" y="27420"/>
                  </a:cubicBezTo>
                  <a:close/>
                  <a:moveTo>
                    <a:pt x="13696" y="27434"/>
                  </a:moveTo>
                  <a:cubicBezTo>
                    <a:pt x="14005" y="27438"/>
                    <a:pt x="14311" y="27438"/>
                    <a:pt x="14621" y="27442"/>
                  </a:cubicBezTo>
                  <a:cubicBezTo>
                    <a:pt x="14613" y="33805"/>
                    <a:pt x="14617" y="40168"/>
                    <a:pt x="14621" y="46535"/>
                  </a:cubicBezTo>
                  <a:lnTo>
                    <a:pt x="13692" y="46535"/>
                  </a:lnTo>
                  <a:cubicBezTo>
                    <a:pt x="13692" y="40168"/>
                    <a:pt x="13696" y="33802"/>
                    <a:pt x="13696" y="27434"/>
                  </a:cubicBezTo>
                  <a:close/>
                  <a:moveTo>
                    <a:pt x="15032" y="28917"/>
                  </a:moveTo>
                  <a:lnTo>
                    <a:pt x="15032" y="28917"/>
                  </a:lnTo>
                  <a:cubicBezTo>
                    <a:pt x="15961" y="28921"/>
                    <a:pt x="16886" y="28921"/>
                    <a:pt x="17812" y="28921"/>
                  </a:cubicBezTo>
                  <a:lnTo>
                    <a:pt x="17812" y="46535"/>
                  </a:lnTo>
                  <a:lnTo>
                    <a:pt x="15036" y="46535"/>
                  </a:lnTo>
                  <a:cubicBezTo>
                    <a:pt x="15032" y="40664"/>
                    <a:pt x="15029" y="34789"/>
                    <a:pt x="15032" y="28917"/>
                  </a:cubicBezTo>
                  <a:close/>
                  <a:moveTo>
                    <a:pt x="8" y="0"/>
                  </a:moveTo>
                  <a:lnTo>
                    <a:pt x="8" y="24419"/>
                  </a:lnTo>
                  <a:cubicBezTo>
                    <a:pt x="8" y="31215"/>
                    <a:pt x="1" y="48866"/>
                    <a:pt x="1" y="48866"/>
                  </a:cubicBezTo>
                  <a:lnTo>
                    <a:pt x="20023" y="48866"/>
                  </a:lnTo>
                  <a:lnTo>
                    <a:pt x="200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9"/>
            <p:cNvSpPr/>
            <p:nvPr/>
          </p:nvSpPr>
          <p:spPr>
            <a:xfrm>
              <a:off x="10016001" y="2270290"/>
              <a:ext cx="1617652" cy="1242479"/>
            </a:xfrm>
            <a:custGeom>
              <a:avLst/>
              <a:gdLst/>
              <a:ahLst/>
              <a:cxnLst/>
              <a:rect l="l" t="t" r="r" b="b"/>
              <a:pathLst>
                <a:path w="17178" h="13194" extrusionOk="0">
                  <a:moveTo>
                    <a:pt x="0" y="0"/>
                  </a:moveTo>
                  <a:lnTo>
                    <a:pt x="192" y="13193"/>
                  </a:lnTo>
                  <a:lnTo>
                    <a:pt x="17177" y="13193"/>
                  </a:lnTo>
                  <a:lnTo>
                    <a:pt x="17177" y="106"/>
                  </a:lnTo>
                  <a:cubicBezTo>
                    <a:pt x="17177" y="106"/>
                    <a:pt x="11368" y="208"/>
                    <a:pt x="8497" y="208"/>
                  </a:cubicBezTo>
                  <a:cubicBezTo>
                    <a:pt x="5624" y="208"/>
                    <a:pt x="0" y="0"/>
                    <a:pt x="0" y="0"/>
                  </a:cubicBezTo>
                  <a:close/>
                </a:path>
              </a:pathLst>
            </a:custGeom>
            <a:solidFill>
              <a:srgbClr val="D99E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9"/>
            <p:cNvSpPr/>
            <p:nvPr/>
          </p:nvSpPr>
          <p:spPr>
            <a:xfrm>
              <a:off x="9959322" y="2226755"/>
              <a:ext cx="1731027" cy="1329559"/>
            </a:xfrm>
            <a:custGeom>
              <a:avLst/>
              <a:gdLst/>
              <a:ahLst/>
              <a:cxnLst/>
              <a:rect l="l" t="t" r="r" b="b"/>
              <a:pathLst>
                <a:path w="17178" h="13194" extrusionOk="0">
                  <a:moveTo>
                    <a:pt x="0" y="0"/>
                  </a:moveTo>
                  <a:lnTo>
                    <a:pt x="192" y="13193"/>
                  </a:lnTo>
                  <a:lnTo>
                    <a:pt x="17177" y="13193"/>
                  </a:lnTo>
                  <a:lnTo>
                    <a:pt x="17177" y="106"/>
                  </a:lnTo>
                  <a:cubicBezTo>
                    <a:pt x="17177" y="106"/>
                    <a:pt x="11368" y="208"/>
                    <a:pt x="8497" y="208"/>
                  </a:cubicBezTo>
                  <a:cubicBezTo>
                    <a:pt x="5624" y="208"/>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9"/>
            <p:cNvSpPr/>
            <p:nvPr/>
          </p:nvSpPr>
          <p:spPr>
            <a:xfrm>
              <a:off x="10056683" y="2500066"/>
              <a:ext cx="1469900" cy="67049"/>
            </a:xfrm>
            <a:custGeom>
              <a:avLst/>
              <a:gdLst/>
              <a:ahLst/>
              <a:cxnLst/>
              <a:rect l="l" t="t" r="r" b="b"/>
              <a:pathLst>
                <a:path w="15609" h="712" extrusionOk="0">
                  <a:moveTo>
                    <a:pt x="15609" y="1"/>
                  </a:moveTo>
                  <a:cubicBezTo>
                    <a:pt x="15609" y="1"/>
                    <a:pt x="11635" y="216"/>
                    <a:pt x="8029" y="216"/>
                  </a:cubicBezTo>
                  <a:cubicBezTo>
                    <a:pt x="4423" y="216"/>
                    <a:pt x="1" y="1"/>
                    <a:pt x="1" y="1"/>
                  </a:cubicBezTo>
                  <a:lnTo>
                    <a:pt x="1" y="1"/>
                  </a:lnTo>
                  <a:lnTo>
                    <a:pt x="27" y="504"/>
                  </a:lnTo>
                  <a:cubicBezTo>
                    <a:pt x="759" y="540"/>
                    <a:pt x="4765" y="712"/>
                    <a:pt x="8029" y="712"/>
                  </a:cubicBezTo>
                  <a:cubicBezTo>
                    <a:pt x="11333" y="712"/>
                    <a:pt x="14945" y="537"/>
                    <a:pt x="15609" y="504"/>
                  </a:cubicBezTo>
                  <a:lnTo>
                    <a:pt x="156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9"/>
            <p:cNvSpPr/>
            <p:nvPr/>
          </p:nvSpPr>
          <p:spPr>
            <a:xfrm>
              <a:off x="10050185" y="2547433"/>
              <a:ext cx="1476397" cy="891507"/>
            </a:xfrm>
            <a:custGeom>
              <a:avLst/>
              <a:gdLst/>
              <a:ahLst/>
              <a:cxnLst/>
              <a:rect l="l" t="t" r="r" b="b"/>
              <a:pathLst>
                <a:path w="15678" h="9467" extrusionOk="0">
                  <a:moveTo>
                    <a:pt x="113" y="1"/>
                  </a:moveTo>
                  <a:lnTo>
                    <a:pt x="1" y="9467"/>
                  </a:lnTo>
                  <a:lnTo>
                    <a:pt x="15678" y="9467"/>
                  </a:lnTo>
                  <a:lnTo>
                    <a:pt x="15678" y="1"/>
                  </a:lnTo>
                  <a:cubicBezTo>
                    <a:pt x="15014" y="34"/>
                    <a:pt x="11402" y="209"/>
                    <a:pt x="8098" y="209"/>
                  </a:cubicBezTo>
                  <a:cubicBezTo>
                    <a:pt x="4834" y="209"/>
                    <a:pt x="843" y="37"/>
                    <a:pt x="1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9"/>
            <p:cNvSpPr/>
            <p:nvPr/>
          </p:nvSpPr>
          <p:spPr>
            <a:xfrm>
              <a:off x="9897535" y="1255510"/>
              <a:ext cx="145304" cy="112816"/>
            </a:xfrm>
            <a:custGeom>
              <a:avLst/>
              <a:gdLst/>
              <a:ahLst/>
              <a:cxnLst/>
              <a:rect l="l" t="t" r="r" b="b"/>
              <a:pathLst>
                <a:path w="1543" h="1198" extrusionOk="0">
                  <a:moveTo>
                    <a:pt x="678" y="1"/>
                  </a:moveTo>
                  <a:cubicBezTo>
                    <a:pt x="429" y="1"/>
                    <a:pt x="183" y="217"/>
                    <a:pt x="107" y="535"/>
                  </a:cubicBezTo>
                  <a:cubicBezTo>
                    <a:pt x="0" y="971"/>
                    <a:pt x="369" y="1198"/>
                    <a:pt x="671" y="1198"/>
                  </a:cubicBezTo>
                  <a:cubicBezTo>
                    <a:pt x="679" y="1198"/>
                    <a:pt x="686" y="1197"/>
                    <a:pt x="693" y="1197"/>
                  </a:cubicBezTo>
                  <a:cubicBezTo>
                    <a:pt x="999" y="1182"/>
                    <a:pt x="1542" y="636"/>
                    <a:pt x="984" y="126"/>
                  </a:cubicBezTo>
                  <a:cubicBezTo>
                    <a:pt x="890" y="40"/>
                    <a:pt x="784" y="1"/>
                    <a:pt x="6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9"/>
            <p:cNvSpPr/>
            <p:nvPr/>
          </p:nvSpPr>
          <p:spPr>
            <a:xfrm>
              <a:off x="9897535" y="1232909"/>
              <a:ext cx="145304" cy="112816"/>
            </a:xfrm>
            <a:custGeom>
              <a:avLst/>
              <a:gdLst/>
              <a:ahLst/>
              <a:cxnLst/>
              <a:rect l="l" t="t" r="r" b="b"/>
              <a:pathLst>
                <a:path w="1543" h="1198" extrusionOk="0">
                  <a:moveTo>
                    <a:pt x="678" y="0"/>
                  </a:moveTo>
                  <a:cubicBezTo>
                    <a:pt x="429" y="0"/>
                    <a:pt x="183" y="217"/>
                    <a:pt x="107" y="534"/>
                  </a:cubicBezTo>
                  <a:cubicBezTo>
                    <a:pt x="0" y="971"/>
                    <a:pt x="369" y="1197"/>
                    <a:pt x="671" y="1197"/>
                  </a:cubicBezTo>
                  <a:cubicBezTo>
                    <a:pt x="679" y="1197"/>
                    <a:pt x="686" y="1197"/>
                    <a:pt x="693" y="1197"/>
                  </a:cubicBezTo>
                  <a:cubicBezTo>
                    <a:pt x="999" y="1182"/>
                    <a:pt x="1542" y="636"/>
                    <a:pt x="984" y="126"/>
                  </a:cubicBezTo>
                  <a:cubicBezTo>
                    <a:pt x="890" y="39"/>
                    <a:pt x="784" y="0"/>
                    <a:pt x="6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7" name="Google Shape;2077;p9"/>
          <p:cNvGrpSpPr/>
          <p:nvPr/>
        </p:nvGrpSpPr>
        <p:grpSpPr>
          <a:xfrm flipH="1">
            <a:off x="-787699" y="13075"/>
            <a:ext cx="2140442" cy="5143438"/>
            <a:chOff x="9819750" y="-943275"/>
            <a:chExt cx="1915041" cy="4601805"/>
          </a:xfrm>
        </p:grpSpPr>
        <p:sp>
          <p:nvSpPr>
            <p:cNvPr id="2078" name="Google Shape;2078;p9"/>
            <p:cNvSpPr/>
            <p:nvPr/>
          </p:nvSpPr>
          <p:spPr>
            <a:xfrm>
              <a:off x="9819750" y="-943275"/>
              <a:ext cx="1885472" cy="4601805"/>
            </a:xfrm>
            <a:custGeom>
              <a:avLst/>
              <a:gdLst/>
              <a:ahLst/>
              <a:cxnLst/>
              <a:rect l="l" t="t" r="r" b="b"/>
              <a:pathLst>
                <a:path w="20022" h="48867" extrusionOk="0">
                  <a:moveTo>
                    <a:pt x="8" y="0"/>
                  </a:moveTo>
                  <a:lnTo>
                    <a:pt x="8" y="24419"/>
                  </a:lnTo>
                  <a:cubicBezTo>
                    <a:pt x="8" y="31215"/>
                    <a:pt x="0" y="48866"/>
                    <a:pt x="0" y="48866"/>
                  </a:cubicBezTo>
                  <a:lnTo>
                    <a:pt x="20022" y="48866"/>
                  </a:lnTo>
                  <a:lnTo>
                    <a:pt x="200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9"/>
            <p:cNvSpPr/>
            <p:nvPr/>
          </p:nvSpPr>
          <p:spPr>
            <a:xfrm>
              <a:off x="9959311" y="-809176"/>
              <a:ext cx="1637899" cy="4344250"/>
            </a:xfrm>
            <a:custGeom>
              <a:avLst/>
              <a:gdLst/>
              <a:ahLst/>
              <a:cxnLst/>
              <a:rect l="l" t="t" r="r" b="b"/>
              <a:pathLst>
                <a:path w="17393" h="46132" extrusionOk="0">
                  <a:moveTo>
                    <a:pt x="1" y="0"/>
                  </a:moveTo>
                  <a:lnTo>
                    <a:pt x="1" y="19167"/>
                  </a:lnTo>
                  <a:cubicBezTo>
                    <a:pt x="1" y="31991"/>
                    <a:pt x="1567" y="46131"/>
                    <a:pt x="1567" y="46131"/>
                  </a:cubicBezTo>
                  <a:lnTo>
                    <a:pt x="17393" y="46131"/>
                  </a:lnTo>
                  <a:lnTo>
                    <a:pt x="173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9"/>
            <p:cNvSpPr/>
            <p:nvPr/>
          </p:nvSpPr>
          <p:spPr>
            <a:xfrm>
              <a:off x="9849225" y="-943275"/>
              <a:ext cx="1885566" cy="4601805"/>
            </a:xfrm>
            <a:custGeom>
              <a:avLst/>
              <a:gdLst/>
              <a:ahLst/>
              <a:cxnLst/>
              <a:rect l="l" t="t" r="r" b="b"/>
              <a:pathLst>
                <a:path w="20023" h="48867" extrusionOk="0">
                  <a:moveTo>
                    <a:pt x="5500" y="2335"/>
                  </a:moveTo>
                  <a:cubicBezTo>
                    <a:pt x="5471" y="4113"/>
                    <a:pt x="5446" y="5894"/>
                    <a:pt x="5475" y="7675"/>
                  </a:cubicBezTo>
                  <a:cubicBezTo>
                    <a:pt x="5154" y="7671"/>
                    <a:pt x="4834" y="7671"/>
                    <a:pt x="4510" y="7671"/>
                  </a:cubicBezTo>
                  <a:cubicBezTo>
                    <a:pt x="3745" y="7668"/>
                    <a:pt x="2980" y="7668"/>
                    <a:pt x="2215" y="7664"/>
                  </a:cubicBezTo>
                  <a:lnTo>
                    <a:pt x="2215" y="2335"/>
                  </a:lnTo>
                  <a:close/>
                  <a:moveTo>
                    <a:pt x="10669" y="2335"/>
                  </a:moveTo>
                  <a:cubicBezTo>
                    <a:pt x="10669" y="4703"/>
                    <a:pt x="10669" y="7070"/>
                    <a:pt x="10666" y="9438"/>
                  </a:cubicBezTo>
                  <a:cubicBezTo>
                    <a:pt x="10355" y="9438"/>
                    <a:pt x="10042" y="9438"/>
                    <a:pt x="9729" y="9434"/>
                  </a:cubicBezTo>
                  <a:cubicBezTo>
                    <a:pt x="9729" y="8851"/>
                    <a:pt x="9726" y="8268"/>
                    <a:pt x="9726" y="7686"/>
                  </a:cubicBezTo>
                  <a:cubicBezTo>
                    <a:pt x="8447" y="7682"/>
                    <a:pt x="7169" y="7678"/>
                    <a:pt x="5890" y="7675"/>
                  </a:cubicBezTo>
                  <a:cubicBezTo>
                    <a:pt x="5872" y="5894"/>
                    <a:pt x="5894" y="4113"/>
                    <a:pt x="5923" y="2335"/>
                  </a:cubicBezTo>
                  <a:close/>
                  <a:moveTo>
                    <a:pt x="11980" y="2335"/>
                  </a:moveTo>
                  <a:lnTo>
                    <a:pt x="11980" y="9445"/>
                  </a:lnTo>
                  <a:cubicBezTo>
                    <a:pt x="11678" y="9445"/>
                    <a:pt x="11379" y="9441"/>
                    <a:pt x="11077" y="9441"/>
                  </a:cubicBezTo>
                  <a:cubicBezTo>
                    <a:pt x="11081" y="7070"/>
                    <a:pt x="11081" y="4703"/>
                    <a:pt x="11084" y="2335"/>
                  </a:cubicBezTo>
                  <a:close/>
                  <a:moveTo>
                    <a:pt x="13273" y="2335"/>
                  </a:moveTo>
                  <a:cubicBezTo>
                    <a:pt x="13273" y="4706"/>
                    <a:pt x="13270" y="7078"/>
                    <a:pt x="13270" y="9448"/>
                  </a:cubicBezTo>
                  <a:cubicBezTo>
                    <a:pt x="12978" y="9448"/>
                    <a:pt x="12687" y="9448"/>
                    <a:pt x="12396" y="9445"/>
                  </a:cubicBezTo>
                  <a:lnTo>
                    <a:pt x="12396" y="2335"/>
                  </a:lnTo>
                  <a:close/>
                  <a:moveTo>
                    <a:pt x="17812" y="2335"/>
                  </a:moveTo>
                  <a:lnTo>
                    <a:pt x="17812" y="7718"/>
                  </a:lnTo>
                  <a:cubicBezTo>
                    <a:pt x="16748" y="7718"/>
                    <a:pt x="15684" y="7718"/>
                    <a:pt x="14621" y="7715"/>
                  </a:cubicBezTo>
                  <a:lnTo>
                    <a:pt x="14621" y="9456"/>
                  </a:lnTo>
                  <a:cubicBezTo>
                    <a:pt x="14311" y="9456"/>
                    <a:pt x="14001" y="9452"/>
                    <a:pt x="13689" y="9452"/>
                  </a:cubicBezTo>
                  <a:lnTo>
                    <a:pt x="13689" y="2335"/>
                  </a:lnTo>
                  <a:close/>
                  <a:moveTo>
                    <a:pt x="15036" y="8152"/>
                  </a:moveTo>
                  <a:cubicBezTo>
                    <a:pt x="15961" y="8156"/>
                    <a:pt x="16886" y="8156"/>
                    <a:pt x="17812" y="8156"/>
                  </a:cubicBezTo>
                  <a:lnTo>
                    <a:pt x="17812" y="9463"/>
                  </a:lnTo>
                  <a:cubicBezTo>
                    <a:pt x="16886" y="9463"/>
                    <a:pt x="15961" y="9460"/>
                    <a:pt x="15036" y="9456"/>
                  </a:cubicBezTo>
                  <a:lnTo>
                    <a:pt x="15036" y="8152"/>
                  </a:lnTo>
                  <a:close/>
                  <a:moveTo>
                    <a:pt x="9729" y="9886"/>
                  </a:moveTo>
                  <a:cubicBezTo>
                    <a:pt x="10042" y="9886"/>
                    <a:pt x="10355" y="9886"/>
                    <a:pt x="10666" y="9889"/>
                  </a:cubicBezTo>
                  <a:cubicBezTo>
                    <a:pt x="10666" y="11310"/>
                    <a:pt x="10661" y="12730"/>
                    <a:pt x="10661" y="14151"/>
                  </a:cubicBezTo>
                  <a:cubicBezTo>
                    <a:pt x="10352" y="14151"/>
                    <a:pt x="10039" y="14151"/>
                    <a:pt x="9729" y="14147"/>
                  </a:cubicBezTo>
                  <a:cubicBezTo>
                    <a:pt x="9736" y="12727"/>
                    <a:pt x="9733" y="11306"/>
                    <a:pt x="9729" y="9886"/>
                  </a:cubicBezTo>
                  <a:close/>
                  <a:moveTo>
                    <a:pt x="11077" y="9889"/>
                  </a:moveTo>
                  <a:cubicBezTo>
                    <a:pt x="11809" y="9893"/>
                    <a:pt x="12541" y="9897"/>
                    <a:pt x="13270" y="9897"/>
                  </a:cubicBezTo>
                  <a:cubicBezTo>
                    <a:pt x="13270" y="11317"/>
                    <a:pt x="13273" y="12738"/>
                    <a:pt x="13273" y="14158"/>
                  </a:cubicBezTo>
                  <a:cubicBezTo>
                    <a:pt x="12541" y="14158"/>
                    <a:pt x="11809" y="14155"/>
                    <a:pt x="11077" y="14151"/>
                  </a:cubicBezTo>
                  <a:lnTo>
                    <a:pt x="11077" y="9889"/>
                  </a:lnTo>
                  <a:close/>
                  <a:moveTo>
                    <a:pt x="13689" y="9897"/>
                  </a:moveTo>
                  <a:cubicBezTo>
                    <a:pt x="14001" y="9900"/>
                    <a:pt x="14311" y="9900"/>
                    <a:pt x="14621" y="9900"/>
                  </a:cubicBezTo>
                  <a:cubicBezTo>
                    <a:pt x="14617" y="11321"/>
                    <a:pt x="14617" y="12741"/>
                    <a:pt x="14617" y="14162"/>
                  </a:cubicBezTo>
                  <a:lnTo>
                    <a:pt x="13689" y="14162"/>
                  </a:lnTo>
                  <a:lnTo>
                    <a:pt x="13689" y="9897"/>
                  </a:lnTo>
                  <a:close/>
                  <a:moveTo>
                    <a:pt x="15032" y="9900"/>
                  </a:moveTo>
                  <a:cubicBezTo>
                    <a:pt x="15961" y="9904"/>
                    <a:pt x="16886" y="9904"/>
                    <a:pt x="17812" y="9904"/>
                  </a:cubicBezTo>
                  <a:lnTo>
                    <a:pt x="17812" y="14169"/>
                  </a:lnTo>
                  <a:cubicBezTo>
                    <a:pt x="16886" y="14165"/>
                    <a:pt x="15958" y="14165"/>
                    <a:pt x="15029" y="14162"/>
                  </a:cubicBezTo>
                  <a:cubicBezTo>
                    <a:pt x="15032" y="12741"/>
                    <a:pt x="15032" y="11321"/>
                    <a:pt x="15032" y="9900"/>
                  </a:cubicBezTo>
                  <a:close/>
                  <a:moveTo>
                    <a:pt x="2215" y="8101"/>
                  </a:moveTo>
                  <a:cubicBezTo>
                    <a:pt x="4579" y="8108"/>
                    <a:pt x="6946" y="8115"/>
                    <a:pt x="9311" y="8123"/>
                  </a:cubicBezTo>
                  <a:cubicBezTo>
                    <a:pt x="9314" y="8560"/>
                    <a:pt x="9314" y="8997"/>
                    <a:pt x="9318" y="9434"/>
                  </a:cubicBezTo>
                  <a:cubicBezTo>
                    <a:pt x="7427" y="9427"/>
                    <a:pt x="5537" y="9420"/>
                    <a:pt x="3646" y="9413"/>
                  </a:cubicBezTo>
                  <a:lnTo>
                    <a:pt x="3646" y="9413"/>
                  </a:lnTo>
                  <a:cubicBezTo>
                    <a:pt x="3705" y="11514"/>
                    <a:pt x="3716" y="13616"/>
                    <a:pt x="3708" y="15717"/>
                  </a:cubicBezTo>
                  <a:cubicBezTo>
                    <a:pt x="3209" y="15717"/>
                    <a:pt x="2714" y="15714"/>
                    <a:pt x="2215" y="15710"/>
                  </a:cubicBezTo>
                  <a:lnTo>
                    <a:pt x="2215" y="8101"/>
                  </a:lnTo>
                  <a:close/>
                  <a:moveTo>
                    <a:pt x="4058" y="9850"/>
                  </a:moveTo>
                  <a:cubicBezTo>
                    <a:pt x="5810" y="9867"/>
                    <a:pt x="7566" y="9875"/>
                    <a:pt x="9318" y="9882"/>
                  </a:cubicBezTo>
                  <a:cubicBezTo>
                    <a:pt x="9325" y="11306"/>
                    <a:pt x="9328" y="12727"/>
                    <a:pt x="9318" y="14147"/>
                  </a:cubicBezTo>
                  <a:cubicBezTo>
                    <a:pt x="8826" y="14147"/>
                    <a:pt x="8334" y="14144"/>
                    <a:pt x="7842" y="14144"/>
                  </a:cubicBezTo>
                  <a:cubicBezTo>
                    <a:pt x="7839" y="14675"/>
                    <a:pt x="7842" y="15207"/>
                    <a:pt x="7842" y="15739"/>
                  </a:cubicBezTo>
                  <a:cubicBezTo>
                    <a:pt x="6568" y="15732"/>
                    <a:pt x="5293" y="15724"/>
                    <a:pt x="4018" y="15721"/>
                  </a:cubicBezTo>
                  <a:cubicBezTo>
                    <a:pt x="4025" y="13765"/>
                    <a:pt x="4039" y="11809"/>
                    <a:pt x="4058" y="9850"/>
                  </a:cubicBezTo>
                  <a:close/>
                  <a:moveTo>
                    <a:pt x="8254" y="14581"/>
                  </a:moveTo>
                  <a:cubicBezTo>
                    <a:pt x="8607" y="14584"/>
                    <a:pt x="8961" y="14584"/>
                    <a:pt x="9314" y="14588"/>
                  </a:cubicBezTo>
                  <a:cubicBezTo>
                    <a:pt x="9311" y="14974"/>
                    <a:pt x="9311" y="15360"/>
                    <a:pt x="9303" y="15746"/>
                  </a:cubicBezTo>
                  <a:cubicBezTo>
                    <a:pt x="8950" y="15742"/>
                    <a:pt x="8593" y="15742"/>
                    <a:pt x="8235" y="15739"/>
                  </a:cubicBezTo>
                  <a:cubicBezTo>
                    <a:pt x="8240" y="15353"/>
                    <a:pt x="8247" y="14967"/>
                    <a:pt x="8254" y="14581"/>
                  </a:cubicBezTo>
                  <a:close/>
                  <a:moveTo>
                    <a:pt x="15029" y="14603"/>
                  </a:moveTo>
                  <a:cubicBezTo>
                    <a:pt x="15958" y="14606"/>
                    <a:pt x="16886" y="14606"/>
                    <a:pt x="17812" y="14606"/>
                  </a:cubicBezTo>
                  <a:lnTo>
                    <a:pt x="17812" y="15761"/>
                  </a:lnTo>
                  <a:cubicBezTo>
                    <a:pt x="16886" y="15757"/>
                    <a:pt x="15958" y="15757"/>
                    <a:pt x="15029" y="15757"/>
                  </a:cubicBezTo>
                  <a:lnTo>
                    <a:pt x="15029" y="14603"/>
                  </a:lnTo>
                  <a:close/>
                  <a:moveTo>
                    <a:pt x="2215" y="16151"/>
                  </a:moveTo>
                  <a:cubicBezTo>
                    <a:pt x="2714" y="16151"/>
                    <a:pt x="3209" y="16154"/>
                    <a:pt x="3708" y="16158"/>
                  </a:cubicBezTo>
                  <a:cubicBezTo>
                    <a:pt x="3705" y="16522"/>
                    <a:pt x="3705" y="16887"/>
                    <a:pt x="3701" y="17250"/>
                  </a:cubicBezTo>
                  <a:cubicBezTo>
                    <a:pt x="3206" y="17254"/>
                    <a:pt x="2711" y="17254"/>
                    <a:pt x="2215" y="17254"/>
                  </a:cubicBezTo>
                  <a:lnTo>
                    <a:pt x="2215" y="16151"/>
                  </a:lnTo>
                  <a:close/>
                  <a:moveTo>
                    <a:pt x="4018" y="16158"/>
                  </a:moveTo>
                  <a:cubicBezTo>
                    <a:pt x="5293" y="16166"/>
                    <a:pt x="6568" y="16169"/>
                    <a:pt x="7842" y="16176"/>
                  </a:cubicBezTo>
                  <a:cubicBezTo>
                    <a:pt x="7842" y="16541"/>
                    <a:pt x="7842" y="16901"/>
                    <a:pt x="7846" y="17265"/>
                  </a:cubicBezTo>
                  <a:cubicBezTo>
                    <a:pt x="6568" y="17258"/>
                    <a:pt x="5293" y="17254"/>
                    <a:pt x="4014" y="17250"/>
                  </a:cubicBezTo>
                  <a:cubicBezTo>
                    <a:pt x="4018" y="16887"/>
                    <a:pt x="4018" y="16522"/>
                    <a:pt x="4018" y="16158"/>
                  </a:cubicBezTo>
                  <a:close/>
                  <a:moveTo>
                    <a:pt x="9726" y="14588"/>
                  </a:moveTo>
                  <a:cubicBezTo>
                    <a:pt x="10039" y="14592"/>
                    <a:pt x="10348" y="14592"/>
                    <a:pt x="10658" y="14592"/>
                  </a:cubicBezTo>
                  <a:cubicBezTo>
                    <a:pt x="10658" y="15492"/>
                    <a:pt x="10658" y="16388"/>
                    <a:pt x="10654" y="17284"/>
                  </a:cubicBezTo>
                  <a:cubicBezTo>
                    <a:pt x="9846" y="17276"/>
                    <a:pt x="9037" y="17272"/>
                    <a:pt x="8228" y="17265"/>
                  </a:cubicBezTo>
                  <a:cubicBezTo>
                    <a:pt x="8228" y="16904"/>
                    <a:pt x="8232" y="16541"/>
                    <a:pt x="8232" y="16180"/>
                  </a:cubicBezTo>
                  <a:cubicBezTo>
                    <a:pt x="8728" y="16180"/>
                    <a:pt x="9223" y="16183"/>
                    <a:pt x="9718" y="16183"/>
                  </a:cubicBezTo>
                  <a:cubicBezTo>
                    <a:pt x="9722" y="15652"/>
                    <a:pt x="9726" y="15120"/>
                    <a:pt x="9726" y="14588"/>
                  </a:cubicBezTo>
                  <a:close/>
                  <a:moveTo>
                    <a:pt x="14617" y="14603"/>
                  </a:moveTo>
                  <a:cubicBezTo>
                    <a:pt x="14613" y="15134"/>
                    <a:pt x="14613" y="15663"/>
                    <a:pt x="14613" y="16194"/>
                  </a:cubicBezTo>
                  <a:cubicBezTo>
                    <a:pt x="15681" y="16194"/>
                    <a:pt x="16748" y="16194"/>
                    <a:pt x="17812" y="16198"/>
                  </a:cubicBezTo>
                  <a:lnTo>
                    <a:pt x="17812" y="17294"/>
                  </a:lnTo>
                  <a:lnTo>
                    <a:pt x="13689" y="17294"/>
                  </a:lnTo>
                  <a:lnTo>
                    <a:pt x="13689" y="14603"/>
                  </a:lnTo>
                  <a:close/>
                  <a:moveTo>
                    <a:pt x="11077" y="14596"/>
                  </a:moveTo>
                  <a:cubicBezTo>
                    <a:pt x="11375" y="14596"/>
                    <a:pt x="11678" y="14596"/>
                    <a:pt x="11977" y="14599"/>
                  </a:cubicBezTo>
                  <a:cubicBezTo>
                    <a:pt x="11977" y="15798"/>
                    <a:pt x="11980" y="17000"/>
                    <a:pt x="11980" y="18202"/>
                  </a:cubicBezTo>
                  <a:cubicBezTo>
                    <a:pt x="10731" y="18198"/>
                    <a:pt x="9481" y="18194"/>
                    <a:pt x="8228" y="18187"/>
                  </a:cubicBezTo>
                  <a:lnTo>
                    <a:pt x="8228" y="17702"/>
                  </a:lnTo>
                  <a:cubicBezTo>
                    <a:pt x="9175" y="17709"/>
                    <a:pt x="10126" y="17717"/>
                    <a:pt x="11073" y="17724"/>
                  </a:cubicBezTo>
                  <a:cubicBezTo>
                    <a:pt x="11073" y="16682"/>
                    <a:pt x="11077" y="15637"/>
                    <a:pt x="11077" y="14596"/>
                  </a:cubicBezTo>
                  <a:close/>
                  <a:moveTo>
                    <a:pt x="13273" y="14599"/>
                  </a:moveTo>
                  <a:cubicBezTo>
                    <a:pt x="13273" y="15645"/>
                    <a:pt x="13273" y="16690"/>
                    <a:pt x="13277" y="17731"/>
                  </a:cubicBezTo>
                  <a:lnTo>
                    <a:pt x="17812" y="17731"/>
                  </a:lnTo>
                  <a:lnTo>
                    <a:pt x="17812" y="18212"/>
                  </a:lnTo>
                  <a:cubicBezTo>
                    <a:pt x="16009" y="18212"/>
                    <a:pt x="14202" y="18208"/>
                    <a:pt x="12396" y="18202"/>
                  </a:cubicBezTo>
                  <a:cubicBezTo>
                    <a:pt x="12396" y="17000"/>
                    <a:pt x="12392" y="15801"/>
                    <a:pt x="12392" y="14599"/>
                  </a:cubicBezTo>
                  <a:close/>
                  <a:moveTo>
                    <a:pt x="3698" y="17691"/>
                  </a:moveTo>
                  <a:cubicBezTo>
                    <a:pt x="3694" y="18154"/>
                    <a:pt x="3690" y="18613"/>
                    <a:pt x="3686" y="19076"/>
                  </a:cubicBezTo>
                  <a:cubicBezTo>
                    <a:pt x="3195" y="19079"/>
                    <a:pt x="2706" y="19083"/>
                    <a:pt x="2215" y="19083"/>
                  </a:cubicBezTo>
                  <a:lnTo>
                    <a:pt x="2215" y="17691"/>
                  </a:lnTo>
                  <a:close/>
                  <a:moveTo>
                    <a:pt x="4014" y="17691"/>
                  </a:moveTo>
                  <a:cubicBezTo>
                    <a:pt x="5293" y="17691"/>
                    <a:pt x="6571" y="17695"/>
                    <a:pt x="7846" y="17702"/>
                  </a:cubicBezTo>
                  <a:cubicBezTo>
                    <a:pt x="7850" y="18161"/>
                    <a:pt x="7850" y="18620"/>
                    <a:pt x="7853" y="19083"/>
                  </a:cubicBezTo>
                  <a:cubicBezTo>
                    <a:pt x="6917" y="19078"/>
                    <a:pt x="5981" y="19074"/>
                    <a:pt x="5046" y="19074"/>
                  </a:cubicBezTo>
                  <a:cubicBezTo>
                    <a:pt x="4703" y="19074"/>
                    <a:pt x="4360" y="19075"/>
                    <a:pt x="4018" y="19076"/>
                  </a:cubicBezTo>
                  <a:cubicBezTo>
                    <a:pt x="4014" y="18613"/>
                    <a:pt x="4014" y="18150"/>
                    <a:pt x="4014" y="17691"/>
                  </a:cubicBezTo>
                  <a:close/>
                  <a:moveTo>
                    <a:pt x="3683" y="19513"/>
                  </a:moveTo>
                  <a:lnTo>
                    <a:pt x="3683" y="19513"/>
                  </a:lnTo>
                  <a:cubicBezTo>
                    <a:pt x="3679" y="19837"/>
                    <a:pt x="3679" y="20157"/>
                    <a:pt x="3676" y="20481"/>
                  </a:cubicBezTo>
                  <a:lnTo>
                    <a:pt x="2215" y="20481"/>
                  </a:lnTo>
                  <a:lnTo>
                    <a:pt x="2215" y="19523"/>
                  </a:lnTo>
                  <a:cubicBezTo>
                    <a:pt x="2703" y="19520"/>
                    <a:pt x="3195" y="19516"/>
                    <a:pt x="3683" y="19513"/>
                  </a:cubicBezTo>
                  <a:close/>
                  <a:moveTo>
                    <a:pt x="5607" y="19510"/>
                  </a:moveTo>
                  <a:cubicBezTo>
                    <a:pt x="6356" y="19510"/>
                    <a:pt x="7106" y="19512"/>
                    <a:pt x="7857" y="19516"/>
                  </a:cubicBezTo>
                  <a:cubicBezTo>
                    <a:pt x="7857" y="19841"/>
                    <a:pt x="7860" y="20165"/>
                    <a:pt x="7860" y="20488"/>
                  </a:cubicBezTo>
                  <a:cubicBezTo>
                    <a:pt x="6582" y="20485"/>
                    <a:pt x="5300" y="20481"/>
                    <a:pt x="4022" y="20481"/>
                  </a:cubicBezTo>
                  <a:cubicBezTo>
                    <a:pt x="4018" y="20157"/>
                    <a:pt x="4018" y="19833"/>
                    <a:pt x="4018" y="19513"/>
                  </a:cubicBezTo>
                  <a:cubicBezTo>
                    <a:pt x="4547" y="19511"/>
                    <a:pt x="5077" y="19510"/>
                    <a:pt x="5607" y="19510"/>
                  </a:cubicBezTo>
                  <a:close/>
                  <a:moveTo>
                    <a:pt x="8250" y="20925"/>
                  </a:moveTo>
                  <a:cubicBezTo>
                    <a:pt x="8604" y="20930"/>
                    <a:pt x="8957" y="20930"/>
                    <a:pt x="9311" y="20930"/>
                  </a:cubicBezTo>
                  <a:cubicBezTo>
                    <a:pt x="9325" y="21680"/>
                    <a:pt x="9336" y="22426"/>
                    <a:pt x="9347" y="23176"/>
                  </a:cubicBezTo>
                  <a:cubicBezTo>
                    <a:pt x="8990" y="23176"/>
                    <a:pt x="8633" y="23173"/>
                    <a:pt x="8279" y="23173"/>
                  </a:cubicBezTo>
                  <a:cubicBezTo>
                    <a:pt x="8269" y="22423"/>
                    <a:pt x="8262" y="21676"/>
                    <a:pt x="8250" y="20925"/>
                  </a:cubicBezTo>
                  <a:close/>
                  <a:moveTo>
                    <a:pt x="8240" y="19520"/>
                  </a:moveTo>
                  <a:lnTo>
                    <a:pt x="8240" y="19520"/>
                  </a:lnTo>
                  <a:cubicBezTo>
                    <a:pt x="9044" y="19523"/>
                    <a:pt x="9849" y="19531"/>
                    <a:pt x="10658" y="19538"/>
                  </a:cubicBezTo>
                  <a:cubicBezTo>
                    <a:pt x="10666" y="20751"/>
                    <a:pt x="10669" y="21967"/>
                    <a:pt x="10673" y="23181"/>
                  </a:cubicBezTo>
                  <a:cubicBezTo>
                    <a:pt x="10367" y="23181"/>
                    <a:pt x="10061" y="23176"/>
                    <a:pt x="9755" y="23176"/>
                  </a:cubicBezTo>
                  <a:cubicBezTo>
                    <a:pt x="9743" y="22285"/>
                    <a:pt x="9736" y="21392"/>
                    <a:pt x="9722" y="20496"/>
                  </a:cubicBezTo>
                  <a:cubicBezTo>
                    <a:pt x="9230" y="20493"/>
                    <a:pt x="8738" y="20493"/>
                    <a:pt x="8247" y="20493"/>
                  </a:cubicBezTo>
                  <a:cubicBezTo>
                    <a:pt x="8243" y="20168"/>
                    <a:pt x="8240" y="19844"/>
                    <a:pt x="8240" y="19520"/>
                  </a:cubicBezTo>
                  <a:close/>
                  <a:moveTo>
                    <a:pt x="8232" y="18624"/>
                  </a:moveTo>
                  <a:lnTo>
                    <a:pt x="8232" y="18624"/>
                  </a:lnTo>
                  <a:cubicBezTo>
                    <a:pt x="9481" y="18627"/>
                    <a:pt x="10731" y="18631"/>
                    <a:pt x="11984" y="18635"/>
                  </a:cubicBezTo>
                  <a:cubicBezTo>
                    <a:pt x="11984" y="20154"/>
                    <a:pt x="11987" y="21668"/>
                    <a:pt x="11984" y="23184"/>
                  </a:cubicBezTo>
                  <a:cubicBezTo>
                    <a:pt x="11685" y="23184"/>
                    <a:pt x="11387" y="23184"/>
                    <a:pt x="11088" y="23181"/>
                  </a:cubicBezTo>
                  <a:cubicBezTo>
                    <a:pt x="11084" y="21821"/>
                    <a:pt x="11081" y="20463"/>
                    <a:pt x="11077" y="19108"/>
                  </a:cubicBezTo>
                  <a:cubicBezTo>
                    <a:pt x="10130" y="19098"/>
                    <a:pt x="9183" y="19090"/>
                    <a:pt x="8235" y="19083"/>
                  </a:cubicBezTo>
                  <a:cubicBezTo>
                    <a:pt x="8232" y="18930"/>
                    <a:pt x="8232" y="18777"/>
                    <a:pt x="8232" y="18624"/>
                  </a:cubicBezTo>
                  <a:close/>
                  <a:moveTo>
                    <a:pt x="12396" y="18639"/>
                  </a:moveTo>
                  <a:lnTo>
                    <a:pt x="12396" y="18639"/>
                  </a:lnTo>
                  <a:cubicBezTo>
                    <a:pt x="14202" y="18646"/>
                    <a:pt x="16009" y="18649"/>
                    <a:pt x="17812" y="18649"/>
                  </a:cubicBezTo>
                  <a:lnTo>
                    <a:pt x="17812" y="19116"/>
                  </a:lnTo>
                  <a:lnTo>
                    <a:pt x="13277" y="19116"/>
                  </a:lnTo>
                  <a:cubicBezTo>
                    <a:pt x="13280" y="20474"/>
                    <a:pt x="13280" y="21833"/>
                    <a:pt x="13280" y="23188"/>
                  </a:cubicBezTo>
                  <a:cubicBezTo>
                    <a:pt x="12986" y="23188"/>
                    <a:pt x="12690" y="23188"/>
                    <a:pt x="12399" y="23184"/>
                  </a:cubicBezTo>
                  <a:cubicBezTo>
                    <a:pt x="12399" y="21668"/>
                    <a:pt x="12399" y="20154"/>
                    <a:pt x="12396" y="18639"/>
                  </a:cubicBezTo>
                  <a:close/>
                  <a:moveTo>
                    <a:pt x="17812" y="19553"/>
                  </a:moveTo>
                  <a:lnTo>
                    <a:pt x="17812" y="20515"/>
                  </a:lnTo>
                  <a:lnTo>
                    <a:pt x="14628" y="20515"/>
                  </a:lnTo>
                  <a:cubicBezTo>
                    <a:pt x="14625" y="21406"/>
                    <a:pt x="14625" y="22299"/>
                    <a:pt x="14625" y="23191"/>
                  </a:cubicBezTo>
                  <a:lnTo>
                    <a:pt x="13692" y="23191"/>
                  </a:lnTo>
                  <a:lnTo>
                    <a:pt x="13692" y="19553"/>
                  </a:lnTo>
                  <a:close/>
                  <a:moveTo>
                    <a:pt x="15040" y="20952"/>
                  </a:moveTo>
                  <a:cubicBezTo>
                    <a:pt x="15965" y="20952"/>
                    <a:pt x="16890" y="20952"/>
                    <a:pt x="17812" y="20955"/>
                  </a:cubicBezTo>
                  <a:lnTo>
                    <a:pt x="17812" y="23198"/>
                  </a:lnTo>
                  <a:cubicBezTo>
                    <a:pt x="16890" y="23198"/>
                    <a:pt x="15965" y="23195"/>
                    <a:pt x="15040" y="23195"/>
                  </a:cubicBezTo>
                  <a:lnTo>
                    <a:pt x="15040" y="20952"/>
                  </a:lnTo>
                  <a:close/>
                  <a:moveTo>
                    <a:pt x="4022" y="20918"/>
                  </a:moveTo>
                  <a:cubicBezTo>
                    <a:pt x="5304" y="20918"/>
                    <a:pt x="6582" y="20922"/>
                    <a:pt x="7864" y="20925"/>
                  </a:cubicBezTo>
                  <a:cubicBezTo>
                    <a:pt x="7868" y="21818"/>
                    <a:pt x="7868" y="22714"/>
                    <a:pt x="7864" y="23606"/>
                  </a:cubicBezTo>
                  <a:cubicBezTo>
                    <a:pt x="8360" y="23610"/>
                    <a:pt x="8859" y="23610"/>
                    <a:pt x="9354" y="23613"/>
                  </a:cubicBezTo>
                  <a:cubicBezTo>
                    <a:pt x="9368" y="24736"/>
                    <a:pt x="9383" y="25854"/>
                    <a:pt x="9390" y="26979"/>
                  </a:cubicBezTo>
                  <a:cubicBezTo>
                    <a:pt x="8421" y="26975"/>
                    <a:pt x="7453" y="26972"/>
                    <a:pt x="6485" y="26972"/>
                  </a:cubicBezTo>
                  <a:cubicBezTo>
                    <a:pt x="5689" y="26972"/>
                    <a:pt x="4892" y="26974"/>
                    <a:pt x="4095" y="26979"/>
                  </a:cubicBezTo>
                  <a:cubicBezTo>
                    <a:pt x="4054" y="24958"/>
                    <a:pt x="4032" y="22936"/>
                    <a:pt x="4022" y="20918"/>
                  </a:cubicBezTo>
                  <a:close/>
                  <a:moveTo>
                    <a:pt x="9758" y="23613"/>
                  </a:moveTo>
                  <a:lnTo>
                    <a:pt x="9758" y="23613"/>
                  </a:lnTo>
                  <a:cubicBezTo>
                    <a:pt x="10064" y="23618"/>
                    <a:pt x="10370" y="23618"/>
                    <a:pt x="10676" y="23618"/>
                  </a:cubicBezTo>
                  <a:cubicBezTo>
                    <a:pt x="10680" y="24739"/>
                    <a:pt x="10683" y="25861"/>
                    <a:pt x="10688" y="26983"/>
                  </a:cubicBezTo>
                  <a:cubicBezTo>
                    <a:pt x="10385" y="26983"/>
                    <a:pt x="10086" y="26979"/>
                    <a:pt x="9784" y="26979"/>
                  </a:cubicBezTo>
                  <a:cubicBezTo>
                    <a:pt x="9777" y="25857"/>
                    <a:pt x="9770" y="24736"/>
                    <a:pt x="9758" y="23613"/>
                  </a:cubicBezTo>
                  <a:close/>
                  <a:moveTo>
                    <a:pt x="11088" y="23621"/>
                  </a:moveTo>
                  <a:cubicBezTo>
                    <a:pt x="11820" y="23621"/>
                    <a:pt x="12549" y="23628"/>
                    <a:pt x="13280" y="23628"/>
                  </a:cubicBezTo>
                  <a:cubicBezTo>
                    <a:pt x="13280" y="24750"/>
                    <a:pt x="13284" y="25876"/>
                    <a:pt x="13284" y="26997"/>
                  </a:cubicBezTo>
                  <a:cubicBezTo>
                    <a:pt x="12552" y="26994"/>
                    <a:pt x="11824" y="26990"/>
                    <a:pt x="11095" y="26987"/>
                  </a:cubicBezTo>
                  <a:cubicBezTo>
                    <a:pt x="11091" y="25864"/>
                    <a:pt x="11091" y="24743"/>
                    <a:pt x="11088" y="23621"/>
                  </a:cubicBezTo>
                  <a:close/>
                  <a:moveTo>
                    <a:pt x="14625" y="23632"/>
                  </a:moveTo>
                  <a:cubicBezTo>
                    <a:pt x="14621" y="24758"/>
                    <a:pt x="14621" y="25879"/>
                    <a:pt x="14621" y="27005"/>
                  </a:cubicBezTo>
                  <a:cubicBezTo>
                    <a:pt x="14311" y="27005"/>
                    <a:pt x="14005" y="27001"/>
                    <a:pt x="13696" y="27001"/>
                  </a:cubicBezTo>
                  <a:cubicBezTo>
                    <a:pt x="13696" y="25876"/>
                    <a:pt x="13696" y="24754"/>
                    <a:pt x="13692" y="23632"/>
                  </a:cubicBezTo>
                  <a:close/>
                  <a:moveTo>
                    <a:pt x="15040" y="23632"/>
                  </a:moveTo>
                  <a:cubicBezTo>
                    <a:pt x="15965" y="23635"/>
                    <a:pt x="16890" y="23635"/>
                    <a:pt x="17812" y="23640"/>
                  </a:cubicBezTo>
                  <a:lnTo>
                    <a:pt x="17812" y="27023"/>
                  </a:lnTo>
                  <a:cubicBezTo>
                    <a:pt x="16886" y="27019"/>
                    <a:pt x="15961" y="27012"/>
                    <a:pt x="15036" y="27009"/>
                  </a:cubicBezTo>
                  <a:cubicBezTo>
                    <a:pt x="15036" y="25883"/>
                    <a:pt x="15036" y="24758"/>
                    <a:pt x="15040" y="23632"/>
                  </a:cubicBezTo>
                  <a:close/>
                  <a:moveTo>
                    <a:pt x="3672" y="20918"/>
                  </a:moveTo>
                  <a:cubicBezTo>
                    <a:pt x="3657" y="23085"/>
                    <a:pt x="3654" y="25253"/>
                    <a:pt x="3694" y="27416"/>
                  </a:cubicBezTo>
                  <a:cubicBezTo>
                    <a:pt x="4741" y="27410"/>
                    <a:pt x="5786" y="27408"/>
                    <a:pt x="6832" y="27408"/>
                  </a:cubicBezTo>
                  <a:cubicBezTo>
                    <a:pt x="7685" y="27408"/>
                    <a:pt x="8539" y="27409"/>
                    <a:pt x="9394" y="27413"/>
                  </a:cubicBezTo>
                  <a:cubicBezTo>
                    <a:pt x="9398" y="27752"/>
                    <a:pt x="9398" y="28094"/>
                    <a:pt x="9402" y="28433"/>
                  </a:cubicBezTo>
                  <a:cubicBezTo>
                    <a:pt x="8268" y="28426"/>
                    <a:pt x="7135" y="28421"/>
                    <a:pt x="6003" y="28421"/>
                  </a:cubicBezTo>
                  <a:cubicBezTo>
                    <a:pt x="4767" y="28421"/>
                    <a:pt x="3531" y="28427"/>
                    <a:pt x="2296" y="28440"/>
                  </a:cubicBezTo>
                  <a:cubicBezTo>
                    <a:pt x="2244" y="26892"/>
                    <a:pt x="2215" y="25508"/>
                    <a:pt x="2215" y="24419"/>
                  </a:cubicBezTo>
                  <a:lnTo>
                    <a:pt x="2215" y="20918"/>
                  </a:lnTo>
                  <a:close/>
                  <a:moveTo>
                    <a:pt x="15036" y="27446"/>
                  </a:moveTo>
                  <a:cubicBezTo>
                    <a:pt x="15961" y="27449"/>
                    <a:pt x="16886" y="27456"/>
                    <a:pt x="17812" y="27460"/>
                  </a:cubicBezTo>
                  <a:lnTo>
                    <a:pt x="17812" y="28483"/>
                  </a:lnTo>
                  <a:cubicBezTo>
                    <a:pt x="16886" y="28483"/>
                    <a:pt x="15961" y="28480"/>
                    <a:pt x="15036" y="28480"/>
                  </a:cubicBezTo>
                  <a:lnTo>
                    <a:pt x="15036" y="27446"/>
                  </a:lnTo>
                  <a:close/>
                  <a:moveTo>
                    <a:pt x="5325" y="28863"/>
                  </a:moveTo>
                  <a:cubicBezTo>
                    <a:pt x="5424" y="34759"/>
                    <a:pt x="5635" y="40646"/>
                    <a:pt x="5853" y="46535"/>
                  </a:cubicBezTo>
                  <a:lnTo>
                    <a:pt x="2247" y="46535"/>
                  </a:lnTo>
                  <a:cubicBezTo>
                    <a:pt x="2022" y="42732"/>
                    <a:pt x="2503" y="34734"/>
                    <a:pt x="2306" y="28877"/>
                  </a:cubicBezTo>
                  <a:cubicBezTo>
                    <a:pt x="3315" y="28866"/>
                    <a:pt x="4320" y="28863"/>
                    <a:pt x="5325" y="28863"/>
                  </a:cubicBezTo>
                  <a:close/>
                  <a:moveTo>
                    <a:pt x="5744" y="28863"/>
                  </a:moveTo>
                  <a:cubicBezTo>
                    <a:pt x="6964" y="28863"/>
                    <a:pt x="8185" y="28866"/>
                    <a:pt x="9402" y="28866"/>
                  </a:cubicBezTo>
                  <a:cubicBezTo>
                    <a:pt x="9434" y="34752"/>
                    <a:pt x="9398" y="40653"/>
                    <a:pt x="9423" y="46535"/>
                  </a:cubicBezTo>
                  <a:lnTo>
                    <a:pt x="6269" y="46535"/>
                  </a:lnTo>
                  <a:cubicBezTo>
                    <a:pt x="6040" y="40646"/>
                    <a:pt x="5792" y="34759"/>
                    <a:pt x="5744" y="28863"/>
                  </a:cubicBezTo>
                  <a:close/>
                  <a:moveTo>
                    <a:pt x="9787" y="27413"/>
                  </a:moveTo>
                  <a:lnTo>
                    <a:pt x="9787" y="27413"/>
                  </a:lnTo>
                  <a:cubicBezTo>
                    <a:pt x="10086" y="27416"/>
                    <a:pt x="10389" y="27416"/>
                    <a:pt x="10688" y="27416"/>
                  </a:cubicBezTo>
                  <a:cubicBezTo>
                    <a:pt x="10705" y="33791"/>
                    <a:pt x="10709" y="40161"/>
                    <a:pt x="10745" y="46535"/>
                  </a:cubicBezTo>
                  <a:lnTo>
                    <a:pt x="9835" y="46535"/>
                  </a:lnTo>
                  <a:cubicBezTo>
                    <a:pt x="9798" y="40161"/>
                    <a:pt x="9824" y="33787"/>
                    <a:pt x="9787" y="27413"/>
                  </a:cubicBezTo>
                  <a:close/>
                  <a:moveTo>
                    <a:pt x="11095" y="27420"/>
                  </a:moveTo>
                  <a:lnTo>
                    <a:pt x="11095" y="27420"/>
                  </a:lnTo>
                  <a:cubicBezTo>
                    <a:pt x="11824" y="27424"/>
                    <a:pt x="12552" y="27427"/>
                    <a:pt x="13284" y="27434"/>
                  </a:cubicBezTo>
                  <a:cubicBezTo>
                    <a:pt x="13280" y="33802"/>
                    <a:pt x="13273" y="40168"/>
                    <a:pt x="13277" y="46535"/>
                  </a:cubicBezTo>
                  <a:lnTo>
                    <a:pt x="11160" y="46535"/>
                  </a:lnTo>
                  <a:cubicBezTo>
                    <a:pt x="11125" y="40161"/>
                    <a:pt x="11110" y="33791"/>
                    <a:pt x="11095" y="27420"/>
                  </a:cubicBezTo>
                  <a:close/>
                  <a:moveTo>
                    <a:pt x="13696" y="27434"/>
                  </a:moveTo>
                  <a:cubicBezTo>
                    <a:pt x="14005" y="27438"/>
                    <a:pt x="14311" y="27438"/>
                    <a:pt x="14621" y="27442"/>
                  </a:cubicBezTo>
                  <a:cubicBezTo>
                    <a:pt x="14613" y="33805"/>
                    <a:pt x="14617" y="40168"/>
                    <a:pt x="14621" y="46535"/>
                  </a:cubicBezTo>
                  <a:lnTo>
                    <a:pt x="13692" y="46535"/>
                  </a:lnTo>
                  <a:cubicBezTo>
                    <a:pt x="13692" y="40168"/>
                    <a:pt x="13696" y="33802"/>
                    <a:pt x="13696" y="27434"/>
                  </a:cubicBezTo>
                  <a:close/>
                  <a:moveTo>
                    <a:pt x="15032" y="28917"/>
                  </a:moveTo>
                  <a:lnTo>
                    <a:pt x="15032" y="28917"/>
                  </a:lnTo>
                  <a:cubicBezTo>
                    <a:pt x="15961" y="28921"/>
                    <a:pt x="16886" y="28921"/>
                    <a:pt x="17812" y="28921"/>
                  </a:cubicBezTo>
                  <a:lnTo>
                    <a:pt x="17812" y="46535"/>
                  </a:lnTo>
                  <a:lnTo>
                    <a:pt x="15036" y="46535"/>
                  </a:lnTo>
                  <a:cubicBezTo>
                    <a:pt x="15032" y="40664"/>
                    <a:pt x="15029" y="34789"/>
                    <a:pt x="15032" y="28917"/>
                  </a:cubicBezTo>
                  <a:close/>
                  <a:moveTo>
                    <a:pt x="8" y="0"/>
                  </a:moveTo>
                  <a:lnTo>
                    <a:pt x="8" y="24419"/>
                  </a:lnTo>
                  <a:cubicBezTo>
                    <a:pt x="8" y="31215"/>
                    <a:pt x="1" y="48866"/>
                    <a:pt x="1" y="48866"/>
                  </a:cubicBezTo>
                  <a:lnTo>
                    <a:pt x="20023" y="48866"/>
                  </a:lnTo>
                  <a:lnTo>
                    <a:pt x="200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9"/>
            <p:cNvSpPr/>
            <p:nvPr/>
          </p:nvSpPr>
          <p:spPr>
            <a:xfrm>
              <a:off x="10016001" y="2270290"/>
              <a:ext cx="1617652" cy="1242479"/>
            </a:xfrm>
            <a:custGeom>
              <a:avLst/>
              <a:gdLst/>
              <a:ahLst/>
              <a:cxnLst/>
              <a:rect l="l" t="t" r="r" b="b"/>
              <a:pathLst>
                <a:path w="17178" h="13194" extrusionOk="0">
                  <a:moveTo>
                    <a:pt x="0" y="0"/>
                  </a:moveTo>
                  <a:lnTo>
                    <a:pt x="192" y="13193"/>
                  </a:lnTo>
                  <a:lnTo>
                    <a:pt x="17177" y="13193"/>
                  </a:lnTo>
                  <a:lnTo>
                    <a:pt x="17177" y="106"/>
                  </a:lnTo>
                  <a:cubicBezTo>
                    <a:pt x="17177" y="106"/>
                    <a:pt x="11368" y="208"/>
                    <a:pt x="8497" y="208"/>
                  </a:cubicBezTo>
                  <a:cubicBezTo>
                    <a:pt x="5624" y="208"/>
                    <a:pt x="0" y="0"/>
                    <a:pt x="0" y="0"/>
                  </a:cubicBezTo>
                  <a:close/>
                </a:path>
              </a:pathLst>
            </a:custGeom>
            <a:solidFill>
              <a:srgbClr val="D99E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9"/>
            <p:cNvSpPr/>
            <p:nvPr/>
          </p:nvSpPr>
          <p:spPr>
            <a:xfrm>
              <a:off x="9944418" y="2215313"/>
              <a:ext cx="1760788" cy="1352451"/>
            </a:xfrm>
            <a:custGeom>
              <a:avLst/>
              <a:gdLst/>
              <a:ahLst/>
              <a:cxnLst/>
              <a:rect l="l" t="t" r="r" b="b"/>
              <a:pathLst>
                <a:path w="17178" h="13194" extrusionOk="0">
                  <a:moveTo>
                    <a:pt x="0" y="0"/>
                  </a:moveTo>
                  <a:lnTo>
                    <a:pt x="192" y="13193"/>
                  </a:lnTo>
                  <a:lnTo>
                    <a:pt x="17177" y="13193"/>
                  </a:lnTo>
                  <a:lnTo>
                    <a:pt x="17177" y="106"/>
                  </a:lnTo>
                  <a:cubicBezTo>
                    <a:pt x="17177" y="106"/>
                    <a:pt x="11368" y="208"/>
                    <a:pt x="8497" y="208"/>
                  </a:cubicBezTo>
                  <a:cubicBezTo>
                    <a:pt x="5624" y="208"/>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9"/>
            <p:cNvSpPr/>
            <p:nvPr/>
          </p:nvSpPr>
          <p:spPr>
            <a:xfrm>
              <a:off x="10056683" y="2500066"/>
              <a:ext cx="1469900" cy="67049"/>
            </a:xfrm>
            <a:custGeom>
              <a:avLst/>
              <a:gdLst/>
              <a:ahLst/>
              <a:cxnLst/>
              <a:rect l="l" t="t" r="r" b="b"/>
              <a:pathLst>
                <a:path w="15609" h="712" extrusionOk="0">
                  <a:moveTo>
                    <a:pt x="15609" y="1"/>
                  </a:moveTo>
                  <a:cubicBezTo>
                    <a:pt x="15609" y="1"/>
                    <a:pt x="11635" y="216"/>
                    <a:pt x="8029" y="216"/>
                  </a:cubicBezTo>
                  <a:cubicBezTo>
                    <a:pt x="4423" y="216"/>
                    <a:pt x="1" y="1"/>
                    <a:pt x="1" y="1"/>
                  </a:cubicBezTo>
                  <a:lnTo>
                    <a:pt x="1" y="1"/>
                  </a:lnTo>
                  <a:lnTo>
                    <a:pt x="27" y="504"/>
                  </a:lnTo>
                  <a:cubicBezTo>
                    <a:pt x="759" y="540"/>
                    <a:pt x="4765" y="712"/>
                    <a:pt x="8029" y="712"/>
                  </a:cubicBezTo>
                  <a:cubicBezTo>
                    <a:pt x="11333" y="712"/>
                    <a:pt x="14945" y="537"/>
                    <a:pt x="15609" y="504"/>
                  </a:cubicBezTo>
                  <a:lnTo>
                    <a:pt x="156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9"/>
            <p:cNvSpPr/>
            <p:nvPr/>
          </p:nvSpPr>
          <p:spPr>
            <a:xfrm>
              <a:off x="10050185" y="2547433"/>
              <a:ext cx="1476397" cy="891507"/>
            </a:xfrm>
            <a:custGeom>
              <a:avLst/>
              <a:gdLst/>
              <a:ahLst/>
              <a:cxnLst/>
              <a:rect l="l" t="t" r="r" b="b"/>
              <a:pathLst>
                <a:path w="15678" h="9467" extrusionOk="0">
                  <a:moveTo>
                    <a:pt x="113" y="1"/>
                  </a:moveTo>
                  <a:lnTo>
                    <a:pt x="1" y="9467"/>
                  </a:lnTo>
                  <a:lnTo>
                    <a:pt x="15678" y="9467"/>
                  </a:lnTo>
                  <a:lnTo>
                    <a:pt x="15678" y="1"/>
                  </a:lnTo>
                  <a:cubicBezTo>
                    <a:pt x="15014" y="34"/>
                    <a:pt x="11402" y="209"/>
                    <a:pt x="8098" y="209"/>
                  </a:cubicBezTo>
                  <a:cubicBezTo>
                    <a:pt x="4834" y="209"/>
                    <a:pt x="843" y="37"/>
                    <a:pt x="1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9"/>
            <p:cNvSpPr/>
            <p:nvPr/>
          </p:nvSpPr>
          <p:spPr>
            <a:xfrm>
              <a:off x="9897535" y="1255510"/>
              <a:ext cx="145304" cy="112816"/>
            </a:xfrm>
            <a:custGeom>
              <a:avLst/>
              <a:gdLst/>
              <a:ahLst/>
              <a:cxnLst/>
              <a:rect l="l" t="t" r="r" b="b"/>
              <a:pathLst>
                <a:path w="1543" h="1198" extrusionOk="0">
                  <a:moveTo>
                    <a:pt x="678" y="1"/>
                  </a:moveTo>
                  <a:cubicBezTo>
                    <a:pt x="429" y="1"/>
                    <a:pt x="183" y="217"/>
                    <a:pt x="107" y="535"/>
                  </a:cubicBezTo>
                  <a:cubicBezTo>
                    <a:pt x="0" y="971"/>
                    <a:pt x="369" y="1198"/>
                    <a:pt x="671" y="1198"/>
                  </a:cubicBezTo>
                  <a:cubicBezTo>
                    <a:pt x="679" y="1198"/>
                    <a:pt x="686" y="1197"/>
                    <a:pt x="693" y="1197"/>
                  </a:cubicBezTo>
                  <a:cubicBezTo>
                    <a:pt x="999" y="1182"/>
                    <a:pt x="1542" y="636"/>
                    <a:pt x="984" y="126"/>
                  </a:cubicBezTo>
                  <a:cubicBezTo>
                    <a:pt x="890" y="40"/>
                    <a:pt x="784" y="1"/>
                    <a:pt x="6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9"/>
            <p:cNvSpPr/>
            <p:nvPr/>
          </p:nvSpPr>
          <p:spPr>
            <a:xfrm>
              <a:off x="9897535" y="1232909"/>
              <a:ext cx="145304" cy="112816"/>
            </a:xfrm>
            <a:custGeom>
              <a:avLst/>
              <a:gdLst/>
              <a:ahLst/>
              <a:cxnLst/>
              <a:rect l="l" t="t" r="r" b="b"/>
              <a:pathLst>
                <a:path w="1543" h="1198" extrusionOk="0">
                  <a:moveTo>
                    <a:pt x="678" y="0"/>
                  </a:moveTo>
                  <a:cubicBezTo>
                    <a:pt x="429" y="0"/>
                    <a:pt x="183" y="217"/>
                    <a:pt x="107" y="534"/>
                  </a:cubicBezTo>
                  <a:cubicBezTo>
                    <a:pt x="0" y="971"/>
                    <a:pt x="369" y="1197"/>
                    <a:pt x="671" y="1197"/>
                  </a:cubicBezTo>
                  <a:cubicBezTo>
                    <a:pt x="679" y="1197"/>
                    <a:pt x="686" y="1197"/>
                    <a:pt x="693" y="1197"/>
                  </a:cubicBezTo>
                  <a:cubicBezTo>
                    <a:pt x="999" y="1182"/>
                    <a:pt x="1542" y="636"/>
                    <a:pt x="984" y="126"/>
                  </a:cubicBezTo>
                  <a:cubicBezTo>
                    <a:pt x="890" y="39"/>
                    <a:pt x="784" y="0"/>
                    <a:pt x="6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87" name="Google Shape;2087;p9"/>
          <p:cNvGrpSpPr/>
          <p:nvPr/>
        </p:nvGrpSpPr>
        <p:grpSpPr>
          <a:xfrm>
            <a:off x="-292732" y="-274885"/>
            <a:ext cx="9729464" cy="809882"/>
            <a:chOff x="-884182" y="-1143000"/>
            <a:chExt cx="10912365" cy="908346"/>
          </a:xfrm>
        </p:grpSpPr>
        <p:sp>
          <p:nvSpPr>
            <p:cNvPr id="2088" name="Google Shape;2088;p9"/>
            <p:cNvSpPr/>
            <p:nvPr/>
          </p:nvSpPr>
          <p:spPr>
            <a:xfrm>
              <a:off x="-742950" y="-1143000"/>
              <a:ext cx="10629900" cy="7716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89" name="Google Shape;2089;p9"/>
            <p:cNvGrpSpPr/>
            <p:nvPr/>
          </p:nvGrpSpPr>
          <p:grpSpPr>
            <a:xfrm>
              <a:off x="-884182" y="-1134569"/>
              <a:ext cx="10912365" cy="899916"/>
              <a:chOff x="2659200" y="238125"/>
              <a:chExt cx="2228150" cy="183750"/>
            </a:xfrm>
          </p:grpSpPr>
          <p:sp>
            <p:nvSpPr>
              <p:cNvPr id="2090" name="Google Shape;2090;p9"/>
              <p:cNvSpPr/>
              <p:nvPr/>
            </p:nvSpPr>
            <p:spPr>
              <a:xfrm>
                <a:off x="2718300" y="257775"/>
                <a:ext cx="2110050" cy="123800"/>
              </a:xfrm>
              <a:custGeom>
                <a:avLst/>
                <a:gdLst/>
                <a:ahLst/>
                <a:cxnLst/>
                <a:rect l="l" t="t" r="r" b="b"/>
                <a:pathLst>
                  <a:path w="84402" h="4952" extrusionOk="0">
                    <a:moveTo>
                      <a:pt x="20569" y="30"/>
                    </a:moveTo>
                    <a:cubicBezTo>
                      <a:pt x="20562" y="30"/>
                      <a:pt x="20555" y="34"/>
                      <a:pt x="20550" y="41"/>
                    </a:cubicBezTo>
                    <a:cubicBezTo>
                      <a:pt x="20543" y="44"/>
                      <a:pt x="20540" y="51"/>
                      <a:pt x="20540" y="59"/>
                    </a:cubicBezTo>
                    <a:lnTo>
                      <a:pt x="20540" y="678"/>
                    </a:lnTo>
                    <a:cubicBezTo>
                      <a:pt x="20540" y="685"/>
                      <a:pt x="20543" y="693"/>
                      <a:pt x="20550" y="697"/>
                    </a:cubicBezTo>
                    <a:cubicBezTo>
                      <a:pt x="20555" y="700"/>
                      <a:pt x="20562" y="704"/>
                      <a:pt x="20569" y="704"/>
                    </a:cubicBezTo>
                    <a:lnTo>
                      <a:pt x="25275" y="704"/>
                    </a:lnTo>
                    <a:cubicBezTo>
                      <a:pt x="25293" y="704"/>
                      <a:pt x="25304" y="693"/>
                      <a:pt x="25304" y="675"/>
                    </a:cubicBezTo>
                    <a:lnTo>
                      <a:pt x="25304" y="59"/>
                    </a:lnTo>
                    <a:cubicBezTo>
                      <a:pt x="25304" y="51"/>
                      <a:pt x="25300" y="44"/>
                      <a:pt x="25297" y="41"/>
                    </a:cubicBezTo>
                    <a:cubicBezTo>
                      <a:pt x="25289" y="34"/>
                      <a:pt x="25282" y="30"/>
                      <a:pt x="25275" y="30"/>
                    </a:cubicBezTo>
                    <a:close/>
                    <a:moveTo>
                      <a:pt x="30206" y="30"/>
                    </a:moveTo>
                    <a:cubicBezTo>
                      <a:pt x="30192" y="30"/>
                      <a:pt x="30177" y="44"/>
                      <a:pt x="30177" y="59"/>
                    </a:cubicBezTo>
                    <a:lnTo>
                      <a:pt x="30177" y="675"/>
                    </a:lnTo>
                    <a:cubicBezTo>
                      <a:pt x="30177" y="682"/>
                      <a:pt x="30181" y="690"/>
                      <a:pt x="30184" y="697"/>
                    </a:cubicBezTo>
                    <a:cubicBezTo>
                      <a:pt x="30192" y="700"/>
                      <a:pt x="30199" y="704"/>
                      <a:pt x="30206" y="704"/>
                    </a:cubicBezTo>
                    <a:lnTo>
                      <a:pt x="34913" y="704"/>
                    </a:lnTo>
                    <a:cubicBezTo>
                      <a:pt x="34927" y="704"/>
                      <a:pt x="34942" y="690"/>
                      <a:pt x="34942" y="675"/>
                    </a:cubicBezTo>
                    <a:lnTo>
                      <a:pt x="34942" y="59"/>
                    </a:lnTo>
                    <a:cubicBezTo>
                      <a:pt x="34942" y="51"/>
                      <a:pt x="34938" y="44"/>
                      <a:pt x="34935" y="37"/>
                    </a:cubicBezTo>
                    <a:cubicBezTo>
                      <a:pt x="34927" y="34"/>
                      <a:pt x="34920" y="30"/>
                      <a:pt x="34913" y="30"/>
                    </a:cubicBezTo>
                    <a:close/>
                    <a:moveTo>
                      <a:pt x="39844" y="26"/>
                    </a:moveTo>
                    <a:cubicBezTo>
                      <a:pt x="39826" y="26"/>
                      <a:pt x="39815" y="41"/>
                      <a:pt x="39815" y="56"/>
                    </a:cubicBezTo>
                    <a:lnTo>
                      <a:pt x="39815" y="675"/>
                    </a:lnTo>
                    <a:cubicBezTo>
                      <a:pt x="39815" y="690"/>
                      <a:pt x="39826" y="704"/>
                      <a:pt x="39844" y="704"/>
                    </a:cubicBezTo>
                    <a:lnTo>
                      <a:pt x="44550" y="704"/>
                    </a:lnTo>
                    <a:cubicBezTo>
                      <a:pt x="44564" y="704"/>
                      <a:pt x="44579" y="690"/>
                      <a:pt x="44579" y="675"/>
                    </a:cubicBezTo>
                    <a:lnTo>
                      <a:pt x="44579" y="51"/>
                    </a:lnTo>
                    <a:cubicBezTo>
                      <a:pt x="44579" y="44"/>
                      <a:pt x="44576" y="41"/>
                      <a:pt x="44568" y="34"/>
                    </a:cubicBezTo>
                    <a:cubicBezTo>
                      <a:pt x="44564" y="30"/>
                      <a:pt x="44557" y="26"/>
                      <a:pt x="44550" y="26"/>
                    </a:cubicBezTo>
                    <a:close/>
                    <a:moveTo>
                      <a:pt x="54188" y="19"/>
                    </a:moveTo>
                    <a:lnTo>
                      <a:pt x="49478" y="23"/>
                    </a:lnTo>
                    <a:cubicBezTo>
                      <a:pt x="49463" y="23"/>
                      <a:pt x="49453" y="37"/>
                      <a:pt x="49453" y="51"/>
                    </a:cubicBezTo>
                    <a:lnTo>
                      <a:pt x="49453" y="675"/>
                    </a:lnTo>
                    <a:cubicBezTo>
                      <a:pt x="49453" y="690"/>
                      <a:pt x="49463" y="704"/>
                      <a:pt x="49478" y="704"/>
                    </a:cubicBezTo>
                    <a:lnTo>
                      <a:pt x="54188" y="704"/>
                    </a:lnTo>
                    <a:cubicBezTo>
                      <a:pt x="54195" y="704"/>
                      <a:pt x="54202" y="700"/>
                      <a:pt x="54206" y="697"/>
                    </a:cubicBezTo>
                    <a:cubicBezTo>
                      <a:pt x="54214" y="690"/>
                      <a:pt x="54214" y="682"/>
                      <a:pt x="54214" y="675"/>
                    </a:cubicBezTo>
                    <a:lnTo>
                      <a:pt x="54214" y="48"/>
                    </a:lnTo>
                    <a:cubicBezTo>
                      <a:pt x="54214" y="41"/>
                      <a:pt x="54214" y="34"/>
                      <a:pt x="54206" y="30"/>
                    </a:cubicBezTo>
                    <a:cubicBezTo>
                      <a:pt x="54202" y="23"/>
                      <a:pt x="54195" y="19"/>
                      <a:pt x="54188" y="19"/>
                    </a:cubicBezTo>
                    <a:close/>
                    <a:moveTo>
                      <a:pt x="63826" y="16"/>
                    </a:moveTo>
                    <a:lnTo>
                      <a:pt x="59116" y="19"/>
                    </a:lnTo>
                    <a:cubicBezTo>
                      <a:pt x="59101" y="19"/>
                      <a:pt x="59090" y="30"/>
                      <a:pt x="59090" y="44"/>
                    </a:cubicBezTo>
                    <a:lnTo>
                      <a:pt x="59090" y="675"/>
                    </a:lnTo>
                    <a:cubicBezTo>
                      <a:pt x="59090" y="693"/>
                      <a:pt x="59101" y="704"/>
                      <a:pt x="59116" y="704"/>
                    </a:cubicBezTo>
                    <a:lnTo>
                      <a:pt x="63826" y="704"/>
                    </a:lnTo>
                    <a:cubicBezTo>
                      <a:pt x="63833" y="704"/>
                      <a:pt x="63840" y="700"/>
                      <a:pt x="63843" y="697"/>
                    </a:cubicBezTo>
                    <a:cubicBezTo>
                      <a:pt x="63848" y="690"/>
                      <a:pt x="63851" y="682"/>
                      <a:pt x="63851" y="675"/>
                    </a:cubicBezTo>
                    <a:lnTo>
                      <a:pt x="63851" y="44"/>
                    </a:lnTo>
                    <a:cubicBezTo>
                      <a:pt x="63851" y="34"/>
                      <a:pt x="63848" y="30"/>
                      <a:pt x="63843" y="23"/>
                    </a:cubicBezTo>
                    <a:cubicBezTo>
                      <a:pt x="63840" y="19"/>
                      <a:pt x="63833" y="16"/>
                      <a:pt x="63826" y="16"/>
                    </a:cubicBezTo>
                    <a:close/>
                    <a:moveTo>
                      <a:pt x="10931" y="30"/>
                    </a:moveTo>
                    <a:cubicBezTo>
                      <a:pt x="10924" y="30"/>
                      <a:pt x="10917" y="34"/>
                      <a:pt x="10913" y="37"/>
                    </a:cubicBezTo>
                    <a:cubicBezTo>
                      <a:pt x="10906" y="44"/>
                      <a:pt x="10902" y="51"/>
                      <a:pt x="10902" y="59"/>
                    </a:cubicBezTo>
                    <a:lnTo>
                      <a:pt x="10902" y="678"/>
                    </a:lnTo>
                    <a:cubicBezTo>
                      <a:pt x="10902" y="685"/>
                      <a:pt x="10906" y="693"/>
                      <a:pt x="10913" y="700"/>
                    </a:cubicBezTo>
                    <a:cubicBezTo>
                      <a:pt x="10917" y="704"/>
                      <a:pt x="10924" y="707"/>
                      <a:pt x="10931" y="707"/>
                    </a:cubicBezTo>
                    <a:lnTo>
                      <a:pt x="15641" y="704"/>
                    </a:lnTo>
                    <a:cubicBezTo>
                      <a:pt x="15655" y="704"/>
                      <a:pt x="15666" y="693"/>
                      <a:pt x="15666" y="678"/>
                    </a:cubicBezTo>
                    <a:lnTo>
                      <a:pt x="15666" y="59"/>
                    </a:lnTo>
                    <a:cubicBezTo>
                      <a:pt x="15666" y="44"/>
                      <a:pt x="15655" y="30"/>
                      <a:pt x="15641" y="30"/>
                    </a:cubicBezTo>
                    <a:close/>
                    <a:moveTo>
                      <a:pt x="73459" y="8"/>
                    </a:moveTo>
                    <a:lnTo>
                      <a:pt x="68754" y="12"/>
                    </a:lnTo>
                    <a:cubicBezTo>
                      <a:pt x="68739" y="12"/>
                      <a:pt x="68725" y="23"/>
                      <a:pt x="68725" y="41"/>
                    </a:cubicBezTo>
                    <a:lnTo>
                      <a:pt x="68725" y="678"/>
                    </a:lnTo>
                    <a:cubicBezTo>
                      <a:pt x="68725" y="693"/>
                      <a:pt x="68739" y="704"/>
                      <a:pt x="68754" y="704"/>
                    </a:cubicBezTo>
                    <a:lnTo>
                      <a:pt x="73459" y="707"/>
                    </a:lnTo>
                    <a:cubicBezTo>
                      <a:pt x="73467" y="707"/>
                      <a:pt x="73474" y="704"/>
                      <a:pt x="73481" y="700"/>
                    </a:cubicBezTo>
                    <a:cubicBezTo>
                      <a:pt x="73485" y="693"/>
                      <a:pt x="73489" y="685"/>
                      <a:pt x="73489" y="678"/>
                    </a:cubicBezTo>
                    <a:lnTo>
                      <a:pt x="73489" y="37"/>
                    </a:lnTo>
                    <a:cubicBezTo>
                      <a:pt x="73489" y="30"/>
                      <a:pt x="73485" y="23"/>
                      <a:pt x="73481" y="16"/>
                    </a:cubicBezTo>
                    <a:cubicBezTo>
                      <a:pt x="73474" y="12"/>
                      <a:pt x="73467" y="8"/>
                      <a:pt x="73459" y="8"/>
                    </a:cubicBezTo>
                    <a:close/>
                    <a:moveTo>
                      <a:pt x="3435" y="23"/>
                    </a:moveTo>
                    <a:cubicBezTo>
                      <a:pt x="2973" y="23"/>
                      <a:pt x="2495" y="30"/>
                      <a:pt x="2033" y="37"/>
                    </a:cubicBezTo>
                    <a:cubicBezTo>
                      <a:pt x="1789" y="41"/>
                      <a:pt x="1542" y="44"/>
                      <a:pt x="1293" y="48"/>
                    </a:cubicBezTo>
                    <a:cubicBezTo>
                      <a:pt x="1279" y="48"/>
                      <a:pt x="1268" y="59"/>
                      <a:pt x="1268" y="73"/>
                    </a:cubicBezTo>
                    <a:lnTo>
                      <a:pt x="1268" y="682"/>
                    </a:lnTo>
                    <a:cubicBezTo>
                      <a:pt x="1268" y="690"/>
                      <a:pt x="1268" y="697"/>
                      <a:pt x="1275" y="704"/>
                    </a:cubicBezTo>
                    <a:cubicBezTo>
                      <a:pt x="1279" y="707"/>
                      <a:pt x="1286" y="711"/>
                      <a:pt x="1293" y="711"/>
                    </a:cubicBezTo>
                    <a:lnTo>
                      <a:pt x="6003" y="707"/>
                    </a:lnTo>
                    <a:cubicBezTo>
                      <a:pt x="6017" y="707"/>
                      <a:pt x="6029" y="697"/>
                      <a:pt x="6029" y="682"/>
                    </a:cubicBezTo>
                    <a:lnTo>
                      <a:pt x="6029" y="51"/>
                    </a:lnTo>
                    <a:cubicBezTo>
                      <a:pt x="6029" y="37"/>
                      <a:pt x="6017" y="26"/>
                      <a:pt x="6003" y="26"/>
                    </a:cubicBezTo>
                    <a:lnTo>
                      <a:pt x="3435" y="23"/>
                    </a:lnTo>
                    <a:close/>
                    <a:moveTo>
                      <a:pt x="83097" y="1"/>
                    </a:moveTo>
                    <a:lnTo>
                      <a:pt x="78391" y="4"/>
                    </a:lnTo>
                    <a:cubicBezTo>
                      <a:pt x="78376" y="4"/>
                      <a:pt x="78362" y="16"/>
                      <a:pt x="78362" y="34"/>
                    </a:cubicBezTo>
                    <a:lnTo>
                      <a:pt x="78362" y="682"/>
                    </a:lnTo>
                    <a:cubicBezTo>
                      <a:pt x="78362" y="697"/>
                      <a:pt x="78376" y="707"/>
                      <a:pt x="78391" y="707"/>
                    </a:cubicBezTo>
                    <a:lnTo>
                      <a:pt x="80274" y="707"/>
                    </a:lnTo>
                    <a:cubicBezTo>
                      <a:pt x="81217" y="711"/>
                      <a:pt x="82157" y="711"/>
                      <a:pt x="83097" y="711"/>
                    </a:cubicBezTo>
                    <a:cubicBezTo>
                      <a:pt x="83105" y="711"/>
                      <a:pt x="83112" y="707"/>
                      <a:pt x="83119" y="704"/>
                    </a:cubicBezTo>
                    <a:cubicBezTo>
                      <a:pt x="83123" y="697"/>
                      <a:pt x="83127" y="690"/>
                      <a:pt x="83127" y="682"/>
                    </a:cubicBezTo>
                    <a:lnTo>
                      <a:pt x="83127" y="30"/>
                    </a:lnTo>
                    <a:cubicBezTo>
                      <a:pt x="83127" y="23"/>
                      <a:pt x="83123" y="16"/>
                      <a:pt x="83119" y="8"/>
                    </a:cubicBezTo>
                    <a:cubicBezTo>
                      <a:pt x="83112" y="4"/>
                      <a:pt x="83105" y="1"/>
                      <a:pt x="83097" y="1"/>
                    </a:cubicBezTo>
                    <a:close/>
                    <a:moveTo>
                      <a:pt x="60220" y="4437"/>
                    </a:moveTo>
                    <a:cubicBezTo>
                      <a:pt x="59870" y="4568"/>
                      <a:pt x="59465" y="4637"/>
                      <a:pt x="59050" y="4637"/>
                    </a:cubicBezTo>
                    <a:cubicBezTo>
                      <a:pt x="58646" y="4637"/>
                      <a:pt x="58249" y="4572"/>
                      <a:pt x="57907" y="4449"/>
                    </a:cubicBezTo>
                    <a:cubicBezTo>
                      <a:pt x="57903" y="4444"/>
                      <a:pt x="57899" y="4444"/>
                      <a:pt x="57895" y="4444"/>
                    </a:cubicBezTo>
                    <a:cubicBezTo>
                      <a:pt x="57892" y="4444"/>
                      <a:pt x="57889" y="4449"/>
                      <a:pt x="57882" y="4449"/>
                    </a:cubicBezTo>
                    <a:cubicBezTo>
                      <a:pt x="57874" y="4452"/>
                      <a:pt x="57870" y="4459"/>
                      <a:pt x="57870" y="4470"/>
                    </a:cubicBezTo>
                    <a:cubicBezTo>
                      <a:pt x="57860" y="4539"/>
                      <a:pt x="57845" y="4612"/>
                      <a:pt x="57826" y="4678"/>
                    </a:cubicBezTo>
                    <a:cubicBezTo>
                      <a:pt x="57823" y="4692"/>
                      <a:pt x="57830" y="4706"/>
                      <a:pt x="57841" y="4711"/>
                    </a:cubicBezTo>
                    <a:cubicBezTo>
                      <a:pt x="58198" y="4867"/>
                      <a:pt x="58613" y="4947"/>
                      <a:pt x="59050" y="4947"/>
                    </a:cubicBezTo>
                    <a:cubicBezTo>
                      <a:pt x="59499" y="4947"/>
                      <a:pt x="59924" y="4859"/>
                      <a:pt x="60285" y="4699"/>
                    </a:cubicBezTo>
                    <a:cubicBezTo>
                      <a:pt x="60299" y="4692"/>
                      <a:pt x="60307" y="4678"/>
                      <a:pt x="60303" y="4663"/>
                    </a:cubicBezTo>
                    <a:cubicBezTo>
                      <a:pt x="60281" y="4594"/>
                      <a:pt x="60267" y="4528"/>
                      <a:pt x="60256" y="4459"/>
                    </a:cubicBezTo>
                    <a:cubicBezTo>
                      <a:pt x="60256" y="4452"/>
                      <a:pt x="60249" y="4444"/>
                      <a:pt x="60242" y="4441"/>
                    </a:cubicBezTo>
                    <a:cubicBezTo>
                      <a:pt x="60237" y="4437"/>
                      <a:pt x="60234" y="4437"/>
                      <a:pt x="60227" y="4437"/>
                    </a:cubicBezTo>
                    <a:close/>
                    <a:moveTo>
                      <a:pt x="2397" y="4437"/>
                    </a:moveTo>
                    <a:cubicBezTo>
                      <a:pt x="2048" y="4568"/>
                      <a:pt x="1646" y="4637"/>
                      <a:pt x="1231" y="4637"/>
                    </a:cubicBezTo>
                    <a:cubicBezTo>
                      <a:pt x="824" y="4637"/>
                      <a:pt x="427" y="4572"/>
                      <a:pt x="84" y="4449"/>
                    </a:cubicBezTo>
                    <a:cubicBezTo>
                      <a:pt x="81" y="4444"/>
                      <a:pt x="77" y="4444"/>
                      <a:pt x="73" y="4444"/>
                    </a:cubicBezTo>
                    <a:cubicBezTo>
                      <a:pt x="69" y="4444"/>
                      <a:pt x="66" y="4449"/>
                      <a:pt x="59" y="4449"/>
                    </a:cubicBezTo>
                    <a:cubicBezTo>
                      <a:pt x="51" y="4452"/>
                      <a:pt x="48" y="4459"/>
                      <a:pt x="48" y="4470"/>
                    </a:cubicBezTo>
                    <a:cubicBezTo>
                      <a:pt x="37" y="4539"/>
                      <a:pt x="22" y="4612"/>
                      <a:pt x="4" y="4678"/>
                    </a:cubicBezTo>
                    <a:cubicBezTo>
                      <a:pt x="0" y="4692"/>
                      <a:pt x="7" y="4706"/>
                      <a:pt x="19" y="4711"/>
                    </a:cubicBezTo>
                    <a:cubicBezTo>
                      <a:pt x="372" y="4867"/>
                      <a:pt x="791" y="4947"/>
                      <a:pt x="1224" y="4951"/>
                    </a:cubicBezTo>
                    <a:cubicBezTo>
                      <a:pt x="1676" y="4947"/>
                      <a:pt x="2102" y="4864"/>
                      <a:pt x="2463" y="4699"/>
                    </a:cubicBezTo>
                    <a:cubicBezTo>
                      <a:pt x="2477" y="4692"/>
                      <a:pt x="2485" y="4678"/>
                      <a:pt x="2481" y="4663"/>
                    </a:cubicBezTo>
                    <a:cubicBezTo>
                      <a:pt x="2459" y="4594"/>
                      <a:pt x="2445" y="4528"/>
                      <a:pt x="2433" y="4459"/>
                    </a:cubicBezTo>
                    <a:cubicBezTo>
                      <a:pt x="2433" y="4452"/>
                      <a:pt x="2426" y="4444"/>
                      <a:pt x="2419" y="4441"/>
                    </a:cubicBezTo>
                    <a:cubicBezTo>
                      <a:pt x="2416" y="4437"/>
                      <a:pt x="2411" y="4437"/>
                      <a:pt x="2404" y="4437"/>
                    </a:cubicBezTo>
                    <a:close/>
                    <a:moveTo>
                      <a:pt x="7216" y="4437"/>
                    </a:moveTo>
                    <a:cubicBezTo>
                      <a:pt x="6866" y="4568"/>
                      <a:pt x="6462" y="4637"/>
                      <a:pt x="6047" y="4637"/>
                    </a:cubicBezTo>
                    <a:cubicBezTo>
                      <a:pt x="5642" y="4637"/>
                      <a:pt x="5245" y="4572"/>
                      <a:pt x="4903" y="4449"/>
                    </a:cubicBezTo>
                    <a:cubicBezTo>
                      <a:pt x="4899" y="4444"/>
                      <a:pt x="4896" y="4444"/>
                      <a:pt x="4892" y="4444"/>
                    </a:cubicBezTo>
                    <a:cubicBezTo>
                      <a:pt x="4889" y="4444"/>
                      <a:pt x="4885" y="4449"/>
                      <a:pt x="4877" y="4449"/>
                    </a:cubicBezTo>
                    <a:cubicBezTo>
                      <a:pt x="4870" y="4452"/>
                      <a:pt x="4867" y="4459"/>
                      <a:pt x="4867" y="4470"/>
                    </a:cubicBezTo>
                    <a:cubicBezTo>
                      <a:pt x="4855" y="4539"/>
                      <a:pt x="4841" y="4612"/>
                      <a:pt x="4823" y="4678"/>
                    </a:cubicBezTo>
                    <a:cubicBezTo>
                      <a:pt x="4820" y="4692"/>
                      <a:pt x="4827" y="4706"/>
                      <a:pt x="4837" y="4711"/>
                    </a:cubicBezTo>
                    <a:cubicBezTo>
                      <a:pt x="5195" y="4867"/>
                      <a:pt x="5610" y="4947"/>
                      <a:pt x="6047" y="4951"/>
                    </a:cubicBezTo>
                    <a:cubicBezTo>
                      <a:pt x="6495" y="4947"/>
                      <a:pt x="6921" y="4859"/>
                      <a:pt x="7281" y="4699"/>
                    </a:cubicBezTo>
                    <a:cubicBezTo>
                      <a:pt x="7296" y="4692"/>
                      <a:pt x="7303" y="4678"/>
                      <a:pt x="7300" y="4663"/>
                    </a:cubicBezTo>
                    <a:cubicBezTo>
                      <a:pt x="7278" y="4594"/>
                      <a:pt x="7263" y="4528"/>
                      <a:pt x="7252" y="4459"/>
                    </a:cubicBezTo>
                    <a:cubicBezTo>
                      <a:pt x="7252" y="4452"/>
                      <a:pt x="7245" y="4444"/>
                      <a:pt x="7238" y="4441"/>
                    </a:cubicBezTo>
                    <a:cubicBezTo>
                      <a:pt x="7234" y="4437"/>
                      <a:pt x="7231" y="4437"/>
                      <a:pt x="7224" y="4437"/>
                    </a:cubicBezTo>
                    <a:close/>
                    <a:moveTo>
                      <a:pt x="12035" y="4437"/>
                    </a:moveTo>
                    <a:cubicBezTo>
                      <a:pt x="11685" y="4568"/>
                      <a:pt x="11281" y="4637"/>
                      <a:pt x="10865" y="4637"/>
                    </a:cubicBezTo>
                    <a:cubicBezTo>
                      <a:pt x="10462" y="4637"/>
                      <a:pt x="10065" y="4572"/>
                      <a:pt x="9722" y="4449"/>
                    </a:cubicBezTo>
                    <a:cubicBezTo>
                      <a:pt x="9718" y="4444"/>
                      <a:pt x="9715" y="4444"/>
                      <a:pt x="9711" y="4444"/>
                    </a:cubicBezTo>
                    <a:cubicBezTo>
                      <a:pt x="9707" y="4444"/>
                      <a:pt x="9700" y="4449"/>
                      <a:pt x="9697" y="4449"/>
                    </a:cubicBezTo>
                    <a:cubicBezTo>
                      <a:pt x="9689" y="4452"/>
                      <a:pt x="9685" y="4459"/>
                      <a:pt x="9685" y="4470"/>
                    </a:cubicBezTo>
                    <a:cubicBezTo>
                      <a:pt x="9675" y="4539"/>
                      <a:pt x="9660" y="4612"/>
                      <a:pt x="9642" y="4678"/>
                    </a:cubicBezTo>
                    <a:cubicBezTo>
                      <a:pt x="9638" y="4692"/>
                      <a:pt x="9645" y="4706"/>
                      <a:pt x="9656" y="4711"/>
                    </a:cubicBezTo>
                    <a:cubicBezTo>
                      <a:pt x="10010" y="4867"/>
                      <a:pt x="10428" y="4947"/>
                      <a:pt x="10865" y="4951"/>
                    </a:cubicBezTo>
                    <a:cubicBezTo>
                      <a:pt x="11314" y="4947"/>
                      <a:pt x="11740" y="4859"/>
                      <a:pt x="12101" y="4696"/>
                    </a:cubicBezTo>
                    <a:cubicBezTo>
                      <a:pt x="12115" y="4692"/>
                      <a:pt x="12122" y="4678"/>
                      <a:pt x="12119" y="4663"/>
                    </a:cubicBezTo>
                    <a:cubicBezTo>
                      <a:pt x="12097" y="4594"/>
                      <a:pt x="12082" y="4528"/>
                      <a:pt x="12071" y="4459"/>
                    </a:cubicBezTo>
                    <a:cubicBezTo>
                      <a:pt x="12067" y="4452"/>
                      <a:pt x="12064" y="4444"/>
                      <a:pt x="12057" y="4441"/>
                    </a:cubicBezTo>
                    <a:cubicBezTo>
                      <a:pt x="12053" y="4437"/>
                      <a:pt x="12049" y="4437"/>
                      <a:pt x="12042" y="4437"/>
                    </a:cubicBezTo>
                    <a:close/>
                    <a:moveTo>
                      <a:pt x="16853" y="4437"/>
                    </a:moveTo>
                    <a:cubicBezTo>
                      <a:pt x="16504" y="4568"/>
                      <a:pt x="16100" y="4637"/>
                      <a:pt x="15685" y="4637"/>
                    </a:cubicBezTo>
                    <a:cubicBezTo>
                      <a:pt x="15280" y="4637"/>
                      <a:pt x="14883" y="4572"/>
                      <a:pt x="14540" y="4449"/>
                    </a:cubicBezTo>
                    <a:cubicBezTo>
                      <a:pt x="14537" y="4444"/>
                      <a:pt x="14533" y="4444"/>
                      <a:pt x="14530" y="4444"/>
                    </a:cubicBezTo>
                    <a:cubicBezTo>
                      <a:pt x="14526" y="4444"/>
                      <a:pt x="14519" y="4449"/>
                      <a:pt x="14515" y="4449"/>
                    </a:cubicBezTo>
                    <a:cubicBezTo>
                      <a:pt x="14508" y="4452"/>
                      <a:pt x="14505" y="4459"/>
                      <a:pt x="14505" y="4470"/>
                    </a:cubicBezTo>
                    <a:cubicBezTo>
                      <a:pt x="14490" y="4539"/>
                      <a:pt x="14479" y="4612"/>
                      <a:pt x="14461" y="4678"/>
                    </a:cubicBezTo>
                    <a:cubicBezTo>
                      <a:pt x="14457" y="4692"/>
                      <a:pt x="14464" y="4706"/>
                      <a:pt x="14475" y="4711"/>
                    </a:cubicBezTo>
                    <a:cubicBezTo>
                      <a:pt x="14829" y="4867"/>
                      <a:pt x="15248" y="4947"/>
                      <a:pt x="15681" y="4951"/>
                    </a:cubicBezTo>
                    <a:cubicBezTo>
                      <a:pt x="16129" y="4947"/>
                      <a:pt x="16559" y="4864"/>
                      <a:pt x="16919" y="4696"/>
                    </a:cubicBezTo>
                    <a:cubicBezTo>
                      <a:pt x="16934" y="4692"/>
                      <a:pt x="16941" y="4678"/>
                      <a:pt x="16937" y="4663"/>
                    </a:cubicBezTo>
                    <a:cubicBezTo>
                      <a:pt x="16915" y="4594"/>
                      <a:pt x="16901" y="4528"/>
                      <a:pt x="16890" y="4459"/>
                    </a:cubicBezTo>
                    <a:cubicBezTo>
                      <a:pt x="16887" y="4452"/>
                      <a:pt x="16883" y="4444"/>
                      <a:pt x="16875" y="4441"/>
                    </a:cubicBezTo>
                    <a:cubicBezTo>
                      <a:pt x="16872" y="4437"/>
                      <a:pt x="16868" y="4437"/>
                      <a:pt x="16861" y="4437"/>
                    </a:cubicBezTo>
                    <a:close/>
                    <a:moveTo>
                      <a:pt x="21669" y="4437"/>
                    </a:moveTo>
                    <a:cubicBezTo>
                      <a:pt x="21323" y="4568"/>
                      <a:pt x="20918" y="4637"/>
                      <a:pt x="20503" y="4637"/>
                    </a:cubicBezTo>
                    <a:cubicBezTo>
                      <a:pt x="20099" y="4637"/>
                      <a:pt x="19702" y="4572"/>
                      <a:pt x="19360" y="4449"/>
                    </a:cubicBezTo>
                    <a:cubicBezTo>
                      <a:pt x="19356" y="4444"/>
                      <a:pt x="19353" y="4444"/>
                      <a:pt x="19348" y="4444"/>
                    </a:cubicBezTo>
                    <a:cubicBezTo>
                      <a:pt x="19345" y="4444"/>
                      <a:pt x="19338" y="4449"/>
                      <a:pt x="19334" y="4449"/>
                    </a:cubicBezTo>
                    <a:cubicBezTo>
                      <a:pt x="19326" y="4452"/>
                      <a:pt x="19323" y="4459"/>
                      <a:pt x="19319" y="4470"/>
                    </a:cubicBezTo>
                    <a:cubicBezTo>
                      <a:pt x="19309" y="4539"/>
                      <a:pt x="19294" y="4612"/>
                      <a:pt x="19279" y="4678"/>
                    </a:cubicBezTo>
                    <a:cubicBezTo>
                      <a:pt x="19276" y="4692"/>
                      <a:pt x="19283" y="4706"/>
                      <a:pt x="19294" y="4711"/>
                    </a:cubicBezTo>
                    <a:cubicBezTo>
                      <a:pt x="19647" y="4867"/>
                      <a:pt x="20066" y="4947"/>
                      <a:pt x="20500" y="4951"/>
                    </a:cubicBezTo>
                    <a:cubicBezTo>
                      <a:pt x="20951" y="4947"/>
                      <a:pt x="21377" y="4859"/>
                      <a:pt x="21738" y="4699"/>
                    </a:cubicBezTo>
                    <a:cubicBezTo>
                      <a:pt x="21752" y="4692"/>
                      <a:pt x="21760" y="4678"/>
                      <a:pt x="21757" y="4663"/>
                    </a:cubicBezTo>
                    <a:cubicBezTo>
                      <a:pt x="21735" y="4594"/>
                      <a:pt x="21720" y="4528"/>
                      <a:pt x="21709" y="4459"/>
                    </a:cubicBezTo>
                    <a:cubicBezTo>
                      <a:pt x="21705" y="4452"/>
                      <a:pt x="21702" y="4444"/>
                      <a:pt x="21695" y="4441"/>
                    </a:cubicBezTo>
                    <a:cubicBezTo>
                      <a:pt x="21691" y="4437"/>
                      <a:pt x="21683" y="4437"/>
                      <a:pt x="21680" y="4437"/>
                    </a:cubicBezTo>
                    <a:close/>
                    <a:moveTo>
                      <a:pt x="26488" y="4437"/>
                    </a:moveTo>
                    <a:cubicBezTo>
                      <a:pt x="26141" y="4568"/>
                      <a:pt x="25738" y="4637"/>
                      <a:pt x="25322" y="4637"/>
                    </a:cubicBezTo>
                    <a:cubicBezTo>
                      <a:pt x="24914" y="4637"/>
                      <a:pt x="24521" y="4572"/>
                      <a:pt x="24175" y="4449"/>
                    </a:cubicBezTo>
                    <a:cubicBezTo>
                      <a:pt x="24175" y="4444"/>
                      <a:pt x="24171" y="4444"/>
                      <a:pt x="24168" y="4444"/>
                    </a:cubicBezTo>
                    <a:cubicBezTo>
                      <a:pt x="24164" y="4444"/>
                      <a:pt x="24156" y="4449"/>
                      <a:pt x="24153" y="4449"/>
                    </a:cubicBezTo>
                    <a:cubicBezTo>
                      <a:pt x="24146" y="4452"/>
                      <a:pt x="24142" y="4459"/>
                      <a:pt x="24139" y="4470"/>
                    </a:cubicBezTo>
                    <a:cubicBezTo>
                      <a:pt x="24127" y="4539"/>
                      <a:pt x="24112" y="4612"/>
                      <a:pt x="24098" y="4678"/>
                    </a:cubicBezTo>
                    <a:cubicBezTo>
                      <a:pt x="24095" y="4692"/>
                      <a:pt x="24098" y="4706"/>
                      <a:pt x="24112" y="4711"/>
                    </a:cubicBezTo>
                    <a:cubicBezTo>
                      <a:pt x="24467" y="4867"/>
                      <a:pt x="24882" y="4947"/>
                      <a:pt x="25314" y="4951"/>
                    </a:cubicBezTo>
                    <a:cubicBezTo>
                      <a:pt x="25766" y="4947"/>
                      <a:pt x="26193" y="4864"/>
                      <a:pt x="26557" y="4699"/>
                    </a:cubicBezTo>
                    <a:cubicBezTo>
                      <a:pt x="26572" y="4692"/>
                      <a:pt x="26579" y="4678"/>
                      <a:pt x="26575" y="4663"/>
                    </a:cubicBezTo>
                    <a:cubicBezTo>
                      <a:pt x="26553" y="4594"/>
                      <a:pt x="26538" y="4528"/>
                      <a:pt x="26528" y="4459"/>
                    </a:cubicBezTo>
                    <a:cubicBezTo>
                      <a:pt x="26524" y="4452"/>
                      <a:pt x="26521" y="4444"/>
                      <a:pt x="26513" y="4441"/>
                    </a:cubicBezTo>
                    <a:cubicBezTo>
                      <a:pt x="26509" y="4437"/>
                      <a:pt x="26502" y="4437"/>
                      <a:pt x="26499" y="4437"/>
                    </a:cubicBezTo>
                    <a:close/>
                    <a:moveTo>
                      <a:pt x="31307" y="4437"/>
                    </a:moveTo>
                    <a:cubicBezTo>
                      <a:pt x="30961" y="4568"/>
                      <a:pt x="30556" y="4637"/>
                      <a:pt x="30141" y="4637"/>
                    </a:cubicBezTo>
                    <a:cubicBezTo>
                      <a:pt x="29737" y="4637"/>
                      <a:pt x="29340" y="4572"/>
                      <a:pt x="28994" y="4449"/>
                    </a:cubicBezTo>
                    <a:cubicBezTo>
                      <a:pt x="28994" y="4444"/>
                      <a:pt x="28990" y="4444"/>
                      <a:pt x="28986" y="4444"/>
                    </a:cubicBezTo>
                    <a:cubicBezTo>
                      <a:pt x="28979" y="4444"/>
                      <a:pt x="28975" y="4449"/>
                      <a:pt x="28972" y="4449"/>
                    </a:cubicBezTo>
                    <a:cubicBezTo>
                      <a:pt x="28964" y="4452"/>
                      <a:pt x="28961" y="4459"/>
                      <a:pt x="28957" y="4470"/>
                    </a:cubicBezTo>
                    <a:cubicBezTo>
                      <a:pt x="28947" y="4539"/>
                      <a:pt x="28932" y="4612"/>
                      <a:pt x="28913" y="4678"/>
                    </a:cubicBezTo>
                    <a:cubicBezTo>
                      <a:pt x="28913" y="4692"/>
                      <a:pt x="28917" y="4706"/>
                      <a:pt x="28932" y="4711"/>
                    </a:cubicBezTo>
                    <a:cubicBezTo>
                      <a:pt x="29285" y="4867"/>
                      <a:pt x="29700" y="4947"/>
                      <a:pt x="30134" y="4951"/>
                    </a:cubicBezTo>
                    <a:cubicBezTo>
                      <a:pt x="30586" y="4947"/>
                      <a:pt x="31011" y="4864"/>
                      <a:pt x="31376" y="4696"/>
                    </a:cubicBezTo>
                    <a:cubicBezTo>
                      <a:pt x="31390" y="4692"/>
                      <a:pt x="31398" y="4678"/>
                      <a:pt x="31390" y="4663"/>
                    </a:cubicBezTo>
                    <a:cubicBezTo>
                      <a:pt x="31372" y="4594"/>
                      <a:pt x="31354" y="4528"/>
                      <a:pt x="31343" y="4459"/>
                    </a:cubicBezTo>
                    <a:cubicBezTo>
                      <a:pt x="31343" y="4452"/>
                      <a:pt x="31339" y="4444"/>
                      <a:pt x="31332" y="4441"/>
                    </a:cubicBezTo>
                    <a:cubicBezTo>
                      <a:pt x="31329" y="4437"/>
                      <a:pt x="31321" y="4437"/>
                      <a:pt x="31317" y="4437"/>
                    </a:cubicBezTo>
                    <a:close/>
                    <a:moveTo>
                      <a:pt x="36125" y="4437"/>
                    </a:moveTo>
                    <a:cubicBezTo>
                      <a:pt x="35779" y="4568"/>
                      <a:pt x="35375" y="4637"/>
                      <a:pt x="34960" y="4637"/>
                    </a:cubicBezTo>
                    <a:cubicBezTo>
                      <a:pt x="34552" y="4637"/>
                      <a:pt x="34158" y="4572"/>
                      <a:pt x="33812" y="4449"/>
                    </a:cubicBezTo>
                    <a:cubicBezTo>
                      <a:pt x="33809" y="4444"/>
                      <a:pt x="33809" y="4444"/>
                      <a:pt x="33805" y="4444"/>
                    </a:cubicBezTo>
                    <a:cubicBezTo>
                      <a:pt x="33798" y="4444"/>
                      <a:pt x="33794" y="4449"/>
                      <a:pt x="33790" y="4449"/>
                    </a:cubicBezTo>
                    <a:cubicBezTo>
                      <a:pt x="33783" y="4452"/>
                      <a:pt x="33780" y="4459"/>
                      <a:pt x="33776" y="4470"/>
                    </a:cubicBezTo>
                    <a:cubicBezTo>
                      <a:pt x="33765" y="4539"/>
                      <a:pt x="33750" y="4612"/>
                      <a:pt x="33733" y="4678"/>
                    </a:cubicBezTo>
                    <a:cubicBezTo>
                      <a:pt x="33728" y="4692"/>
                      <a:pt x="33736" y="4706"/>
                      <a:pt x="33750" y="4711"/>
                    </a:cubicBezTo>
                    <a:cubicBezTo>
                      <a:pt x="34104" y="4867"/>
                      <a:pt x="34519" y="4947"/>
                      <a:pt x="34957" y="4951"/>
                    </a:cubicBezTo>
                    <a:cubicBezTo>
                      <a:pt x="35404" y="4947"/>
                      <a:pt x="35831" y="4864"/>
                      <a:pt x="36194" y="4696"/>
                    </a:cubicBezTo>
                    <a:cubicBezTo>
                      <a:pt x="36206" y="4692"/>
                      <a:pt x="36213" y="4678"/>
                      <a:pt x="36209" y="4663"/>
                    </a:cubicBezTo>
                    <a:cubicBezTo>
                      <a:pt x="36191" y="4594"/>
                      <a:pt x="36172" y="4528"/>
                      <a:pt x="36162" y="4459"/>
                    </a:cubicBezTo>
                    <a:cubicBezTo>
                      <a:pt x="36162" y="4452"/>
                      <a:pt x="36158" y="4444"/>
                      <a:pt x="36151" y="4441"/>
                    </a:cubicBezTo>
                    <a:cubicBezTo>
                      <a:pt x="36147" y="4437"/>
                      <a:pt x="36140" y="4437"/>
                      <a:pt x="36137" y="4437"/>
                    </a:cubicBezTo>
                    <a:close/>
                    <a:moveTo>
                      <a:pt x="40945" y="4437"/>
                    </a:moveTo>
                    <a:cubicBezTo>
                      <a:pt x="40595" y="4568"/>
                      <a:pt x="40194" y="4637"/>
                      <a:pt x="39778" y="4637"/>
                    </a:cubicBezTo>
                    <a:cubicBezTo>
                      <a:pt x="39371" y="4637"/>
                      <a:pt x="38978" y="4572"/>
                      <a:pt x="38632" y="4449"/>
                    </a:cubicBezTo>
                    <a:cubicBezTo>
                      <a:pt x="38628" y="4444"/>
                      <a:pt x="38628" y="4444"/>
                      <a:pt x="38624" y="4444"/>
                    </a:cubicBezTo>
                    <a:cubicBezTo>
                      <a:pt x="38617" y="4444"/>
                      <a:pt x="38613" y="4449"/>
                      <a:pt x="38610" y="4449"/>
                    </a:cubicBezTo>
                    <a:cubicBezTo>
                      <a:pt x="38602" y="4452"/>
                      <a:pt x="38595" y="4459"/>
                      <a:pt x="38595" y="4470"/>
                    </a:cubicBezTo>
                    <a:cubicBezTo>
                      <a:pt x="38584" y="4539"/>
                      <a:pt x="38569" y="4612"/>
                      <a:pt x="38551" y="4678"/>
                    </a:cubicBezTo>
                    <a:cubicBezTo>
                      <a:pt x="38548" y="4692"/>
                      <a:pt x="38555" y="4706"/>
                      <a:pt x="38569" y="4711"/>
                    </a:cubicBezTo>
                    <a:cubicBezTo>
                      <a:pt x="38923" y="4867"/>
                      <a:pt x="39338" y="4947"/>
                      <a:pt x="39771" y="4951"/>
                    </a:cubicBezTo>
                    <a:cubicBezTo>
                      <a:pt x="40223" y="4947"/>
                      <a:pt x="40649" y="4864"/>
                      <a:pt x="41014" y="4696"/>
                    </a:cubicBezTo>
                    <a:cubicBezTo>
                      <a:pt x="41024" y="4692"/>
                      <a:pt x="41032" y="4678"/>
                      <a:pt x="41028" y="4663"/>
                    </a:cubicBezTo>
                    <a:cubicBezTo>
                      <a:pt x="41010" y="4594"/>
                      <a:pt x="40992" y="4528"/>
                      <a:pt x="40980" y="4459"/>
                    </a:cubicBezTo>
                    <a:cubicBezTo>
                      <a:pt x="40980" y="4452"/>
                      <a:pt x="40977" y="4444"/>
                      <a:pt x="40970" y="4441"/>
                    </a:cubicBezTo>
                    <a:cubicBezTo>
                      <a:pt x="40962" y="4437"/>
                      <a:pt x="40959" y="4437"/>
                      <a:pt x="40955" y="4437"/>
                    </a:cubicBezTo>
                    <a:close/>
                    <a:moveTo>
                      <a:pt x="45763" y="4437"/>
                    </a:moveTo>
                    <a:cubicBezTo>
                      <a:pt x="45413" y="4568"/>
                      <a:pt x="45013" y="4637"/>
                      <a:pt x="44598" y="4637"/>
                    </a:cubicBezTo>
                    <a:cubicBezTo>
                      <a:pt x="44189" y="4637"/>
                      <a:pt x="43793" y="4572"/>
                      <a:pt x="43450" y="4449"/>
                    </a:cubicBezTo>
                    <a:cubicBezTo>
                      <a:pt x="43446" y="4444"/>
                      <a:pt x="43443" y="4444"/>
                      <a:pt x="43443" y="4444"/>
                    </a:cubicBezTo>
                    <a:cubicBezTo>
                      <a:pt x="43436" y="4444"/>
                      <a:pt x="43432" y="4449"/>
                      <a:pt x="43428" y="4449"/>
                    </a:cubicBezTo>
                    <a:cubicBezTo>
                      <a:pt x="43421" y="4452"/>
                      <a:pt x="43414" y="4459"/>
                      <a:pt x="43414" y="4470"/>
                    </a:cubicBezTo>
                    <a:cubicBezTo>
                      <a:pt x="43403" y="4539"/>
                      <a:pt x="43388" y="4612"/>
                      <a:pt x="43370" y="4678"/>
                    </a:cubicBezTo>
                    <a:cubicBezTo>
                      <a:pt x="43366" y="4692"/>
                      <a:pt x="43374" y="4706"/>
                      <a:pt x="43388" y="4711"/>
                    </a:cubicBezTo>
                    <a:cubicBezTo>
                      <a:pt x="43742" y="4867"/>
                      <a:pt x="44161" y="4947"/>
                      <a:pt x="44594" y="4951"/>
                    </a:cubicBezTo>
                    <a:cubicBezTo>
                      <a:pt x="45042" y="4947"/>
                      <a:pt x="45468" y="4859"/>
                      <a:pt x="45829" y="4699"/>
                    </a:cubicBezTo>
                    <a:cubicBezTo>
                      <a:pt x="45843" y="4692"/>
                      <a:pt x="45850" y="4678"/>
                      <a:pt x="45847" y="4663"/>
                    </a:cubicBezTo>
                    <a:cubicBezTo>
                      <a:pt x="45825" y="4594"/>
                      <a:pt x="45810" y="4528"/>
                      <a:pt x="45800" y="4459"/>
                    </a:cubicBezTo>
                    <a:cubicBezTo>
                      <a:pt x="45800" y="4452"/>
                      <a:pt x="45792" y="4444"/>
                      <a:pt x="45785" y="4441"/>
                    </a:cubicBezTo>
                    <a:cubicBezTo>
                      <a:pt x="45781" y="4437"/>
                      <a:pt x="45778" y="4437"/>
                      <a:pt x="45774" y="4437"/>
                    </a:cubicBezTo>
                    <a:close/>
                    <a:moveTo>
                      <a:pt x="50582" y="4437"/>
                    </a:moveTo>
                    <a:cubicBezTo>
                      <a:pt x="50233" y="4568"/>
                      <a:pt x="49831" y="4637"/>
                      <a:pt x="49416" y="4637"/>
                    </a:cubicBezTo>
                    <a:cubicBezTo>
                      <a:pt x="49009" y="4637"/>
                      <a:pt x="48611" y="4572"/>
                      <a:pt x="48269" y="4449"/>
                    </a:cubicBezTo>
                    <a:cubicBezTo>
                      <a:pt x="48266" y="4444"/>
                      <a:pt x="48261" y="4444"/>
                      <a:pt x="48258" y="4444"/>
                    </a:cubicBezTo>
                    <a:cubicBezTo>
                      <a:pt x="48254" y="4444"/>
                      <a:pt x="48251" y="4449"/>
                      <a:pt x="48247" y="4449"/>
                    </a:cubicBezTo>
                    <a:cubicBezTo>
                      <a:pt x="48239" y="4452"/>
                      <a:pt x="48232" y="4459"/>
                      <a:pt x="48232" y="4470"/>
                    </a:cubicBezTo>
                    <a:cubicBezTo>
                      <a:pt x="48222" y="4539"/>
                      <a:pt x="48207" y="4612"/>
                      <a:pt x="48189" y="4678"/>
                    </a:cubicBezTo>
                    <a:cubicBezTo>
                      <a:pt x="48185" y="4692"/>
                      <a:pt x="48192" y="4706"/>
                      <a:pt x="48204" y="4711"/>
                    </a:cubicBezTo>
                    <a:cubicBezTo>
                      <a:pt x="48560" y="4867"/>
                      <a:pt x="48976" y="4947"/>
                      <a:pt x="49409" y="4951"/>
                    </a:cubicBezTo>
                    <a:cubicBezTo>
                      <a:pt x="49861" y="4947"/>
                      <a:pt x="50287" y="4864"/>
                      <a:pt x="50648" y="4696"/>
                    </a:cubicBezTo>
                    <a:cubicBezTo>
                      <a:pt x="50662" y="4692"/>
                      <a:pt x="50670" y="4678"/>
                      <a:pt x="50665" y="4663"/>
                    </a:cubicBezTo>
                    <a:cubicBezTo>
                      <a:pt x="50643" y="4594"/>
                      <a:pt x="50629" y="4525"/>
                      <a:pt x="50618" y="4459"/>
                    </a:cubicBezTo>
                    <a:cubicBezTo>
                      <a:pt x="50618" y="4452"/>
                      <a:pt x="50611" y="4444"/>
                      <a:pt x="50604" y="4441"/>
                    </a:cubicBezTo>
                    <a:cubicBezTo>
                      <a:pt x="50600" y="4437"/>
                      <a:pt x="50596" y="4437"/>
                      <a:pt x="50593" y="4437"/>
                    </a:cubicBezTo>
                    <a:close/>
                    <a:moveTo>
                      <a:pt x="55401" y="4437"/>
                    </a:moveTo>
                    <a:cubicBezTo>
                      <a:pt x="55051" y="4568"/>
                      <a:pt x="54647" y="4637"/>
                      <a:pt x="54232" y="4637"/>
                    </a:cubicBezTo>
                    <a:cubicBezTo>
                      <a:pt x="53827" y="4637"/>
                      <a:pt x="53430" y="4572"/>
                      <a:pt x="53088" y="4449"/>
                    </a:cubicBezTo>
                    <a:cubicBezTo>
                      <a:pt x="53084" y="4444"/>
                      <a:pt x="53081" y="4444"/>
                      <a:pt x="53077" y="4444"/>
                    </a:cubicBezTo>
                    <a:cubicBezTo>
                      <a:pt x="53074" y="4444"/>
                      <a:pt x="53069" y="4449"/>
                      <a:pt x="53062" y="4449"/>
                    </a:cubicBezTo>
                    <a:cubicBezTo>
                      <a:pt x="53055" y="4452"/>
                      <a:pt x="53052" y="4459"/>
                      <a:pt x="53052" y="4470"/>
                    </a:cubicBezTo>
                    <a:cubicBezTo>
                      <a:pt x="53040" y="4539"/>
                      <a:pt x="53026" y="4612"/>
                      <a:pt x="53008" y="4678"/>
                    </a:cubicBezTo>
                    <a:cubicBezTo>
                      <a:pt x="53004" y="4692"/>
                      <a:pt x="53012" y="4706"/>
                      <a:pt x="53022" y="4711"/>
                    </a:cubicBezTo>
                    <a:cubicBezTo>
                      <a:pt x="53380" y="4867"/>
                      <a:pt x="53795" y="4947"/>
                      <a:pt x="54232" y="4951"/>
                    </a:cubicBezTo>
                    <a:cubicBezTo>
                      <a:pt x="54679" y="4947"/>
                      <a:pt x="55106" y="4864"/>
                      <a:pt x="55466" y="4696"/>
                    </a:cubicBezTo>
                    <a:cubicBezTo>
                      <a:pt x="55481" y="4692"/>
                      <a:pt x="55488" y="4678"/>
                      <a:pt x="55485" y="4663"/>
                    </a:cubicBezTo>
                    <a:cubicBezTo>
                      <a:pt x="55463" y="4594"/>
                      <a:pt x="55448" y="4528"/>
                      <a:pt x="55437" y="4459"/>
                    </a:cubicBezTo>
                    <a:cubicBezTo>
                      <a:pt x="55437" y="4452"/>
                      <a:pt x="55429" y="4444"/>
                      <a:pt x="55422" y="4441"/>
                    </a:cubicBezTo>
                    <a:cubicBezTo>
                      <a:pt x="55419" y="4437"/>
                      <a:pt x="55415" y="4437"/>
                      <a:pt x="55412" y="4437"/>
                    </a:cubicBezTo>
                    <a:close/>
                    <a:moveTo>
                      <a:pt x="65038" y="4437"/>
                    </a:moveTo>
                    <a:cubicBezTo>
                      <a:pt x="64689" y="4568"/>
                      <a:pt x="64285" y="4637"/>
                      <a:pt x="63870" y="4637"/>
                    </a:cubicBezTo>
                    <a:cubicBezTo>
                      <a:pt x="63465" y="4637"/>
                      <a:pt x="63068" y="4572"/>
                      <a:pt x="62725" y="4449"/>
                    </a:cubicBezTo>
                    <a:cubicBezTo>
                      <a:pt x="62722" y="4444"/>
                      <a:pt x="62718" y="4444"/>
                      <a:pt x="62715" y="4444"/>
                    </a:cubicBezTo>
                    <a:cubicBezTo>
                      <a:pt x="62711" y="4444"/>
                      <a:pt x="62703" y="4449"/>
                      <a:pt x="62700" y="4449"/>
                    </a:cubicBezTo>
                    <a:cubicBezTo>
                      <a:pt x="62693" y="4452"/>
                      <a:pt x="62689" y="4459"/>
                      <a:pt x="62689" y="4470"/>
                    </a:cubicBezTo>
                    <a:cubicBezTo>
                      <a:pt x="62678" y="4539"/>
                      <a:pt x="62663" y="4608"/>
                      <a:pt x="62646" y="4678"/>
                    </a:cubicBezTo>
                    <a:cubicBezTo>
                      <a:pt x="62641" y="4692"/>
                      <a:pt x="62649" y="4706"/>
                      <a:pt x="62660" y="4711"/>
                    </a:cubicBezTo>
                    <a:cubicBezTo>
                      <a:pt x="63017" y="4867"/>
                      <a:pt x="63432" y="4947"/>
                      <a:pt x="63870" y="4951"/>
                    </a:cubicBezTo>
                    <a:cubicBezTo>
                      <a:pt x="64317" y="4947"/>
                      <a:pt x="64744" y="4859"/>
                      <a:pt x="65104" y="4699"/>
                    </a:cubicBezTo>
                    <a:cubicBezTo>
                      <a:pt x="65119" y="4692"/>
                      <a:pt x="65126" y="4678"/>
                      <a:pt x="65122" y="4663"/>
                    </a:cubicBezTo>
                    <a:cubicBezTo>
                      <a:pt x="65100" y="4594"/>
                      <a:pt x="65086" y="4528"/>
                      <a:pt x="65075" y="4459"/>
                    </a:cubicBezTo>
                    <a:cubicBezTo>
                      <a:pt x="65072" y="4452"/>
                      <a:pt x="65067" y="4444"/>
                      <a:pt x="65060" y="4441"/>
                    </a:cubicBezTo>
                    <a:cubicBezTo>
                      <a:pt x="65057" y="4437"/>
                      <a:pt x="65053" y="4437"/>
                      <a:pt x="65045" y="4437"/>
                    </a:cubicBezTo>
                    <a:close/>
                    <a:moveTo>
                      <a:pt x="69858" y="4437"/>
                    </a:moveTo>
                    <a:cubicBezTo>
                      <a:pt x="69508" y="4568"/>
                      <a:pt x="69103" y="4637"/>
                      <a:pt x="68688" y="4637"/>
                    </a:cubicBezTo>
                    <a:cubicBezTo>
                      <a:pt x="68284" y="4637"/>
                      <a:pt x="67886" y="4572"/>
                      <a:pt x="67545" y="4449"/>
                    </a:cubicBezTo>
                    <a:cubicBezTo>
                      <a:pt x="67541" y="4444"/>
                      <a:pt x="67537" y="4444"/>
                      <a:pt x="67533" y="4444"/>
                    </a:cubicBezTo>
                    <a:cubicBezTo>
                      <a:pt x="67530" y="4444"/>
                      <a:pt x="67523" y="4449"/>
                      <a:pt x="67519" y="4449"/>
                    </a:cubicBezTo>
                    <a:cubicBezTo>
                      <a:pt x="67511" y="4452"/>
                      <a:pt x="67508" y="4459"/>
                      <a:pt x="67508" y="4470"/>
                    </a:cubicBezTo>
                    <a:cubicBezTo>
                      <a:pt x="67493" y="4539"/>
                      <a:pt x="67482" y="4612"/>
                      <a:pt x="67464" y="4678"/>
                    </a:cubicBezTo>
                    <a:cubicBezTo>
                      <a:pt x="67461" y="4692"/>
                      <a:pt x="67468" y="4706"/>
                      <a:pt x="67479" y="4711"/>
                    </a:cubicBezTo>
                    <a:cubicBezTo>
                      <a:pt x="67832" y="4867"/>
                      <a:pt x="68251" y="4947"/>
                      <a:pt x="68688" y="4951"/>
                    </a:cubicBezTo>
                    <a:cubicBezTo>
                      <a:pt x="69136" y="4947"/>
                      <a:pt x="69562" y="4859"/>
                      <a:pt x="69923" y="4696"/>
                    </a:cubicBezTo>
                    <a:cubicBezTo>
                      <a:pt x="69937" y="4692"/>
                      <a:pt x="69945" y="4678"/>
                      <a:pt x="69941" y="4663"/>
                    </a:cubicBezTo>
                    <a:cubicBezTo>
                      <a:pt x="69919" y="4594"/>
                      <a:pt x="69905" y="4525"/>
                      <a:pt x="69893" y="4459"/>
                    </a:cubicBezTo>
                    <a:cubicBezTo>
                      <a:pt x="69890" y="4452"/>
                      <a:pt x="69886" y="4444"/>
                      <a:pt x="69879" y="4441"/>
                    </a:cubicBezTo>
                    <a:cubicBezTo>
                      <a:pt x="69875" y="4437"/>
                      <a:pt x="69872" y="4437"/>
                      <a:pt x="69865" y="4437"/>
                    </a:cubicBezTo>
                    <a:close/>
                    <a:moveTo>
                      <a:pt x="74672" y="4437"/>
                    </a:moveTo>
                    <a:cubicBezTo>
                      <a:pt x="74326" y="4568"/>
                      <a:pt x="73922" y="4637"/>
                      <a:pt x="73507" y="4637"/>
                    </a:cubicBezTo>
                    <a:cubicBezTo>
                      <a:pt x="73102" y="4637"/>
                      <a:pt x="72706" y="4572"/>
                      <a:pt x="72363" y="4449"/>
                    </a:cubicBezTo>
                    <a:cubicBezTo>
                      <a:pt x="72359" y="4444"/>
                      <a:pt x="72356" y="4444"/>
                      <a:pt x="72352" y="4444"/>
                    </a:cubicBezTo>
                    <a:cubicBezTo>
                      <a:pt x="72349" y="4444"/>
                      <a:pt x="72341" y="4449"/>
                      <a:pt x="72338" y="4449"/>
                    </a:cubicBezTo>
                    <a:cubicBezTo>
                      <a:pt x="72331" y="4452"/>
                      <a:pt x="72327" y="4459"/>
                      <a:pt x="72323" y="4470"/>
                    </a:cubicBezTo>
                    <a:cubicBezTo>
                      <a:pt x="72312" y="4539"/>
                      <a:pt x="72301" y="4608"/>
                      <a:pt x="72283" y="4678"/>
                    </a:cubicBezTo>
                    <a:cubicBezTo>
                      <a:pt x="72279" y="4692"/>
                      <a:pt x="72287" y="4706"/>
                      <a:pt x="72297" y="4711"/>
                    </a:cubicBezTo>
                    <a:cubicBezTo>
                      <a:pt x="72651" y="4867"/>
                      <a:pt x="73066" y="4947"/>
                      <a:pt x="73503" y="4951"/>
                    </a:cubicBezTo>
                    <a:cubicBezTo>
                      <a:pt x="73951" y="4947"/>
                      <a:pt x="74381" y="4864"/>
                      <a:pt x="74742" y="4696"/>
                    </a:cubicBezTo>
                    <a:cubicBezTo>
                      <a:pt x="74756" y="4692"/>
                      <a:pt x="74763" y="4678"/>
                      <a:pt x="74760" y="4663"/>
                    </a:cubicBezTo>
                    <a:cubicBezTo>
                      <a:pt x="74738" y="4594"/>
                      <a:pt x="74723" y="4525"/>
                      <a:pt x="74713" y="4459"/>
                    </a:cubicBezTo>
                    <a:cubicBezTo>
                      <a:pt x="74709" y="4452"/>
                      <a:pt x="74705" y="4444"/>
                      <a:pt x="74698" y="4441"/>
                    </a:cubicBezTo>
                    <a:cubicBezTo>
                      <a:pt x="74694" y="4437"/>
                      <a:pt x="74687" y="4437"/>
                      <a:pt x="74683" y="4437"/>
                    </a:cubicBezTo>
                    <a:close/>
                    <a:moveTo>
                      <a:pt x="79502" y="4437"/>
                    </a:moveTo>
                    <a:cubicBezTo>
                      <a:pt x="79499" y="4437"/>
                      <a:pt x="79495" y="4437"/>
                      <a:pt x="79491" y="4441"/>
                    </a:cubicBezTo>
                    <a:cubicBezTo>
                      <a:pt x="79146" y="4568"/>
                      <a:pt x="78741" y="4637"/>
                      <a:pt x="78326" y="4637"/>
                    </a:cubicBezTo>
                    <a:cubicBezTo>
                      <a:pt x="77917" y="4637"/>
                      <a:pt x="77524" y="4572"/>
                      <a:pt x="77179" y="4449"/>
                    </a:cubicBezTo>
                    <a:cubicBezTo>
                      <a:pt x="77179" y="4444"/>
                      <a:pt x="77174" y="4444"/>
                      <a:pt x="77171" y="4444"/>
                    </a:cubicBezTo>
                    <a:cubicBezTo>
                      <a:pt x="77164" y="4444"/>
                      <a:pt x="77160" y="4449"/>
                      <a:pt x="77157" y="4449"/>
                    </a:cubicBezTo>
                    <a:cubicBezTo>
                      <a:pt x="77149" y="4452"/>
                      <a:pt x="77146" y="4459"/>
                      <a:pt x="77142" y="4470"/>
                    </a:cubicBezTo>
                    <a:cubicBezTo>
                      <a:pt x="77131" y="4539"/>
                      <a:pt x="77117" y="4608"/>
                      <a:pt x="77102" y="4678"/>
                    </a:cubicBezTo>
                    <a:cubicBezTo>
                      <a:pt x="77098" y="4692"/>
                      <a:pt x="77102" y="4706"/>
                      <a:pt x="77117" y="4711"/>
                    </a:cubicBezTo>
                    <a:cubicBezTo>
                      <a:pt x="77470" y="4867"/>
                      <a:pt x="77885" y="4947"/>
                      <a:pt x="78322" y="4951"/>
                    </a:cubicBezTo>
                    <a:cubicBezTo>
                      <a:pt x="78770" y="4947"/>
                      <a:pt x="79196" y="4864"/>
                      <a:pt x="79561" y="4696"/>
                    </a:cubicBezTo>
                    <a:cubicBezTo>
                      <a:pt x="79575" y="4692"/>
                      <a:pt x="79583" y="4678"/>
                      <a:pt x="79575" y="4663"/>
                    </a:cubicBezTo>
                    <a:cubicBezTo>
                      <a:pt x="79556" y="4594"/>
                      <a:pt x="79539" y="4528"/>
                      <a:pt x="79531" y="4459"/>
                    </a:cubicBezTo>
                    <a:cubicBezTo>
                      <a:pt x="79528" y="4452"/>
                      <a:pt x="79524" y="4444"/>
                      <a:pt x="79517" y="4441"/>
                    </a:cubicBezTo>
                    <a:cubicBezTo>
                      <a:pt x="79513" y="4437"/>
                      <a:pt x="79506" y="4437"/>
                      <a:pt x="79502" y="4437"/>
                    </a:cubicBezTo>
                    <a:close/>
                    <a:moveTo>
                      <a:pt x="84310" y="4437"/>
                    </a:moveTo>
                    <a:cubicBezTo>
                      <a:pt x="83964" y="4568"/>
                      <a:pt x="83560" y="4637"/>
                      <a:pt x="83145" y="4637"/>
                    </a:cubicBezTo>
                    <a:cubicBezTo>
                      <a:pt x="82737" y="4637"/>
                      <a:pt x="82343" y="4572"/>
                      <a:pt x="81997" y="4449"/>
                    </a:cubicBezTo>
                    <a:cubicBezTo>
                      <a:pt x="81997" y="4444"/>
                      <a:pt x="81994" y="4444"/>
                      <a:pt x="81990" y="4444"/>
                    </a:cubicBezTo>
                    <a:cubicBezTo>
                      <a:pt x="81982" y="4444"/>
                      <a:pt x="81979" y="4449"/>
                      <a:pt x="81975" y="4449"/>
                    </a:cubicBezTo>
                    <a:cubicBezTo>
                      <a:pt x="81968" y="4452"/>
                      <a:pt x="81965" y="4459"/>
                      <a:pt x="81960" y="4470"/>
                    </a:cubicBezTo>
                    <a:cubicBezTo>
                      <a:pt x="81950" y="4539"/>
                      <a:pt x="81935" y="4608"/>
                      <a:pt x="81917" y="4678"/>
                    </a:cubicBezTo>
                    <a:cubicBezTo>
                      <a:pt x="81917" y="4692"/>
                      <a:pt x="81921" y="4706"/>
                      <a:pt x="81935" y="4711"/>
                    </a:cubicBezTo>
                    <a:cubicBezTo>
                      <a:pt x="82288" y="4867"/>
                      <a:pt x="82703" y="4947"/>
                      <a:pt x="83137" y="4951"/>
                    </a:cubicBezTo>
                    <a:cubicBezTo>
                      <a:pt x="83589" y="4947"/>
                      <a:pt x="84015" y="4864"/>
                      <a:pt x="84379" y="4699"/>
                    </a:cubicBezTo>
                    <a:cubicBezTo>
                      <a:pt x="84394" y="4692"/>
                      <a:pt x="84401" y="4678"/>
                      <a:pt x="84394" y="4663"/>
                    </a:cubicBezTo>
                    <a:cubicBezTo>
                      <a:pt x="84376" y="4594"/>
                      <a:pt x="84357" y="4528"/>
                      <a:pt x="84350" y="4459"/>
                    </a:cubicBezTo>
                    <a:cubicBezTo>
                      <a:pt x="84347" y="4452"/>
                      <a:pt x="84343" y="4444"/>
                      <a:pt x="84336" y="4441"/>
                    </a:cubicBezTo>
                    <a:cubicBezTo>
                      <a:pt x="84332" y="4437"/>
                      <a:pt x="84325" y="4437"/>
                      <a:pt x="84321" y="443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9"/>
              <p:cNvSpPr/>
              <p:nvPr/>
            </p:nvSpPr>
            <p:spPr>
              <a:xfrm>
                <a:off x="2659200" y="238200"/>
                <a:ext cx="2227975" cy="162025"/>
              </a:xfrm>
              <a:custGeom>
                <a:avLst/>
                <a:gdLst/>
                <a:ahLst/>
                <a:cxnLst/>
                <a:rect l="l" t="t" r="r" b="b"/>
                <a:pathLst>
                  <a:path w="89119" h="6481" extrusionOk="0">
                    <a:moveTo>
                      <a:pt x="83053" y="0"/>
                    </a:moveTo>
                    <a:lnTo>
                      <a:pt x="78344" y="4"/>
                    </a:lnTo>
                    <a:cubicBezTo>
                      <a:pt x="78329" y="4"/>
                      <a:pt x="78319" y="19"/>
                      <a:pt x="78319" y="34"/>
                    </a:cubicBezTo>
                    <a:lnTo>
                      <a:pt x="78319" y="708"/>
                    </a:lnTo>
                    <a:cubicBezTo>
                      <a:pt x="78319" y="715"/>
                      <a:pt x="78322" y="722"/>
                      <a:pt x="78326" y="725"/>
                    </a:cubicBezTo>
                    <a:cubicBezTo>
                      <a:pt x="78329" y="730"/>
                      <a:pt x="78336" y="733"/>
                      <a:pt x="78344" y="733"/>
                    </a:cubicBezTo>
                    <a:lnTo>
                      <a:pt x="83053" y="730"/>
                    </a:lnTo>
                    <a:cubicBezTo>
                      <a:pt x="83068" y="730"/>
                      <a:pt x="83079" y="718"/>
                      <a:pt x="83079" y="703"/>
                    </a:cubicBezTo>
                    <a:lnTo>
                      <a:pt x="83079" y="30"/>
                    </a:lnTo>
                    <a:cubicBezTo>
                      <a:pt x="83079" y="22"/>
                      <a:pt x="83079" y="15"/>
                      <a:pt x="83072" y="12"/>
                    </a:cubicBezTo>
                    <a:cubicBezTo>
                      <a:pt x="83068" y="4"/>
                      <a:pt x="83061" y="0"/>
                      <a:pt x="83053" y="0"/>
                    </a:cubicBezTo>
                    <a:close/>
                    <a:moveTo>
                      <a:pt x="73416" y="8"/>
                    </a:moveTo>
                    <a:lnTo>
                      <a:pt x="68710" y="12"/>
                    </a:lnTo>
                    <a:cubicBezTo>
                      <a:pt x="68692" y="12"/>
                      <a:pt x="68681" y="26"/>
                      <a:pt x="68681" y="41"/>
                    </a:cubicBezTo>
                    <a:lnTo>
                      <a:pt x="68681" y="715"/>
                    </a:lnTo>
                    <a:cubicBezTo>
                      <a:pt x="68681" y="722"/>
                      <a:pt x="68685" y="725"/>
                      <a:pt x="68688" y="733"/>
                    </a:cubicBezTo>
                    <a:cubicBezTo>
                      <a:pt x="68695" y="737"/>
                      <a:pt x="68703" y="740"/>
                      <a:pt x="68710" y="740"/>
                    </a:cubicBezTo>
                    <a:lnTo>
                      <a:pt x="73416" y="737"/>
                    </a:lnTo>
                    <a:cubicBezTo>
                      <a:pt x="73431" y="737"/>
                      <a:pt x="73445" y="725"/>
                      <a:pt x="73445" y="711"/>
                    </a:cubicBezTo>
                    <a:lnTo>
                      <a:pt x="73445" y="37"/>
                    </a:lnTo>
                    <a:cubicBezTo>
                      <a:pt x="73445" y="30"/>
                      <a:pt x="73441" y="22"/>
                      <a:pt x="73434" y="15"/>
                    </a:cubicBezTo>
                    <a:cubicBezTo>
                      <a:pt x="73431" y="12"/>
                      <a:pt x="73424" y="8"/>
                      <a:pt x="73416" y="8"/>
                    </a:cubicBezTo>
                    <a:close/>
                    <a:moveTo>
                      <a:pt x="63778" y="15"/>
                    </a:moveTo>
                    <a:lnTo>
                      <a:pt x="59072" y="19"/>
                    </a:lnTo>
                    <a:cubicBezTo>
                      <a:pt x="59058" y="19"/>
                      <a:pt x="59044" y="30"/>
                      <a:pt x="59044" y="44"/>
                    </a:cubicBezTo>
                    <a:lnTo>
                      <a:pt x="59044" y="718"/>
                    </a:lnTo>
                    <a:cubicBezTo>
                      <a:pt x="59044" y="725"/>
                      <a:pt x="59047" y="733"/>
                      <a:pt x="59051" y="740"/>
                    </a:cubicBezTo>
                    <a:cubicBezTo>
                      <a:pt x="59058" y="744"/>
                      <a:pt x="59065" y="747"/>
                      <a:pt x="59072" y="747"/>
                    </a:cubicBezTo>
                    <a:lnTo>
                      <a:pt x="63778" y="744"/>
                    </a:lnTo>
                    <a:cubicBezTo>
                      <a:pt x="63793" y="744"/>
                      <a:pt x="63808" y="733"/>
                      <a:pt x="63808" y="715"/>
                    </a:cubicBezTo>
                    <a:lnTo>
                      <a:pt x="63808" y="44"/>
                    </a:lnTo>
                    <a:cubicBezTo>
                      <a:pt x="63808" y="37"/>
                      <a:pt x="63803" y="30"/>
                      <a:pt x="63800" y="22"/>
                    </a:cubicBezTo>
                    <a:cubicBezTo>
                      <a:pt x="63793" y="19"/>
                      <a:pt x="63786" y="15"/>
                      <a:pt x="63778" y="15"/>
                    </a:cubicBezTo>
                    <a:close/>
                    <a:moveTo>
                      <a:pt x="1250" y="0"/>
                    </a:moveTo>
                    <a:cubicBezTo>
                      <a:pt x="1243" y="0"/>
                      <a:pt x="1235" y="4"/>
                      <a:pt x="1231" y="8"/>
                    </a:cubicBezTo>
                    <a:cubicBezTo>
                      <a:pt x="1224" y="15"/>
                      <a:pt x="1221" y="22"/>
                      <a:pt x="1221" y="30"/>
                    </a:cubicBezTo>
                    <a:lnTo>
                      <a:pt x="1221" y="700"/>
                    </a:lnTo>
                    <a:cubicBezTo>
                      <a:pt x="1221" y="715"/>
                      <a:pt x="1231" y="730"/>
                      <a:pt x="1246" y="730"/>
                    </a:cubicBezTo>
                    <a:cubicBezTo>
                      <a:pt x="1363" y="737"/>
                      <a:pt x="1480" y="737"/>
                      <a:pt x="1578" y="737"/>
                    </a:cubicBezTo>
                    <a:lnTo>
                      <a:pt x="1796" y="737"/>
                    </a:lnTo>
                    <a:cubicBezTo>
                      <a:pt x="3250" y="747"/>
                      <a:pt x="4714" y="751"/>
                      <a:pt x="5955" y="751"/>
                    </a:cubicBezTo>
                    <a:cubicBezTo>
                      <a:pt x="5963" y="751"/>
                      <a:pt x="5970" y="747"/>
                      <a:pt x="5977" y="744"/>
                    </a:cubicBezTo>
                    <a:cubicBezTo>
                      <a:pt x="5982" y="737"/>
                      <a:pt x="5985" y="730"/>
                      <a:pt x="5985" y="722"/>
                    </a:cubicBezTo>
                    <a:lnTo>
                      <a:pt x="5985" y="48"/>
                    </a:lnTo>
                    <a:cubicBezTo>
                      <a:pt x="5985" y="34"/>
                      <a:pt x="5970" y="22"/>
                      <a:pt x="5955" y="22"/>
                    </a:cubicBezTo>
                    <a:lnTo>
                      <a:pt x="5799" y="22"/>
                    </a:lnTo>
                    <a:cubicBezTo>
                      <a:pt x="5340" y="22"/>
                      <a:pt x="4867" y="30"/>
                      <a:pt x="4408" y="37"/>
                    </a:cubicBezTo>
                    <a:cubicBezTo>
                      <a:pt x="3949" y="44"/>
                      <a:pt x="3472" y="52"/>
                      <a:pt x="3005" y="52"/>
                    </a:cubicBezTo>
                    <a:cubicBezTo>
                      <a:pt x="2328" y="52"/>
                      <a:pt x="1771" y="34"/>
                      <a:pt x="1250" y="0"/>
                    </a:cubicBezTo>
                    <a:close/>
                    <a:moveTo>
                      <a:pt x="49435" y="22"/>
                    </a:moveTo>
                    <a:cubicBezTo>
                      <a:pt x="49420" y="22"/>
                      <a:pt x="49406" y="37"/>
                      <a:pt x="49406" y="52"/>
                    </a:cubicBezTo>
                    <a:lnTo>
                      <a:pt x="49406" y="725"/>
                    </a:lnTo>
                    <a:cubicBezTo>
                      <a:pt x="49406" y="733"/>
                      <a:pt x="49409" y="740"/>
                      <a:pt x="49416" y="744"/>
                    </a:cubicBezTo>
                    <a:cubicBezTo>
                      <a:pt x="49420" y="747"/>
                      <a:pt x="49428" y="751"/>
                      <a:pt x="49435" y="751"/>
                    </a:cubicBezTo>
                    <a:lnTo>
                      <a:pt x="54140" y="751"/>
                    </a:lnTo>
                    <a:cubicBezTo>
                      <a:pt x="54159" y="751"/>
                      <a:pt x="54170" y="737"/>
                      <a:pt x="54170" y="722"/>
                    </a:cubicBezTo>
                    <a:lnTo>
                      <a:pt x="54170" y="48"/>
                    </a:lnTo>
                    <a:cubicBezTo>
                      <a:pt x="54170" y="41"/>
                      <a:pt x="54166" y="34"/>
                      <a:pt x="54162" y="30"/>
                    </a:cubicBezTo>
                    <a:cubicBezTo>
                      <a:pt x="54155" y="22"/>
                      <a:pt x="54148" y="22"/>
                      <a:pt x="54140" y="22"/>
                    </a:cubicBezTo>
                    <a:close/>
                    <a:moveTo>
                      <a:pt x="10887" y="26"/>
                    </a:moveTo>
                    <a:cubicBezTo>
                      <a:pt x="10880" y="26"/>
                      <a:pt x="10873" y="30"/>
                      <a:pt x="10866" y="37"/>
                    </a:cubicBezTo>
                    <a:cubicBezTo>
                      <a:pt x="10862" y="41"/>
                      <a:pt x="10859" y="48"/>
                      <a:pt x="10859" y="56"/>
                    </a:cubicBezTo>
                    <a:lnTo>
                      <a:pt x="10859" y="725"/>
                    </a:lnTo>
                    <a:cubicBezTo>
                      <a:pt x="10859" y="744"/>
                      <a:pt x="10869" y="755"/>
                      <a:pt x="10887" y="755"/>
                    </a:cubicBezTo>
                    <a:lnTo>
                      <a:pt x="14250" y="755"/>
                    </a:lnTo>
                    <a:lnTo>
                      <a:pt x="15593" y="758"/>
                    </a:lnTo>
                    <a:cubicBezTo>
                      <a:pt x="15601" y="758"/>
                      <a:pt x="15608" y="755"/>
                      <a:pt x="15611" y="747"/>
                    </a:cubicBezTo>
                    <a:cubicBezTo>
                      <a:pt x="15619" y="744"/>
                      <a:pt x="15623" y="737"/>
                      <a:pt x="15623" y="730"/>
                    </a:cubicBezTo>
                    <a:lnTo>
                      <a:pt x="15623" y="59"/>
                    </a:lnTo>
                    <a:cubicBezTo>
                      <a:pt x="15623" y="41"/>
                      <a:pt x="15608" y="30"/>
                      <a:pt x="15593" y="30"/>
                    </a:cubicBezTo>
                    <a:cubicBezTo>
                      <a:pt x="14024" y="30"/>
                      <a:pt x="12454" y="30"/>
                      <a:pt x="10887" y="26"/>
                    </a:cubicBezTo>
                    <a:close/>
                    <a:moveTo>
                      <a:pt x="20522" y="30"/>
                    </a:moveTo>
                    <a:cubicBezTo>
                      <a:pt x="20515" y="30"/>
                      <a:pt x="20507" y="34"/>
                      <a:pt x="20503" y="37"/>
                    </a:cubicBezTo>
                    <a:cubicBezTo>
                      <a:pt x="20500" y="44"/>
                      <a:pt x="20496" y="52"/>
                      <a:pt x="20496" y="59"/>
                    </a:cubicBezTo>
                    <a:lnTo>
                      <a:pt x="20496" y="733"/>
                    </a:lnTo>
                    <a:cubicBezTo>
                      <a:pt x="20496" y="747"/>
                      <a:pt x="20507" y="758"/>
                      <a:pt x="20522" y="758"/>
                    </a:cubicBezTo>
                    <a:lnTo>
                      <a:pt x="25231" y="758"/>
                    </a:lnTo>
                    <a:cubicBezTo>
                      <a:pt x="25246" y="758"/>
                      <a:pt x="25257" y="747"/>
                      <a:pt x="25257" y="733"/>
                    </a:cubicBezTo>
                    <a:lnTo>
                      <a:pt x="25257" y="59"/>
                    </a:lnTo>
                    <a:cubicBezTo>
                      <a:pt x="25257" y="52"/>
                      <a:pt x="25257" y="44"/>
                      <a:pt x="25249" y="37"/>
                    </a:cubicBezTo>
                    <a:cubicBezTo>
                      <a:pt x="25246" y="34"/>
                      <a:pt x="25239" y="30"/>
                      <a:pt x="25231" y="30"/>
                    </a:cubicBezTo>
                    <a:close/>
                    <a:moveTo>
                      <a:pt x="30159" y="30"/>
                    </a:moveTo>
                    <a:cubicBezTo>
                      <a:pt x="30144" y="30"/>
                      <a:pt x="30134" y="44"/>
                      <a:pt x="30134" y="59"/>
                    </a:cubicBezTo>
                    <a:lnTo>
                      <a:pt x="30134" y="730"/>
                    </a:lnTo>
                    <a:cubicBezTo>
                      <a:pt x="30134" y="737"/>
                      <a:pt x="30134" y="744"/>
                      <a:pt x="30141" y="751"/>
                    </a:cubicBezTo>
                    <a:cubicBezTo>
                      <a:pt x="30144" y="755"/>
                      <a:pt x="30152" y="758"/>
                      <a:pt x="30159" y="758"/>
                    </a:cubicBezTo>
                    <a:lnTo>
                      <a:pt x="34868" y="758"/>
                    </a:lnTo>
                    <a:cubicBezTo>
                      <a:pt x="34883" y="758"/>
                      <a:pt x="34895" y="744"/>
                      <a:pt x="34895" y="730"/>
                    </a:cubicBezTo>
                    <a:lnTo>
                      <a:pt x="34895" y="59"/>
                    </a:lnTo>
                    <a:cubicBezTo>
                      <a:pt x="34895" y="52"/>
                      <a:pt x="34895" y="44"/>
                      <a:pt x="34887" y="37"/>
                    </a:cubicBezTo>
                    <a:cubicBezTo>
                      <a:pt x="34883" y="34"/>
                      <a:pt x="34876" y="30"/>
                      <a:pt x="34868" y="30"/>
                    </a:cubicBezTo>
                    <a:close/>
                    <a:moveTo>
                      <a:pt x="39797" y="26"/>
                    </a:moveTo>
                    <a:cubicBezTo>
                      <a:pt x="39782" y="26"/>
                      <a:pt x="39768" y="41"/>
                      <a:pt x="39768" y="56"/>
                    </a:cubicBezTo>
                    <a:lnTo>
                      <a:pt x="39768" y="730"/>
                    </a:lnTo>
                    <a:cubicBezTo>
                      <a:pt x="39768" y="737"/>
                      <a:pt x="39772" y="744"/>
                      <a:pt x="39779" y="747"/>
                    </a:cubicBezTo>
                    <a:cubicBezTo>
                      <a:pt x="39782" y="755"/>
                      <a:pt x="39790" y="758"/>
                      <a:pt x="39797" y="758"/>
                    </a:cubicBezTo>
                    <a:lnTo>
                      <a:pt x="44506" y="755"/>
                    </a:lnTo>
                    <a:cubicBezTo>
                      <a:pt x="44521" y="755"/>
                      <a:pt x="44532" y="744"/>
                      <a:pt x="44532" y="725"/>
                    </a:cubicBezTo>
                    <a:lnTo>
                      <a:pt x="44532" y="56"/>
                    </a:lnTo>
                    <a:cubicBezTo>
                      <a:pt x="44532" y="44"/>
                      <a:pt x="44528" y="41"/>
                      <a:pt x="44525" y="34"/>
                    </a:cubicBezTo>
                    <a:cubicBezTo>
                      <a:pt x="44518" y="30"/>
                      <a:pt x="44514" y="26"/>
                      <a:pt x="44506" y="26"/>
                    </a:cubicBezTo>
                    <a:close/>
                    <a:moveTo>
                      <a:pt x="3406" y="1549"/>
                    </a:moveTo>
                    <a:cubicBezTo>
                      <a:pt x="2685" y="1549"/>
                      <a:pt x="1967" y="1552"/>
                      <a:pt x="1250" y="1552"/>
                    </a:cubicBezTo>
                    <a:cubicBezTo>
                      <a:pt x="1235" y="1552"/>
                      <a:pt x="1221" y="1567"/>
                      <a:pt x="1221" y="1582"/>
                    </a:cubicBezTo>
                    <a:lnTo>
                      <a:pt x="1221" y="2011"/>
                    </a:lnTo>
                    <a:cubicBezTo>
                      <a:pt x="1221" y="2026"/>
                      <a:pt x="1231" y="2036"/>
                      <a:pt x="1246" y="2036"/>
                    </a:cubicBezTo>
                    <a:cubicBezTo>
                      <a:pt x="1505" y="2048"/>
                      <a:pt x="1738" y="2128"/>
                      <a:pt x="1909" y="2259"/>
                    </a:cubicBezTo>
                    <a:cubicBezTo>
                      <a:pt x="2240" y="2510"/>
                      <a:pt x="2419" y="2882"/>
                      <a:pt x="2441" y="3363"/>
                    </a:cubicBezTo>
                    <a:cubicBezTo>
                      <a:pt x="2441" y="3374"/>
                      <a:pt x="2452" y="3381"/>
                      <a:pt x="2463" y="3388"/>
                    </a:cubicBezTo>
                    <a:cubicBezTo>
                      <a:pt x="2791" y="3544"/>
                      <a:pt x="3176" y="3628"/>
                      <a:pt x="3588" y="3628"/>
                    </a:cubicBezTo>
                    <a:cubicBezTo>
                      <a:pt x="3993" y="3628"/>
                      <a:pt x="4397" y="3541"/>
                      <a:pt x="4732" y="3384"/>
                    </a:cubicBezTo>
                    <a:cubicBezTo>
                      <a:pt x="4746" y="3384"/>
                      <a:pt x="4758" y="3374"/>
                      <a:pt x="4758" y="3359"/>
                    </a:cubicBezTo>
                    <a:lnTo>
                      <a:pt x="4761" y="3322"/>
                    </a:lnTo>
                    <a:cubicBezTo>
                      <a:pt x="4761" y="3300"/>
                      <a:pt x="4765" y="3275"/>
                      <a:pt x="4765" y="3253"/>
                    </a:cubicBezTo>
                    <a:cubicBezTo>
                      <a:pt x="4827" y="2729"/>
                      <a:pt x="5078" y="2347"/>
                      <a:pt x="5496" y="2142"/>
                    </a:cubicBezTo>
                    <a:cubicBezTo>
                      <a:pt x="5632" y="2080"/>
                      <a:pt x="5792" y="2041"/>
                      <a:pt x="5960" y="2036"/>
                    </a:cubicBezTo>
                    <a:cubicBezTo>
                      <a:pt x="5974" y="2033"/>
                      <a:pt x="5985" y="2022"/>
                      <a:pt x="5985" y="2008"/>
                    </a:cubicBezTo>
                    <a:lnTo>
                      <a:pt x="5985" y="1574"/>
                    </a:lnTo>
                    <a:cubicBezTo>
                      <a:pt x="5985" y="1567"/>
                      <a:pt x="5982" y="1560"/>
                      <a:pt x="5977" y="1556"/>
                    </a:cubicBezTo>
                    <a:cubicBezTo>
                      <a:pt x="5970" y="1549"/>
                      <a:pt x="5963" y="1549"/>
                      <a:pt x="5955" y="1549"/>
                    </a:cubicBezTo>
                    <a:lnTo>
                      <a:pt x="4094" y="1549"/>
                    </a:lnTo>
                    <a:lnTo>
                      <a:pt x="3614" y="1552"/>
                    </a:lnTo>
                    <a:lnTo>
                      <a:pt x="3603" y="1552"/>
                    </a:lnTo>
                    <a:cubicBezTo>
                      <a:pt x="3600" y="1552"/>
                      <a:pt x="3595" y="1552"/>
                      <a:pt x="3581" y="1549"/>
                    </a:cubicBezTo>
                    <a:close/>
                    <a:moveTo>
                      <a:pt x="8393" y="1545"/>
                    </a:moveTo>
                    <a:lnTo>
                      <a:pt x="6069" y="1549"/>
                    </a:lnTo>
                    <a:cubicBezTo>
                      <a:pt x="6051" y="1549"/>
                      <a:pt x="6039" y="1560"/>
                      <a:pt x="6039" y="1574"/>
                    </a:cubicBezTo>
                    <a:lnTo>
                      <a:pt x="6039" y="2011"/>
                    </a:lnTo>
                    <a:cubicBezTo>
                      <a:pt x="6039" y="2026"/>
                      <a:pt x="6051" y="2036"/>
                      <a:pt x="6065" y="2036"/>
                    </a:cubicBezTo>
                    <a:cubicBezTo>
                      <a:pt x="6323" y="2048"/>
                      <a:pt x="6557" y="2128"/>
                      <a:pt x="6728" y="2259"/>
                    </a:cubicBezTo>
                    <a:cubicBezTo>
                      <a:pt x="7060" y="2510"/>
                      <a:pt x="7238" y="2882"/>
                      <a:pt x="7260" y="3363"/>
                    </a:cubicBezTo>
                    <a:cubicBezTo>
                      <a:pt x="7260" y="3374"/>
                      <a:pt x="7271" y="3384"/>
                      <a:pt x="7282" y="3388"/>
                    </a:cubicBezTo>
                    <a:cubicBezTo>
                      <a:pt x="7609" y="3544"/>
                      <a:pt x="7999" y="3628"/>
                      <a:pt x="8411" y="3628"/>
                    </a:cubicBezTo>
                    <a:cubicBezTo>
                      <a:pt x="8818" y="3628"/>
                      <a:pt x="9220" y="3541"/>
                      <a:pt x="9551" y="3384"/>
                    </a:cubicBezTo>
                    <a:cubicBezTo>
                      <a:pt x="9566" y="3381"/>
                      <a:pt x="9576" y="3374"/>
                      <a:pt x="9576" y="3359"/>
                    </a:cubicBezTo>
                    <a:lnTo>
                      <a:pt x="9580" y="3322"/>
                    </a:lnTo>
                    <a:cubicBezTo>
                      <a:pt x="9580" y="3300"/>
                      <a:pt x="9583" y="3275"/>
                      <a:pt x="9583" y="3253"/>
                    </a:cubicBezTo>
                    <a:cubicBezTo>
                      <a:pt x="9642" y="2729"/>
                      <a:pt x="9897" y="2347"/>
                      <a:pt x="10316" y="2142"/>
                    </a:cubicBezTo>
                    <a:cubicBezTo>
                      <a:pt x="10450" y="2080"/>
                      <a:pt x="10610" y="2041"/>
                      <a:pt x="10775" y="2036"/>
                    </a:cubicBezTo>
                    <a:cubicBezTo>
                      <a:pt x="10793" y="2033"/>
                      <a:pt x="10804" y="2022"/>
                      <a:pt x="10804" y="2008"/>
                    </a:cubicBezTo>
                    <a:lnTo>
                      <a:pt x="10804" y="1574"/>
                    </a:lnTo>
                    <a:cubicBezTo>
                      <a:pt x="10804" y="1567"/>
                      <a:pt x="10800" y="1560"/>
                      <a:pt x="10797" y="1556"/>
                    </a:cubicBezTo>
                    <a:cubicBezTo>
                      <a:pt x="10790" y="1549"/>
                      <a:pt x="10782" y="1545"/>
                      <a:pt x="10775" y="1545"/>
                    </a:cubicBezTo>
                    <a:lnTo>
                      <a:pt x="8447" y="1545"/>
                    </a:lnTo>
                    <a:cubicBezTo>
                      <a:pt x="8443" y="1545"/>
                      <a:pt x="8440" y="1549"/>
                      <a:pt x="8436" y="1549"/>
                    </a:cubicBezTo>
                    <a:cubicBezTo>
                      <a:pt x="8433" y="1552"/>
                      <a:pt x="8425" y="1552"/>
                      <a:pt x="8421" y="1552"/>
                    </a:cubicBezTo>
                    <a:cubicBezTo>
                      <a:pt x="8418" y="1552"/>
                      <a:pt x="8411" y="1552"/>
                      <a:pt x="8407" y="1549"/>
                    </a:cubicBezTo>
                    <a:cubicBezTo>
                      <a:pt x="8403" y="1549"/>
                      <a:pt x="8400" y="1545"/>
                      <a:pt x="8393" y="1545"/>
                    </a:cubicBezTo>
                    <a:close/>
                    <a:moveTo>
                      <a:pt x="10887" y="1545"/>
                    </a:moveTo>
                    <a:cubicBezTo>
                      <a:pt x="10869" y="1545"/>
                      <a:pt x="10859" y="1560"/>
                      <a:pt x="10859" y="1574"/>
                    </a:cubicBezTo>
                    <a:lnTo>
                      <a:pt x="10859" y="2011"/>
                    </a:lnTo>
                    <a:cubicBezTo>
                      <a:pt x="10859" y="2026"/>
                      <a:pt x="10869" y="2036"/>
                      <a:pt x="10884" y="2036"/>
                    </a:cubicBezTo>
                    <a:cubicBezTo>
                      <a:pt x="11139" y="2048"/>
                      <a:pt x="11375" y="2128"/>
                      <a:pt x="11547" y="2259"/>
                    </a:cubicBezTo>
                    <a:cubicBezTo>
                      <a:pt x="11878" y="2510"/>
                      <a:pt x="12057" y="2882"/>
                      <a:pt x="12079" y="3363"/>
                    </a:cubicBezTo>
                    <a:cubicBezTo>
                      <a:pt x="12079" y="3374"/>
                      <a:pt x="12089" y="3384"/>
                      <a:pt x="12101" y="3388"/>
                    </a:cubicBezTo>
                    <a:cubicBezTo>
                      <a:pt x="12421" y="3541"/>
                      <a:pt x="12826" y="3628"/>
                      <a:pt x="13229" y="3628"/>
                    </a:cubicBezTo>
                    <a:cubicBezTo>
                      <a:pt x="13638" y="3628"/>
                      <a:pt x="14038" y="3541"/>
                      <a:pt x="14369" y="3384"/>
                    </a:cubicBezTo>
                    <a:cubicBezTo>
                      <a:pt x="14384" y="3381"/>
                      <a:pt x="14396" y="3374"/>
                      <a:pt x="14396" y="3359"/>
                    </a:cubicBezTo>
                    <a:lnTo>
                      <a:pt x="14399" y="3322"/>
                    </a:lnTo>
                    <a:cubicBezTo>
                      <a:pt x="14399" y="3300"/>
                      <a:pt x="14402" y="3275"/>
                      <a:pt x="14402" y="3253"/>
                    </a:cubicBezTo>
                    <a:cubicBezTo>
                      <a:pt x="14461" y="2729"/>
                      <a:pt x="14715" y="2347"/>
                      <a:pt x="15134" y="2142"/>
                    </a:cubicBezTo>
                    <a:cubicBezTo>
                      <a:pt x="15270" y="2080"/>
                      <a:pt x="15426" y="2041"/>
                      <a:pt x="15593" y="2036"/>
                    </a:cubicBezTo>
                    <a:cubicBezTo>
                      <a:pt x="15608" y="2033"/>
                      <a:pt x="15623" y="2022"/>
                      <a:pt x="15623" y="2008"/>
                    </a:cubicBezTo>
                    <a:lnTo>
                      <a:pt x="15623" y="1571"/>
                    </a:lnTo>
                    <a:cubicBezTo>
                      <a:pt x="15623" y="1564"/>
                      <a:pt x="15619" y="1560"/>
                      <a:pt x="15611" y="1552"/>
                    </a:cubicBezTo>
                    <a:cubicBezTo>
                      <a:pt x="15608" y="1549"/>
                      <a:pt x="15601" y="1545"/>
                      <a:pt x="15593" y="1545"/>
                    </a:cubicBezTo>
                    <a:lnTo>
                      <a:pt x="13270" y="1545"/>
                    </a:lnTo>
                    <a:cubicBezTo>
                      <a:pt x="13266" y="1545"/>
                      <a:pt x="13259" y="1545"/>
                      <a:pt x="13255" y="1549"/>
                    </a:cubicBezTo>
                    <a:cubicBezTo>
                      <a:pt x="13251" y="1552"/>
                      <a:pt x="13244" y="1552"/>
                      <a:pt x="13241" y="1552"/>
                    </a:cubicBezTo>
                    <a:cubicBezTo>
                      <a:pt x="13233" y="1552"/>
                      <a:pt x="13229" y="1552"/>
                      <a:pt x="13226" y="1549"/>
                    </a:cubicBezTo>
                    <a:cubicBezTo>
                      <a:pt x="13219" y="1545"/>
                      <a:pt x="13215" y="1545"/>
                      <a:pt x="13211" y="1545"/>
                    </a:cubicBezTo>
                    <a:close/>
                    <a:moveTo>
                      <a:pt x="20412" y="1542"/>
                    </a:moveTo>
                    <a:lnTo>
                      <a:pt x="18092" y="1545"/>
                    </a:lnTo>
                    <a:cubicBezTo>
                      <a:pt x="18084" y="1545"/>
                      <a:pt x="18081" y="1545"/>
                      <a:pt x="18074" y="1549"/>
                    </a:cubicBezTo>
                    <a:cubicBezTo>
                      <a:pt x="18070" y="1552"/>
                      <a:pt x="18063" y="1552"/>
                      <a:pt x="18059" y="1552"/>
                    </a:cubicBezTo>
                    <a:cubicBezTo>
                      <a:pt x="18052" y="1552"/>
                      <a:pt x="18045" y="1552"/>
                      <a:pt x="18041" y="1549"/>
                    </a:cubicBezTo>
                    <a:cubicBezTo>
                      <a:pt x="18037" y="1545"/>
                      <a:pt x="18030" y="1545"/>
                      <a:pt x="18027" y="1545"/>
                    </a:cubicBezTo>
                    <a:lnTo>
                      <a:pt x="15707" y="1545"/>
                    </a:lnTo>
                    <a:cubicBezTo>
                      <a:pt x="15688" y="1545"/>
                      <a:pt x="15677" y="1556"/>
                      <a:pt x="15677" y="1571"/>
                    </a:cubicBezTo>
                    <a:lnTo>
                      <a:pt x="15677" y="2011"/>
                    </a:lnTo>
                    <a:cubicBezTo>
                      <a:pt x="15677" y="2026"/>
                      <a:pt x="15688" y="2036"/>
                      <a:pt x="15702" y="2036"/>
                    </a:cubicBezTo>
                    <a:cubicBezTo>
                      <a:pt x="15958" y="2048"/>
                      <a:pt x="16195" y="2128"/>
                      <a:pt x="16366" y="2259"/>
                    </a:cubicBezTo>
                    <a:cubicBezTo>
                      <a:pt x="16697" y="2510"/>
                      <a:pt x="16876" y="2882"/>
                      <a:pt x="16897" y="3363"/>
                    </a:cubicBezTo>
                    <a:cubicBezTo>
                      <a:pt x="16897" y="3374"/>
                      <a:pt x="16909" y="3381"/>
                      <a:pt x="16919" y="3388"/>
                    </a:cubicBezTo>
                    <a:cubicBezTo>
                      <a:pt x="17240" y="3541"/>
                      <a:pt x="17640" y="3628"/>
                      <a:pt x="18049" y="3628"/>
                    </a:cubicBezTo>
                    <a:cubicBezTo>
                      <a:pt x="18456" y="3628"/>
                      <a:pt x="18857" y="3541"/>
                      <a:pt x="19189" y="3384"/>
                    </a:cubicBezTo>
                    <a:cubicBezTo>
                      <a:pt x="19203" y="3381"/>
                      <a:pt x="19210" y="3374"/>
                      <a:pt x="19214" y="3359"/>
                    </a:cubicBezTo>
                    <a:lnTo>
                      <a:pt x="19217" y="3322"/>
                    </a:lnTo>
                    <a:cubicBezTo>
                      <a:pt x="19217" y="3300"/>
                      <a:pt x="19217" y="3275"/>
                      <a:pt x="19221" y="3253"/>
                    </a:cubicBezTo>
                    <a:cubicBezTo>
                      <a:pt x="19279" y="2729"/>
                      <a:pt x="19535" y="2347"/>
                      <a:pt x="19953" y="2142"/>
                    </a:cubicBezTo>
                    <a:cubicBezTo>
                      <a:pt x="20088" y="2080"/>
                      <a:pt x="20245" y="2041"/>
                      <a:pt x="20412" y="2036"/>
                    </a:cubicBezTo>
                    <a:cubicBezTo>
                      <a:pt x="20427" y="2033"/>
                      <a:pt x="20441" y="2022"/>
                      <a:pt x="20441" y="2008"/>
                    </a:cubicBezTo>
                    <a:lnTo>
                      <a:pt x="20441" y="1571"/>
                    </a:lnTo>
                    <a:cubicBezTo>
                      <a:pt x="20441" y="1564"/>
                      <a:pt x="20438" y="1556"/>
                      <a:pt x="20431" y="1552"/>
                    </a:cubicBezTo>
                    <a:cubicBezTo>
                      <a:pt x="20427" y="1545"/>
                      <a:pt x="20419" y="1542"/>
                      <a:pt x="20412" y="1542"/>
                    </a:cubicBezTo>
                    <a:close/>
                    <a:moveTo>
                      <a:pt x="20522" y="1542"/>
                    </a:moveTo>
                    <a:cubicBezTo>
                      <a:pt x="20507" y="1542"/>
                      <a:pt x="20496" y="1556"/>
                      <a:pt x="20496" y="1571"/>
                    </a:cubicBezTo>
                    <a:lnTo>
                      <a:pt x="20496" y="2011"/>
                    </a:lnTo>
                    <a:cubicBezTo>
                      <a:pt x="20496" y="2026"/>
                      <a:pt x="20507" y="2036"/>
                      <a:pt x="20522" y="2036"/>
                    </a:cubicBezTo>
                    <a:cubicBezTo>
                      <a:pt x="20777" y="2048"/>
                      <a:pt x="21013" y="2128"/>
                      <a:pt x="21184" y="2259"/>
                    </a:cubicBezTo>
                    <a:cubicBezTo>
                      <a:pt x="21516" y="2510"/>
                      <a:pt x="21695" y="2882"/>
                      <a:pt x="21717" y="3363"/>
                    </a:cubicBezTo>
                    <a:cubicBezTo>
                      <a:pt x="21717" y="3374"/>
                      <a:pt x="21727" y="3381"/>
                      <a:pt x="21738" y="3388"/>
                    </a:cubicBezTo>
                    <a:cubicBezTo>
                      <a:pt x="22058" y="3541"/>
                      <a:pt x="22460" y="3628"/>
                      <a:pt x="22867" y="3628"/>
                    </a:cubicBezTo>
                    <a:cubicBezTo>
                      <a:pt x="23275" y="3628"/>
                      <a:pt x="23676" y="3541"/>
                      <a:pt x="24007" y="3384"/>
                    </a:cubicBezTo>
                    <a:cubicBezTo>
                      <a:pt x="24022" y="3381"/>
                      <a:pt x="24029" y="3374"/>
                      <a:pt x="24033" y="3359"/>
                    </a:cubicBezTo>
                    <a:lnTo>
                      <a:pt x="24033" y="3322"/>
                    </a:lnTo>
                    <a:cubicBezTo>
                      <a:pt x="24037" y="3300"/>
                      <a:pt x="24037" y="3279"/>
                      <a:pt x="24040" y="3253"/>
                    </a:cubicBezTo>
                    <a:cubicBezTo>
                      <a:pt x="24099" y="2729"/>
                      <a:pt x="24353" y="2347"/>
                      <a:pt x="24772" y="2142"/>
                    </a:cubicBezTo>
                    <a:cubicBezTo>
                      <a:pt x="24907" y="2080"/>
                      <a:pt x="25064" y="2041"/>
                      <a:pt x="25231" y="2036"/>
                    </a:cubicBezTo>
                    <a:cubicBezTo>
                      <a:pt x="25246" y="2033"/>
                      <a:pt x="25261" y="2022"/>
                      <a:pt x="25261" y="2008"/>
                    </a:cubicBezTo>
                    <a:lnTo>
                      <a:pt x="25261" y="1571"/>
                    </a:lnTo>
                    <a:cubicBezTo>
                      <a:pt x="25261" y="1564"/>
                      <a:pt x="25257" y="1556"/>
                      <a:pt x="25249" y="1552"/>
                    </a:cubicBezTo>
                    <a:cubicBezTo>
                      <a:pt x="25246" y="1545"/>
                      <a:pt x="25239" y="1542"/>
                      <a:pt x="25231" y="1542"/>
                    </a:cubicBezTo>
                    <a:lnTo>
                      <a:pt x="22911" y="1542"/>
                    </a:lnTo>
                    <a:cubicBezTo>
                      <a:pt x="22907" y="1542"/>
                      <a:pt x="22900" y="1545"/>
                      <a:pt x="22897" y="1549"/>
                    </a:cubicBezTo>
                    <a:cubicBezTo>
                      <a:pt x="22889" y="1552"/>
                      <a:pt x="22885" y="1552"/>
                      <a:pt x="22878" y="1552"/>
                    </a:cubicBezTo>
                    <a:cubicBezTo>
                      <a:pt x="22871" y="1552"/>
                      <a:pt x="22864" y="1552"/>
                      <a:pt x="22860" y="1549"/>
                    </a:cubicBezTo>
                    <a:cubicBezTo>
                      <a:pt x="22853" y="1545"/>
                      <a:pt x="22849" y="1542"/>
                      <a:pt x="22842" y="1542"/>
                    </a:cubicBezTo>
                    <a:close/>
                    <a:moveTo>
                      <a:pt x="25340" y="1542"/>
                    </a:moveTo>
                    <a:cubicBezTo>
                      <a:pt x="25326" y="1542"/>
                      <a:pt x="25315" y="1556"/>
                      <a:pt x="25315" y="1571"/>
                    </a:cubicBezTo>
                    <a:lnTo>
                      <a:pt x="25315" y="2011"/>
                    </a:lnTo>
                    <a:cubicBezTo>
                      <a:pt x="25315" y="2026"/>
                      <a:pt x="25326" y="2036"/>
                      <a:pt x="25340" y="2036"/>
                    </a:cubicBezTo>
                    <a:cubicBezTo>
                      <a:pt x="25595" y="2048"/>
                      <a:pt x="25832" y="2128"/>
                      <a:pt x="26004" y="2259"/>
                    </a:cubicBezTo>
                    <a:cubicBezTo>
                      <a:pt x="26335" y="2510"/>
                      <a:pt x="26513" y="2882"/>
                      <a:pt x="26535" y="3363"/>
                    </a:cubicBezTo>
                    <a:cubicBezTo>
                      <a:pt x="26535" y="3374"/>
                      <a:pt x="26546" y="3384"/>
                      <a:pt x="26557" y="3388"/>
                    </a:cubicBezTo>
                    <a:cubicBezTo>
                      <a:pt x="26878" y="3541"/>
                      <a:pt x="27278" y="3628"/>
                      <a:pt x="27686" y="3628"/>
                    </a:cubicBezTo>
                    <a:cubicBezTo>
                      <a:pt x="28094" y="3628"/>
                      <a:pt x="28495" y="3541"/>
                      <a:pt x="28826" y="3384"/>
                    </a:cubicBezTo>
                    <a:cubicBezTo>
                      <a:pt x="28837" y="3381"/>
                      <a:pt x="28848" y="3374"/>
                      <a:pt x="28852" y="3359"/>
                    </a:cubicBezTo>
                    <a:lnTo>
                      <a:pt x="28852" y="3322"/>
                    </a:lnTo>
                    <a:cubicBezTo>
                      <a:pt x="28855" y="3300"/>
                      <a:pt x="28855" y="3275"/>
                      <a:pt x="28859" y="3253"/>
                    </a:cubicBezTo>
                    <a:cubicBezTo>
                      <a:pt x="28917" y="2729"/>
                      <a:pt x="29172" y="2347"/>
                      <a:pt x="29591" y="2142"/>
                    </a:cubicBezTo>
                    <a:cubicBezTo>
                      <a:pt x="29726" y="2080"/>
                      <a:pt x="29882" y="2041"/>
                      <a:pt x="30050" y="2036"/>
                    </a:cubicBezTo>
                    <a:cubicBezTo>
                      <a:pt x="30065" y="2033"/>
                      <a:pt x="30075" y="2022"/>
                      <a:pt x="30075" y="2008"/>
                    </a:cubicBezTo>
                    <a:lnTo>
                      <a:pt x="30075" y="1571"/>
                    </a:lnTo>
                    <a:cubicBezTo>
                      <a:pt x="30075" y="1564"/>
                      <a:pt x="30075" y="1556"/>
                      <a:pt x="30068" y="1549"/>
                    </a:cubicBezTo>
                    <a:cubicBezTo>
                      <a:pt x="30065" y="1545"/>
                      <a:pt x="30057" y="1542"/>
                      <a:pt x="30050" y="1542"/>
                    </a:cubicBezTo>
                    <a:lnTo>
                      <a:pt x="27730" y="1542"/>
                    </a:lnTo>
                    <a:cubicBezTo>
                      <a:pt x="27727" y="1542"/>
                      <a:pt x="27719" y="1545"/>
                      <a:pt x="27715" y="1549"/>
                    </a:cubicBezTo>
                    <a:cubicBezTo>
                      <a:pt x="27708" y="1552"/>
                      <a:pt x="27705" y="1552"/>
                      <a:pt x="27697" y="1552"/>
                    </a:cubicBezTo>
                    <a:cubicBezTo>
                      <a:pt x="27690" y="1552"/>
                      <a:pt x="27683" y="1552"/>
                      <a:pt x="27675" y="1549"/>
                    </a:cubicBezTo>
                    <a:cubicBezTo>
                      <a:pt x="27671" y="1545"/>
                      <a:pt x="27668" y="1542"/>
                      <a:pt x="27661" y="1542"/>
                    </a:cubicBezTo>
                    <a:close/>
                    <a:moveTo>
                      <a:pt x="30159" y="1542"/>
                    </a:moveTo>
                    <a:cubicBezTo>
                      <a:pt x="30144" y="1542"/>
                      <a:pt x="30134" y="1556"/>
                      <a:pt x="30134" y="1571"/>
                    </a:cubicBezTo>
                    <a:lnTo>
                      <a:pt x="30134" y="2011"/>
                    </a:lnTo>
                    <a:cubicBezTo>
                      <a:pt x="30134" y="2026"/>
                      <a:pt x="30144" y="2036"/>
                      <a:pt x="30159" y="2036"/>
                    </a:cubicBezTo>
                    <a:cubicBezTo>
                      <a:pt x="30415" y="2048"/>
                      <a:pt x="30651" y="2128"/>
                      <a:pt x="30822" y="2259"/>
                    </a:cubicBezTo>
                    <a:cubicBezTo>
                      <a:pt x="31150" y="2510"/>
                      <a:pt x="31332" y="2882"/>
                      <a:pt x="31354" y="3363"/>
                    </a:cubicBezTo>
                    <a:cubicBezTo>
                      <a:pt x="31354" y="3374"/>
                      <a:pt x="31365" y="3384"/>
                      <a:pt x="31376" y="3388"/>
                    </a:cubicBezTo>
                    <a:cubicBezTo>
                      <a:pt x="31700" y="3544"/>
                      <a:pt x="32093" y="3628"/>
                      <a:pt x="32505" y="3628"/>
                    </a:cubicBezTo>
                    <a:cubicBezTo>
                      <a:pt x="32909" y="3628"/>
                      <a:pt x="33313" y="3541"/>
                      <a:pt x="33645" y="3384"/>
                    </a:cubicBezTo>
                    <a:cubicBezTo>
                      <a:pt x="33656" y="3381"/>
                      <a:pt x="33666" y="3374"/>
                      <a:pt x="33666" y="3359"/>
                    </a:cubicBezTo>
                    <a:lnTo>
                      <a:pt x="33671" y="3322"/>
                    </a:lnTo>
                    <a:cubicBezTo>
                      <a:pt x="33674" y="3300"/>
                      <a:pt x="33674" y="3275"/>
                      <a:pt x="33678" y="3253"/>
                    </a:cubicBezTo>
                    <a:cubicBezTo>
                      <a:pt x="33736" y="2729"/>
                      <a:pt x="33991" y="2347"/>
                      <a:pt x="34410" y="2142"/>
                    </a:cubicBezTo>
                    <a:cubicBezTo>
                      <a:pt x="34541" y="2080"/>
                      <a:pt x="34702" y="2041"/>
                      <a:pt x="34868" y="2036"/>
                    </a:cubicBezTo>
                    <a:cubicBezTo>
                      <a:pt x="34883" y="2033"/>
                      <a:pt x="34895" y="2022"/>
                      <a:pt x="34895" y="2008"/>
                    </a:cubicBezTo>
                    <a:lnTo>
                      <a:pt x="34895" y="1571"/>
                    </a:lnTo>
                    <a:cubicBezTo>
                      <a:pt x="34895" y="1564"/>
                      <a:pt x="34895" y="1556"/>
                      <a:pt x="34887" y="1549"/>
                    </a:cubicBezTo>
                    <a:cubicBezTo>
                      <a:pt x="34883" y="1545"/>
                      <a:pt x="34876" y="1542"/>
                      <a:pt x="34868" y="1542"/>
                    </a:cubicBezTo>
                    <a:lnTo>
                      <a:pt x="32548" y="1542"/>
                    </a:lnTo>
                    <a:cubicBezTo>
                      <a:pt x="32545" y="1542"/>
                      <a:pt x="32538" y="1545"/>
                      <a:pt x="32534" y="1549"/>
                    </a:cubicBezTo>
                    <a:cubicBezTo>
                      <a:pt x="32527" y="1552"/>
                      <a:pt x="32520" y="1552"/>
                      <a:pt x="32513" y="1552"/>
                    </a:cubicBezTo>
                    <a:cubicBezTo>
                      <a:pt x="32508" y="1552"/>
                      <a:pt x="32501" y="1552"/>
                      <a:pt x="32494" y="1549"/>
                    </a:cubicBezTo>
                    <a:cubicBezTo>
                      <a:pt x="32491" y="1545"/>
                      <a:pt x="32483" y="1542"/>
                      <a:pt x="32479" y="1542"/>
                    </a:cubicBezTo>
                    <a:close/>
                    <a:moveTo>
                      <a:pt x="34978" y="1542"/>
                    </a:moveTo>
                    <a:cubicBezTo>
                      <a:pt x="34964" y="1542"/>
                      <a:pt x="34952" y="1552"/>
                      <a:pt x="34952" y="1571"/>
                    </a:cubicBezTo>
                    <a:lnTo>
                      <a:pt x="34952" y="2011"/>
                    </a:lnTo>
                    <a:cubicBezTo>
                      <a:pt x="34952" y="2026"/>
                      <a:pt x="34964" y="2036"/>
                      <a:pt x="34978" y="2036"/>
                    </a:cubicBezTo>
                    <a:cubicBezTo>
                      <a:pt x="35233" y="2048"/>
                      <a:pt x="35470" y="2128"/>
                      <a:pt x="35641" y="2259"/>
                    </a:cubicBezTo>
                    <a:cubicBezTo>
                      <a:pt x="35969" y="2510"/>
                      <a:pt x="36151" y="2882"/>
                      <a:pt x="36173" y="3363"/>
                    </a:cubicBezTo>
                    <a:cubicBezTo>
                      <a:pt x="36173" y="3374"/>
                      <a:pt x="36184" y="3384"/>
                      <a:pt x="36195" y="3388"/>
                    </a:cubicBezTo>
                    <a:cubicBezTo>
                      <a:pt x="36515" y="3541"/>
                      <a:pt x="36916" y="3628"/>
                      <a:pt x="37324" y="3628"/>
                    </a:cubicBezTo>
                    <a:cubicBezTo>
                      <a:pt x="37728" y="3628"/>
                      <a:pt x="38129" y="3541"/>
                      <a:pt x="38464" y="3384"/>
                    </a:cubicBezTo>
                    <a:cubicBezTo>
                      <a:pt x="38474" y="3381"/>
                      <a:pt x="38486" y="3374"/>
                      <a:pt x="38486" y="3359"/>
                    </a:cubicBezTo>
                    <a:lnTo>
                      <a:pt x="38489" y="3322"/>
                    </a:lnTo>
                    <a:cubicBezTo>
                      <a:pt x="38493" y="3300"/>
                      <a:pt x="38493" y="3275"/>
                      <a:pt x="38496" y="3253"/>
                    </a:cubicBezTo>
                    <a:cubicBezTo>
                      <a:pt x="38555" y="2729"/>
                      <a:pt x="38807" y="2347"/>
                      <a:pt x="39229" y="2142"/>
                    </a:cubicBezTo>
                    <a:cubicBezTo>
                      <a:pt x="39360" y="2080"/>
                      <a:pt x="39520" y="2041"/>
                      <a:pt x="39688" y="2036"/>
                    </a:cubicBezTo>
                    <a:cubicBezTo>
                      <a:pt x="39703" y="2033"/>
                      <a:pt x="39713" y="2022"/>
                      <a:pt x="39713" y="2008"/>
                    </a:cubicBezTo>
                    <a:lnTo>
                      <a:pt x="39713" y="1571"/>
                    </a:lnTo>
                    <a:cubicBezTo>
                      <a:pt x="39713" y="1552"/>
                      <a:pt x="39703" y="1542"/>
                      <a:pt x="39688" y="1542"/>
                    </a:cubicBezTo>
                    <a:lnTo>
                      <a:pt x="37371" y="1542"/>
                    </a:lnTo>
                    <a:cubicBezTo>
                      <a:pt x="37364" y="1542"/>
                      <a:pt x="37356" y="1545"/>
                      <a:pt x="37353" y="1549"/>
                    </a:cubicBezTo>
                    <a:cubicBezTo>
                      <a:pt x="37346" y="1552"/>
                      <a:pt x="37338" y="1552"/>
                      <a:pt x="37331" y="1552"/>
                    </a:cubicBezTo>
                    <a:cubicBezTo>
                      <a:pt x="37324" y="1552"/>
                      <a:pt x="37316" y="1552"/>
                      <a:pt x="37313" y="1549"/>
                    </a:cubicBezTo>
                    <a:cubicBezTo>
                      <a:pt x="37309" y="1545"/>
                      <a:pt x="37302" y="1542"/>
                      <a:pt x="37294" y="1542"/>
                    </a:cubicBezTo>
                    <a:close/>
                    <a:moveTo>
                      <a:pt x="39797" y="1542"/>
                    </a:moveTo>
                    <a:cubicBezTo>
                      <a:pt x="39782" y="1542"/>
                      <a:pt x="39772" y="1552"/>
                      <a:pt x="39772" y="1571"/>
                    </a:cubicBezTo>
                    <a:lnTo>
                      <a:pt x="39772" y="2011"/>
                    </a:lnTo>
                    <a:cubicBezTo>
                      <a:pt x="39772" y="2026"/>
                      <a:pt x="39782" y="2036"/>
                      <a:pt x="39797" y="2036"/>
                    </a:cubicBezTo>
                    <a:cubicBezTo>
                      <a:pt x="40052" y="2048"/>
                      <a:pt x="40288" y="2128"/>
                      <a:pt x="40460" y="2259"/>
                    </a:cubicBezTo>
                    <a:cubicBezTo>
                      <a:pt x="40787" y="2510"/>
                      <a:pt x="40966" y="2882"/>
                      <a:pt x="40992" y="3363"/>
                    </a:cubicBezTo>
                    <a:cubicBezTo>
                      <a:pt x="40992" y="3374"/>
                      <a:pt x="41002" y="3384"/>
                      <a:pt x="41014" y="3388"/>
                    </a:cubicBezTo>
                    <a:cubicBezTo>
                      <a:pt x="41334" y="3541"/>
                      <a:pt x="41735" y="3628"/>
                      <a:pt x="42142" y="3628"/>
                    </a:cubicBezTo>
                    <a:cubicBezTo>
                      <a:pt x="42547" y="3628"/>
                      <a:pt x="42948" y="3541"/>
                      <a:pt x="43282" y="3384"/>
                    </a:cubicBezTo>
                    <a:cubicBezTo>
                      <a:pt x="43294" y="3381"/>
                      <a:pt x="43304" y="3374"/>
                      <a:pt x="43304" y="3359"/>
                    </a:cubicBezTo>
                    <a:lnTo>
                      <a:pt x="43309" y="3322"/>
                    </a:lnTo>
                    <a:cubicBezTo>
                      <a:pt x="43312" y="3300"/>
                      <a:pt x="43312" y="3275"/>
                      <a:pt x="43316" y="3253"/>
                    </a:cubicBezTo>
                    <a:cubicBezTo>
                      <a:pt x="43374" y="2729"/>
                      <a:pt x="43625" y="2347"/>
                      <a:pt x="44047" y="2142"/>
                    </a:cubicBezTo>
                    <a:cubicBezTo>
                      <a:pt x="44178" y="2080"/>
                      <a:pt x="44339" y="2041"/>
                      <a:pt x="44506" y="2036"/>
                    </a:cubicBezTo>
                    <a:cubicBezTo>
                      <a:pt x="44521" y="2033"/>
                      <a:pt x="44532" y="2022"/>
                      <a:pt x="44532" y="2008"/>
                    </a:cubicBezTo>
                    <a:lnTo>
                      <a:pt x="44532" y="1571"/>
                    </a:lnTo>
                    <a:cubicBezTo>
                      <a:pt x="44532" y="1552"/>
                      <a:pt x="44521" y="1542"/>
                      <a:pt x="44506" y="1542"/>
                    </a:cubicBezTo>
                    <a:lnTo>
                      <a:pt x="42190" y="1542"/>
                    </a:lnTo>
                    <a:cubicBezTo>
                      <a:pt x="42183" y="1542"/>
                      <a:pt x="42176" y="1542"/>
                      <a:pt x="42172" y="1549"/>
                    </a:cubicBezTo>
                    <a:cubicBezTo>
                      <a:pt x="42164" y="1552"/>
                      <a:pt x="42157" y="1552"/>
                      <a:pt x="42150" y="1552"/>
                    </a:cubicBezTo>
                    <a:cubicBezTo>
                      <a:pt x="42142" y="1552"/>
                      <a:pt x="42135" y="1552"/>
                      <a:pt x="42132" y="1549"/>
                    </a:cubicBezTo>
                    <a:cubicBezTo>
                      <a:pt x="42128" y="1542"/>
                      <a:pt x="42121" y="1542"/>
                      <a:pt x="42114" y="1542"/>
                    </a:cubicBezTo>
                    <a:close/>
                    <a:moveTo>
                      <a:pt x="44615" y="1542"/>
                    </a:moveTo>
                    <a:cubicBezTo>
                      <a:pt x="44601" y="1542"/>
                      <a:pt x="44587" y="1552"/>
                      <a:pt x="44587" y="1571"/>
                    </a:cubicBezTo>
                    <a:lnTo>
                      <a:pt x="44587" y="2011"/>
                    </a:lnTo>
                    <a:cubicBezTo>
                      <a:pt x="44587" y="2026"/>
                      <a:pt x="44601" y="2036"/>
                      <a:pt x="44615" y="2036"/>
                    </a:cubicBezTo>
                    <a:cubicBezTo>
                      <a:pt x="44871" y="2048"/>
                      <a:pt x="45104" y="2128"/>
                      <a:pt x="45279" y="2259"/>
                    </a:cubicBezTo>
                    <a:cubicBezTo>
                      <a:pt x="45607" y="2510"/>
                      <a:pt x="45785" y="2882"/>
                      <a:pt x="45810" y="3363"/>
                    </a:cubicBezTo>
                    <a:cubicBezTo>
                      <a:pt x="45810" y="3374"/>
                      <a:pt x="45822" y="3384"/>
                      <a:pt x="45832" y="3388"/>
                    </a:cubicBezTo>
                    <a:cubicBezTo>
                      <a:pt x="46157" y="3544"/>
                      <a:pt x="46546" y="3628"/>
                      <a:pt x="46954" y="3628"/>
                    </a:cubicBezTo>
                    <a:cubicBezTo>
                      <a:pt x="47359" y="3628"/>
                      <a:pt x="47762" y="3541"/>
                      <a:pt x="48098" y="3384"/>
                    </a:cubicBezTo>
                    <a:cubicBezTo>
                      <a:pt x="48112" y="3384"/>
                      <a:pt x="48123" y="3374"/>
                      <a:pt x="48123" y="3359"/>
                    </a:cubicBezTo>
                    <a:lnTo>
                      <a:pt x="48127" y="3322"/>
                    </a:lnTo>
                    <a:cubicBezTo>
                      <a:pt x="48127" y="3300"/>
                      <a:pt x="48130" y="3275"/>
                      <a:pt x="48134" y="3253"/>
                    </a:cubicBezTo>
                    <a:cubicBezTo>
                      <a:pt x="48193" y="2729"/>
                      <a:pt x="48444" y="2347"/>
                      <a:pt x="48866" y="2142"/>
                    </a:cubicBezTo>
                    <a:cubicBezTo>
                      <a:pt x="48998" y="2080"/>
                      <a:pt x="49158" y="2041"/>
                      <a:pt x="49325" y="2036"/>
                    </a:cubicBezTo>
                    <a:cubicBezTo>
                      <a:pt x="49340" y="2033"/>
                      <a:pt x="49351" y="2022"/>
                      <a:pt x="49351" y="2008"/>
                    </a:cubicBezTo>
                    <a:lnTo>
                      <a:pt x="49351" y="1571"/>
                    </a:lnTo>
                    <a:cubicBezTo>
                      <a:pt x="49351" y="1552"/>
                      <a:pt x="49340" y="1542"/>
                      <a:pt x="49322" y="1542"/>
                    </a:cubicBezTo>
                    <a:lnTo>
                      <a:pt x="47005" y="1542"/>
                    </a:lnTo>
                    <a:cubicBezTo>
                      <a:pt x="47002" y="1542"/>
                      <a:pt x="46994" y="1545"/>
                      <a:pt x="46991" y="1549"/>
                    </a:cubicBezTo>
                    <a:cubicBezTo>
                      <a:pt x="46984" y="1552"/>
                      <a:pt x="46976" y="1552"/>
                      <a:pt x="46969" y="1552"/>
                    </a:cubicBezTo>
                    <a:cubicBezTo>
                      <a:pt x="46962" y="1552"/>
                      <a:pt x="46954" y="1552"/>
                      <a:pt x="46950" y="1549"/>
                    </a:cubicBezTo>
                    <a:cubicBezTo>
                      <a:pt x="46943" y="1545"/>
                      <a:pt x="46940" y="1542"/>
                      <a:pt x="46932" y="1542"/>
                    </a:cubicBezTo>
                    <a:close/>
                    <a:moveTo>
                      <a:pt x="49435" y="1542"/>
                    </a:moveTo>
                    <a:cubicBezTo>
                      <a:pt x="49428" y="1542"/>
                      <a:pt x="49420" y="1545"/>
                      <a:pt x="49416" y="1549"/>
                    </a:cubicBezTo>
                    <a:cubicBezTo>
                      <a:pt x="49409" y="1556"/>
                      <a:pt x="49406" y="1564"/>
                      <a:pt x="49406" y="1571"/>
                    </a:cubicBezTo>
                    <a:lnTo>
                      <a:pt x="49406" y="2011"/>
                    </a:lnTo>
                    <a:cubicBezTo>
                      <a:pt x="49406" y="2026"/>
                      <a:pt x="49420" y="2036"/>
                      <a:pt x="49435" y="2036"/>
                    </a:cubicBezTo>
                    <a:cubicBezTo>
                      <a:pt x="49690" y="2048"/>
                      <a:pt x="49922" y="2128"/>
                      <a:pt x="50094" y="2259"/>
                    </a:cubicBezTo>
                    <a:cubicBezTo>
                      <a:pt x="50425" y="2510"/>
                      <a:pt x="50603" y="2882"/>
                      <a:pt x="50625" y="3363"/>
                    </a:cubicBezTo>
                    <a:cubicBezTo>
                      <a:pt x="50630" y="3374"/>
                      <a:pt x="50640" y="3381"/>
                      <a:pt x="50647" y="3388"/>
                    </a:cubicBezTo>
                    <a:cubicBezTo>
                      <a:pt x="50975" y="3544"/>
                      <a:pt x="51361" y="3628"/>
                      <a:pt x="51773" y="3628"/>
                    </a:cubicBezTo>
                    <a:cubicBezTo>
                      <a:pt x="52177" y="3628"/>
                      <a:pt x="52582" y="3541"/>
                      <a:pt x="52917" y="3384"/>
                    </a:cubicBezTo>
                    <a:cubicBezTo>
                      <a:pt x="52931" y="3384"/>
                      <a:pt x="52942" y="3374"/>
                      <a:pt x="52942" y="3359"/>
                    </a:cubicBezTo>
                    <a:lnTo>
                      <a:pt x="52946" y="3322"/>
                    </a:lnTo>
                    <a:cubicBezTo>
                      <a:pt x="52946" y="3300"/>
                      <a:pt x="52950" y="3279"/>
                      <a:pt x="52950" y="3253"/>
                    </a:cubicBezTo>
                    <a:cubicBezTo>
                      <a:pt x="53012" y="2729"/>
                      <a:pt x="53263" y="2347"/>
                      <a:pt x="53681" y="2142"/>
                    </a:cubicBezTo>
                    <a:cubicBezTo>
                      <a:pt x="53816" y="2080"/>
                      <a:pt x="53977" y="2041"/>
                      <a:pt x="54144" y="2036"/>
                    </a:cubicBezTo>
                    <a:cubicBezTo>
                      <a:pt x="54159" y="2033"/>
                      <a:pt x="54170" y="2022"/>
                      <a:pt x="54170" y="2008"/>
                    </a:cubicBezTo>
                    <a:lnTo>
                      <a:pt x="54170" y="1571"/>
                    </a:lnTo>
                    <a:cubicBezTo>
                      <a:pt x="54170" y="1552"/>
                      <a:pt x="54159" y="1542"/>
                      <a:pt x="54140" y="1542"/>
                    </a:cubicBezTo>
                    <a:lnTo>
                      <a:pt x="51824" y="1542"/>
                    </a:lnTo>
                    <a:cubicBezTo>
                      <a:pt x="51817" y="1542"/>
                      <a:pt x="51813" y="1545"/>
                      <a:pt x="51805" y="1549"/>
                    </a:cubicBezTo>
                    <a:cubicBezTo>
                      <a:pt x="51802" y="1552"/>
                      <a:pt x="51795" y="1552"/>
                      <a:pt x="51788" y="1552"/>
                    </a:cubicBezTo>
                    <a:cubicBezTo>
                      <a:pt x="51780" y="1552"/>
                      <a:pt x="51773" y="1552"/>
                      <a:pt x="51770" y="1549"/>
                    </a:cubicBezTo>
                    <a:cubicBezTo>
                      <a:pt x="51762" y="1545"/>
                      <a:pt x="51758" y="1542"/>
                      <a:pt x="51751" y="1542"/>
                    </a:cubicBezTo>
                    <a:close/>
                    <a:moveTo>
                      <a:pt x="54253" y="1542"/>
                    </a:moveTo>
                    <a:cubicBezTo>
                      <a:pt x="54246" y="1542"/>
                      <a:pt x="54239" y="1545"/>
                      <a:pt x="54231" y="1549"/>
                    </a:cubicBezTo>
                    <a:cubicBezTo>
                      <a:pt x="54228" y="1556"/>
                      <a:pt x="54224" y="1564"/>
                      <a:pt x="54224" y="1571"/>
                    </a:cubicBezTo>
                    <a:lnTo>
                      <a:pt x="54224" y="2011"/>
                    </a:lnTo>
                    <a:cubicBezTo>
                      <a:pt x="54224" y="2026"/>
                      <a:pt x="54236" y="2036"/>
                      <a:pt x="54253" y="2036"/>
                    </a:cubicBezTo>
                    <a:cubicBezTo>
                      <a:pt x="54508" y="2048"/>
                      <a:pt x="54742" y="2128"/>
                      <a:pt x="54913" y="2259"/>
                    </a:cubicBezTo>
                    <a:cubicBezTo>
                      <a:pt x="55244" y="2510"/>
                      <a:pt x="55423" y="2882"/>
                      <a:pt x="55445" y="3363"/>
                    </a:cubicBezTo>
                    <a:cubicBezTo>
                      <a:pt x="55448" y="3374"/>
                      <a:pt x="55459" y="3381"/>
                      <a:pt x="55466" y="3388"/>
                    </a:cubicBezTo>
                    <a:cubicBezTo>
                      <a:pt x="55794" y="3544"/>
                      <a:pt x="56181" y="3628"/>
                      <a:pt x="56591" y="3628"/>
                    </a:cubicBezTo>
                    <a:cubicBezTo>
                      <a:pt x="56996" y="3628"/>
                      <a:pt x="57400" y="3541"/>
                      <a:pt x="57736" y="3384"/>
                    </a:cubicBezTo>
                    <a:cubicBezTo>
                      <a:pt x="57750" y="3384"/>
                      <a:pt x="57761" y="3374"/>
                      <a:pt x="57761" y="3359"/>
                    </a:cubicBezTo>
                    <a:lnTo>
                      <a:pt x="57765" y="3322"/>
                    </a:lnTo>
                    <a:cubicBezTo>
                      <a:pt x="57765" y="3300"/>
                      <a:pt x="57768" y="3275"/>
                      <a:pt x="57768" y="3253"/>
                    </a:cubicBezTo>
                    <a:cubicBezTo>
                      <a:pt x="57830" y="2729"/>
                      <a:pt x="58082" y="2347"/>
                      <a:pt x="58501" y="2142"/>
                    </a:cubicBezTo>
                    <a:cubicBezTo>
                      <a:pt x="58635" y="2080"/>
                      <a:pt x="58795" y="2041"/>
                      <a:pt x="58963" y="2036"/>
                    </a:cubicBezTo>
                    <a:cubicBezTo>
                      <a:pt x="58978" y="2033"/>
                      <a:pt x="58988" y="2022"/>
                      <a:pt x="58988" y="2008"/>
                    </a:cubicBezTo>
                    <a:lnTo>
                      <a:pt x="58988" y="1571"/>
                    </a:lnTo>
                    <a:cubicBezTo>
                      <a:pt x="58988" y="1552"/>
                      <a:pt x="58974" y="1542"/>
                      <a:pt x="58960" y="1542"/>
                    </a:cubicBezTo>
                    <a:lnTo>
                      <a:pt x="56643" y="1542"/>
                    </a:lnTo>
                    <a:cubicBezTo>
                      <a:pt x="56635" y="1542"/>
                      <a:pt x="56632" y="1545"/>
                      <a:pt x="56625" y="1549"/>
                    </a:cubicBezTo>
                    <a:cubicBezTo>
                      <a:pt x="56621" y="1552"/>
                      <a:pt x="56613" y="1552"/>
                      <a:pt x="56606" y="1552"/>
                    </a:cubicBezTo>
                    <a:cubicBezTo>
                      <a:pt x="56599" y="1552"/>
                      <a:pt x="56591" y="1552"/>
                      <a:pt x="56588" y="1549"/>
                    </a:cubicBezTo>
                    <a:cubicBezTo>
                      <a:pt x="56581" y="1545"/>
                      <a:pt x="56578" y="1542"/>
                      <a:pt x="56570" y="1542"/>
                    </a:cubicBezTo>
                    <a:close/>
                    <a:moveTo>
                      <a:pt x="59072" y="1542"/>
                    </a:moveTo>
                    <a:cubicBezTo>
                      <a:pt x="59065" y="1542"/>
                      <a:pt x="59058" y="1545"/>
                      <a:pt x="59051" y="1549"/>
                    </a:cubicBezTo>
                    <a:cubicBezTo>
                      <a:pt x="59047" y="1556"/>
                      <a:pt x="59044" y="1564"/>
                      <a:pt x="59044" y="1571"/>
                    </a:cubicBezTo>
                    <a:lnTo>
                      <a:pt x="59044" y="2011"/>
                    </a:lnTo>
                    <a:cubicBezTo>
                      <a:pt x="59044" y="2026"/>
                      <a:pt x="59054" y="2036"/>
                      <a:pt x="59069" y="2036"/>
                    </a:cubicBezTo>
                    <a:cubicBezTo>
                      <a:pt x="59328" y="2048"/>
                      <a:pt x="59560" y="2128"/>
                      <a:pt x="59731" y="2259"/>
                    </a:cubicBezTo>
                    <a:cubicBezTo>
                      <a:pt x="60063" y="2510"/>
                      <a:pt x="60241" y="2882"/>
                      <a:pt x="60263" y="3363"/>
                    </a:cubicBezTo>
                    <a:cubicBezTo>
                      <a:pt x="60263" y="3374"/>
                      <a:pt x="60274" y="3381"/>
                      <a:pt x="60285" y="3388"/>
                    </a:cubicBezTo>
                    <a:cubicBezTo>
                      <a:pt x="60613" y="3544"/>
                      <a:pt x="61003" y="3628"/>
                      <a:pt x="61414" y="3628"/>
                    </a:cubicBezTo>
                    <a:cubicBezTo>
                      <a:pt x="61823" y="3628"/>
                      <a:pt x="62223" y="3541"/>
                      <a:pt x="62554" y="3384"/>
                    </a:cubicBezTo>
                    <a:cubicBezTo>
                      <a:pt x="62569" y="3381"/>
                      <a:pt x="62580" y="3374"/>
                      <a:pt x="62580" y="3359"/>
                    </a:cubicBezTo>
                    <a:lnTo>
                      <a:pt x="62584" y="3322"/>
                    </a:lnTo>
                    <a:cubicBezTo>
                      <a:pt x="62584" y="3300"/>
                      <a:pt x="62587" y="3275"/>
                      <a:pt x="62587" y="3253"/>
                    </a:cubicBezTo>
                    <a:cubicBezTo>
                      <a:pt x="62645" y="2729"/>
                      <a:pt x="62900" y="2347"/>
                      <a:pt x="63319" y="2142"/>
                    </a:cubicBezTo>
                    <a:cubicBezTo>
                      <a:pt x="63454" y="2080"/>
                      <a:pt x="63615" y="2041"/>
                      <a:pt x="63778" y="2036"/>
                    </a:cubicBezTo>
                    <a:cubicBezTo>
                      <a:pt x="63796" y="2033"/>
                      <a:pt x="63808" y="2022"/>
                      <a:pt x="63808" y="2008"/>
                    </a:cubicBezTo>
                    <a:lnTo>
                      <a:pt x="63808" y="1571"/>
                    </a:lnTo>
                    <a:cubicBezTo>
                      <a:pt x="63808" y="1556"/>
                      <a:pt x="63793" y="1542"/>
                      <a:pt x="63778" y="1542"/>
                    </a:cubicBezTo>
                    <a:lnTo>
                      <a:pt x="61461" y="1542"/>
                    </a:lnTo>
                    <a:cubicBezTo>
                      <a:pt x="61454" y="1542"/>
                      <a:pt x="61447" y="1545"/>
                      <a:pt x="61443" y="1549"/>
                    </a:cubicBezTo>
                    <a:cubicBezTo>
                      <a:pt x="61440" y="1552"/>
                      <a:pt x="61433" y="1552"/>
                      <a:pt x="61426" y="1552"/>
                    </a:cubicBezTo>
                    <a:cubicBezTo>
                      <a:pt x="61418" y="1552"/>
                      <a:pt x="61411" y="1552"/>
                      <a:pt x="61407" y="1549"/>
                    </a:cubicBezTo>
                    <a:cubicBezTo>
                      <a:pt x="61404" y="1545"/>
                      <a:pt x="61396" y="1542"/>
                      <a:pt x="61389" y="1542"/>
                    </a:cubicBezTo>
                    <a:close/>
                    <a:moveTo>
                      <a:pt x="63891" y="1542"/>
                    </a:moveTo>
                    <a:cubicBezTo>
                      <a:pt x="63884" y="1542"/>
                      <a:pt x="63877" y="1545"/>
                      <a:pt x="63869" y="1552"/>
                    </a:cubicBezTo>
                    <a:cubicBezTo>
                      <a:pt x="63865" y="1556"/>
                      <a:pt x="63862" y="1564"/>
                      <a:pt x="63862" y="1571"/>
                    </a:cubicBezTo>
                    <a:lnTo>
                      <a:pt x="63862" y="2011"/>
                    </a:lnTo>
                    <a:cubicBezTo>
                      <a:pt x="63862" y="2026"/>
                      <a:pt x="63873" y="2036"/>
                      <a:pt x="63887" y="2036"/>
                    </a:cubicBezTo>
                    <a:cubicBezTo>
                      <a:pt x="64146" y="2048"/>
                      <a:pt x="64379" y="2128"/>
                      <a:pt x="64551" y="2259"/>
                    </a:cubicBezTo>
                    <a:cubicBezTo>
                      <a:pt x="64882" y="2510"/>
                      <a:pt x="65060" y="2882"/>
                      <a:pt x="65082" y="3363"/>
                    </a:cubicBezTo>
                    <a:cubicBezTo>
                      <a:pt x="65082" y="3374"/>
                      <a:pt x="65093" y="3381"/>
                      <a:pt x="65104" y="3388"/>
                    </a:cubicBezTo>
                    <a:cubicBezTo>
                      <a:pt x="65432" y="3544"/>
                      <a:pt x="65822" y="3628"/>
                      <a:pt x="66234" y="3628"/>
                    </a:cubicBezTo>
                    <a:cubicBezTo>
                      <a:pt x="66641" y="3628"/>
                      <a:pt x="67042" y="3541"/>
                      <a:pt x="67373" y="3384"/>
                    </a:cubicBezTo>
                    <a:cubicBezTo>
                      <a:pt x="67387" y="3381"/>
                      <a:pt x="67399" y="3374"/>
                      <a:pt x="67399" y="3359"/>
                    </a:cubicBezTo>
                    <a:lnTo>
                      <a:pt x="67402" y="3326"/>
                    </a:lnTo>
                    <a:cubicBezTo>
                      <a:pt x="67402" y="3300"/>
                      <a:pt x="67406" y="3279"/>
                      <a:pt x="67406" y="3253"/>
                    </a:cubicBezTo>
                    <a:cubicBezTo>
                      <a:pt x="67464" y="2729"/>
                      <a:pt x="67720" y="2347"/>
                      <a:pt x="68138" y="2142"/>
                    </a:cubicBezTo>
                    <a:cubicBezTo>
                      <a:pt x="68273" y="2080"/>
                      <a:pt x="68433" y="2041"/>
                      <a:pt x="68597" y="2036"/>
                    </a:cubicBezTo>
                    <a:cubicBezTo>
                      <a:pt x="68611" y="2033"/>
                      <a:pt x="68626" y="2022"/>
                      <a:pt x="68626" y="2008"/>
                    </a:cubicBezTo>
                    <a:lnTo>
                      <a:pt x="68626" y="1571"/>
                    </a:lnTo>
                    <a:cubicBezTo>
                      <a:pt x="68626" y="1556"/>
                      <a:pt x="68611" y="1545"/>
                      <a:pt x="68597" y="1545"/>
                    </a:cubicBezTo>
                    <a:lnTo>
                      <a:pt x="66277" y="1542"/>
                    </a:lnTo>
                    <a:cubicBezTo>
                      <a:pt x="66273" y="1542"/>
                      <a:pt x="66266" y="1545"/>
                      <a:pt x="66262" y="1549"/>
                    </a:cubicBezTo>
                    <a:cubicBezTo>
                      <a:pt x="66255" y="1552"/>
                      <a:pt x="66251" y="1552"/>
                      <a:pt x="66244" y="1552"/>
                    </a:cubicBezTo>
                    <a:cubicBezTo>
                      <a:pt x="66237" y="1552"/>
                      <a:pt x="66229" y="1552"/>
                      <a:pt x="66226" y="1549"/>
                    </a:cubicBezTo>
                    <a:cubicBezTo>
                      <a:pt x="66222" y="1545"/>
                      <a:pt x="66215" y="1542"/>
                      <a:pt x="66212" y="1542"/>
                    </a:cubicBezTo>
                    <a:close/>
                    <a:moveTo>
                      <a:pt x="68710" y="1545"/>
                    </a:moveTo>
                    <a:cubicBezTo>
                      <a:pt x="68703" y="1545"/>
                      <a:pt x="68695" y="1545"/>
                      <a:pt x="68688" y="1552"/>
                    </a:cubicBezTo>
                    <a:cubicBezTo>
                      <a:pt x="68685" y="1556"/>
                      <a:pt x="68681" y="1564"/>
                      <a:pt x="68681" y="1571"/>
                    </a:cubicBezTo>
                    <a:lnTo>
                      <a:pt x="68681" y="2011"/>
                    </a:lnTo>
                    <a:cubicBezTo>
                      <a:pt x="68681" y="2026"/>
                      <a:pt x="68692" y="2036"/>
                      <a:pt x="68707" y="2036"/>
                    </a:cubicBezTo>
                    <a:cubicBezTo>
                      <a:pt x="68961" y="2048"/>
                      <a:pt x="69198" y="2128"/>
                      <a:pt x="69369" y="2259"/>
                    </a:cubicBezTo>
                    <a:cubicBezTo>
                      <a:pt x="69700" y="2510"/>
                      <a:pt x="69879" y="2882"/>
                      <a:pt x="69901" y="3363"/>
                    </a:cubicBezTo>
                    <a:cubicBezTo>
                      <a:pt x="69901" y="3374"/>
                      <a:pt x="69912" y="3384"/>
                      <a:pt x="69923" y="3388"/>
                    </a:cubicBezTo>
                    <a:cubicBezTo>
                      <a:pt x="70243" y="3541"/>
                      <a:pt x="70644" y="3628"/>
                      <a:pt x="71052" y="3628"/>
                    </a:cubicBezTo>
                    <a:cubicBezTo>
                      <a:pt x="71460" y="3628"/>
                      <a:pt x="71861" y="3541"/>
                      <a:pt x="72192" y="3384"/>
                    </a:cubicBezTo>
                    <a:cubicBezTo>
                      <a:pt x="72207" y="3381"/>
                      <a:pt x="72214" y="3374"/>
                      <a:pt x="72217" y="3359"/>
                    </a:cubicBezTo>
                    <a:lnTo>
                      <a:pt x="72222" y="3322"/>
                    </a:lnTo>
                    <a:cubicBezTo>
                      <a:pt x="72222" y="3300"/>
                      <a:pt x="72222" y="3275"/>
                      <a:pt x="72225" y="3253"/>
                    </a:cubicBezTo>
                    <a:cubicBezTo>
                      <a:pt x="72283" y="2729"/>
                      <a:pt x="72538" y="2347"/>
                      <a:pt x="72957" y="2142"/>
                    </a:cubicBezTo>
                    <a:cubicBezTo>
                      <a:pt x="73091" y="2080"/>
                      <a:pt x="73249" y="2041"/>
                      <a:pt x="73416" y="2036"/>
                    </a:cubicBezTo>
                    <a:cubicBezTo>
                      <a:pt x="73431" y="2033"/>
                      <a:pt x="73445" y="2022"/>
                      <a:pt x="73445" y="2008"/>
                    </a:cubicBezTo>
                    <a:lnTo>
                      <a:pt x="73445" y="1571"/>
                    </a:lnTo>
                    <a:cubicBezTo>
                      <a:pt x="73445" y="1556"/>
                      <a:pt x="73431" y="1545"/>
                      <a:pt x="73416" y="1545"/>
                    </a:cubicBezTo>
                    <a:lnTo>
                      <a:pt x="71096" y="1545"/>
                    </a:lnTo>
                    <a:cubicBezTo>
                      <a:pt x="71089" y="1545"/>
                      <a:pt x="71085" y="1545"/>
                      <a:pt x="71081" y="1549"/>
                    </a:cubicBezTo>
                    <a:cubicBezTo>
                      <a:pt x="71074" y="1552"/>
                      <a:pt x="71070" y="1552"/>
                      <a:pt x="71063" y="1552"/>
                    </a:cubicBezTo>
                    <a:cubicBezTo>
                      <a:pt x="71055" y="1552"/>
                      <a:pt x="71048" y="1552"/>
                      <a:pt x="71045" y="1549"/>
                    </a:cubicBezTo>
                    <a:cubicBezTo>
                      <a:pt x="71041" y="1545"/>
                      <a:pt x="71034" y="1545"/>
                      <a:pt x="71030" y="1545"/>
                    </a:cubicBezTo>
                    <a:close/>
                    <a:moveTo>
                      <a:pt x="73525" y="1545"/>
                    </a:moveTo>
                    <a:cubicBezTo>
                      <a:pt x="73518" y="1545"/>
                      <a:pt x="73511" y="1549"/>
                      <a:pt x="73507" y="1552"/>
                    </a:cubicBezTo>
                    <a:cubicBezTo>
                      <a:pt x="73503" y="1556"/>
                      <a:pt x="73500" y="1564"/>
                      <a:pt x="73500" y="1571"/>
                    </a:cubicBezTo>
                    <a:lnTo>
                      <a:pt x="73500" y="2011"/>
                    </a:lnTo>
                    <a:cubicBezTo>
                      <a:pt x="73500" y="2026"/>
                      <a:pt x="73511" y="2036"/>
                      <a:pt x="73525" y="2036"/>
                    </a:cubicBezTo>
                    <a:cubicBezTo>
                      <a:pt x="73780" y="2048"/>
                      <a:pt x="74017" y="2128"/>
                      <a:pt x="74188" y="2259"/>
                    </a:cubicBezTo>
                    <a:cubicBezTo>
                      <a:pt x="74520" y="2510"/>
                      <a:pt x="74698" y="2882"/>
                      <a:pt x="74720" y="3363"/>
                    </a:cubicBezTo>
                    <a:cubicBezTo>
                      <a:pt x="74720" y="3374"/>
                      <a:pt x="74730" y="3384"/>
                      <a:pt x="74742" y="3388"/>
                    </a:cubicBezTo>
                    <a:cubicBezTo>
                      <a:pt x="75063" y="3541"/>
                      <a:pt x="75463" y="3628"/>
                      <a:pt x="75871" y="3628"/>
                    </a:cubicBezTo>
                    <a:cubicBezTo>
                      <a:pt x="76279" y="3628"/>
                      <a:pt x="76680" y="3541"/>
                      <a:pt x="77011" y="3384"/>
                    </a:cubicBezTo>
                    <a:cubicBezTo>
                      <a:pt x="77025" y="3381"/>
                      <a:pt x="77033" y="3374"/>
                      <a:pt x="77036" y="3359"/>
                    </a:cubicBezTo>
                    <a:lnTo>
                      <a:pt x="77036" y="3322"/>
                    </a:lnTo>
                    <a:cubicBezTo>
                      <a:pt x="77040" y="3300"/>
                      <a:pt x="77040" y="3275"/>
                      <a:pt x="77043" y="3253"/>
                    </a:cubicBezTo>
                    <a:cubicBezTo>
                      <a:pt x="77102" y="2729"/>
                      <a:pt x="77357" y="2347"/>
                      <a:pt x="77776" y="2142"/>
                    </a:cubicBezTo>
                    <a:cubicBezTo>
                      <a:pt x="77911" y="2080"/>
                      <a:pt x="78067" y="2041"/>
                      <a:pt x="78235" y="2036"/>
                    </a:cubicBezTo>
                    <a:cubicBezTo>
                      <a:pt x="78249" y="2033"/>
                      <a:pt x="78264" y="2022"/>
                      <a:pt x="78264" y="2008"/>
                    </a:cubicBezTo>
                    <a:lnTo>
                      <a:pt x="78264" y="1574"/>
                    </a:lnTo>
                    <a:cubicBezTo>
                      <a:pt x="78264" y="1560"/>
                      <a:pt x="78249" y="1545"/>
                      <a:pt x="78235" y="1545"/>
                    </a:cubicBezTo>
                    <a:lnTo>
                      <a:pt x="75911" y="1545"/>
                    </a:lnTo>
                    <a:cubicBezTo>
                      <a:pt x="75907" y="1545"/>
                      <a:pt x="75900" y="1545"/>
                      <a:pt x="75897" y="1549"/>
                    </a:cubicBezTo>
                    <a:cubicBezTo>
                      <a:pt x="75893" y="1552"/>
                      <a:pt x="75885" y="1552"/>
                      <a:pt x="75882" y="1552"/>
                    </a:cubicBezTo>
                    <a:cubicBezTo>
                      <a:pt x="75875" y="1552"/>
                      <a:pt x="75871" y="1552"/>
                      <a:pt x="75863" y="1549"/>
                    </a:cubicBezTo>
                    <a:cubicBezTo>
                      <a:pt x="75860" y="1545"/>
                      <a:pt x="75856" y="1545"/>
                      <a:pt x="75853" y="1545"/>
                    </a:cubicBezTo>
                    <a:close/>
                    <a:moveTo>
                      <a:pt x="78344" y="1545"/>
                    </a:moveTo>
                    <a:cubicBezTo>
                      <a:pt x="78336" y="1545"/>
                      <a:pt x="78329" y="1549"/>
                      <a:pt x="78326" y="1556"/>
                    </a:cubicBezTo>
                    <a:cubicBezTo>
                      <a:pt x="78322" y="1560"/>
                      <a:pt x="78319" y="1567"/>
                      <a:pt x="78319" y="1574"/>
                    </a:cubicBezTo>
                    <a:lnTo>
                      <a:pt x="78319" y="2011"/>
                    </a:lnTo>
                    <a:cubicBezTo>
                      <a:pt x="78319" y="2026"/>
                      <a:pt x="78329" y="2036"/>
                      <a:pt x="78344" y="2036"/>
                    </a:cubicBezTo>
                    <a:cubicBezTo>
                      <a:pt x="78599" y="2048"/>
                      <a:pt x="78836" y="2128"/>
                      <a:pt x="79007" y="2259"/>
                    </a:cubicBezTo>
                    <a:cubicBezTo>
                      <a:pt x="79338" y="2510"/>
                      <a:pt x="79516" y="2882"/>
                      <a:pt x="79538" y="3363"/>
                    </a:cubicBezTo>
                    <a:cubicBezTo>
                      <a:pt x="79538" y="3374"/>
                      <a:pt x="79550" y="3384"/>
                      <a:pt x="79560" y="3388"/>
                    </a:cubicBezTo>
                    <a:cubicBezTo>
                      <a:pt x="79885" y="3544"/>
                      <a:pt x="80274" y="3628"/>
                      <a:pt x="80683" y="3628"/>
                    </a:cubicBezTo>
                    <a:cubicBezTo>
                      <a:pt x="81090" y="3628"/>
                      <a:pt x="81491" y="3541"/>
                      <a:pt x="81830" y="3384"/>
                    </a:cubicBezTo>
                    <a:cubicBezTo>
                      <a:pt x="81841" y="3384"/>
                      <a:pt x="81851" y="3374"/>
                      <a:pt x="81855" y="3359"/>
                    </a:cubicBezTo>
                    <a:lnTo>
                      <a:pt x="81855" y="3322"/>
                    </a:lnTo>
                    <a:cubicBezTo>
                      <a:pt x="81859" y="3300"/>
                      <a:pt x="81859" y="3275"/>
                      <a:pt x="81863" y="3253"/>
                    </a:cubicBezTo>
                    <a:cubicBezTo>
                      <a:pt x="81920" y="2729"/>
                      <a:pt x="82176" y="2347"/>
                      <a:pt x="82594" y="2142"/>
                    </a:cubicBezTo>
                    <a:cubicBezTo>
                      <a:pt x="82729" y="2080"/>
                      <a:pt x="82886" y="2041"/>
                      <a:pt x="83053" y="2036"/>
                    </a:cubicBezTo>
                    <a:cubicBezTo>
                      <a:pt x="83068" y="2033"/>
                      <a:pt x="83079" y="2022"/>
                      <a:pt x="83079" y="2008"/>
                    </a:cubicBezTo>
                    <a:lnTo>
                      <a:pt x="83079" y="1574"/>
                    </a:lnTo>
                    <a:cubicBezTo>
                      <a:pt x="83079" y="1560"/>
                      <a:pt x="83068" y="1549"/>
                      <a:pt x="83053" y="1549"/>
                    </a:cubicBezTo>
                    <a:lnTo>
                      <a:pt x="80715" y="1549"/>
                    </a:lnTo>
                    <a:cubicBezTo>
                      <a:pt x="80708" y="1552"/>
                      <a:pt x="80704" y="1552"/>
                      <a:pt x="80701" y="1552"/>
                    </a:cubicBezTo>
                    <a:cubicBezTo>
                      <a:pt x="80693" y="1552"/>
                      <a:pt x="80690" y="1552"/>
                      <a:pt x="80686" y="1549"/>
                    </a:cubicBezTo>
                    <a:lnTo>
                      <a:pt x="80671" y="1549"/>
                    </a:lnTo>
                    <a:lnTo>
                      <a:pt x="78344" y="1545"/>
                    </a:lnTo>
                    <a:close/>
                    <a:moveTo>
                      <a:pt x="83163" y="1549"/>
                    </a:moveTo>
                    <a:cubicBezTo>
                      <a:pt x="83156" y="1549"/>
                      <a:pt x="83149" y="1552"/>
                      <a:pt x="83144" y="1556"/>
                    </a:cubicBezTo>
                    <a:cubicBezTo>
                      <a:pt x="83137" y="1564"/>
                      <a:pt x="83137" y="1567"/>
                      <a:pt x="83137" y="1577"/>
                    </a:cubicBezTo>
                    <a:lnTo>
                      <a:pt x="83137" y="2011"/>
                    </a:lnTo>
                    <a:cubicBezTo>
                      <a:pt x="83137" y="2026"/>
                      <a:pt x="83149" y="2036"/>
                      <a:pt x="83163" y="2036"/>
                    </a:cubicBezTo>
                    <a:cubicBezTo>
                      <a:pt x="83418" y="2048"/>
                      <a:pt x="83655" y="2128"/>
                      <a:pt x="83826" y="2259"/>
                    </a:cubicBezTo>
                    <a:cubicBezTo>
                      <a:pt x="84154" y="2510"/>
                      <a:pt x="84336" y="2882"/>
                      <a:pt x="84358" y="3363"/>
                    </a:cubicBezTo>
                    <a:cubicBezTo>
                      <a:pt x="84358" y="3374"/>
                      <a:pt x="84368" y="3381"/>
                      <a:pt x="84379" y="3388"/>
                    </a:cubicBezTo>
                    <a:cubicBezTo>
                      <a:pt x="84700" y="3541"/>
                      <a:pt x="85101" y="3628"/>
                      <a:pt x="85509" y="3628"/>
                    </a:cubicBezTo>
                    <a:cubicBezTo>
                      <a:pt x="85913" y="3628"/>
                      <a:pt x="86318" y="3541"/>
                      <a:pt x="86649" y="3384"/>
                    </a:cubicBezTo>
                    <a:cubicBezTo>
                      <a:pt x="86659" y="3381"/>
                      <a:pt x="86671" y="3374"/>
                      <a:pt x="86671" y="3359"/>
                    </a:cubicBezTo>
                    <a:lnTo>
                      <a:pt x="86674" y="3326"/>
                    </a:lnTo>
                    <a:cubicBezTo>
                      <a:pt x="86678" y="3300"/>
                      <a:pt x="86678" y="3279"/>
                      <a:pt x="86681" y="3253"/>
                    </a:cubicBezTo>
                    <a:cubicBezTo>
                      <a:pt x="86740" y="2729"/>
                      <a:pt x="86995" y="2347"/>
                      <a:pt x="87414" y="2142"/>
                    </a:cubicBezTo>
                    <a:cubicBezTo>
                      <a:pt x="87545" y="2080"/>
                      <a:pt x="87705" y="2041"/>
                      <a:pt x="87873" y="2036"/>
                    </a:cubicBezTo>
                    <a:cubicBezTo>
                      <a:pt x="87887" y="2033"/>
                      <a:pt x="87898" y="2022"/>
                      <a:pt x="87898" y="2008"/>
                    </a:cubicBezTo>
                    <a:lnTo>
                      <a:pt x="87898" y="1582"/>
                    </a:lnTo>
                    <a:cubicBezTo>
                      <a:pt x="87898" y="1567"/>
                      <a:pt x="87887" y="1552"/>
                      <a:pt x="87873" y="1552"/>
                    </a:cubicBezTo>
                    <a:lnTo>
                      <a:pt x="85519" y="1552"/>
                    </a:lnTo>
                    <a:cubicBezTo>
                      <a:pt x="85512" y="1552"/>
                      <a:pt x="85509" y="1552"/>
                      <a:pt x="85494" y="1549"/>
                    </a:cubicBezTo>
                    <a:close/>
                    <a:moveTo>
                      <a:pt x="1199" y="4273"/>
                    </a:moveTo>
                    <a:cubicBezTo>
                      <a:pt x="1279" y="4273"/>
                      <a:pt x="1366" y="4284"/>
                      <a:pt x="1446" y="4309"/>
                    </a:cubicBezTo>
                    <a:cubicBezTo>
                      <a:pt x="1865" y="4462"/>
                      <a:pt x="2109" y="4921"/>
                      <a:pt x="2004" y="5348"/>
                    </a:cubicBezTo>
                    <a:cubicBezTo>
                      <a:pt x="1909" y="5741"/>
                      <a:pt x="1581" y="6145"/>
                      <a:pt x="1196" y="6145"/>
                    </a:cubicBezTo>
                    <a:cubicBezTo>
                      <a:pt x="1122" y="6145"/>
                      <a:pt x="1050" y="6131"/>
                      <a:pt x="977" y="6101"/>
                    </a:cubicBezTo>
                    <a:cubicBezTo>
                      <a:pt x="540" y="5923"/>
                      <a:pt x="263" y="5358"/>
                      <a:pt x="394" y="4914"/>
                    </a:cubicBezTo>
                    <a:cubicBezTo>
                      <a:pt x="510" y="4524"/>
                      <a:pt x="824" y="4273"/>
                      <a:pt x="1199" y="4273"/>
                    </a:cubicBezTo>
                    <a:close/>
                    <a:moveTo>
                      <a:pt x="6014" y="4273"/>
                    </a:moveTo>
                    <a:cubicBezTo>
                      <a:pt x="6098" y="4273"/>
                      <a:pt x="6185" y="4284"/>
                      <a:pt x="6266" y="4309"/>
                    </a:cubicBezTo>
                    <a:cubicBezTo>
                      <a:pt x="6681" y="4462"/>
                      <a:pt x="6928" y="4921"/>
                      <a:pt x="6823" y="5348"/>
                    </a:cubicBezTo>
                    <a:cubicBezTo>
                      <a:pt x="6728" y="5741"/>
                      <a:pt x="6397" y="6145"/>
                      <a:pt x="6014" y="6145"/>
                    </a:cubicBezTo>
                    <a:cubicBezTo>
                      <a:pt x="5941" y="6145"/>
                      <a:pt x="5868" y="6131"/>
                      <a:pt x="5795" y="6101"/>
                    </a:cubicBezTo>
                    <a:cubicBezTo>
                      <a:pt x="5358" y="5923"/>
                      <a:pt x="5081" y="5358"/>
                      <a:pt x="5212" y="4914"/>
                    </a:cubicBezTo>
                    <a:cubicBezTo>
                      <a:pt x="5330" y="4524"/>
                      <a:pt x="5642" y="4273"/>
                      <a:pt x="6014" y="4273"/>
                    </a:cubicBezTo>
                    <a:close/>
                    <a:moveTo>
                      <a:pt x="10833" y="4273"/>
                    </a:moveTo>
                    <a:cubicBezTo>
                      <a:pt x="10916" y="4273"/>
                      <a:pt x="11004" y="4284"/>
                      <a:pt x="11084" y="4309"/>
                    </a:cubicBezTo>
                    <a:cubicBezTo>
                      <a:pt x="11499" y="4462"/>
                      <a:pt x="11743" y="4921"/>
                      <a:pt x="11642" y="5348"/>
                    </a:cubicBezTo>
                    <a:cubicBezTo>
                      <a:pt x="11547" y="5741"/>
                      <a:pt x="11215" y="6145"/>
                      <a:pt x="10833" y="6145"/>
                    </a:cubicBezTo>
                    <a:cubicBezTo>
                      <a:pt x="10760" y="6145"/>
                      <a:pt x="10687" y="6131"/>
                      <a:pt x="10615" y="6101"/>
                    </a:cubicBezTo>
                    <a:cubicBezTo>
                      <a:pt x="10178" y="5923"/>
                      <a:pt x="9901" y="5358"/>
                      <a:pt x="10032" y="4914"/>
                    </a:cubicBezTo>
                    <a:cubicBezTo>
                      <a:pt x="10148" y="4524"/>
                      <a:pt x="10462" y="4273"/>
                      <a:pt x="10833" y="4273"/>
                    </a:cubicBezTo>
                    <a:close/>
                    <a:moveTo>
                      <a:pt x="15652" y="4273"/>
                    </a:moveTo>
                    <a:cubicBezTo>
                      <a:pt x="15736" y="4273"/>
                      <a:pt x="15820" y="4284"/>
                      <a:pt x="15903" y="4309"/>
                    </a:cubicBezTo>
                    <a:cubicBezTo>
                      <a:pt x="16319" y="4462"/>
                      <a:pt x="16563" y="4921"/>
                      <a:pt x="16460" y="5348"/>
                    </a:cubicBezTo>
                    <a:cubicBezTo>
                      <a:pt x="16362" y="5741"/>
                      <a:pt x="16035" y="6145"/>
                      <a:pt x="15652" y="6145"/>
                    </a:cubicBezTo>
                    <a:cubicBezTo>
                      <a:pt x="15579" y="6145"/>
                      <a:pt x="15502" y="6131"/>
                      <a:pt x="15433" y="6101"/>
                    </a:cubicBezTo>
                    <a:cubicBezTo>
                      <a:pt x="14996" y="5923"/>
                      <a:pt x="14719" y="5358"/>
                      <a:pt x="14850" y="4914"/>
                    </a:cubicBezTo>
                    <a:cubicBezTo>
                      <a:pt x="14967" y="4524"/>
                      <a:pt x="15280" y="4273"/>
                      <a:pt x="15652" y="4273"/>
                    </a:cubicBezTo>
                    <a:close/>
                    <a:moveTo>
                      <a:pt x="20471" y="4273"/>
                    </a:moveTo>
                    <a:cubicBezTo>
                      <a:pt x="20554" y="4273"/>
                      <a:pt x="20638" y="4284"/>
                      <a:pt x="20722" y="4309"/>
                    </a:cubicBezTo>
                    <a:cubicBezTo>
                      <a:pt x="21137" y="4462"/>
                      <a:pt x="21381" y="4921"/>
                      <a:pt x="21280" y="5348"/>
                    </a:cubicBezTo>
                    <a:cubicBezTo>
                      <a:pt x="21181" y="5741"/>
                      <a:pt x="20853" y="6145"/>
                      <a:pt x="20471" y="6145"/>
                    </a:cubicBezTo>
                    <a:cubicBezTo>
                      <a:pt x="20398" y="6145"/>
                      <a:pt x="20321" y="6131"/>
                      <a:pt x="20252" y="6101"/>
                    </a:cubicBezTo>
                    <a:cubicBezTo>
                      <a:pt x="19815" y="5923"/>
                      <a:pt x="19538" y="5358"/>
                      <a:pt x="19669" y="4914"/>
                    </a:cubicBezTo>
                    <a:cubicBezTo>
                      <a:pt x="19786" y="4524"/>
                      <a:pt x="20099" y="4273"/>
                      <a:pt x="20471" y="4273"/>
                    </a:cubicBezTo>
                    <a:close/>
                    <a:moveTo>
                      <a:pt x="25289" y="4273"/>
                    </a:moveTo>
                    <a:cubicBezTo>
                      <a:pt x="25373" y="4273"/>
                      <a:pt x="25457" y="4284"/>
                      <a:pt x="25541" y="4309"/>
                    </a:cubicBezTo>
                    <a:cubicBezTo>
                      <a:pt x="25956" y="4462"/>
                      <a:pt x="26200" y="4921"/>
                      <a:pt x="26098" y="5348"/>
                    </a:cubicBezTo>
                    <a:cubicBezTo>
                      <a:pt x="26000" y="5741"/>
                      <a:pt x="25672" y="6145"/>
                      <a:pt x="25289" y="6145"/>
                    </a:cubicBezTo>
                    <a:cubicBezTo>
                      <a:pt x="25217" y="6145"/>
                      <a:pt x="25140" y="6131"/>
                      <a:pt x="25067" y="6101"/>
                    </a:cubicBezTo>
                    <a:cubicBezTo>
                      <a:pt x="24634" y="5923"/>
                      <a:pt x="24357" y="5358"/>
                      <a:pt x="24488" y="4914"/>
                    </a:cubicBezTo>
                    <a:cubicBezTo>
                      <a:pt x="24605" y="4524"/>
                      <a:pt x="24918" y="4273"/>
                      <a:pt x="25289" y="4273"/>
                    </a:cubicBezTo>
                    <a:close/>
                    <a:moveTo>
                      <a:pt x="30109" y="4273"/>
                    </a:moveTo>
                    <a:cubicBezTo>
                      <a:pt x="30192" y="4273"/>
                      <a:pt x="30276" y="4284"/>
                      <a:pt x="30360" y="4309"/>
                    </a:cubicBezTo>
                    <a:cubicBezTo>
                      <a:pt x="30775" y="4462"/>
                      <a:pt x="31019" y="4921"/>
                      <a:pt x="30917" y="5348"/>
                    </a:cubicBezTo>
                    <a:cubicBezTo>
                      <a:pt x="30818" y="5741"/>
                      <a:pt x="30491" y="6145"/>
                      <a:pt x="30109" y="6145"/>
                    </a:cubicBezTo>
                    <a:cubicBezTo>
                      <a:pt x="30035" y="6145"/>
                      <a:pt x="29959" y="6131"/>
                      <a:pt x="29886" y="6101"/>
                    </a:cubicBezTo>
                    <a:cubicBezTo>
                      <a:pt x="29453" y="5923"/>
                      <a:pt x="29176" y="5358"/>
                      <a:pt x="29307" y="4914"/>
                    </a:cubicBezTo>
                    <a:cubicBezTo>
                      <a:pt x="29420" y="4524"/>
                      <a:pt x="29737" y="4273"/>
                      <a:pt x="30109" y="4273"/>
                    </a:cubicBezTo>
                    <a:close/>
                    <a:moveTo>
                      <a:pt x="34927" y="4273"/>
                    </a:moveTo>
                    <a:cubicBezTo>
                      <a:pt x="35011" y="4273"/>
                      <a:pt x="35095" y="4284"/>
                      <a:pt x="35179" y="4309"/>
                    </a:cubicBezTo>
                    <a:cubicBezTo>
                      <a:pt x="35594" y="4462"/>
                      <a:pt x="35838" y="4921"/>
                      <a:pt x="35732" y="5348"/>
                    </a:cubicBezTo>
                    <a:cubicBezTo>
                      <a:pt x="35638" y="5741"/>
                      <a:pt x="35310" y="6145"/>
                      <a:pt x="34927" y="6145"/>
                    </a:cubicBezTo>
                    <a:cubicBezTo>
                      <a:pt x="34851" y="6145"/>
                      <a:pt x="34778" y="6131"/>
                      <a:pt x="34705" y="6101"/>
                    </a:cubicBezTo>
                    <a:cubicBezTo>
                      <a:pt x="34271" y="5923"/>
                      <a:pt x="33994" y="5358"/>
                      <a:pt x="34125" y="4914"/>
                    </a:cubicBezTo>
                    <a:cubicBezTo>
                      <a:pt x="34239" y="4524"/>
                      <a:pt x="34556" y="4273"/>
                      <a:pt x="34927" y="4273"/>
                    </a:cubicBezTo>
                    <a:close/>
                    <a:moveTo>
                      <a:pt x="39746" y="4273"/>
                    </a:moveTo>
                    <a:cubicBezTo>
                      <a:pt x="39829" y="4273"/>
                      <a:pt x="39913" y="4284"/>
                      <a:pt x="39997" y="4309"/>
                    </a:cubicBezTo>
                    <a:cubicBezTo>
                      <a:pt x="40412" y="4462"/>
                      <a:pt x="40656" y="4921"/>
                      <a:pt x="40551" y="5348"/>
                    </a:cubicBezTo>
                    <a:cubicBezTo>
                      <a:pt x="40456" y="5741"/>
                      <a:pt x="40128" y="6145"/>
                      <a:pt x="39746" y="6145"/>
                    </a:cubicBezTo>
                    <a:cubicBezTo>
                      <a:pt x="39669" y="6145"/>
                      <a:pt x="39597" y="6131"/>
                      <a:pt x="39523" y="6101"/>
                    </a:cubicBezTo>
                    <a:cubicBezTo>
                      <a:pt x="39091" y="5923"/>
                      <a:pt x="38810" y="5358"/>
                      <a:pt x="38945" y="4914"/>
                    </a:cubicBezTo>
                    <a:cubicBezTo>
                      <a:pt x="39057" y="4524"/>
                      <a:pt x="39375" y="4273"/>
                      <a:pt x="39746" y="4273"/>
                    </a:cubicBezTo>
                    <a:close/>
                    <a:moveTo>
                      <a:pt x="44565" y="4273"/>
                    </a:moveTo>
                    <a:cubicBezTo>
                      <a:pt x="44649" y="4273"/>
                      <a:pt x="44733" y="4284"/>
                      <a:pt x="44816" y="4309"/>
                    </a:cubicBezTo>
                    <a:cubicBezTo>
                      <a:pt x="45232" y="4462"/>
                      <a:pt x="45476" y="4921"/>
                      <a:pt x="45370" y="5348"/>
                    </a:cubicBezTo>
                    <a:cubicBezTo>
                      <a:pt x="45275" y="5741"/>
                      <a:pt x="44948" y="6145"/>
                      <a:pt x="44561" y="6145"/>
                    </a:cubicBezTo>
                    <a:cubicBezTo>
                      <a:pt x="44489" y="6145"/>
                      <a:pt x="44415" y="6131"/>
                      <a:pt x="44343" y="6101"/>
                    </a:cubicBezTo>
                    <a:cubicBezTo>
                      <a:pt x="43909" y="5923"/>
                      <a:pt x="43628" y="5358"/>
                      <a:pt x="43760" y="4914"/>
                    </a:cubicBezTo>
                    <a:cubicBezTo>
                      <a:pt x="43877" y="4524"/>
                      <a:pt x="44193" y="4273"/>
                      <a:pt x="44565" y="4273"/>
                    </a:cubicBezTo>
                    <a:close/>
                    <a:moveTo>
                      <a:pt x="49384" y="4273"/>
                    </a:moveTo>
                    <a:cubicBezTo>
                      <a:pt x="49464" y="4273"/>
                      <a:pt x="49551" y="4284"/>
                      <a:pt x="49631" y="4309"/>
                    </a:cubicBezTo>
                    <a:cubicBezTo>
                      <a:pt x="50050" y="4462"/>
                      <a:pt x="50294" y="4921"/>
                      <a:pt x="50188" y="5348"/>
                    </a:cubicBezTo>
                    <a:cubicBezTo>
                      <a:pt x="50094" y="5741"/>
                      <a:pt x="49766" y="6145"/>
                      <a:pt x="49380" y="6145"/>
                    </a:cubicBezTo>
                    <a:cubicBezTo>
                      <a:pt x="49307" y="6145"/>
                      <a:pt x="49235" y="6131"/>
                      <a:pt x="49161" y="6101"/>
                    </a:cubicBezTo>
                    <a:cubicBezTo>
                      <a:pt x="48724" y="5923"/>
                      <a:pt x="48448" y="5358"/>
                      <a:pt x="48579" y="4914"/>
                    </a:cubicBezTo>
                    <a:cubicBezTo>
                      <a:pt x="48695" y="4524"/>
                      <a:pt x="49012" y="4273"/>
                      <a:pt x="49384" y="4273"/>
                    </a:cubicBezTo>
                    <a:close/>
                    <a:moveTo>
                      <a:pt x="54202" y="4273"/>
                    </a:moveTo>
                    <a:cubicBezTo>
                      <a:pt x="54283" y="4273"/>
                      <a:pt x="54370" y="4284"/>
                      <a:pt x="54450" y="4309"/>
                    </a:cubicBezTo>
                    <a:cubicBezTo>
                      <a:pt x="54869" y="4462"/>
                      <a:pt x="55113" y="4921"/>
                      <a:pt x="55008" y="5348"/>
                    </a:cubicBezTo>
                    <a:cubicBezTo>
                      <a:pt x="54913" y="5741"/>
                      <a:pt x="54585" y="6145"/>
                      <a:pt x="54199" y="6145"/>
                    </a:cubicBezTo>
                    <a:cubicBezTo>
                      <a:pt x="54126" y="6145"/>
                      <a:pt x="54053" y="6131"/>
                      <a:pt x="53980" y="6101"/>
                    </a:cubicBezTo>
                    <a:cubicBezTo>
                      <a:pt x="53543" y="5923"/>
                      <a:pt x="53266" y="5358"/>
                      <a:pt x="53397" y="4914"/>
                    </a:cubicBezTo>
                    <a:cubicBezTo>
                      <a:pt x="53514" y="4524"/>
                      <a:pt x="53827" y="4273"/>
                      <a:pt x="54202" y="4273"/>
                    </a:cubicBezTo>
                    <a:close/>
                    <a:moveTo>
                      <a:pt x="59022" y="4273"/>
                    </a:moveTo>
                    <a:cubicBezTo>
                      <a:pt x="59101" y="4273"/>
                      <a:pt x="59189" y="4284"/>
                      <a:pt x="59269" y="4309"/>
                    </a:cubicBezTo>
                    <a:cubicBezTo>
                      <a:pt x="59688" y="4462"/>
                      <a:pt x="59932" y="4921"/>
                      <a:pt x="59826" y="5348"/>
                    </a:cubicBezTo>
                    <a:cubicBezTo>
                      <a:pt x="59731" y="5741"/>
                      <a:pt x="59400" y="6145"/>
                      <a:pt x="59017" y="6145"/>
                    </a:cubicBezTo>
                    <a:cubicBezTo>
                      <a:pt x="58945" y="6145"/>
                      <a:pt x="58872" y="6131"/>
                      <a:pt x="58799" y="6101"/>
                    </a:cubicBezTo>
                    <a:cubicBezTo>
                      <a:pt x="58362" y="5923"/>
                      <a:pt x="58085" y="5358"/>
                      <a:pt x="58217" y="4914"/>
                    </a:cubicBezTo>
                    <a:cubicBezTo>
                      <a:pt x="58333" y="4524"/>
                      <a:pt x="58646" y="4273"/>
                      <a:pt x="59022" y="4273"/>
                    </a:cubicBezTo>
                    <a:close/>
                    <a:moveTo>
                      <a:pt x="63837" y="4273"/>
                    </a:moveTo>
                    <a:cubicBezTo>
                      <a:pt x="63921" y="4273"/>
                      <a:pt x="64004" y="4284"/>
                      <a:pt x="64087" y="4309"/>
                    </a:cubicBezTo>
                    <a:cubicBezTo>
                      <a:pt x="64503" y="4462"/>
                      <a:pt x="64747" y="4921"/>
                      <a:pt x="64645" y="5348"/>
                    </a:cubicBezTo>
                    <a:cubicBezTo>
                      <a:pt x="64551" y="5741"/>
                      <a:pt x="64219" y="6145"/>
                      <a:pt x="63837" y="6145"/>
                    </a:cubicBezTo>
                    <a:cubicBezTo>
                      <a:pt x="63764" y="6145"/>
                      <a:pt x="63691" y="6131"/>
                      <a:pt x="63618" y="6101"/>
                    </a:cubicBezTo>
                    <a:cubicBezTo>
                      <a:pt x="63181" y="5923"/>
                      <a:pt x="62904" y="5358"/>
                      <a:pt x="63035" y="4914"/>
                    </a:cubicBezTo>
                    <a:cubicBezTo>
                      <a:pt x="63152" y="4524"/>
                      <a:pt x="63465" y="4273"/>
                      <a:pt x="63837" y="4273"/>
                    </a:cubicBezTo>
                    <a:close/>
                    <a:moveTo>
                      <a:pt x="68655" y="4273"/>
                    </a:moveTo>
                    <a:cubicBezTo>
                      <a:pt x="68739" y="4273"/>
                      <a:pt x="68823" y="4284"/>
                      <a:pt x="68907" y="4309"/>
                    </a:cubicBezTo>
                    <a:cubicBezTo>
                      <a:pt x="69322" y="4462"/>
                      <a:pt x="69566" y="4921"/>
                      <a:pt x="69464" y="5348"/>
                    </a:cubicBezTo>
                    <a:cubicBezTo>
                      <a:pt x="69369" y="5741"/>
                      <a:pt x="69038" y="6145"/>
                      <a:pt x="68655" y="6145"/>
                    </a:cubicBezTo>
                    <a:cubicBezTo>
                      <a:pt x="68582" y="6145"/>
                      <a:pt x="68510" y="6131"/>
                      <a:pt x="68436" y="6101"/>
                    </a:cubicBezTo>
                    <a:cubicBezTo>
                      <a:pt x="67999" y="5923"/>
                      <a:pt x="67723" y="5358"/>
                      <a:pt x="67854" y="4914"/>
                    </a:cubicBezTo>
                    <a:cubicBezTo>
                      <a:pt x="67971" y="4524"/>
                      <a:pt x="68283" y="4273"/>
                      <a:pt x="68655" y="4273"/>
                    </a:cubicBezTo>
                    <a:close/>
                    <a:moveTo>
                      <a:pt x="73474" y="4273"/>
                    </a:moveTo>
                    <a:cubicBezTo>
                      <a:pt x="73558" y="4273"/>
                      <a:pt x="73642" y="4284"/>
                      <a:pt x="73725" y="4309"/>
                    </a:cubicBezTo>
                    <a:cubicBezTo>
                      <a:pt x="74140" y="4462"/>
                      <a:pt x="74385" y="4921"/>
                      <a:pt x="74283" y="5348"/>
                    </a:cubicBezTo>
                    <a:cubicBezTo>
                      <a:pt x="74184" y="5741"/>
                      <a:pt x="73856" y="6145"/>
                      <a:pt x="73474" y="6145"/>
                    </a:cubicBezTo>
                    <a:cubicBezTo>
                      <a:pt x="73402" y="6145"/>
                      <a:pt x="73325" y="6131"/>
                      <a:pt x="73256" y="6101"/>
                    </a:cubicBezTo>
                    <a:cubicBezTo>
                      <a:pt x="72819" y="5923"/>
                      <a:pt x="72542" y="5358"/>
                      <a:pt x="72673" y="4914"/>
                    </a:cubicBezTo>
                    <a:cubicBezTo>
                      <a:pt x="72790" y="4524"/>
                      <a:pt x="73103" y="4273"/>
                      <a:pt x="73474" y="4273"/>
                    </a:cubicBezTo>
                    <a:close/>
                    <a:moveTo>
                      <a:pt x="78293" y="4273"/>
                    </a:moveTo>
                    <a:cubicBezTo>
                      <a:pt x="78377" y="4273"/>
                      <a:pt x="78461" y="4284"/>
                      <a:pt x="78544" y="4309"/>
                    </a:cubicBezTo>
                    <a:cubicBezTo>
                      <a:pt x="78960" y="4462"/>
                      <a:pt x="79204" y="4921"/>
                      <a:pt x="79101" y="5348"/>
                    </a:cubicBezTo>
                    <a:cubicBezTo>
                      <a:pt x="79003" y="5741"/>
                      <a:pt x="78676" y="6145"/>
                      <a:pt x="78293" y="6145"/>
                    </a:cubicBezTo>
                    <a:cubicBezTo>
                      <a:pt x="78220" y="6145"/>
                      <a:pt x="78144" y="6131"/>
                      <a:pt x="78071" y="6101"/>
                    </a:cubicBezTo>
                    <a:cubicBezTo>
                      <a:pt x="77637" y="5923"/>
                      <a:pt x="77361" y="5358"/>
                      <a:pt x="77492" y="4914"/>
                    </a:cubicBezTo>
                    <a:cubicBezTo>
                      <a:pt x="77608" y="4524"/>
                      <a:pt x="77921" y="4273"/>
                      <a:pt x="78293" y="4273"/>
                    </a:cubicBezTo>
                    <a:close/>
                    <a:moveTo>
                      <a:pt x="83112" y="4273"/>
                    </a:moveTo>
                    <a:cubicBezTo>
                      <a:pt x="83196" y="4273"/>
                      <a:pt x="83280" y="4284"/>
                      <a:pt x="83363" y="4309"/>
                    </a:cubicBezTo>
                    <a:cubicBezTo>
                      <a:pt x="83778" y="4462"/>
                      <a:pt x="84023" y="4921"/>
                      <a:pt x="83917" y="5348"/>
                    </a:cubicBezTo>
                    <a:cubicBezTo>
                      <a:pt x="83822" y="5741"/>
                      <a:pt x="83494" y="6145"/>
                      <a:pt x="83112" y="6145"/>
                    </a:cubicBezTo>
                    <a:cubicBezTo>
                      <a:pt x="83039" y="6145"/>
                      <a:pt x="82962" y="6131"/>
                      <a:pt x="82890" y="6101"/>
                    </a:cubicBezTo>
                    <a:cubicBezTo>
                      <a:pt x="82456" y="5923"/>
                      <a:pt x="82179" y="5358"/>
                      <a:pt x="82310" y="4914"/>
                    </a:cubicBezTo>
                    <a:cubicBezTo>
                      <a:pt x="82423" y="4524"/>
                      <a:pt x="82740" y="4273"/>
                      <a:pt x="83112" y="4273"/>
                    </a:cubicBezTo>
                    <a:close/>
                    <a:moveTo>
                      <a:pt x="87930" y="4273"/>
                    </a:moveTo>
                    <a:cubicBezTo>
                      <a:pt x="88014" y="4273"/>
                      <a:pt x="88098" y="4284"/>
                      <a:pt x="88182" y="4309"/>
                    </a:cubicBezTo>
                    <a:cubicBezTo>
                      <a:pt x="88597" y="4462"/>
                      <a:pt x="88841" y="4921"/>
                      <a:pt x="88735" y="5348"/>
                    </a:cubicBezTo>
                    <a:cubicBezTo>
                      <a:pt x="88641" y="5741"/>
                      <a:pt x="88313" y="6145"/>
                      <a:pt x="87930" y="6145"/>
                    </a:cubicBezTo>
                    <a:cubicBezTo>
                      <a:pt x="87854" y="6145"/>
                      <a:pt x="87782" y="6131"/>
                      <a:pt x="87708" y="6101"/>
                    </a:cubicBezTo>
                    <a:cubicBezTo>
                      <a:pt x="87275" y="5923"/>
                      <a:pt x="86995" y="5358"/>
                      <a:pt x="87130" y="4914"/>
                    </a:cubicBezTo>
                    <a:cubicBezTo>
                      <a:pt x="87242" y="4524"/>
                      <a:pt x="87559" y="4273"/>
                      <a:pt x="87930" y="4273"/>
                    </a:cubicBezTo>
                    <a:close/>
                    <a:moveTo>
                      <a:pt x="1174" y="2969"/>
                    </a:moveTo>
                    <a:cubicBezTo>
                      <a:pt x="1152" y="2969"/>
                      <a:pt x="1130" y="2973"/>
                      <a:pt x="1108" y="2973"/>
                    </a:cubicBezTo>
                    <a:cubicBezTo>
                      <a:pt x="606" y="3002"/>
                      <a:pt x="194" y="3293"/>
                      <a:pt x="4" y="3752"/>
                    </a:cubicBezTo>
                    <a:cubicBezTo>
                      <a:pt x="1" y="3756"/>
                      <a:pt x="1" y="3759"/>
                      <a:pt x="1" y="3763"/>
                    </a:cubicBezTo>
                    <a:lnTo>
                      <a:pt x="4" y="3850"/>
                    </a:lnTo>
                    <a:cubicBezTo>
                      <a:pt x="4" y="4015"/>
                      <a:pt x="8" y="4183"/>
                      <a:pt x="8" y="4349"/>
                    </a:cubicBezTo>
                    <a:cubicBezTo>
                      <a:pt x="8" y="4572"/>
                      <a:pt x="11" y="4798"/>
                      <a:pt x="15" y="5020"/>
                    </a:cubicBezTo>
                    <a:cubicBezTo>
                      <a:pt x="29" y="5566"/>
                      <a:pt x="314" y="6084"/>
                      <a:pt x="740" y="6335"/>
                    </a:cubicBezTo>
                    <a:cubicBezTo>
                      <a:pt x="904" y="6429"/>
                      <a:pt x="1071" y="6481"/>
                      <a:pt x="1243" y="6481"/>
                    </a:cubicBezTo>
                    <a:cubicBezTo>
                      <a:pt x="1556" y="6481"/>
                      <a:pt x="1851" y="6309"/>
                      <a:pt x="2055" y="6018"/>
                    </a:cubicBezTo>
                    <a:cubicBezTo>
                      <a:pt x="2339" y="5603"/>
                      <a:pt x="2368" y="5173"/>
                      <a:pt x="2371" y="4655"/>
                    </a:cubicBezTo>
                    <a:cubicBezTo>
                      <a:pt x="2376" y="4412"/>
                      <a:pt x="2379" y="4168"/>
                      <a:pt x="2383" y="3924"/>
                    </a:cubicBezTo>
                    <a:lnTo>
                      <a:pt x="2386" y="3767"/>
                    </a:lnTo>
                    <a:cubicBezTo>
                      <a:pt x="2386" y="3763"/>
                      <a:pt x="2383" y="3756"/>
                      <a:pt x="2383" y="3752"/>
                    </a:cubicBezTo>
                    <a:cubicBezTo>
                      <a:pt x="2102" y="3265"/>
                      <a:pt x="1650" y="2969"/>
                      <a:pt x="1174" y="2969"/>
                    </a:cubicBezTo>
                    <a:close/>
                    <a:moveTo>
                      <a:pt x="5992" y="2969"/>
                    </a:moveTo>
                    <a:cubicBezTo>
                      <a:pt x="5970" y="2969"/>
                      <a:pt x="5948" y="2973"/>
                      <a:pt x="5927" y="2973"/>
                    </a:cubicBezTo>
                    <a:cubicBezTo>
                      <a:pt x="5424" y="3002"/>
                      <a:pt x="5012" y="3293"/>
                      <a:pt x="4823" y="3752"/>
                    </a:cubicBezTo>
                    <a:cubicBezTo>
                      <a:pt x="4819" y="3756"/>
                      <a:pt x="4819" y="3767"/>
                      <a:pt x="4819" y="3771"/>
                    </a:cubicBezTo>
                    <a:lnTo>
                      <a:pt x="4823" y="3850"/>
                    </a:lnTo>
                    <a:cubicBezTo>
                      <a:pt x="4823" y="4018"/>
                      <a:pt x="4827" y="4186"/>
                      <a:pt x="4827" y="4357"/>
                    </a:cubicBezTo>
                    <a:cubicBezTo>
                      <a:pt x="4827" y="4576"/>
                      <a:pt x="4830" y="4798"/>
                      <a:pt x="4834" y="5020"/>
                    </a:cubicBezTo>
                    <a:cubicBezTo>
                      <a:pt x="4849" y="5566"/>
                      <a:pt x="5133" y="6084"/>
                      <a:pt x="5559" y="6335"/>
                    </a:cubicBezTo>
                    <a:cubicBezTo>
                      <a:pt x="5723" y="6429"/>
                      <a:pt x="5890" y="6481"/>
                      <a:pt x="6061" y="6481"/>
                    </a:cubicBezTo>
                    <a:cubicBezTo>
                      <a:pt x="6375" y="6481"/>
                      <a:pt x="6670" y="6309"/>
                      <a:pt x="6873" y="6018"/>
                    </a:cubicBezTo>
                    <a:cubicBezTo>
                      <a:pt x="7157" y="5603"/>
                      <a:pt x="7187" y="5173"/>
                      <a:pt x="7191" y="4655"/>
                    </a:cubicBezTo>
                    <a:cubicBezTo>
                      <a:pt x="7194" y="4412"/>
                      <a:pt x="7198" y="4164"/>
                      <a:pt x="7201" y="3920"/>
                    </a:cubicBezTo>
                    <a:lnTo>
                      <a:pt x="7205" y="3767"/>
                    </a:lnTo>
                    <a:cubicBezTo>
                      <a:pt x="7205" y="3763"/>
                      <a:pt x="7201" y="3756"/>
                      <a:pt x="7201" y="3752"/>
                    </a:cubicBezTo>
                    <a:cubicBezTo>
                      <a:pt x="6921" y="3265"/>
                      <a:pt x="6469" y="2969"/>
                      <a:pt x="5992" y="2969"/>
                    </a:cubicBezTo>
                    <a:close/>
                    <a:moveTo>
                      <a:pt x="10811" y="2969"/>
                    </a:moveTo>
                    <a:cubicBezTo>
                      <a:pt x="10790" y="2969"/>
                      <a:pt x="10768" y="2973"/>
                      <a:pt x="10746" y="2973"/>
                    </a:cubicBezTo>
                    <a:cubicBezTo>
                      <a:pt x="10243" y="3002"/>
                      <a:pt x="9831" y="3293"/>
                      <a:pt x="9642" y="3749"/>
                    </a:cubicBezTo>
                    <a:cubicBezTo>
                      <a:pt x="9638" y="3752"/>
                      <a:pt x="9638" y="3756"/>
                      <a:pt x="9638" y="3763"/>
                    </a:cubicBezTo>
                    <a:lnTo>
                      <a:pt x="9642" y="3850"/>
                    </a:lnTo>
                    <a:cubicBezTo>
                      <a:pt x="9642" y="4018"/>
                      <a:pt x="9645" y="4190"/>
                      <a:pt x="9645" y="4361"/>
                    </a:cubicBezTo>
                    <a:cubicBezTo>
                      <a:pt x="9645" y="4579"/>
                      <a:pt x="9649" y="4801"/>
                      <a:pt x="9653" y="5020"/>
                    </a:cubicBezTo>
                    <a:cubicBezTo>
                      <a:pt x="9667" y="5566"/>
                      <a:pt x="9951" y="6084"/>
                      <a:pt x="10378" y="6335"/>
                    </a:cubicBezTo>
                    <a:cubicBezTo>
                      <a:pt x="10541" y="6429"/>
                      <a:pt x="10709" y="6481"/>
                      <a:pt x="10880" y="6481"/>
                    </a:cubicBezTo>
                    <a:cubicBezTo>
                      <a:pt x="11193" y="6481"/>
                      <a:pt x="11489" y="6309"/>
                      <a:pt x="11693" y="6018"/>
                    </a:cubicBezTo>
                    <a:cubicBezTo>
                      <a:pt x="11977" y="5603"/>
                      <a:pt x="12006" y="5173"/>
                      <a:pt x="12009" y="4655"/>
                    </a:cubicBezTo>
                    <a:cubicBezTo>
                      <a:pt x="12013" y="4412"/>
                      <a:pt x="12017" y="4168"/>
                      <a:pt x="12020" y="3924"/>
                    </a:cubicBezTo>
                    <a:lnTo>
                      <a:pt x="12024" y="3767"/>
                    </a:lnTo>
                    <a:cubicBezTo>
                      <a:pt x="12024" y="3763"/>
                      <a:pt x="12020" y="3756"/>
                      <a:pt x="12020" y="3752"/>
                    </a:cubicBezTo>
                    <a:cubicBezTo>
                      <a:pt x="11740" y="3265"/>
                      <a:pt x="11288" y="2969"/>
                      <a:pt x="10811" y="2969"/>
                    </a:cubicBezTo>
                    <a:close/>
                    <a:moveTo>
                      <a:pt x="15630" y="2969"/>
                    </a:moveTo>
                    <a:cubicBezTo>
                      <a:pt x="15608" y="2969"/>
                      <a:pt x="15586" y="2973"/>
                      <a:pt x="15561" y="2973"/>
                    </a:cubicBezTo>
                    <a:cubicBezTo>
                      <a:pt x="15062" y="3002"/>
                      <a:pt x="14650" y="3293"/>
                      <a:pt x="14461" y="3752"/>
                    </a:cubicBezTo>
                    <a:cubicBezTo>
                      <a:pt x="14457" y="3756"/>
                      <a:pt x="14457" y="3759"/>
                      <a:pt x="14457" y="3763"/>
                    </a:cubicBezTo>
                    <a:lnTo>
                      <a:pt x="14457" y="3850"/>
                    </a:lnTo>
                    <a:cubicBezTo>
                      <a:pt x="14461" y="4018"/>
                      <a:pt x="14465" y="4190"/>
                      <a:pt x="14465" y="4357"/>
                    </a:cubicBezTo>
                    <a:cubicBezTo>
                      <a:pt x="14465" y="4579"/>
                      <a:pt x="14468" y="4801"/>
                      <a:pt x="14472" y="5020"/>
                    </a:cubicBezTo>
                    <a:cubicBezTo>
                      <a:pt x="14483" y="5566"/>
                      <a:pt x="14771" y="6084"/>
                      <a:pt x="15196" y="6335"/>
                    </a:cubicBezTo>
                    <a:cubicBezTo>
                      <a:pt x="15361" y="6429"/>
                      <a:pt x="15528" y="6481"/>
                      <a:pt x="15699" y="6481"/>
                    </a:cubicBezTo>
                    <a:cubicBezTo>
                      <a:pt x="16013" y="6481"/>
                      <a:pt x="16307" y="6309"/>
                      <a:pt x="16507" y="6018"/>
                    </a:cubicBezTo>
                    <a:cubicBezTo>
                      <a:pt x="16795" y="5603"/>
                      <a:pt x="16821" y="5173"/>
                      <a:pt x="16828" y="4655"/>
                    </a:cubicBezTo>
                    <a:cubicBezTo>
                      <a:pt x="16832" y="4412"/>
                      <a:pt x="16835" y="4168"/>
                      <a:pt x="16839" y="3924"/>
                    </a:cubicBezTo>
                    <a:lnTo>
                      <a:pt x="16843" y="3767"/>
                    </a:lnTo>
                    <a:cubicBezTo>
                      <a:pt x="16843" y="3763"/>
                      <a:pt x="16839" y="3756"/>
                      <a:pt x="16839" y="3752"/>
                    </a:cubicBezTo>
                    <a:cubicBezTo>
                      <a:pt x="16559" y="3265"/>
                      <a:pt x="16107" y="2969"/>
                      <a:pt x="15630" y="2969"/>
                    </a:cubicBezTo>
                    <a:close/>
                    <a:moveTo>
                      <a:pt x="20449" y="2969"/>
                    </a:moveTo>
                    <a:cubicBezTo>
                      <a:pt x="20427" y="2969"/>
                      <a:pt x="20405" y="2973"/>
                      <a:pt x="20379" y="2973"/>
                    </a:cubicBezTo>
                    <a:cubicBezTo>
                      <a:pt x="19881" y="3002"/>
                      <a:pt x="19469" y="3293"/>
                      <a:pt x="19279" y="3752"/>
                    </a:cubicBezTo>
                    <a:cubicBezTo>
                      <a:pt x="19276" y="3756"/>
                      <a:pt x="19276" y="3767"/>
                      <a:pt x="19276" y="3771"/>
                    </a:cubicBezTo>
                    <a:lnTo>
                      <a:pt x="19276" y="3850"/>
                    </a:lnTo>
                    <a:cubicBezTo>
                      <a:pt x="19279" y="4018"/>
                      <a:pt x="19279" y="4186"/>
                      <a:pt x="19283" y="4357"/>
                    </a:cubicBezTo>
                    <a:cubicBezTo>
                      <a:pt x="19283" y="4576"/>
                      <a:pt x="19283" y="4798"/>
                      <a:pt x="19291" y="5020"/>
                    </a:cubicBezTo>
                    <a:cubicBezTo>
                      <a:pt x="19301" y="5566"/>
                      <a:pt x="19585" y="6084"/>
                      <a:pt x="20016" y="6335"/>
                    </a:cubicBezTo>
                    <a:cubicBezTo>
                      <a:pt x="20175" y="6429"/>
                      <a:pt x="20347" y="6481"/>
                      <a:pt x="20518" y="6481"/>
                    </a:cubicBezTo>
                    <a:cubicBezTo>
                      <a:pt x="20828" y="6481"/>
                      <a:pt x="21127" y="6309"/>
                      <a:pt x="21327" y="6018"/>
                    </a:cubicBezTo>
                    <a:cubicBezTo>
                      <a:pt x="21614" y="5603"/>
                      <a:pt x="21640" y="5173"/>
                      <a:pt x="21647" y="4655"/>
                    </a:cubicBezTo>
                    <a:cubicBezTo>
                      <a:pt x="21651" y="4408"/>
                      <a:pt x="21655" y="4161"/>
                      <a:pt x="21658" y="3909"/>
                    </a:cubicBezTo>
                    <a:lnTo>
                      <a:pt x="21662" y="3767"/>
                    </a:lnTo>
                    <a:cubicBezTo>
                      <a:pt x="21662" y="3763"/>
                      <a:pt x="21658" y="3756"/>
                      <a:pt x="21658" y="3752"/>
                    </a:cubicBezTo>
                    <a:cubicBezTo>
                      <a:pt x="21377" y="3265"/>
                      <a:pt x="20926" y="2969"/>
                      <a:pt x="20449" y="2969"/>
                    </a:cubicBezTo>
                    <a:close/>
                    <a:moveTo>
                      <a:pt x="25268" y="2969"/>
                    </a:moveTo>
                    <a:cubicBezTo>
                      <a:pt x="25246" y="2969"/>
                      <a:pt x="25224" y="2973"/>
                      <a:pt x="25198" y="2973"/>
                    </a:cubicBezTo>
                    <a:cubicBezTo>
                      <a:pt x="24699" y="3002"/>
                      <a:pt x="24284" y="3293"/>
                      <a:pt x="24094" y="3752"/>
                    </a:cubicBezTo>
                    <a:lnTo>
                      <a:pt x="24094" y="3763"/>
                    </a:lnTo>
                    <a:lnTo>
                      <a:pt x="24094" y="3850"/>
                    </a:lnTo>
                    <a:cubicBezTo>
                      <a:pt x="24099" y="4018"/>
                      <a:pt x="24099" y="4186"/>
                      <a:pt x="24102" y="4353"/>
                    </a:cubicBezTo>
                    <a:cubicBezTo>
                      <a:pt x="24102" y="4576"/>
                      <a:pt x="24102" y="4798"/>
                      <a:pt x="24109" y="5020"/>
                    </a:cubicBezTo>
                    <a:cubicBezTo>
                      <a:pt x="24121" y="5566"/>
                      <a:pt x="24405" y="6084"/>
                      <a:pt x="24834" y="6335"/>
                    </a:cubicBezTo>
                    <a:cubicBezTo>
                      <a:pt x="24995" y="6429"/>
                      <a:pt x="25165" y="6481"/>
                      <a:pt x="25337" y="6481"/>
                    </a:cubicBezTo>
                    <a:cubicBezTo>
                      <a:pt x="25646" y="6481"/>
                      <a:pt x="25945" y="6309"/>
                      <a:pt x="26145" y="6018"/>
                    </a:cubicBezTo>
                    <a:cubicBezTo>
                      <a:pt x="26433" y="5603"/>
                      <a:pt x="26459" y="5173"/>
                      <a:pt x="26466" y="4655"/>
                    </a:cubicBezTo>
                    <a:cubicBezTo>
                      <a:pt x="26469" y="4419"/>
                      <a:pt x="26473" y="4178"/>
                      <a:pt x="26476" y="3942"/>
                    </a:cubicBezTo>
                    <a:lnTo>
                      <a:pt x="26476" y="3767"/>
                    </a:lnTo>
                    <a:cubicBezTo>
                      <a:pt x="26476" y="3763"/>
                      <a:pt x="26476" y="3756"/>
                      <a:pt x="26473" y="3752"/>
                    </a:cubicBezTo>
                    <a:cubicBezTo>
                      <a:pt x="26197" y="3265"/>
                      <a:pt x="25745" y="2969"/>
                      <a:pt x="25268" y="2969"/>
                    </a:cubicBezTo>
                    <a:close/>
                    <a:moveTo>
                      <a:pt x="30087" y="2969"/>
                    </a:moveTo>
                    <a:cubicBezTo>
                      <a:pt x="30065" y="2969"/>
                      <a:pt x="30043" y="2973"/>
                      <a:pt x="30017" y="2973"/>
                    </a:cubicBezTo>
                    <a:cubicBezTo>
                      <a:pt x="29519" y="3002"/>
                      <a:pt x="29103" y="3293"/>
                      <a:pt x="28914" y="3752"/>
                    </a:cubicBezTo>
                    <a:lnTo>
                      <a:pt x="28914" y="3763"/>
                    </a:lnTo>
                    <a:lnTo>
                      <a:pt x="28914" y="3850"/>
                    </a:lnTo>
                    <a:cubicBezTo>
                      <a:pt x="28917" y="4015"/>
                      <a:pt x="28917" y="4178"/>
                      <a:pt x="28917" y="4346"/>
                    </a:cubicBezTo>
                    <a:cubicBezTo>
                      <a:pt x="28921" y="4568"/>
                      <a:pt x="28921" y="4794"/>
                      <a:pt x="28929" y="5020"/>
                    </a:cubicBezTo>
                    <a:cubicBezTo>
                      <a:pt x="28939" y="5566"/>
                      <a:pt x="29223" y="6084"/>
                      <a:pt x="29653" y="6335"/>
                    </a:cubicBezTo>
                    <a:cubicBezTo>
                      <a:pt x="29813" y="6429"/>
                      <a:pt x="29985" y="6481"/>
                      <a:pt x="30156" y="6481"/>
                    </a:cubicBezTo>
                    <a:cubicBezTo>
                      <a:pt x="30465" y="6481"/>
                      <a:pt x="30760" y="6309"/>
                      <a:pt x="30964" y="6018"/>
                    </a:cubicBezTo>
                    <a:cubicBezTo>
                      <a:pt x="31252" y="5603"/>
                      <a:pt x="31277" y="5173"/>
                      <a:pt x="31284" y="4655"/>
                    </a:cubicBezTo>
                    <a:cubicBezTo>
                      <a:pt x="31284" y="4415"/>
                      <a:pt x="31292" y="4171"/>
                      <a:pt x="31296" y="3931"/>
                    </a:cubicBezTo>
                    <a:lnTo>
                      <a:pt x="31296" y="3767"/>
                    </a:lnTo>
                    <a:cubicBezTo>
                      <a:pt x="31296" y="3763"/>
                      <a:pt x="31296" y="3756"/>
                      <a:pt x="31292" y="3752"/>
                    </a:cubicBezTo>
                    <a:cubicBezTo>
                      <a:pt x="31012" y="3265"/>
                      <a:pt x="30563" y="2969"/>
                      <a:pt x="30087" y="2969"/>
                    </a:cubicBezTo>
                    <a:close/>
                    <a:moveTo>
                      <a:pt x="34905" y="2969"/>
                    </a:moveTo>
                    <a:cubicBezTo>
                      <a:pt x="34883" y="2969"/>
                      <a:pt x="34858" y="2973"/>
                      <a:pt x="34836" y="2973"/>
                    </a:cubicBezTo>
                    <a:cubicBezTo>
                      <a:pt x="34337" y="3002"/>
                      <a:pt x="33922" y="3293"/>
                      <a:pt x="33732" y="3752"/>
                    </a:cubicBezTo>
                    <a:lnTo>
                      <a:pt x="33732" y="3763"/>
                    </a:lnTo>
                    <a:lnTo>
                      <a:pt x="33732" y="3850"/>
                    </a:lnTo>
                    <a:cubicBezTo>
                      <a:pt x="33736" y="4015"/>
                      <a:pt x="33736" y="4183"/>
                      <a:pt x="33736" y="4349"/>
                    </a:cubicBezTo>
                    <a:cubicBezTo>
                      <a:pt x="33740" y="4572"/>
                      <a:pt x="33740" y="4798"/>
                      <a:pt x="33747" y="5020"/>
                    </a:cubicBezTo>
                    <a:cubicBezTo>
                      <a:pt x="33758" y="5566"/>
                      <a:pt x="34042" y="6084"/>
                      <a:pt x="34472" y="6335"/>
                    </a:cubicBezTo>
                    <a:cubicBezTo>
                      <a:pt x="34632" y="6429"/>
                      <a:pt x="34803" y="6481"/>
                      <a:pt x="34974" y="6481"/>
                    </a:cubicBezTo>
                    <a:cubicBezTo>
                      <a:pt x="35284" y="6481"/>
                      <a:pt x="35579" y="6309"/>
                      <a:pt x="35783" y="6018"/>
                    </a:cubicBezTo>
                    <a:cubicBezTo>
                      <a:pt x="36070" y="5603"/>
                      <a:pt x="36097" y="5173"/>
                      <a:pt x="36104" y="4655"/>
                    </a:cubicBezTo>
                    <a:cubicBezTo>
                      <a:pt x="36104" y="4415"/>
                      <a:pt x="36107" y="4171"/>
                      <a:pt x="36114" y="3927"/>
                    </a:cubicBezTo>
                    <a:lnTo>
                      <a:pt x="36114" y="3767"/>
                    </a:lnTo>
                    <a:cubicBezTo>
                      <a:pt x="36114" y="3763"/>
                      <a:pt x="36114" y="3756"/>
                      <a:pt x="36111" y="3752"/>
                    </a:cubicBezTo>
                    <a:cubicBezTo>
                      <a:pt x="35830" y="3265"/>
                      <a:pt x="35379" y="2969"/>
                      <a:pt x="34905" y="2969"/>
                    </a:cubicBezTo>
                    <a:close/>
                    <a:moveTo>
                      <a:pt x="39724" y="2969"/>
                    </a:moveTo>
                    <a:cubicBezTo>
                      <a:pt x="39703" y="2969"/>
                      <a:pt x="39676" y="2973"/>
                      <a:pt x="39655" y="2973"/>
                    </a:cubicBezTo>
                    <a:cubicBezTo>
                      <a:pt x="39152" y="3002"/>
                      <a:pt x="38741" y="3293"/>
                      <a:pt x="38551" y="3752"/>
                    </a:cubicBezTo>
                    <a:lnTo>
                      <a:pt x="38551" y="3763"/>
                    </a:lnTo>
                    <a:lnTo>
                      <a:pt x="38551" y="3850"/>
                    </a:lnTo>
                    <a:cubicBezTo>
                      <a:pt x="38555" y="4018"/>
                      <a:pt x="38555" y="4190"/>
                      <a:pt x="38555" y="4361"/>
                    </a:cubicBezTo>
                    <a:cubicBezTo>
                      <a:pt x="38558" y="4579"/>
                      <a:pt x="38558" y="4801"/>
                      <a:pt x="38566" y="5020"/>
                    </a:cubicBezTo>
                    <a:cubicBezTo>
                      <a:pt x="38577" y="5566"/>
                      <a:pt x="38861" y="6084"/>
                      <a:pt x="39287" y="6335"/>
                    </a:cubicBezTo>
                    <a:cubicBezTo>
                      <a:pt x="39451" y="6429"/>
                      <a:pt x="39622" y="6481"/>
                      <a:pt x="39794" y="6481"/>
                    </a:cubicBezTo>
                    <a:cubicBezTo>
                      <a:pt x="40103" y="6481"/>
                      <a:pt x="40398" y="6309"/>
                      <a:pt x="40602" y="6018"/>
                    </a:cubicBezTo>
                    <a:cubicBezTo>
                      <a:pt x="40890" y="5603"/>
                      <a:pt x="40915" y="5173"/>
                      <a:pt x="40922" y="4655"/>
                    </a:cubicBezTo>
                    <a:cubicBezTo>
                      <a:pt x="40922" y="4412"/>
                      <a:pt x="40926" y="4168"/>
                      <a:pt x="40930" y="3924"/>
                    </a:cubicBezTo>
                    <a:lnTo>
                      <a:pt x="40933" y="3767"/>
                    </a:lnTo>
                    <a:cubicBezTo>
                      <a:pt x="40933" y="3763"/>
                      <a:pt x="40933" y="3756"/>
                      <a:pt x="40930" y="3752"/>
                    </a:cubicBezTo>
                    <a:cubicBezTo>
                      <a:pt x="40649" y="3265"/>
                      <a:pt x="40197" y="2969"/>
                      <a:pt x="39724" y="2969"/>
                    </a:cubicBezTo>
                    <a:close/>
                    <a:moveTo>
                      <a:pt x="44543" y="2969"/>
                    </a:moveTo>
                    <a:cubicBezTo>
                      <a:pt x="44518" y="2969"/>
                      <a:pt x="44496" y="2973"/>
                      <a:pt x="44474" y="2973"/>
                    </a:cubicBezTo>
                    <a:cubicBezTo>
                      <a:pt x="43971" y="3002"/>
                      <a:pt x="43559" y="3293"/>
                      <a:pt x="43370" y="3749"/>
                    </a:cubicBezTo>
                    <a:lnTo>
                      <a:pt x="43370" y="3771"/>
                    </a:lnTo>
                    <a:lnTo>
                      <a:pt x="43370" y="3850"/>
                    </a:lnTo>
                    <a:cubicBezTo>
                      <a:pt x="43374" y="4018"/>
                      <a:pt x="43374" y="4186"/>
                      <a:pt x="43374" y="4353"/>
                    </a:cubicBezTo>
                    <a:cubicBezTo>
                      <a:pt x="43378" y="4576"/>
                      <a:pt x="43378" y="4798"/>
                      <a:pt x="43381" y="5020"/>
                    </a:cubicBezTo>
                    <a:cubicBezTo>
                      <a:pt x="43396" y="5566"/>
                      <a:pt x="43680" y="6084"/>
                      <a:pt x="44106" y="6335"/>
                    </a:cubicBezTo>
                    <a:cubicBezTo>
                      <a:pt x="44270" y="6429"/>
                      <a:pt x="44441" y="6481"/>
                      <a:pt x="44608" y="6481"/>
                    </a:cubicBezTo>
                    <a:cubicBezTo>
                      <a:pt x="44921" y="6481"/>
                      <a:pt x="45217" y="6309"/>
                      <a:pt x="45421" y="6018"/>
                    </a:cubicBezTo>
                    <a:cubicBezTo>
                      <a:pt x="45708" y="5603"/>
                      <a:pt x="45734" y="5173"/>
                      <a:pt x="45741" y="4655"/>
                    </a:cubicBezTo>
                    <a:cubicBezTo>
                      <a:pt x="45741" y="4405"/>
                      <a:pt x="45745" y="4153"/>
                      <a:pt x="45752" y="3902"/>
                    </a:cubicBezTo>
                    <a:lnTo>
                      <a:pt x="45752" y="3767"/>
                    </a:lnTo>
                    <a:cubicBezTo>
                      <a:pt x="45752" y="3763"/>
                      <a:pt x="45752" y="3759"/>
                      <a:pt x="45748" y="3752"/>
                    </a:cubicBezTo>
                    <a:cubicBezTo>
                      <a:pt x="45468" y="3265"/>
                      <a:pt x="45017" y="2969"/>
                      <a:pt x="44543" y="2969"/>
                    </a:cubicBezTo>
                    <a:close/>
                    <a:moveTo>
                      <a:pt x="49362" y="2969"/>
                    </a:moveTo>
                    <a:cubicBezTo>
                      <a:pt x="49336" y="2969"/>
                      <a:pt x="49314" y="2973"/>
                      <a:pt x="49292" y="2973"/>
                    </a:cubicBezTo>
                    <a:cubicBezTo>
                      <a:pt x="48790" y="3002"/>
                      <a:pt x="48379" y="3293"/>
                      <a:pt x="48189" y="3752"/>
                    </a:cubicBezTo>
                    <a:cubicBezTo>
                      <a:pt x="48189" y="3752"/>
                      <a:pt x="48186" y="3759"/>
                      <a:pt x="48186" y="3763"/>
                    </a:cubicBezTo>
                    <a:lnTo>
                      <a:pt x="48189" y="3850"/>
                    </a:lnTo>
                    <a:cubicBezTo>
                      <a:pt x="48193" y="4018"/>
                      <a:pt x="48193" y="4186"/>
                      <a:pt x="48193" y="4353"/>
                    </a:cubicBezTo>
                    <a:cubicBezTo>
                      <a:pt x="48196" y="4576"/>
                      <a:pt x="48196" y="4798"/>
                      <a:pt x="48200" y="5020"/>
                    </a:cubicBezTo>
                    <a:cubicBezTo>
                      <a:pt x="48214" y="5566"/>
                      <a:pt x="48498" y="6084"/>
                      <a:pt x="48925" y="6335"/>
                    </a:cubicBezTo>
                    <a:cubicBezTo>
                      <a:pt x="49089" y="6429"/>
                      <a:pt x="49256" y="6481"/>
                      <a:pt x="49428" y="6481"/>
                    </a:cubicBezTo>
                    <a:cubicBezTo>
                      <a:pt x="49741" y="6481"/>
                      <a:pt x="50035" y="6309"/>
                      <a:pt x="50240" y="6018"/>
                    </a:cubicBezTo>
                    <a:cubicBezTo>
                      <a:pt x="50524" y="5603"/>
                      <a:pt x="50553" y="5173"/>
                      <a:pt x="50556" y="4655"/>
                    </a:cubicBezTo>
                    <a:cubicBezTo>
                      <a:pt x="50560" y="4430"/>
                      <a:pt x="50564" y="4200"/>
                      <a:pt x="50568" y="3974"/>
                    </a:cubicBezTo>
                    <a:lnTo>
                      <a:pt x="50571" y="3767"/>
                    </a:lnTo>
                    <a:cubicBezTo>
                      <a:pt x="50571" y="3763"/>
                      <a:pt x="50571" y="3756"/>
                      <a:pt x="50568" y="3752"/>
                    </a:cubicBezTo>
                    <a:cubicBezTo>
                      <a:pt x="50287" y="3265"/>
                      <a:pt x="49835" y="2969"/>
                      <a:pt x="49362" y="2969"/>
                    </a:cubicBezTo>
                    <a:close/>
                    <a:moveTo>
                      <a:pt x="54177" y="2969"/>
                    </a:moveTo>
                    <a:cubicBezTo>
                      <a:pt x="54155" y="2969"/>
                      <a:pt x="54133" y="2973"/>
                      <a:pt x="54111" y="2973"/>
                    </a:cubicBezTo>
                    <a:cubicBezTo>
                      <a:pt x="53609" y="3002"/>
                      <a:pt x="53197" y="3293"/>
                      <a:pt x="53007" y="3752"/>
                    </a:cubicBezTo>
                    <a:cubicBezTo>
                      <a:pt x="53007" y="3756"/>
                      <a:pt x="53004" y="3759"/>
                      <a:pt x="53004" y="3763"/>
                    </a:cubicBezTo>
                    <a:lnTo>
                      <a:pt x="53007" y="3850"/>
                    </a:lnTo>
                    <a:cubicBezTo>
                      <a:pt x="53012" y="4022"/>
                      <a:pt x="53012" y="4193"/>
                      <a:pt x="53012" y="4368"/>
                    </a:cubicBezTo>
                    <a:cubicBezTo>
                      <a:pt x="53015" y="4583"/>
                      <a:pt x="53015" y="4801"/>
                      <a:pt x="53019" y="5020"/>
                    </a:cubicBezTo>
                    <a:cubicBezTo>
                      <a:pt x="53034" y="5566"/>
                      <a:pt x="53318" y="6084"/>
                      <a:pt x="53743" y="6335"/>
                    </a:cubicBezTo>
                    <a:cubicBezTo>
                      <a:pt x="53908" y="6429"/>
                      <a:pt x="54075" y="6481"/>
                      <a:pt x="54246" y="6481"/>
                    </a:cubicBezTo>
                    <a:cubicBezTo>
                      <a:pt x="54559" y="6481"/>
                      <a:pt x="54855" y="6309"/>
                      <a:pt x="55058" y="6018"/>
                    </a:cubicBezTo>
                    <a:cubicBezTo>
                      <a:pt x="55342" y="5603"/>
                      <a:pt x="55372" y="5173"/>
                      <a:pt x="55376" y="4655"/>
                    </a:cubicBezTo>
                    <a:cubicBezTo>
                      <a:pt x="55379" y="4405"/>
                      <a:pt x="55383" y="4153"/>
                      <a:pt x="55386" y="3902"/>
                    </a:cubicBezTo>
                    <a:lnTo>
                      <a:pt x="55390" y="3767"/>
                    </a:lnTo>
                    <a:cubicBezTo>
                      <a:pt x="55390" y="3763"/>
                      <a:pt x="55390" y="3759"/>
                      <a:pt x="55386" y="3752"/>
                    </a:cubicBezTo>
                    <a:cubicBezTo>
                      <a:pt x="55105" y="3265"/>
                      <a:pt x="54654" y="2969"/>
                      <a:pt x="54177" y="2969"/>
                    </a:cubicBezTo>
                    <a:close/>
                    <a:moveTo>
                      <a:pt x="58995" y="2969"/>
                    </a:moveTo>
                    <a:cubicBezTo>
                      <a:pt x="58974" y="2969"/>
                      <a:pt x="58952" y="2973"/>
                      <a:pt x="58930" y="2973"/>
                    </a:cubicBezTo>
                    <a:cubicBezTo>
                      <a:pt x="58427" y="3002"/>
                      <a:pt x="58016" y="3293"/>
                      <a:pt x="57827" y="3752"/>
                    </a:cubicBezTo>
                    <a:cubicBezTo>
                      <a:pt x="57823" y="3752"/>
                      <a:pt x="57823" y="3756"/>
                      <a:pt x="57823" y="3763"/>
                    </a:cubicBezTo>
                    <a:lnTo>
                      <a:pt x="57827" y="3850"/>
                    </a:lnTo>
                    <a:cubicBezTo>
                      <a:pt x="57827" y="4018"/>
                      <a:pt x="57830" y="4190"/>
                      <a:pt x="57830" y="4361"/>
                    </a:cubicBezTo>
                    <a:cubicBezTo>
                      <a:pt x="57830" y="4579"/>
                      <a:pt x="57834" y="4801"/>
                      <a:pt x="57837" y="5020"/>
                    </a:cubicBezTo>
                    <a:cubicBezTo>
                      <a:pt x="57852" y="5566"/>
                      <a:pt x="58136" y="6084"/>
                      <a:pt x="58563" y="6335"/>
                    </a:cubicBezTo>
                    <a:cubicBezTo>
                      <a:pt x="58726" y="6429"/>
                      <a:pt x="58894" y="6481"/>
                      <a:pt x="59065" y="6481"/>
                    </a:cubicBezTo>
                    <a:cubicBezTo>
                      <a:pt x="59378" y="6481"/>
                      <a:pt x="59673" y="6309"/>
                      <a:pt x="59877" y="6018"/>
                    </a:cubicBezTo>
                    <a:cubicBezTo>
                      <a:pt x="60162" y="5603"/>
                      <a:pt x="60190" y="5173"/>
                      <a:pt x="60194" y="4655"/>
                    </a:cubicBezTo>
                    <a:cubicBezTo>
                      <a:pt x="60197" y="4419"/>
                      <a:pt x="60202" y="4178"/>
                      <a:pt x="60205" y="3938"/>
                    </a:cubicBezTo>
                    <a:lnTo>
                      <a:pt x="60209" y="3767"/>
                    </a:lnTo>
                    <a:cubicBezTo>
                      <a:pt x="60209" y="3763"/>
                      <a:pt x="60205" y="3759"/>
                      <a:pt x="60205" y="3752"/>
                    </a:cubicBezTo>
                    <a:cubicBezTo>
                      <a:pt x="59925" y="3265"/>
                      <a:pt x="59473" y="2969"/>
                      <a:pt x="58995" y="2969"/>
                    </a:cubicBezTo>
                    <a:close/>
                    <a:moveTo>
                      <a:pt x="63815" y="2969"/>
                    </a:moveTo>
                    <a:cubicBezTo>
                      <a:pt x="63793" y="2969"/>
                      <a:pt x="63771" y="2973"/>
                      <a:pt x="63749" y="2973"/>
                    </a:cubicBezTo>
                    <a:cubicBezTo>
                      <a:pt x="63247" y="3002"/>
                      <a:pt x="62835" y="3293"/>
                      <a:pt x="62645" y="3752"/>
                    </a:cubicBezTo>
                    <a:cubicBezTo>
                      <a:pt x="62642" y="3756"/>
                      <a:pt x="62642" y="3759"/>
                      <a:pt x="62642" y="3763"/>
                    </a:cubicBezTo>
                    <a:lnTo>
                      <a:pt x="62645" y="3850"/>
                    </a:lnTo>
                    <a:cubicBezTo>
                      <a:pt x="62645" y="4022"/>
                      <a:pt x="62649" y="4193"/>
                      <a:pt x="62649" y="4368"/>
                    </a:cubicBezTo>
                    <a:cubicBezTo>
                      <a:pt x="62649" y="4586"/>
                      <a:pt x="62653" y="4801"/>
                      <a:pt x="62656" y="5020"/>
                    </a:cubicBezTo>
                    <a:cubicBezTo>
                      <a:pt x="62671" y="5566"/>
                      <a:pt x="62955" y="6084"/>
                      <a:pt x="63381" y="6335"/>
                    </a:cubicBezTo>
                    <a:cubicBezTo>
                      <a:pt x="63545" y="6429"/>
                      <a:pt x="63712" y="6481"/>
                      <a:pt x="63884" y="6481"/>
                    </a:cubicBezTo>
                    <a:cubicBezTo>
                      <a:pt x="64197" y="6481"/>
                      <a:pt x="64492" y="6309"/>
                      <a:pt x="64696" y="6018"/>
                    </a:cubicBezTo>
                    <a:cubicBezTo>
                      <a:pt x="64980" y="5603"/>
                      <a:pt x="65010" y="5173"/>
                      <a:pt x="65013" y="4655"/>
                    </a:cubicBezTo>
                    <a:cubicBezTo>
                      <a:pt x="65017" y="4405"/>
                      <a:pt x="65020" y="4153"/>
                      <a:pt x="65024" y="3902"/>
                    </a:cubicBezTo>
                    <a:lnTo>
                      <a:pt x="65027" y="3767"/>
                    </a:lnTo>
                    <a:cubicBezTo>
                      <a:pt x="65027" y="3763"/>
                      <a:pt x="65024" y="3759"/>
                      <a:pt x="65024" y="3752"/>
                    </a:cubicBezTo>
                    <a:cubicBezTo>
                      <a:pt x="64743" y="3265"/>
                      <a:pt x="64292" y="2969"/>
                      <a:pt x="63815" y="2969"/>
                    </a:cubicBezTo>
                    <a:close/>
                    <a:moveTo>
                      <a:pt x="68633" y="2969"/>
                    </a:moveTo>
                    <a:cubicBezTo>
                      <a:pt x="68611" y="2969"/>
                      <a:pt x="68589" y="2973"/>
                      <a:pt x="68564" y="2973"/>
                    </a:cubicBezTo>
                    <a:cubicBezTo>
                      <a:pt x="68065" y="3002"/>
                      <a:pt x="67654" y="3293"/>
                      <a:pt x="67464" y="3752"/>
                    </a:cubicBezTo>
                    <a:cubicBezTo>
                      <a:pt x="67461" y="3756"/>
                      <a:pt x="67461" y="3759"/>
                      <a:pt x="67461" y="3763"/>
                    </a:cubicBezTo>
                    <a:lnTo>
                      <a:pt x="67461" y="3850"/>
                    </a:lnTo>
                    <a:cubicBezTo>
                      <a:pt x="67464" y="4018"/>
                      <a:pt x="67468" y="4186"/>
                      <a:pt x="67468" y="4353"/>
                    </a:cubicBezTo>
                    <a:cubicBezTo>
                      <a:pt x="67468" y="4576"/>
                      <a:pt x="67471" y="4798"/>
                      <a:pt x="67475" y="5020"/>
                    </a:cubicBezTo>
                    <a:cubicBezTo>
                      <a:pt x="67490" y="5566"/>
                      <a:pt x="67774" y="6084"/>
                      <a:pt x="68200" y="6335"/>
                    </a:cubicBezTo>
                    <a:cubicBezTo>
                      <a:pt x="68364" y="6429"/>
                      <a:pt x="68532" y="6481"/>
                      <a:pt x="68703" y="6481"/>
                    </a:cubicBezTo>
                    <a:cubicBezTo>
                      <a:pt x="69016" y="6481"/>
                      <a:pt x="69311" y="6309"/>
                      <a:pt x="69515" y="6018"/>
                    </a:cubicBezTo>
                    <a:cubicBezTo>
                      <a:pt x="69799" y="5603"/>
                      <a:pt x="69825" y="5173"/>
                      <a:pt x="69832" y="4655"/>
                    </a:cubicBezTo>
                    <a:cubicBezTo>
                      <a:pt x="69835" y="4401"/>
                      <a:pt x="69839" y="4146"/>
                      <a:pt x="69843" y="3891"/>
                    </a:cubicBezTo>
                    <a:lnTo>
                      <a:pt x="69846" y="3767"/>
                    </a:lnTo>
                    <a:cubicBezTo>
                      <a:pt x="69846" y="3763"/>
                      <a:pt x="69843" y="3756"/>
                      <a:pt x="69843" y="3752"/>
                    </a:cubicBezTo>
                    <a:cubicBezTo>
                      <a:pt x="69562" y="3265"/>
                      <a:pt x="69110" y="2969"/>
                      <a:pt x="68633" y="2969"/>
                    </a:cubicBezTo>
                    <a:close/>
                    <a:moveTo>
                      <a:pt x="73452" y="2969"/>
                    </a:moveTo>
                    <a:cubicBezTo>
                      <a:pt x="73431" y="2969"/>
                      <a:pt x="73409" y="2973"/>
                      <a:pt x="73383" y="2973"/>
                    </a:cubicBezTo>
                    <a:cubicBezTo>
                      <a:pt x="72884" y="3002"/>
                      <a:pt x="72472" y="3293"/>
                      <a:pt x="72283" y="3752"/>
                    </a:cubicBezTo>
                    <a:cubicBezTo>
                      <a:pt x="72279" y="3756"/>
                      <a:pt x="72279" y="3759"/>
                      <a:pt x="72279" y="3763"/>
                    </a:cubicBezTo>
                    <a:lnTo>
                      <a:pt x="72279" y="3850"/>
                    </a:lnTo>
                    <a:cubicBezTo>
                      <a:pt x="72283" y="4018"/>
                      <a:pt x="72283" y="4186"/>
                      <a:pt x="72287" y="4357"/>
                    </a:cubicBezTo>
                    <a:cubicBezTo>
                      <a:pt x="72287" y="4576"/>
                      <a:pt x="72291" y="4798"/>
                      <a:pt x="72294" y="5020"/>
                    </a:cubicBezTo>
                    <a:cubicBezTo>
                      <a:pt x="72305" y="5566"/>
                      <a:pt x="72589" y="6084"/>
                      <a:pt x="73019" y="6335"/>
                    </a:cubicBezTo>
                    <a:cubicBezTo>
                      <a:pt x="73179" y="6429"/>
                      <a:pt x="73350" y="6481"/>
                      <a:pt x="73521" y="6481"/>
                    </a:cubicBezTo>
                    <a:cubicBezTo>
                      <a:pt x="73831" y="6481"/>
                      <a:pt x="74130" y="6309"/>
                      <a:pt x="74330" y="6018"/>
                    </a:cubicBezTo>
                    <a:cubicBezTo>
                      <a:pt x="74618" y="5603"/>
                      <a:pt x="74643" y="5173"/>
                      <a:pt x="74651" y="4655"/>
                    </a:cubicBezTo>
                    <a:cubicBezTo>
                      <a:pt x="74654" y="4419"/>
                      <a:pt x="74658" y="4183"/>
                      <a:pt x="74661" y="3946"/>
                    </a:cubicBezTo>
                    <a:lnTo>
                      <a:pt x="74665" y="3767"/>
                    </a:lnTo>
                    <a:cubicBezTo>
                      <a:pt x="74665" y="3763"/>
                      <a:pt x="74661" y="3759"/>
                      <a:pt x="74661" y="3752"/>
                    </a:cubicBezTo>
                    <a:cubicBezTo>
                      <a:pt x="74381" y="3265"/>
                      <a:pt x="73930" y="2969"/>
                      <a:pt x="73452" y="2969"/>
                    </a:cubicBezTo>
                    <a:close/>
                    <a:moveTo>
                      <a:pt x="78271" y="2969"/>
                    </a:moveTo>
                    <a:cubicBezTo>
                      <a:pt x="78249" y="2969"/>
                      <a:pt x="78227" y="2973"/>
                      <a:pt x="78202" y="2973"/>
                    </a:cubicBezTo>
                    <a:cubicBezTo>
                      <a:pt x="77703" y="3002"/>
                      <a:pt x="77287" y="3293"/>
                      <a:pt x="77099" y="3752"/>
                    </a:cubicBezTo>
                    <a:lnTo>
                      <a:pt x="77099" y="3763"/>
                    </a:lnTo>
                    <a:lnTo>
                      <a:pt x="77099" y="3850"/>
                    </a:lnTo>
                    <a:cubicBezTo>
                      <a:pt x="77102" y="4022"/>
                      <a:pt x="77102" y="4193"/>
                      <a:pt x="77106" y="4364"/>
                    </a:cubicBezTo>
                    <a:cubicBezTo>
                      <a:pt x="77106" y="4583"/>
                      <a:pt x="77106" y="4801"/>
                      <a:pt x="77113" y="5020"/>
                    </a:cubicBezTo>
                    <a:cubicBezTo>
                      <a:pt x="77124" y="5566"/>
                      <a:pt x="77408" y="6084"/>
                      <a:pt x="77838" y="6335"/>
                    </a:cubicBezTo>
                    <a:cubicBezTo>
                      <a:pt x="77998" y="6429"/>
                      <a:pt x="78169" y="6481"/>
                      <a:pt x="78341" y="6481"/>
                    </a:cubicBezTo>
                    <a:cubicBezTo>
                      <a:pt x="78650" y="6481"/>
                      <a:pt x="78948" y="6309"/>
                      <a:pt x="79149" y="6018"/>
                    </a:cubicBezTo>
                    <a:cubicBezTo>
                      <a:pt x="79437" y="5603"/>
                      <a:pt x="79462" y="5173"/>
                      <a:pt x="79469" y="4655"/>
                    </a:cubicBezTo>
                    <a:cubicBezTo>
                      <a:pt x="79473" y="4412"/>
                      <a:pt x="79477" y="4168"/>
                      <a:pt x="79481" y="3924"/>
                    </a:cubicBezTo>
                    <a:lnTo>
                      <a:pt x="79481" y="3767"/>
                    </a:lnTo>
                    <a:cubicBezTo>
                      <a:pt x="79481" y="3763"/>
                      <a:pt x="79481" y="3756"/>
                      <a:pt x="79477" y="3752"/>
                    </a:cubicBezTo>
                    <a:cubicBezTo>
                      <a:pt x="79200" y="3265"/>
                      <a:pt x="78748" y="2969"/>
                      <a:pt x="78271" y="2969"/>
                    </a:cubicBezTo>
                    <a:close/>
                    <a:moveTo>
                      <a:pt x="83090" y="2969"/>
                    </a:moveTo>
                    <a:cubicBezTo>
                      <a:pt x="83068" y="2969"/>
                      <a:pt x="83043" y="2973"/>
                      <a:pt x="83021" y="2973"/>
                    </a:cubicBezTo>
                    <a:cubicBezTo>
                      <a:pt x="82522" y="3002"/>
                      <a:pt x="82107" y="3293"/>
                      <a:pt x="81917" y="3752"/>
                    </a:cubicBezTo>
                    <a:lnTo>
                      <a:pt x="81917" y="3763"/>
                    </a:lnTo>
                    <a:lnTo>
                      <a:pt x="81917" y="3850"/>
                    </a:lnTo>
                    <a:cubicBezTo>
                      <a:pt x="81920" y="4018"/>
                      <a:pt x="81920" y="4190"/>
                      <a:pt x="81925" y="4361"/>
                    </a:cubicBezTo>
                    <a:cubicBezTo>
                      <a:pt x="81925" y="4579"/>
                      <a:pt x="81925" y="4801"/>
                      <a:pt x="81932" y="5020"/>
                    </a:cubicBezTo>
                    <a:cubicBezTo>
                      <a:pt x="81942" y="5566"/>
                      <a:pt x="82226" y="6084"/>
                      <a:pt x="82656" y="6335"/>
                    </a:cubicBezTo>
                    <a:cubicBezTo>
                      <a:pt x="82816" y="6429"/>
                      <a:pt x="82988" y="6481"/>
                      <a:pt x="83159" y="6481"/>
                    </a:cubicBezTo>
                    <a:cubicBezTo>
                      <a:pt x="83469" y="6481"/>
                      <a:pt x="83764" y="6309"/>
                      <a:pt x="83968" y="6018"/>
                    </a:cubicBezTo>
                    <a:cubicBezTo>
                      <a:pt x="84255" y="5603"/>
                      <a:pt x="84281" y="5173"/>
                      <a:pt x="84289" y="4655"/>
                    </a:cubicBezTo>
                    <a:cubicBezTo>
                      <a:pt x="84289" y="4423"/>
                      <a:pt x="84292" y="4190"/>
                      <a:pt x="84299" y="3953"/>
                    </a:cubicBezTo>
                    <a:lnTo>
                      <a:pt x="84299" y="3767"/>
                    </a:lnTo>
                    <a:cubicBezTo>
                      <a:pt x="84299" y="3763"/>
                      <a:pt x="84299" y="3756"/>
                      <a:pt x="84296" y="3752"/>
                    </a:cubicBezTo>
                    <a:cubicBezTo>
                      <a:pt x="84015" y="3265"/>
                      <a:pt x="83567" y="2969"/>
                      <a:pt x="83090" y="2969"/>
                    </a:cubicBezTo>
                    <a:close/>
                    <a:moveTo>
                      <a:pt x="87908" y="2969"/>
                    </a:moveTo>
                    <a:cubicBezTo>
                      <a:pt x="87887" y="2969"/>
                      <a:pt x="87861" y="2973"/>
                      <a:pt x="87839" y="2973"/>
                    </a:cubicBezTo>
                    <a:cubicBezTo>
                      <a:pt x="87337" y="3002"/>
                      <a:pt x="86925" y="3293"/>
                      <a:pt x="86736" y="3752"/>
                    </a:cubicBezTo>
                    <a:lnTo>
                      <a:pt x="86736" y="3763"/>
                    </a:lnTo>
                    <a:lnTo>
                      <a:pt x="86736" y="3850"/>
                    </a:lnTo>
                    <a:cubicBezTo>
                      <a:pt x="86740" y="4025"/>
                      <a:pt x="86740" y="4200"/>
                      <a:pt x="86743" y="4375"/>
                    </a:cubicBezTo>
                    <a:cubicBezTo>
                      <a:pt x="86743" y="4590"/>
                      <a:pt x="86743" y="4805"/>
                      <a:pt x="86750" y="5020"/>
                    </a:cubicBezTo>
                    <a:cubicBezTo>
                      <a:pt x="86762" y="5566"/>
                      <a:pt x="87046" y="6084"/>
                      <a:pt x="87476" y="6335"/>
                    </a:cubicBezTo>
                    <a:cubicBezTo>
                      <a:pt x="87636" y="6429"/>
                      <a:pt x="87807" y="6481"/>
                      <a:pt x="87978" y="6481"/>
                    </a:cubicBezTo>
                    <a:cubicBezTo>
                      <a:pt x="88288" y="6481"/>
                      <a:pt x="88582" y="6309"/>
                      <a:pt x="88787" y="6018"/>
                    </a:cubicBezTo>
                    <a:cubicBezTo>
                      <a:pt x="89075" y="5603"/>
                      <a:pt x="89100" y="5173"/>
                      <a:pt x="89107" y="4655"/>
                    </a:cubicBezTo>
                    <a:cubicBezTo>
                      <a:pt x="89107" y="4412"/>
                      <a:pt x="89110" y="4168"/>
                      <a:pt x="89118" y="3924"/>
                    </a:cubicBezTo>
                    <a:lnTo>
                      <a:pt x="89118" y="3767"/>
                    </a:lnTo>
                    <a:cubicBezTo>
                      <a:pt x="89118" y="3763"/>
                      <a:pt x="89118" y="3759"/>
                      <a:pt x="89115" y="3752"/>
                    </a:cubicBezTo>
                    <a:cubicBezTo>
                      <a:pt x="88834" y="3265"/>
                      <a:pt x="88386" y="2969"/>
                      <a:pt x="87908" y="296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9"/>
              <p:cNvSpPr/>
              <p:nvPr/>
            </p:nvSpPr>
            <p:spPr>
              <a:xfrm>
                <a:off x="2659200" y="238125"/>
                <a:ext cx="2228150" cy="183750"/>
              </a:xfrm>
              <a:custGeom>
                <a:avLst/>
                <a:gdLst/>
                <a:ahLst/>
                <a:cxnLst/>
                <a:rect l="l" t="t" r="r" b="b"/>
                <a:pathLst>
                  <a:path w="89126" h="7350" extrusionOk="0">
                    <a:moveTo>
                      <a:pt x="87873" y="0"/>
                    </a:moveTo>
                    <a:lnTo>
                      <a:pt x="83163" y="3"/>
                    </a:lnTo>
                    <a:cubicBezTo>
                      <a:pt x="83149" y="3"/>
                      <a:pt x="83137" y="18"/>
                      <a:pt x="83137" y="33"/>
                    </a:cubicBezTo>
                    <a:lnTo>
                      <a:pt x="83137" y="706"/>
                    </a:lnTo>
                    <a:cubicBezTo>
                      <a:pt x="83137" y="721"/>
                      <a:pt x="83149" y="733"/>
                      <a:pt x="83163" y="733"/>
                    </a:cubicBezTo>
                    <a:lnTo>
                      <a:pt x="84783" y="733"/>
                    </a:lnTo>
                    <a:cubicBezTo>
                      <a:pt x="85815" y="733"/>
                      <a:pt x="86842" y="728"/>
                      <a:pt x="87873" y="728"/>
                    </a:cubicBezTo>
                    <a:cubicBezTo>
                      <a:pt x="87887" y="728"/>
                      <a:pt x="87898" y="718"/>
                      <a:pt x="87898" y="703"/>
                    </a:cubicBezTo>
                    <a:lnTo>
                      <a:pt x="87898" y="29"/>
                    </a:lnTo>
                    <a:cubicBezTo>
                      <a:pt x="87898" y="22"/>
                      <a:pt x="87898" y="15"/>
                      <a:pt x="87891" y="7"/>
                    </a:cubicBezTo>
                    <a:cubicBezTo>
                      <a:pt x="87887" y="3"/>
                      <a:pt x="87880" y="0"/>
                      <a:pt x="87873" y="0"/>
                    </a:cubicBezTo>
                    <a:close/>
                    <a:moveTo>
                      <a:pt x="78235" y="7"/>
                    </a:moveTo>
                    <a:lnTo>
                      <a:pt x="73525" y="11"/>
                    </a:lnTo>
                    <a:cubicBezTo>
                      <a:pt x="73511" y="11"/>
                      <a:pt x="73500" y="25"/>
                      <a:pt x="73500" y="40"/>
                    </a:cubicBezTo>
                    <a:lnTo>
                      <a:pt x="73500" y="714"/>
                    </a:lnTo>
                    <a:cubicBezTo>
                      <a:pt x="73500" y="721"/>
                      <a:pt x="73503" y="728"/>
                      <a:pt x="73507" y="733"/>
                    </a:cubicBezTo>
                    <a:cubicBezTo>
                      <a:pt x="73511" y="736"/>
                      <a:pt x="73518" y="740"/>
                      <a:pt x="73525" y="740"/>
                    </a:cubicBezTo>
                    <a:lnTo>
                      <a:pt x="78235" y="736"/>
                    </a:lnTo>
                    <a:cubicBezTo>
                      <a:pt x="78249" y="736"/>
                      <a:pt x="78264" y="725"/>
                      <a:pt x="78264" y="711"/>
                    </a:cubicBezTo>
                    <a:lnTo>
                      <a:pt x="78264" y="37"/>
                    </a:lnTo>
                    <a:cubicBezTo>
                      <a:pt x="78264" y="29"/>
                      <a:pt x="78260" y="22"/>
                      <a:pt x="78253" y="18"/>
                    </a:cubicBezTo>
                    <a:cubicBezTo>
                      <a:pt x="78249" y="11"/>
                      <a:pt x="78242" y="7"/>
                      <a:pt x="78235" y="7"/>
                    </a:cubicBezTo>
                    <a:close/>
                    <a:moveTo>
                      <a:pt x="68597" y="15"/>
                    </a:moveTo>
                    <a:lnTo>
                      <a:pt x="63891" y="18"/>
                    </a:lnTo>
                    <a:cubicBezTo>
                      <a:pt x="63873" y="18"/>
                      <a:pt x="63862" y="29"/>
                      <a:pt x="63862" y="47"/>
                    </a:cubicBezTo>
                    <a:lnTo>
                      <a:pt x="63862" y="718"/>
                    </a:lnTo>
                    <a:cubicBezTo>
                      <a:pt x="63862" y="725"/>
                      <a:pt x="63865" y="733"/>
                      <a:pt x="63869" y="740"/>
                    </a:cubicBezTo>
                    <a:cubicBezTo>
                      <a:pt x="63877" y="743"/>
                      <a:pt x="63884" y="747"/>
                      <a:pt x="63891" y="747"/>
                    </a:cubicBezTo>
                    <a:lnTo>
                      <a:pt x="68597" y="743"/>
                    </a:lnTo>
                    <a:cubicBezTo>
                      <a:pt x="68611" y="743"/>
                      <a:pt x="68626" y="733"/>
                      <a:pt x="68626" y="718"/>
                    </a:cubicBezTo>
                    <a:lnTo>
                      <a:pt x="68626" y="44"/>
                    </a:lnTo>
                    <a:cubicBezTo>
                      <a:pt x="68626" y="37"/>
                      <a:pt x="68623" y="29"/>
                      <a:pt x="68616" y="22"/>
                    </a:cubicBezTo>
                    <a:cubicBezTo>
                      <a:pt x="68611" y="18"/>
                      <a:pt x="68604" y="15"/>
                      <a:pt x="68597" y="15"/>
                    </a:cubicBezTo>
                    <a:close/>
                    <a:moveTo>
                      <a:pt x="58960" y="22"/>
                    </a:moveTo>
                    <a:lnTo>
                      <a:pt x="54253" y="25"/>
                    </a:lnTo>
                    <a:cubicBezTo>
                      <a:pt x="54239" y="25"/>
                      <a:pt x="54224" y="37"/>
                      <a:pt x="54224" y="51"/>
                    </a:cubicBezTo>
                    <a:lnTo>
                      <a:pt x="54224" y="725"/>
                    </a:lnTo>
                    <a:cubicBezTo>
                      <a:pt x="54224" y="733"/>
                      <a:pt x="54228" y="740"/>
                      <a:pt x="54231" y="743"/>
                    </a:cubicBezTo>
                    <a:cubicBezTo>
                      <a:pt x="54239" y="750"/>
                      <a:pt x="54246" y="754"/>
                      <a:pt x="54253" y="754"/>
                    </a:cubicBezTo>
                    <a:lnTo>
                      <a:pt x="58960" y="750"/>
                    </a:lnTo>
                    <a:cubicBezTo>
                      <a:pt x="58974" y="750"/>
                      <a:pt x="58988" y="736"/>
                      <a:pt x="58988" y="721"/>
                    </a:cubicBezTo>
                    <a:lnTo>
                      <a:pt x="58988" y="47"/>
                    </a:lnTo>
                    <a:cubicBezTo>
                      <a:pt x="58988" y="40"/>
                      <a:pt x="58985" y="37"/>
                      <a:pt x="58981" y="29"/>
                    </a:cubicBezTo>
                    <a:cubicBezTo>
                      <a:pt x="58974" y="25"/>
                      <a:pt x="58967" y="22"/>
                      <a:pt x="58960" y="22"/>
                    </a:cubicBezTo>
                    <a:close/>
                    <a:moveTo>
                      <a:pt x="6069" y="25"/>
                    </a:moveTo>
                    <a:cubicBezTo>
                      <a:pt x="6061" y="25"/>
                      <a:pt x="6054" y="25"/>
                      <a:pt x="6047" y="33"/>
                    </a:cubicBezTo>
                    <a:cubicBezTo>
                      <a:pt x="6043" y="37"/>
                      <a:pt x="6039" y="44"/>
                      <a:pt x="6039" y="51"/>
                    </a:cubicBezTo>
                    <a:lnTo>
                      <a:pt x="6039" y="725"/>
                    </a:lnTo>
                    <a:cubicBezTo>
                      <a:pt x="6039" y="743"/>
                      <a:pt x="6051" y="754"/>
                      <a:pt x="6069" y="754"/>
                    </a:cubicBezTo>
                    <a:lnTo>
                      <a:pt x="10775" y="758"/>
                    </a:lnTo>
                    <a:cubicBezTo>
                      <a:pt x="10782" y="758"/>
                      <a:pt x="10790" y="754"/>
                      <a:pt x="10793" y="750"/>
                    </a:cubicBezTo>
                    <a:cubicBezTo>
                      <a:pt x="10800" y="743"/>
                      <a:pt x="10804" y="736"/>
                      <a:pt x="10804" y="728"/>
                    </a:cubicBezTo>
                    <a:lnTo>
                      <a:pt x="10804" y="59"/>
                    </a:lnTo>
                    <a:cubicBezTo>
                      <a:pt x="10804" y="44"/>
                      <a:pt x="10790" y="29"/>
                      <a:pt x="10775" y="29"/>
                    </a:cubicBezTo>
                    <a:cubicBezTo>
                      <a:pt x="9205" y="29"/>
                      <a:pt x="7638" y="25"/>
                      <a:pt x="6069" y="25"/>
                    </a:cubicBezTo>
                    <a:close/>
                    <a:moveTo>
                      <a:pt x="49322" y="25"/>
                    </a:moveTo>
                    <a:lnTo>
                      <a:pt x="44615" y="29"/>
                    </a:lnTo>
                    <a:cubicBezTo>
                      <a:pt x="44601" y="29"/>
                      <a:pt x="44587" y="40"/>
                      <a:pt x="44587" y="59"/>
                    </a:cubicBezTo>
                    <a:lnTo>
                      <a:pt x="44587" y="728"/>
                    </a:lnTo>
                    <a:cubicBezTo>
                      <a:pt x="44587" y="736"/>
                      <a:pt x="44590" y="743"/>
                      <a:pt x="44598" y="750"/>
                    </a:cubicBezTo>
                    <a:cubicBezTo>
                      <a:pt x="44601" y="754"/>
                      <a:pt x="44608" y="758"/>
                      <a:pt x="44615" y="758"/>
                    </a:cubicBezTo>
                    <a:lnTo>
                      <a:pt x="49322" y="754"/>
                    </a:lnTo>
                    <a:cubicBezTo>
                      <a:pt x="49340" y="754"/>
                      <a:pt x="49351" y="743"/>
                      <a:pt x="49351" y="728"/>
                    </a:cubicBezTo>
                    <a:lnTo>
                      <a:pt x="49351" y="55"/>
                    </a:lnTo>
                    <a:cubicBezTo>
                      <a:pt x="49351" y="47"/>
                      <a:pt x="49347" y="40"/>
                      <a:pt x="49344" y="37"/>
                    </a:cubicBezTo>
                    <a:cubicBezTo>
                      <a:pt x="49336" y="29"/>
                      <a:pt x="49329" y="25"/>
                      <a:pt x="49322" y="25"/>
                    </a:cubicBezTo>
                    <a:close/>
                    <a:moveTo>
                      <a:pt x="15707" y="33"/>
                    </a:moveTo>
                    <a:cubicBezTo>
                      <a:pt x="15699" y="33"/>
                      <a:pt x="15692" y="37"/>
                      <a:pt x="15685" y="40"/>
                    </a:cubicBezTo>
                    <a:cubicBezTo>
                      <a:pt x="15681" y="47"/>
                      <a:pt x="15677" y="55"/>
                      <a:pt x="15677" y="62"/>
                    </a:cubicBezTo>
                    <a:lnTo>
                      <a:pt x="15677" y="733"/>
                    </a:lnTo>
                    <a:cubicBezTo>
                      <a:pt x="15677" y="747"/>
                      <a:pt x="15688" y="761"/>
                      <a:pt x="15707" y="761"/>
                    </a:cubicBezTo>
                    <a:lnTo>
                      <a:pt x="20412" y="761"/>
                    </a:lnTo>
                    <a:cubicBezTo>
                      <a:pt x="20419" y="761"/>
                      <a:pt x="20427" y="758"/>
                      <a:pt x="20431" y="754"/>
                    </a:cubicBezTo>
                    <a:cubicBezTo>
                      <a:pt x="20438" y="750"/>
                      <a:pt x="20441" y="743"/>
                      <a:pt x="20441" y="736"/>
                    </a:cubicBezTo>
                    <a:lnTo>
                      <a:pt x="20441" y="62"/>
                    </a:lnTo>
                    <a:cubicBezTo>
                      <a:pt x="20441" y="47"/>
                      <a:pt x="20427" y="33"/>
                      <a:pt x="20412" y="33"/>
                    </a:cubicBezTo>
                    <a:close/>
                    <a:moveTo>
                      <a:pt x="25340" y="33"/>
                    </a:moveTo>
                    <a:cubicBezTo>
                      <a:pt x="25326" y="33"/>
                      <a:pt x="25315" y="47"/>
                      <a:pt x="25315" y="62"/>
                    </a:cubicBezTo>
                    <a:lnTo>
                      <a:pt x="25315" y="736"/>
                    </a:lnTo>
                    <a:cubicBezTo>
                      <a:pt x="25315" y="743"/>
                      <a:pt x="25318" y="750"/>
                      <a:pt x="25323" y="754"/>
                    </a:cubicBezTo>
                    <a:cubicBezTo>
                      <a:pt x="25326" y="758"/>
                      <a:pt x="25333" y="761"/>
                      <a:pt x="25340" y="761"/>
                    </a:cubicBezTo>
                    <a:lnTo>
                      <a:pt x="30050" y="761"/>
                    </a:lnTo>
                    <a:cubicBezTo>
                      <a:pt x="30065" y="761"/>
                      <a:pt x="30075" y="750"/>
                      <a:pt x="30075" y="733"/>
                    </a:cubicBezTo>
                    <a:lnTo>
                      <a:pt x="30075" y="62"/>
                    </a:lnTo>
                    <a:cubicBezTo>
                      <a:pt x="30075" y="55"/>
                      <a:pt x="30075" y="47"/>
                      <a:pt x="30068" y="40"/>
                    </a:cubicBezTo>
                    <a:cubicBezTo>
                      <a:pt x="30065" y="37"/>
                      <a:pt x="30057" y="33"/>
                      <a:pt x="30050" y="33"/>
                    </a:cubicBezTo>
                    <a:close/>
                    <a:moveTo>
                      <a:pt x="39688" y="29"/>
                    </a:moveTo>
                    <a:lnTo>
                      <a:pt x="34978" y="33"/>
                    </a:lnTo>
                    <a:cubicBezTo>
                      <a:pt x="34964" y="33"/>
                      <a:pt x="34952" y="44"/>
                      <a:pt x="34952" y="62"/>
                    </a:cubicBezTo>
                    <a:lnTo>
                      <a:pt x="34952" y="733"/>
                    </a:lnTo>
                    <a:cubicBezTo>
                      <a:pt x="34952" y="740"/>
                      <a:pt x="34952" y="747"/>
                      <a:pt x="34960" y="754"/>
                    </a:cubicBezTo>
                    <a:cubicBezTo>
                      <a:pt x="34964" y="758"/>
                      <a:pt x="34971" y="761"/>
                      <a:pt x="34978" y="761"/>
                    </a:cubicBezTo>
                    <a:lnTo>
                      <a:pt x="39688" y="761"/>
                    </a:lnTo>
                    <a:cubicBezTo>
                      <a:pt x="39703" y="761"/>
                      <a:pt x="39713" y="747"/>
                      <a:pt x="39713" y="733"/>
                    </a:cubicBezTo>
                    <a:lnTo>
                      <a:pt x="39713" y="59"/>
                    </a:lnTo>
                    <a:cubicBezTo>
                      <a:pt x="39713" y="51"/>
                      <a:pt x="39710" y="44"/>
                      <a:pt x="39706" y="40"/>
                    </a:cubicBezTo>
                    <a:cubicBezTo>
                      <a:pt x="39703" y="33"/>
                      <a:pt x="39695" y="29"/>
                      <a:pt x="39688" y="29"/>
                    </a:cubicBezTo>
                    <a:close/>
                    <a:moveTo>
                      <a:pt x="18114" y="816"/>
                    </a:moveTo>
                    <a:cubicBezTo>
                      <a:pt x="18106" y="816"/>
                      <a:pt x="18099" y="820"/>
                      <a:pt x="18096" y="827"/>
                    </a:cubicBezTo>
                    <a:cubicBezTo>
                      <a:pt x="18089" y="830"/>
                      <a:pt x="18084" y="837"/>
                      <a:pt x="18084" y="845"/>
                    </a:cubicBezTo>
                    <a:lnTo>
                      <a:pt x="18084" y="1464"/>
                    </a:lnTo>
                    <a:cubicBezTo>
                      <a:pt x="18084" y="1471"/>
                      <a:pt x="18089" y="1479"/>
                      <a:pt x="18096" y="1483"/>
                    </a:cubicBezTo>
                    <a:cubicBezTo>
                      <a:pt x="18099" y="1490"/>
                      <a:pt x="18106" y="1490"/>
                      <a:pt x="18114" y="1490"/>
                    </a:cubicBezTo>
                    <a:lnTo>
                      <a:pt x="22820" y="1490"/>
                    </a:lnTo>
                    <a:cubicBezTo>
                      <a:pt x="22838" y="1490"/>
                      <a:pt x="22849" y="1479"/>
                      <a:pt x="22849" y="1464"/>
                    </a:cubicBezTo>
                    <a:lnTo>
                      <a:pt x="22849" y="845"/>
                    </a:lnTo>
                    <a:cubicBezTo>
                      <a:pt x="22849" y="830"/>
                      <a:pt x="22838" y="816"/>
                      <a:pt x="22820" y="816"/>
                    </a:cubicBezTo>
                    <a:close/>
                    <a:moveTo>
                      <a:pt x="27752" y="816"/>
                    </a:moveTo>
                    <a:cubicBezTo>
                      <a:pt x="27737" y="816"/>
                      <a:pt x="27722" y="830"/>
                      <a:pt x="27722" y="845"/>
                    </a:cubicBezTo>
                    <a:lnTo>
                      <a:pt x="27722" y="1461"/>
                    </a:lnTo>
                    <a:cubicBezTo>
                      <a:pt x="27722" y="1468"/>
                      <a:pt x="27727" y="1476"/>
                      <a:pt x="27730" y="1483"/>
                    </a:cubicBezTo>
                    <a:cubicBezTo>
                      <a:pt x="27737" y="1486"/>
                      <a:pt x="27744" y="1490"/>
                      <a:pt x="27752" y="1490"/>
                    </a:cubicBezTo>
                    <a:lnTo>
                      <a:pt x="32458" y="1490"/>
                    </a:lnTo>
                    <a:cubicBezTo>
                      <a:pt x="32472" y="1490"/>
                      <a:pt x="32486" y="1476"/>
                      <a:pt x="32486" y="1461"/>
                    </a:cubicBezTo>
                    <a:lnTo>
                      <a:pt x="32486" y="845"/>
                    </a:lnTo>
                    <a:cubicBezTo>
                      <a:pt x="32486" y="837"/>
                      <a:pt x="32483" y="830"/>
                      <a:pt x="32479" y="827"/>
                    </a:cubicBezTo>
                    <a:cubicBezTo>
                      <a:pt x="32472" y="820"/>
                      <a:pt x="32465" y="816"/>
                      <a:pt x="32458" y="816"/>
                    </a:cubicBezTo>
                    <a:close/>
                    <a:moveTo>
                      <a:pt x="42095" y="812"/>
                    </a:moveTo>
                    <a:lnTo>
                      <a:pt x="37390" y="816"/>
                    </a:lnTo>
                    <a:cubicBezTo>
                      <a:pt x="37371" y="816"/>
                      <a:pt x="37360" y="827"/>
                      <a:pt x="37360" y="845"/>
                    </a:cubicBezTo>
                    <a:lnTo>
                      <a:pt x="37360" y="1461"/>
                    </a:lnTo>
                    <a:cubicBezTo>
                      <a:pt x="37360" y="1468"/>
                      <a:pt x="37364" y="1476"/>
                      <a:pt x="37368" y="1479"/>
                    </a:cubicBezTo>
                    <a:cubicBezTo>
                      <a:pt x="37375" y="1486"/>
                      <a:pt x="37382" y="1490"/>
                      <a:pt x="37390" y="1490"/>
                    </a:cubicBezTo>
                    <a:lnTo>
                      <a:pt x="42095" y="1490"/>
                    </a:lnTo>
                    <a:cubicBezTo>
                      <a:pt x="42110" y="1490"/>
                      <a:pt x="42124" y="1476"/>
                      <a:pt x="42124" y="1461"/>
                    </a:cubicBezTo>
                    <a:lnTo>
                      <a:pt x="42124" y="842"/>
                    </a:lnTo>
                    <a:cubicBezTo>
                      <a:pt x="42124" y="834"/>
                      <a:pt x="42121" y="827"/>
                      <a:pt x="42114" y="823"/>
                    </a:cubicBezTo>
                    <a:cubicBezTo>
                      <a:pt x="42110" y="816"/>
                      <a:pt x="42102" y="812"/>
                      <a:pt x="42095" y="812"/>
                    </a:cubicBezTo>
                    <a:close/>
                    <a:moveTo>
                      <a:pt x="51733" y="809"/>
                    </a:moveTo>
                    <a:lnTo>
                      <a:pt x="47024" y="812"/>
                    </a:lnTo>
                    <a:cubicBezTo>
                      <a:pt x="47009" y="812"/>
                      <a:pt x="46998" y="823"/>
                      <a:pt x="46998" y="837"/>
                    </a:cubicBezTo>
                    <a:lnTo>
                      <a:pt x="46998" y="1461"/>
                    </a:lnTo>
                    <a:cubicBezTo>
                      <a:pt x="46998" y="1476"/>
                      <a:pt x="47009" y="1490"/>
                      <a:pt x="47024" y="1490"/>
                    </a:cubicBezTo>
                    <a:lnTo>
                      <a:pt x="51733" y="1490"/>
                    </a:lnTo>
                    <a:cubicBezTo>
                      <a:pt x="51748" y="1490"/>
                      <a:pt x="51762" y="1476"/>
                      <a:pt x="51762" y="1461"/>
                    </a:cubicBezTo>
                    <a:lnTo>
                      <a:pt x="51762" y="837"/>
                    </a:lnTo>
                    <a:cubicBezTo>
                      <a:pt x="51762" y="830"/>
                      <a:pt x="51758" y="823"/>
                      <a:pt x="51751" y="820"/>
                    </a:cubicBezTo>
                    <a:cubicBezTo>
                      <a:pt x="51748" y="812"/>
                      <a:pt x="51740" y="809"/>
                      <a:pt x="51733" y="809"/>
                    </a:cubicBezTo>
                    <a:close/>
                    <a:moveTo>
                      <a:pt x="56661" y="805"/>
                    </a:moveTo>
                    <a:cubicBezTo>
                      <a:pt x="56647" y="805"/>
                      <a:pt x="56635" y="820"/>
                      <a:pt x="56635" y="834"/>
                    </a:cubicBezTo>
                    <a:lnTo>
                      <a:pt x="56635" y="1461"/>
                    </a:lnTo>
                    <a:cubicBezTo>
                      <a:pt x="56635" y="1476"/>
                      <a:pt x="56647" y="1490"/>
                      <a:pt x="56661" y="1490"/>
                    </a:cubicBezTo>
                    <a:lnTo>
                      <a:pt x="61371" y="1490"/>
                    </a:lnTo>
                    <a:cubicBezTo>
                      <a:pt x="61378" y="1490"/>
                      <a:pt x="61385" y="1486"/>
                      <a:pt x="61389" y="1483"/>
                    </a:cubicBezTo>
                    <a:cubicBezTo>
                      <a:pt x="61396" y="1476"/>
                      <a:pt x="61396" y="1468"/>
                      <a:pt x="61396" y="1461"/>
                    </a:cubicBezTo>
                    <a:lnTo>
                      <a:pt x="61396" y="830"/>
                    </a:lnTo>
                    <a:cubicBezTo>
                      <a:pt x="61396" y="823"/>
                      <a:pt x="61392" y="816"/>
                      <a:pt x="61385" y="812"/>
                    </a:cubicBezTo>
                    <a:cubicBezTo>
                      <a:pt x="61382" y="805"/>
                      <a:pt x="61371" y="805"/>
                      <a:pt x="61364" y="805"/>
                    </a:cubicBezTo>
                    <a:close/>
                    <a:moveTo>
                      <a:pt x="71008" y="798"/>
                    </a:moveTo>
                    <a:lnTo>
                      <a:pt x="66299" y="802"/>
                    </a:lnTo>
                    <a:cubicBezTo>
                      <a:pt x="66284" y="802"/>
                      <a:pt x="66269" y="812"/>
                      <a:pt x="66269" y="827"/>
                    </a:cubicBezTo>
                    <a:lnTo>
                      <a:pt x="66269" y="1461"/>
                    </a:lnTo>
                    <a:cubicBezTo>
                      <a:pt x="66269" y="1479"/>
                      <a:pt x="66284" y="1490"/>
                      <a:pt x="66299" y="1490"/>
                    </a:cubicBezTo>
                    <a:lnTo>
                      <a:pt x="71008" y="1490"/>
                    </a:lnTo>
                    <a:cubicBezTo>
                      <a:pt x="71015" y="1490"/>
                      <a:pt x="71023" y="1490"/>
                      <a:pt x="71027" y="1483"/>
                    </a:cubicBezTo>
                    <a:cubicBezTo>
                      <a:pt x="71030" y="1479"/>
                      <a:pt x="71034" y="1471"/>
                      <a:pt x="71034" y="1464"/>
                    </a:cubicBezTo>
                    <a:lnTo>
                      <a:pt x="71034" y="827"/>
                    </a:lnTo>
                    <a:cubicBezTo>
                      <a:pt x="71034" y="820"/>
                      <a:pt x="71030" y="812"/>
                      <a:pt x="71027" y="805"/>
                    </a:cubicBezTo>
                    <a:cubicBezTo>
                      <a:pt x="71023" y="802"/>
                      <a:pt x="71015" y="798"/>
                      <a:pt x="71008" y="798"/>
                    </a:cubicBezTo>
                    <a:close/>
                    <a:moveTo>
                      <a:pt x="8477" y="812"/>
                    </a:moveTo>
                    <a:cubicBezTo>
                      <a:pt x="8469" y="812"/>
                      <a:pt x="8462" y="812"/>
                      <a:pt x="8458" y="820"/>
                    </a:cubicBezTo>
                    <a:cubicBezTo>
                      <a:pt x="8451" y="823"/>
                      <a:pt x="8451" y="830"/>
                      <a:pt x="8451" y="837"/>
                    </a:cubicBezTo>
                    <a:lnTo>
                      <a:pt x="8451" y="1468"/>
                    </a:lnTo>
                    <a:cubicBezTo>
                      <a:pt x="8451" y="1476"/>
                      <a:pt x="8451" y="1483"/>
                      <a:pt x="8458" y="1486"/>
                    </a:cubicBezTo>
                    <a:cubicBezTo>
                      <a:pt x="8462" y="1493"/>
                      <a:pt x="8469" y="1493"/>
                      <a:pt x="8477" y="1493"/>
                    </a:cubicBezTo>
                    <a:lnTo>
                      <a:pt x="13186" y="1493"/>
                    </a:lnTo>
                    <a:cubicBezTo>
                      <a:pt x="13201" y="1493"/>
                      <a:pt x="13211" y="1479"/>
                      <a:pt x="13211" y="1464"/>
                    </a:cubicBezTo>
                    <a:lnTo>
                      <a:pt x="13211" y="845"/>
                    </a:lnTo>
                    <a:cubicBezTo>
                      <a:pt x="13211" y="827"/>
                      <a:pt x="13201" y="816"/>
                      <a:pt x="13186" y="816"/>
                    </a:cubicBezTo>
                    <a:cubicBezTo>
                      <a:pt x="11616" y="816"/>
                      <a:pt x="10047" y="812"/>
                      <a:pt x="8477" y="812"/>
                    </a:cubicBezTo>
                    <a:close/>
                    <a:moveTo>
                      <a:pt x="80642" y="790"/>
                    </a:moveTo>
                    <a:lnTo>
                      <a:pt x="75937" y="794"/>
                    </a:lnTo>
                    <a:cubicBezTo>
                      <a:pt x="75922" y="794"/>
                      <a:pt x="75907" y="805"/>
                      <a:pt x="75907" y="823"/>
                    </a:cubicBezTo>
                    <a:lnTo>
                      <a:pt x="75907" y="1464"/>
                    </a:lnTo>
                    <a:cubicBezTo>
                      <a:pt x="75907" y="1479"/>
                      <a:pt x="75922" y="1493"/>
                      <a:pt x="75937" y="1493"/>
                    </a:cubicBezTo>
                    <a:lnTo>
                      <a:pt x="80642" y="1493"/>
                    </a:lnTo>
                    <a:cubicBezTo>
                      <a:pt x="80649" y="1493"/>
                      <a:pt x="80657" y="1490"/>
                      <a:pt x="80664" y="1486"/>
                    </a:cubicBezTo>
                    <a:cubicBezTo>
                      <a:pt x="80668" y="1483"/>
                      <a:pt x="80671" y="1476"/>
                      <a:pt x="80671" y="1468"/>
                    </a:cubicBezTo>
                    <a:lnTo>
                      <a:pt x="80671" y="820"/>
                    </a:lnTo>
                    <a:cubicBezTo>
                      <a:pt x="80671" y="812"/>
                      <a:pt x="80668" y="805"/>
                      <a:pt x="80664" y="798"/>
                    </a:cubicBezTo>
                    <a:cubicBezTo>
                      <a:pt x="80657" y="794"/>
                      <a:pt x="80649" y="790"/>
                      <a:pt x="80642" y="790"/>
                    </a:cubicBezTo>
                    <a:close/>
                    <a:moveTo>
                      <a:pt x="1250" y="787"/>
                    </a:moveTo>
                    <a:cubicBezTo>
                      <a:pt x="1243" y="787"/>
                      <a:pt x="1235" y="790"/>
                      <a:pt x="1231" y="794"/>
                    </a:cubicBezTo>
                    <a:cubicBezTo>
                      <a:pt x="1224" y="802"/>
                      <a:pt x="1221" y="809"/>
                      <a:pt x="1221" y="816"/>
                    </a:cubicBezTo>
                    <a:lnTo>
                      <a:pt x="1221" y="1471"/>
                    </a:lnTo>
                    <a:cubicBezTo>
                      <a:pt x="1221" y="1479"/>
                      <a:pt x="1224" y="1486"/>
                      <a:pt x="1228" y="1493"/>
                    </a:cubicBezTo>
                    <a:cubicBezTo>
                      <a:pt x="1235" y="1497"/>
                      <a:pt x="1243" y="1501"/>
                      <a:pt x="1250" y="1501"/>
                    </a:cubicBezTo>
                    <a:cubicBezTo>
                      <a:pt x="2015" y="1497"/>
                      <a:pt x="2780" y="1497"/>
                      <a:pt x="3548" y="1497"/>
                    </a:cubicBezTo>
                    <a:cubicBezTo>
                      <a:pt x="3563" y="1497"/>
                      <a:pt x="3573" y="1486"/>
                      <a:pt x="3573" y="1468"/>
                    </a:cubicBezTo>
                    <a:lnTo>
                      <a:pt x="3573" y="864"/>
                    </a:lnTo>
                    <a:cubicBezTo>
                      <a:pt x="3573" y="856"/>
                      <a:pt x="3573" y="849"/>
                      <a:pt x="3566" y="842"/>
                    </a:cubicBezTo>
                    <a:cubicBezTo>
                      <a:pt x="3563" y="837"/>
                      <a:pt x="3556" y="834"/>
                      <a:pt x="3548" y="834"/>
                    </a:cubicBezTo>
                    <a:cubicBezTo>
                      <a:pt x="3366" y="837"/>
                      <a:pt x="3188" y="837"/>
                      <a:pt x="3009" y="837"/>
                    </a:cubicBezTo>
                    <a:cubicBezTo>
                      <a:pt x="2332" y="837"/>
                      <a:pt x="1771" y="823"/>
                      <a:pt x="1250" y="787"/>
                    </a:cubicBezTo>
                    <a:close/>
                    <a:moveTo>
                      <a:pt x="87873" y="783"/>
                    </a:moveTo>
                    <a:lnTo>
                      <a:pt x="85574" y="787"/>
                    </a:lnTo>
                    <a:cubicBezTo>
                      <a:pt x="85560" y="787"/>
                      <a:pt x="85545" y="798"/>
                      <a:pt x="85545" y="816"/>
                    </a:cubicBezTo>
                    <a:lnTo>
                      <a:pt x="85545" y="1468"/>
                    </a:lnTo>
                    <a:cubicBezTo>
                      <a:pt x="85545" y="1486"/>
                      <a:pt x="85560" y="1497"/>
                      <a:pt x="85574" y="1497"/>
                    </a:cubicBezTo>
                    <a:lnTo>
                      <a:pt x="85749" y="1497"/>
                    </a:lnTo>
                    <a:cubicBezTo>
                      <a:pt x="86456" y="1497"/>
                      <a:pt x="87165" y="1497"/>
                      <a:pt x="87873" y="1501"/>
                    </a:cubicBezTo>
                    <a:cubicBezTo>
                      <a:pt x="87880" y="1501"/>
                      <a:pt x="87887" y="1497"/>
                      <a:pt x="87891" y="1493"/>
                    </a:cubicBezTo>
                    <a:cubicBezTo>
                      <a:pt x="87898" y="1486"/>
                      <a:pt x="87898" y="1479"/>
                      <a:pt x="87898" y="1471"/>
                    </a:cubicBezTo>
                    <a:lnTo>
                      <a:pt x="87898" y="812"/>
                    </a:lnTo>
                    <a:cubicBezTo>
                      <a:pt x="87898" y="805"/>
                      <a:pt x="87898" y="798"/>
                      <a:pt x="87891" y="794"/>
                    </a:cubicBezTo>
                    <a:cubicBezTo>
                      <a:pt x="87887" y="787"/>
                      <a:pt x="87880" y="783"/>
                      <a:pt x="87873" y="783"/>
                    </a:cubicBezTo>
                    <a:close/>
                    <a:moveTo>
                      <a:pt x="1184" y="2101"/>
                    </a:moveTo>
                    <a:cubicBezTo>
                      <a:pt x="828" y="2101"/>
                      <a:pt x="518" y="2236"/>
                      <a:pt x="310" y="2484"/>
                    </a:cubicBezTo>
                    <a:cubicBezTo>
                      <a:pt x="44" y="2804"/>
                      <a:pt x="4" y="3176"/>
                      <a:pt x="1" y="3530"/>
                    </a:cubicBezTo>
                    <a:cubicBezTo>
                      <a:pt x="1" y="3540"/>
                      <a:pt x="8" y="3552"/>
                      <a:pt x="19" y="3555"/>
                    </a:cubicBezTo>
                    <a:lnTo>
                      <a:pt x="29" y="3555"/>
                    </a:lnTo>
                    <a:cubicBezTo>
                      <a:pt x="37" y="3555"/>
                      <a:pt x="48" y="3552"/>
                      <a:pt x="51" y="3544"/>
                    </a:cubicBezTo>
                    <a:cubicBezTo>
                      <a:pt x="288" y="3158"/>
                      <a:pt x="685" y="2925"/>
                      <a:pt x="1108" y="2921"/>
                    </a:cubicBezTo>
                    <a:lnTo>
                      <a:pt x="1126" y="2921"/>
                    </a:lnTo>
                    <a:cubicBezTo>
                      <a:pt x="1611" y="2921"/>
                      <a:pt x="2040" y="3154"/>
                      <a:pt x="2339" y="3584"/>
                    </a:cubicBezTo>
                    <a:cubicBezTo>
                      <a:pt x="2343" y="3591"/>
                      <a:pt x="2354" y="3595"/>
                      <a:pt x="2361" y="3595"/>
                    </a:cubicBezTo>
                    <a:lnTo>
                      <a:pt x="2368" y="3595"/>
                    </a:lnTo>
                    <a:cubicBezTo>
                      <a:pt x="2379" y="3591"/>
                      <a:pt x="2390" y="3581"/>
                      <a:pt x="2390" y="3569"/>
                    </a:cubicBezTo>
                    <a:lnTo>
                      <a:pt x="2390" y="3442"/>
                    </a:lnTo>
                    <a:cubicBezTo>
                      <a:pt x="2386" y="2940"/>
                      <a:pt x="2175" y="2338"/>
                      <a:pt x="1596" y="2164"/>
                    </a:cubicBezTo>
                    <a:cubicBezTo>
                      <a:pt x="1465" y="2120"/>
                      <a:pt x="1322" y="2101"/>
                      <a:pt x="1184" y="2101"/>
                    </a:cubicBezTo>
                    <a:close/>
                    <a:moveTo>
                      <a:pt x="6004" y="2101"/>
                    </a:moveTo>
                    <a:cubicBezTo>
                      <a:pt x="5646" y="2101"/>
                      <a:pt x="5337" y="2236"/>
                      <a:pt x="5129" y="2484"/>
                    </a:cubicBezTo>
                    <a:cubicBezTo>
                      <a:pt x="4863" y="2804"/>
                      <a:pt x="4823" y="3176"/>
                      <a:pt x="4819" y="3530"/>
                    </a:cubicBezTo>
                    <a:cubicBezTo>
                      <a:pt x="4819" y="3540"/>
                      <a:pt x="4827" y="3552"/>
                      <a:pt x="4837" y="3555"/>
                    </a:cubicBezTo>
                    <a:lnTo>
                      <a:pt x="4849" y="3555"/>
                    </a:lnTo>
                    <a:cubicBezTo>
                      <a:pt x="4856" y="3555"/>
                      <a:pt x="4867" y="3552"/>
                      <a:pt x="4871" y="3544"/>
                    </a:cubicBezTo>
                    <a:cubicBezTo>
                      <a:pt x="5107" y="3158"/>
                      <a:pt x="5501" y="2925"/>
                      <a:pt x="5927" y="2921"/>
                    </a:cubicBezTo>
                    <a:lnTo>
                      <a:pt x="5945" y="2921"/>
                    </a:lnTo>
                    <a:cubicBezTo>
                      <a:pt x="6429" y="2921"/>
                      <a:pt x="6859" y="3154"/>
                      <a:pt x="7157" y="3584"/>
                    </a:cubicBezTo>
                    <a:cubicBezTo>
                      <a:pt x="7162" y="3591"/>
                      <a:pt x="7169" y="3595"/>
                      <a:pt x="7179" y="3595"/>
                    </a:cubicBezTo>
                    <a:lnTo>
                      <a:pt x="7187" y="3595"/>
                    </a:lnTo>
                    <a:cubicBezTo>
                      <a:pt x="7198" y="3591"/>
                      <a:pt x="7209" y="3581"/>
                      <a:pt x="7209" y="3566"/>
                    </a:cubicBezTo>
                    <a:lnTo>
                      <a:pt x="7209" y="3442"/>
                    </a:lnTo>
                    <a:cubicBezTo>
                      <a:pt x="7205" y="2940"/>
                      <a:pt x="6994" y="2338"/>
                      <a:pt x="6414" y="2164"/>
                    </a:cubicBezTo>
                    <a:cubicBezTo>
                      <a:pt x="6280" y="2120"/>
                      <a:pt x="6142" y="2101"/>
                      <a:pt x="6004" y="2101"/>
                    </a:cubicBezTo>
                    <a:close/>
                    <a:moveTo>
                      <a:pt x="10822" y="2101"/>
                    </a:moveTo>
                    <a:cubicBezTo>
                      <a:pt x="10465" y="2101"/>
                      <a:pt x="10156" y="2236"/>
                      <a:pt x="9948" y="2484"/>
                    </a:cubicBezTo>
                    <a:cubicBezTo>
                      <a:pt x="9682" y="2804"/>
                      <a:pt x="9642" y="3176"/>
                      <a:pt x="9638" y="3530"/>
                    </a:cubicBezTo>
                    <a:cubicBezTo>
                      <a:pt x="9638" y="3540"/>
                      <a:pt x="9645" y="3552"/>
                      <a:pt x="9657" y="3555"/>
                    </a:cubicBezTo>
                    <a:lnTo>
                      <a:pt x="9664" y="3555"/>
                    </a:lnTo>
                    <a:cubicBezTo>
                      <a:pt x="9675" y="3555"/>
                      <a:pt x="9682" y="3552"/>
                      <a:pt x="9689" y="3544"/>
                    </a:cubicBezTo>
                    <a:cubicBezTo>
                      <a:pt x="9926" y="3158"/>
                      <a:pt x="10319" y="2925"/>
                      <a:pt x="10746" y="2921"/>
                    </a:cubicBezTo>
                    <a:lnTo>
                      <a:pt x="10763" y="2921"/>
                    </a:lnTo>
                    <a:cubicBezTo>
                      <a:pt x="11249" y="2921"/>
                      <a:pt x="11678" y="3154"/>
                      <a:pt x="11977" y="3584"/>
                    </a:cubicBezTo>
                    <a:cubicBezTo>
                      <a:pt x="11980" y="3591"/>
                      <a:pt x="11987" y="3595"/>
                      <a:pt x="11999" y="3595"/>
                    </a:cubicBezTo>
                    <a:lnTo>
                      <a:pt x="12006" y="3595"/>
                    </a:lnTo>
                    <a:cubicBezTo>
                      <a:pt x="12017" y="3591"/>
                      <a:pt x="12024" y="3581"/>
                      <a:pt x="12024" y="3569"/>
                    </a:cubicBezTo>
                    <a:lnTo>
                      <a:pt x="12027" y="3442"/>
                    </a:lnTo>
                    <a:cubicBezTo>
                      <a:pt x="12020" y="2940"/>
                      <a:pt x="11809" y="2338"/>
                      <a:pt x="11234" y="2164"/>
                    </a:cubicBezTo>
                    <a:cubicBezTo>
                      <a:pt x="11099" y="2120"/>
                      <a:pt x="10960" y="2101"/>
                      <a:pt x="10822" y="2101"/>
                    </a:cubicBezTo>
                    <a:close/>
                    <a:moveTo>
                      <a:pt x="15641" y="2101"/>
                    </a:moveTo>
                    <a:cubicBezTo>
                      <a:pt x="15284" y="2101"/>
                      <a:pt x="14974" y="2236"/>
                      <a:pt x="14767" y="2484"/>
                    </a:cubicBezTo>
                    <a:cubicBezTo>
                      <a:pt x="14500" y="2804"/>
                      <a:pt x="14461" y="3176"/>
                      <a:pt x="14457" y="3530"/>
                    </a:cubicBezTo>
                    <a:cubicBezTo>
                      <a:pt x="14457" y="3540"/>
                      <a:pt x="14465" y="3552"/>
                      <a:pt x="14475" y="3555"/>
                    </a:cubicBezTo>
                    <a:lnTo>
                      <a:pt x="14483" y="3555"/>
                    </a:lnTo>
                    <a:cubicBezTo>
                      <a:pt x="14493" y="3555"/>
                      <a:pt x="14500" y="3552"/>
                      <a:pt x="14508" y="3544"/>
                    </a:cubicBezTo>
                    <a:cubicBezTo>
                      <a:pt x="14745" y="3158"/>
                      <a:pt x="15139" y="2925"/>
                      <a:pt x="15564" y="2921"/>
                    </a:cubicBezTo>
                    <a:lnTo>
                      <a:pt x="15583" y="2921"/>
                    </a:lnTo>
                    <a:cubicBezTo>
                      <a:pt x="16067" y="2921"/>
                      <a:pt x="16497" y="3154"/>
                      <a:pt x="16795" y="3584"/>
                    </a:cubicBezTo>
                    <a:cubicBezTo>
                      <a:pt x="16799" y="3591"/>
                      <a:pt x="16806" y="3595"/>
                      <a:pt x="16817" y="3595"/>
                    </a:cubicBezTo>
                    <a:lnTo>
                      <a:pt x="16825" y="3595"/>
                    </a:lnTo>
                    <a:cubicBezTo>
                      <a:pt x="16835" y="3591"/>
                      <a:pt x="16843" y="3581"/>
                      <a:pt x="16843" y="3569"/>
                    </a:cubicBezTo>
                    <a:lnTo>
                      <a:pt x="16847" y="3442"/>
                    </a:lnTo>
                    <a:cubicBezTo>
                      <a:pt x="16839" y="2940"/>
                      <a:pt x="16628" y="2338"/>
                      <a:pt x="16052" y="2164"/>
                    </a:cubicBezTo>
                    <a:cubicBezTo>
                      <a:pt x="15917" y="2120"/>
                      <a:pt x="15779" y="2101"/>
                      <a:pt x="15641" y="2101"/>
                    </a:cubicBezTo>
                    <a:close/>
                    <a:moveTo>
                      <a:pt x="20460" y="2101"/>
                    </a:moveTo>
                    <a:cubicBezTo>
                      <a:pt x="20103" y="2101"/>
                      <a:pt x="19789" y="2236"/>
                      <a:pt x="19585" y="2484"/>
                    </a:cubicBezTo>
                    <a:cubicBezTo>
                      <a:pt x="19320" y="2804"/>
                      <a:pt x="19279" y="3176"/>
                      <a:pt x="19276" y="3530"/>
                    </a:cubicBezTo>
                    <a:cubicBezTo>
                      <a:pt x="19276" y="3540"/>
                      <a:pt x="19283" y="3552"/>
                      <a:pt x="19294" y="3555"/>
                    </a:cubicBezTo>
                    <a:lnTo>
                      <a:pt x="19301" y="3555"/>
                    </a:lnTo>
                    <a:cubicBezTo>
                      <a:pt x="19313" y="3555"/>
                      <a:pt x="19320" y="3552"/>
                      <a:pt x="19327" y="3544"/>
                    </a:cubicBezTo>
                    <a:cubicBezTo>
                      <a:pt x="19564" y="3158"/>
                      <a:pt x="19957" y="2925"/>
                      <a:pt x="20384" y="2921"/>
                    </a:cubicBezTo>
                    <a:lnTo>
                      <a:pt x="20401" y="2921"/>
                    </a:lnTo>
                    <a:cubicBezTo>
                      <a:pt x="20882" y="2921"/>
                      <a:pt x="21315" y="3154"/>
                      <a:pt x="21611" y="3584"/>
                    </a:cubicBezTo>
                    <a:cubicBezTo>
                      <a:pt x="21618" y="3591"/>
                      <a:pt x="21625" y="3595"/>
                      <a:pt x="21636" y="3595"/>
                    </a:cubicBezTo>
                    <a:lnTo>
                      <a:pt x="21643" y="3595"/>
                    </a:lnTo>
                    <a:cubicBezTo>
                      <a:pt x="21655" y="3591"/>
                      <a:pt x="21662" y="3581"/>
                      <a:pt x="21662" y="3569"/>
                    </a:cubicBezTo>
                    <a:lnTo>
                      <a:pt x="21665" y="3442"/>
                    </a:lnTo>
                    <a:cubicBezTo>
                      <a:pt x="21658" y="2940"/>
                      <a:pt x="21447" y="2338"/>
                      <a:pt x="20871" y="2164"/>
                    </a:cubicBezTo>
                    <a:cubicBezTo>
                      <a:pt x="20737" y="2120"/>
                      <a:pt x="20598" y="2101"/>
                      <a:pt x="20460" y="2101"/>
                    </a:cubicBezTo>
                    <a:close/>
                    <a:moveTo>
                      <a:pt x="25279" y="2101"/>
                    </a:moveTo>
                    <a:cubicBezTo>
                      <a:pt x="24921" y="2101"/>
                      <a:pt x="24608" y="2236"/>
                      <a:pt x="24405" y="2484"/>
                    </a:cubicBezTo>
                    <a:cubicBezTo>
                      <a:pt x="24138" y="2804"/>
                      <a:pt x="24099" y="3176"/>
                      <a:pt x="24094" y="3530"/>
                    </a:cubicBezTo>
                    <a:cubicBezTo>
                      <a:pt x="24094" y="3540"/>
                      <a:pt x="24102" y="3552"/>
                      <a:pt x="24113" y="3555"/>
                    </a:cubicBezTo>
                    <a:lnTo>
                      <a:pt x="24121" y="3555"/>
                    </a:lnTo>
                    <a:cubicBezTo>
                      <a:pt x="24131" y="3555"/>
                      <a:pt x="24138" y="3552"/>
                      <a:pt x="24146" y="3544"/>
                    </a:cubicBezTo>
                    <a:cubicBezTo>
                      <a:pt x="24383" y="3158"/>
                      <a:pt x="24776" y="2925"/>
                      <a:pt x="25202" y="2921"/>
                    </a:cubicBezTo>
                    <a:lnTo>
                      <a:pt x="25220" y="2921"/>
                    </a:lnTo>
                    <a:cubicBezTo>
                      <a:pt x="25701" y="2921"/>
                      <a:pt x="26131" y="3154"/>
                      <a:pt x="26429" y="3584"/>
                    </a:cubicBezTo>
                    <a:cubicBezTo>
                      <a:pt x="26437" y="3591"/>
                      <a:pt x="26444" y="3595"/>
                      <a:pt x="26455" y="3595"/>
                    </a:cubicBezTo>
                    <a:lnTo>
                      <a:pt x="26462" y="3595"/>
                    </a:lnTo>
                    <a:cubicBezTo>
                      <a:pt x="26473" y="3591"/>
                      <a:pt x="26481" y="3581"/>
                      <a:pt x="26481" y="3569"/>
                    </a:cubicBezTo>
                    <a:lnTo>
                      <a:pt x="26484" y="3442"/>
                    </a:lnTo>
                    <a:cubicBezTo>
                      <a:pt x="26476" y="2940"/>
                      <a:pt x="26266" y="2338"/>
                      <a:pt x="25690" y="2164"/>
                    </a:cubicBezTo>
                    <a:cubicBezTo>
                      <a:pt x="25555" y="2120"/>
                      <a:pt x="25417" y="2101"/>
                      <a:pt x="25279" y="2101"/>
                    </a:cubicBezTo>
                    <a:close/>
                    <a:moveTo>
                      <a:pt x="30097" y="2101"/>
                    </a:moveTo>
                    <a:cubicBezTo>
                      <a:pt x="29741" y="2101"/>
                      <a:pt x="29427" y="2236"/>
                      <a:pt x="29223" y="2484"/>
                    </a:cubicBezTo>
                    <a:cubicBezTo>
                      <a:pt x="28957" y="2804"/>
                      <a:pt x="28917" y="3176"/>
                      <a:pt x="28914" y="3530"/>
                    </a:cubicBezTo>
                    <a:cubicBezTo>
                      <a:pt x="28910" y="3540"/>
                      <a:pt x="28921" y="3552"/>
                      <a:pt x="28932" y="3555"/>
                    </a:cubicBezTo>
                    <a:lnTo>
                      <a:pt x="28939" y="3555"/>
                    </a:lnTo>
                    <a:cubicBezTo>
                      <a:pt x="28950" y="3555"/>
                      <a:pt x="28957" y="3552"/>
                      <a:pt x="28964" y="3544"/>
                    </a:cubicBezTo>
                    <a:cubicBezTo>
                      <a:pt x="29201" y="3158"/>
                      <a:pt x="29595" y="2925"/>
                      <a:pt x="30021" y="2921"/>
                    </a:cubicBezTo>
                    <a:lnTo>
                      <a:pt x="30039" y="2921"/>
                    </a:lnTo>
                    <a:cubicBezTo>
                      <a:pt x="30519" y="2921"/>
                      <a:pt x="30950" y="3154"/>
                      <a:pt x="31249" y="3584"/>
                    </a:cubicBezTo>
                    <a:cubicBezTo>
                      <a:pt x="31256" y="3591"/>
                      <a:pt x="31263" y="3595"/>
                      <a:pt x="31274" y="3595"/>
                    </a:cubicBezTo>
                    <a:lnTo>
                      <a:pt x="31281" y="3595"/>
                    </a:lnTo>
                    <a:cubicBezTo>
                      <a:pt x="31292" y="3591"/>
                      <a:pt x="31299" y="3581"/>
                      <a:pt x="31299" y="3566"/>
                    </a:cubicBezTo>
                    <a:lnTo>
                      <a:pt x="31303" y="3442"/>
                    </a:lnTo>
                    <a:cubicBezTo>
                      <a:pt x="31296" y="2940"/>
                      <a:pt x="31084" y="2338"/>
                      <a:pt x="30509" y="2164"/>
                    </a:cubicBezTo>
                    <a:cubicBezTo>
                      <a:pt x="30374" y="2120"/>
                      <a:pt x="30235" y="2101"/>
                      <a:pt x="30097" y="2101"/>
                    </a:cubicBezTo>
                    <a:close/>
                    <a:moveTo>
                      <a:pt x="34917" y="2101"/>
                    </a:moveTo>
                    <a:cubicBezTo>
                      <a:pt x="34556" y="2101"/>
                      <a:pt x="34246" y="2236"/>
                      <a:pt x="34042" y="2484"/>
                    </a:cubicBezTo>
                    <a:cubicBezTo>
                      <a:pt x="33776" y="2804"/>
                      <a:pt x="33736" y="3176"/>
                      <a:pt x="33729" y="3530"/>
                    </a:cubicBezTo>
                    <a:cubicBezTo>
                      <a:pt x="33729" y="3540"/>
                      <a:pt x="33740" y="3552"/>
                      <a:pt x="33750" y="3555"/>
                    </a:cubicBezTo>
                    <a:lnTo>
                      <a:pt x="33758" y="3555"/>
                    </a:lnTo>
                    <a:cubicBezTo>
                      <a:pt x="33769" y="3555"/>
                      <a:pt x="33776" y="3552"/>
                      <a:pt x="33784" y="3544"/>
                    </a:cubicBezTo>
                    <a:cubicBezTo>
                      <a:pt x="34021" y="3158"/>
                      <a:pt x="34414" y="2925"/>
                      <a:pt x="34840" y="2921"/>
                    </a:cubicBezTo>
                    <a:lnTo>
                      <a:pt x="34858" y="2921"/>
                    </a:lnTo>
                    <a:cubicBezTo>
                      <a:pt x="35339" y="2921"/>
                      <a:pt x="35769" y="3154"/>
                      <a:pt x="36067" y="3584"/>
                    </a:cubicBezTo>
                    <a:cubicBezTo>
                      <a:pt x="36075" y="3591"/>
                      <a:pt x="36082" y="3595"/>
                      <a:pt x="36089" y="3595"/>
                    </a:cubicBezTo>
                    <a:lnTo>
                      <a:pt x="36100" y="3595"/>
                    </a:lnTo>
                    <a:cubicBezTo>
                      <a:pt x="36111" y="3591"/>
                      <a:pt x="36119" y="3581"/>
                      <a:pt x="36119" y="3566"/>
                    </a:cubicBezTo>
                    <a:lnTo>
                      <a:pt x="36122" y="3442"/>
                    </a:lnTo>
                    <a:cubicBezTo>
                      <a:pt x="36114" y="2940"/>
                      <a:pt x="35903" y="2338"/>
                      <a:pt x="35327" y="2164"/>
                    </a:cubicBezTo>
                    <a:cubicBezTo>
                      <a:pt x="35193" y="2120"/>
                      <a:pt x="35055" y="2101"/>
                      <a:pt x="34917" y="2101"/>
                    </a:cubicBezTo>
                    <a:close/>
                    <a:moveTo>
                      <a:pt x="39735" y="2101"/>
                    </a:moveTo>
                    <a:cubicBezTo>
                      <a:pt x="39375" y="2101"/>
                      <a:pt x="39064" y="2236"/>
                      <a:pt x="38861" y="2484"/>
                    </a:cubicBezTo>
                    <a:cubicBezTo>
                      <a:pt x="38595" y="2804"/>
                      <a:pt x="38551" y="3176"/>
                      <a:pt x="38548" y="3530"/>
                    </a:cubicBezTo>
                    <a:cubicBezTo>
                      <a:pt x="38548" y="3540"/>
                      <a:pt x="38558" y="3552"/>
                      <a:pt x="38570" y="3555"/>
                    </a:cubicBezTo>
                    <a:lnTo>
                      <a:pt x="38577" y="3555"/>
                    </a:lnTo>
                    <a:cubicBezTo>
                      <a:pt x="38588" y="3555"/>
                      <a:pt x="38595" y="3552"/>
                      <a:pt x="38599" y="3544"/>
                    </a:cubicBezTo>
                    <a:cubicBezTo>
                      <a:pt x="38835" y="3158"/>
                      <a:pt x="39232" y="2925"/>
                      <a:pt x="39659" y="2921"/>
                    </a:cubicBezTo>
                    <a:lnTo>
                      <a:pt x="39676" y="2921"/>
                    </a:lnTo>
                    <a:cubicBezTo>
                      <a:pt x="40157" y="2921"/>
                      <a:pt x="40587" y="3154"/>
                      <a:pt x="40886" y="3584"/>
                    </a:cubicBezTo>
                    <a:cubicBezTo>
                      <a:pt x="40893" y="3591"/>
                      <a:pt x="40900" y="3595"/>
                      <a:pt x="40908" y="3595"/>
                    </a:cubicBezTo>
                    <a:lnTo>
                      <a:pt x="40919" y="3595"/>
                    </a:lnTo>
                    <a:cubicBezTo>
                      <a:pt x="40930" y="3591"/>
                      <a:pt x="40937" y="3581"/>
                      <a:pt x="40937" y="3569"/>
                    </a:cubicBezTo>
                    <a:lnTo>
                      <a:pt x="40940" y="3442"/>
                    </a:lnTo>
                    <a:cubicBezTo>
                      <a:pt x="40933" y="2940"/>
                      <a:pt x="40722" y="2338"/>
                      <a:pt x="40147" y="2164"/>
                    </a:cubicBezTo>
                    <a:cubicBezTo>
                      <a:pt x="40012" y="2120"/>
                      <a:pt x="39873" y="2101"/>
                      <a:pt x="39735" y="2101"/>
                    </a:cubicBezTo>
                    <a:close/>
                    <a:moveTo>
                      <a:pt x="44550" y="2101"/>
                    </a:moveTo>
                    <a:cubicBezTo>
                      <a:pt x="44193" y="2101"/>
                      <a:pt x="43884" y="2236"/>
                      <a:pt x="43680" y="2484"/>
                    </a:cubicBezTo>
                    <a:cubicBezTo>
                      <a:pt x="43410" y="2804"/>
                      <a:pt x="43370" y="3176"/>
                      <a:pt x="43366" y="3530"/>
                    </a:cubicBezTo>
                    <a:cubicBezTo>
                      <a:pt x="43366" y="3540"/>
                      <a:pt x="43374" y="3552"/>
                      <a:pt x="43388" y="3555"/>
                    </a:cubicBezTo>
                    <a:lnTo>
                      <a:pt x="43396" y="3555"/>
                    </a:lnTo>
                    <a:cubicBezTo>
                      <a:pt x="43403" y="3555"/>
                      <a:pt x="43413" y="3552"/>
                      <a:pt x="43418" y="3544"/>
                    </a:cubicBezTo>
                    <a:cubicBezTo>
                      <a:pt x="43654" y="3158"/>
                      <a:pt x="44052" y="2925"/>
                      <a:pt x="44477" y="2921"/>
                    </a:cubicBezTo>
                    <a:lnTo>
                      <a:pt x="44496" y="2921"/>
                    </a:lnTo>
                    <a:cubicBezTo>
                      <a:pt x="44976" y="2921"/>
                      <a:pt x="45407" y="3154"/>
                      <a:pt x="45705" y="3584"/>
                    </a:cubicBezTo>
                    <a:cubicBezTo>
                      <a:pt x="45713" y="3591"/>
                      <a:pt x="45719" y="3595"/>
                      <a:pt x="45726" y="3595"/>
                    </a:cubicBezTo>
                    <a:lnTo>
                      <a:pt x="45738" y="3595"/>
                    </a:lnTo>
                    <a:cubicBezTo>
                      <a:pt x="45748" y="3591"/>
                      <a:pt x="45756" y="3581"/>
                      <a:pt x="45756" y="3569"/>
                    </a:cubicBezTo>
                    <a:lnTo>
                      <a:pt x="45756" y="3442"/>
                    </a:lnTo>
                    <a:cubicBezTo>
                      <a:pt x="45752" y="2940"/>
                      <a:pt x="45541" y="2338"/>
                      <a:pt x="44965" y="2164"/>
                    </a:cubicBezTo>
                    <a:cubicBezTo>
                      <a:pt x="44830" y="2120"/>
                      <a:pt x="44692" y="2101"/>
                      <a:pt x="44550" y="2101"/>
                    </a:cubicBezTo>
                    <a:close/>
                    <a:moveTo>
                      <a:pt x="49369" y="2101"/>
                    </a:moveTo>
                    <a:cubicBezTo>
                      <a:pt x="49012" y="2101"/>
                      <a:pt x="48702" y="2236"/>
                      <a:pt x="48495" y="2484"/>
                    </a:cubicBezTo>
                    <a:cubicBezTo>
                      <a:pt x="48229" y="2804"/>
                      <a:pt x="48189" y="3176"/>
                      <a:pt x="48186" y="3530"/>
                    </a:cubicBezTo>
                    <a:cubicBezTo>
                      <a:pt x="48186" y="3540"/>
                      <a:pt x="48193" y="3552"/>
                      <a:pt x="48207" y="3555"/>
                    </a:cubicBezTo>
                    <a:lnTo>
                      <a:pt x="48214" y="3555"/>
                    </a:lnTo>
                    <a:cubicBezTo>
                      <a:pt x="48221" y="3555"/>
                      <a:pt x="48233" y="3552"/>
                      <a:pt x="48236" y="3544"/>
                    </a:cubicBezTo>
                    <a:cubicBezTo>
                      <a:pt x="48473" y="3158"/>
                      <a:pt x="48870" y="2925"/>
                      <a:pt x="49292" y="2921"/>
                    </a:cubicBezTo>
                    <a:lnTo>
                      <a:pt x="49314" y="2921"/>
                    </a:lnTo>
                    <a:cubicBezTo>
                      <a:pt x="49795" y="2921"/>
                      <a:pt x="50225" y="3154"/>
                      <a:pt x="50524" y="3584"/>
                    </a:cubicBezTo>
                    <a:cubicBezTo>
                      <a:pt x="50527" y="3591"/>
                      <a:pt x="50538" y="3595"/>
                      <a:pt x="50546" y="3595"/>
                    </a:cubicBezTo>
                    <a:lnTo>
                      <a:pt x="50553" y="3595"/>
                    </a:lnTo>
                    <a:cubicBezTo>
                      <a:pt x="50568" y="3591"/>
                      <a:pt x="50575" y="3581"/>
                      <a:pt x="50575" y="3569"/>
                    </a:cubicBezTo>
                    <a:lnTo>
                      <a:pt x="50575" y="3442"/>
                    </a:lnTo>
                    <a:cubicBezTo>
                      <a:pt x="50571" y="2940"/>
                      <a:pt x="50360" y="2338"/>
                      <a:pt x="49784" y="2164"/>
                    </a:cubicBezTo>
                    <a:cubicBezTo>
                      <a:pt x="49650" y="2120"/>
                      <a:pt x="49511" y="2101"/>
                      <a:pt x="49369" y="2101"/>
                    </a:cubicBezTo>
                    <a:close/>
                    <a:moveTo>
                      <a:pt x="54188" y="2101"/>
                    </a:moveTo>
                    <a:cubicBezTo>
                      <a:pt x="53831" y="2101"/>
                      <a:pt x="53521" y="2236"/>
                      <a:pt x="53313" y="2484"/>
                    </a:cubicBezTo>
                    <a:cubicBezTo>
                      <a:pt x="53048" y="2804"/>
                      <a:pt x="53007" y="3176"/>
                      <a:pt x="53004" y="3530"/>
                    </a:cubicBezTo>
                    <a:cubicBezTo>
                      <a:pt x="53004" y="3540"/>
                      <a:pt x="53012" y="3552"/>
                      <a:pt x="53026" y="3555"/>
                    </a:cubicBezTo>
                    <a:lnTo>
                      <a:pt x="53034" y="3555"/>
                    </a:lnTo>
                    <a:cubicBezTo>
                      <a:pt x="53041" y="3555"/>
                      <a:pt x="53051" y="3552"/>
                      <a:pt x="53055" y="3544"/>
                    </a:cubicBezTo>
                    <a:cubicBezTo>
                      <a:pt x="53292" y="3158"/>
                      <a:pt x="53689" y="2925"/>
                      <a:pt x="54111" y="2921"/>
                    </a:cubicBezTo>
                    <a:lnTo>
                      <a:pt x="54130" y="2921"/>
                    </a:lnTo>
                    <a:cubicBezTo>
                      <a:pt x="54614" y="2921"/>
                      <a:pt x="55044" y="3154"/>
                      <a:pt x="55342" y="3584"/>
                    </a:cubicBezTo>
                    <a:cubicBezTo>
                      <a:pt x="55346" y="3591"/>
                      <a:pt x="55357" y="3595"/>
                      <a:pt x="55364" y="3595"/>
                    </a:cubicBezTo>
                    <a:lnTo>
                      <a:pt x="55372" y="3595"/>
                    </a:lnTo>
                    <a:cubicBezTo>
                      <a:pt x="55386" y="3591"/>
                      <a:pt x="55394" y="3581"/>
                      <a:pt x="55394" y="3569"/>
                    </a:cubicBezTo>
                    <a:lnTo>
                      <a:pt x="55394" y="3442"/>
                    </a:lnTo>
                    <a:cubicBezTo>
                      <a:pt x="55390" y="2940"/>
                      <a:pt x="55179" y="2338"/>
                      <a:pt x="54599" y="2164"/>
                    </a:cubicBezTo>
                    <a:cubicBezTo>
                      <a:pt x="54468" y="2120"/>
                      <a:pt x="54330" y="2101"/>
                      <a:pt x="54188" y="2101"/>
                    </a:cubicBezTo>
                    <a:close/>
                    <a:moveTo>
                      <a:pt x="59007" y="2101"/>
                    </a:moveTo>
                    <a:cubicBezTo>
                      <a:pt x="58650" y="2101"/>
                      <a:pt x="58340" y="2236"/>
                      <a:pt x="58133" y="2484"/>
                    </a:cubicBezTo>
                    <a:cubicBezTo>
                      <a:pt x="57867" y="2804"/>
                      <a:pt x="57827" y="3176"/>
                      <a:pt x="57823" y="3526"/>
                    </a:cubicBezTo>
                    <a:cubicBezTo>
                      <a:pt x="57823" y="3540"/>
                      <a:pt x="57830" y="3552"/>
                      <a:pt x="57842" y="3555"/>
                    </a:cubicBezTo>
                    <a:lnTo>
                      <a:pt x="57852" y="3555"/>
                    </a:lnTo>
                    <a:cubicBezTo>
                      <a:pt x="57859" y="3555"/>
                      <a:pt x="57870" y="3552"/>
                      <a:pt x="57874" y="3544"/>
                    </a:cubicBezTo>
                    <a:cubicBezTo>
                      <a:pt x="58111" y="3158"/>
                      <a:pt x="58508" y="2925"/>
                      <a:pt x="58930" y="2921"/>
                    </a:cubicBezTo>
                    <a:lnTo>
                      <a:pt x="58948" y="2921"/>
                    </a:lnTo>
                    <a:cubicBezTo>
                      <a:pt x="59433" y="2921"/>
                      <a:pt x="59863" y="3154"/>
                      <a:pt x="60162" y="3584"/>
                    </a:cubicBezTo>
                    <a:cubicBezTo>
                      <a:pt x="60165" y="3591"/>
                      <a:pt x="60176" y="3595"/>
                      <a:pt x="60183" y="3595"/>
                    </a:cubicBezTo>
                    <a:lnTo>
                      <a:pt x="60190" y="3595"/>
                    </a:lnTo>
                    <a:cubicBezTo>
                      <a:pt x="60202" y="3591"/>
                      <a:pt x="60212" y="3581"/>
                      <a:pt x="60212" y="3569"/>
                    </a:cubicBezTo>
                    <a:lnTo>
                      <a:pt x="60212" y="3442"/>
                    </a:lnTo>
                    <a:cubicBezTo>
                      <a:pt x="60209" y="2940"/>
                      <a:pt x="59997" y="2338"/>
                      <a:pt x="59419" y="2164"/>
                    </a:cubicBezTo>
                    <a:cubicBezTo>
                      <a:pt x="59287" y="2120"/>
                      <a:pt x="59145" y="2101"/>
                      <a:pt x="59007" y="2101"/>
                    </a:cubicBezTo>
                    <a:close/>
                    <a:moveTo>
                      <a:pt x="63825" y="2101"/>
                    </a:moveTo>
                    <a:cubicBezTo>
                      <a:pt x="63469" y="2101"/>
                      <a:pt x="63159" y="2236"/>
                      <a:pt x="62951" y="2484"/>
                    </a:cubicBezTo>
                    <a:cubicBezTo>
                      <a:pt x="62685" y="2804"/>
                      <a:pt x="62645" y="3176"/>
                      <a:pt x="62642" y="3530"/>
                    </a:cubicBezTo>
                    <a:cubicBezTo>
                      <a:pt x="62642" y="3540"/>
                      <a:pt x="62649" y="3552"/>
                      <a:pt x="62660" y="3555"/>
                    </a:cubicBezTo>
                    <a:lnTo>
                      <a:pt x="62667" y="3555"/>
                    </a:lnTo>
                    <a:cubicBezTo>
                      <a:pt x="62678" y="3555"/>
                      <a:pt x="62689" y="3552"/>
                      <a:pt x="62693" y="3544"/>
                    </a:cubicBezTo>
                    <a:cubicBezTo>
                      <a:pt x="62929" y="3158"/>
                      <a:pt x="63323" y="2925"/>
                      <a:pt x="63749" y="2921"/>
                    </a:cubicBezTo>
                    <a:lnTo>
                      <a:pt x="63768" y="2921"/>
                    </a:lnTo>
                    <a:cubicBezTo>
                      <a:pt x="64252" y="2921"/>
                      <a:pt x="64682" y="3154"/>
                      <a:pt x="64980" y="3584"/>
                    </a:cubicBezTo>
                    <a:cubicBezTo>
                      <a:pt x="64983" y="3591"/>
                      <a:pt x="64991" y="3595"/>
                      <a:pt x="65002" y="3595"/>
                    </a:cubicBezTo>
                    <a:lnTo>
                      <a:pt x="65010" y="3595"/>
                    </a:lnTo>
                    <a:cubicBezTo>
                      <a:pt x="65020" y="3591"/>
                      <a:pt x="65027" y="3581"/>
                      <a:pt x="65032" y="3569"/>
                    </a:cubicBezTo>
                    <a:lnTo>
                      <a:pt x="65032" y="3442"/>
                    </a:lnTo>
                    <a:cubicBezTo>
                      <a:pt x="65024" y="2940"/>
                      <a:pt x="64813" y="2338"/>
                      <a:pt x="64237" y="2164"/>
                    </a:cubicBezTo>
                    <a:cubicBezTo>
                      <a:pt x="64102" y="2120"/>
                      <a:pt x="63964" y="2101"/>
                      <a:pt x="63825" y="2101"/>
                    </a:cubicBezTo>
                    <a:close/>
                    <a:moveTo>
                      <a:pt x="68644" y="2101"/>
                    </a:moveTo>
                    <a:cubicBezTo>
                      <a:pt x="68288" y="2101"/>
                      <a:pt x="67978" y="2236"/>
                      <a:pt x="67770" y="2484"/>
                    </a:cubicBezTo>
                    <a:cubicBezTo>
                      <a:pt x="67505" y="2804"/>
                      <a:pt x="67464" y="3176"/>
                      <a:pt x="67461" y="3530"/>
                    </a:cubicBezTo>
                    <a:cubicBezTo>
                      <a:pt x="67461" y="3540"/>
                      <a:pt x="67468" y="3552"/>
                      <a:pt x="67479" y="3555"/>
                    </a:cubicBezTo>
                    <a:lnTo>
                      <a:pt x="67486" y="3555"/>
                    </a:lnTo>
                    <a:cubicBezTo>
                      <a:pt x="67497" y="3555"/>
                      <a:pt x="67505" y="3552"/>
                      <a:pt x="67512" y="3544"/>
                    </a:cubicBezTo>
                    <a:cubicBezTo>
                      <a:pt x="67748" y="3158"/>
                      <a:pt x="68142" y="2925"/>
                      <a:pt x="68568" y="2921"/>
                    </a:cubicBezTo>
                    <a:lnTo>
                      <a:pt x="68586" y="2921"/>
                    </a:lnTo>
                    <a:cubicBezTo>
                      <a:pt x="69070" y="2921"/>
                      <a:pt x="69500" y="3154"/>
                      <a:pt x="69799" y="3584"/>
                    </a:cubicBezTo>
                    <a:cubicBezTo>
                      <a:pt x="69803" y="3591"/>
                      <a:pt x="69810" y="3595"/>
                      <a:pt x="69821" y="3595"/>
                    </a:cubicBezTo>
                    <a:lnTo>
                      <a:pt x="69828" y="3595"/>
                    </a:lnTo>
                    <a:cubicBezTo>
                      <a:pt x="69839" y="3591"/>
                      <a:pt x="69846" y="3581"/>
                      <a:pt x="69846" y="3569"/>
                    </a:cubicBezTo>
                    <a:lnTo>
                      <a:pt x="69850" y="3442"/>
                    </a:lnTo>
                    <a:cubicBezTo>
                      <a:pt x="69843" y="2940"/>
                      <a:pt x="69631" y="2338"/>
                      <a:pt x="69056" y="2164"/>
                    </a:cubicBezTo>
                    <a:cubicBezTo>
                      <a:pt x="68922" y="2120"/>
                      <a:pt x="68783" y="2101"/>
                      <a:pt x="68644" y="2101"/>
                    </a:cubicBezTo>
                    <a:close/>
                    <a:moveTo>
                      <a:pt x="73463" y="2101"/>
                    </a:moveTo>
                    <a:cubicBezTo>
                      <a:pt x="73106" y="2101"/>
                      <a:pt x="72793" y="2236"/>
                      <a:pt x="72589" y="2484"/>
                    </a:cubicBezTo>
                    <a:cubicBezTo>
                      <a:pt x="72323" y="2804"/>
                      <a:pt x="72283" y="3176"/>
                      <a:pt x="72279" y="3530"/>
                    </a:cubicBezTo>
                    <a:cubicBezTo>
                      <a:pt x="72279" y="3540"/>
                      <a:pt x="72287" y="3552"/>
                      <a:pt x="72298" y="3555"/>
                    </a:cubicBezTo>
                    <a:lnTo>
                      <a:pt x="72305" y="3555"/>
                    </a:lnTo>
                    <a:cubicBezTo>
                      <a:pt x="72316" y="3555"/>
                      <a:pt x="72323" y="3552"/>
                      <a:pt x="72331" y="3544"/>
                    </a:cubicBezTo>
                    <a:cubicBezTo>
                      <a:pt x="72567" y="3158"/>
                      <a:pt x="72960" y="2925"/>
                      <a:pt x="73387" y="2921"/>
                    </a:cubicBezTo>
                    <a:lnTo>
                      <a:pt x="73405" y="2921"/>
                    </a:lnTo>
                    <a:cubicBezTo>
                      <a:pt x="73889" y="2921"/>
                      <a:pt x="74320" y="3154"/>
                      <a:pt x="74618" y="3584"/>
                    </a:cubicBezTo>
                    <a:cubicBezTo>
                      <a:pt x="74621" y="3591"/>
                      <a:pt x="74629" y="3595"/>
                      <a:pt x="74640" y="3595"/>
                    </a:cubicBezTo>
                    <a:lnTo>
                      <a:pt x="74647" y="3595"/>
                    </a:lnTo>
                    <a:cubicBezTo>
                      <a:pt x="74658" y="3591"/>
                      <a:pt x="74665" y="3581"/>
                      <a:pt x="74665" y="3569"/>
                    </a:cubicBezTo>
                    <a:lnTo>
                      <a:pt x="74669" y="3442"/>
                    </a:lnTo>
                    <a:cubicBezTo>
                      <a:pt x="74661" y="2940"/>
                      <a:pt x="74451" y="2338"/>
                      <a:pt x="73875" y="2164"/>
                    </a:cubicBezTo>
                    <a:cubicBezTo>
                      <a:pt x="73740" y="2120"/>
                      <a:pt x="73602" y="2101"/>
                      <a:pt x="73463" y="2101"/>
                    </a:cubicBezTo>
                    <a:close/>
                    <a:moveTo>
                      <a:pt x="78282" y="2101"/>
                    </a:moveTo>
                    <a:cubicBezTo>
                      <a:pt x="77926" y="2101"/>
                      <a:pt x="77612" y="2236"/>
                      <a:pt x="77408" y="2484"/>
                    </a:cubicBezTo>
                    <a:cubicBezTo>
                      <a:pt x="77142" y="2804"/>
                      <a:pt x="77102" y="3176"/>
                      <a:pt x="77099" y="3530"/>
                    </a:cubicBezTo>
                    <a:cubicBezTo>
                      <a:pt x="77099" y="3540"/>
                      <a:pt x="77106" y="3552"/>
                      <a:pt x="77117" y="3555"/>
                    </a:cubicBezTo>
                    <a:lnTo>
                      <a:pt x="77124" y="3555"/>
                    </a:lnTo>
                    <a:cubicBezTo>
                      <a:pt x="77134" y="3555"/>
                      <a:pt x="77142" y="3552"/>
                      <a:pt x="77149" y="3544"/>
                    </a:cubicBezTo>
                    <a:cubicBezTo>
                      <a:pt x="77386" y="3158"/>
                      <a:pt x="77780" y="2925"/>
                      <a:pt x="78205" y="2921"/>
                    </a:cubicBezTo>
                    <a:lnTo>
                      <a:pt x="78224" y="2921"/>
                    </a:lnTo>
                    <a:cubicBezTo>
                      <a:pt x="78704" y="2921"/>
                      <a:pt x="79134" y="3154"/>
                      <a:pt x="79433" y="3584"/>
                    </a:cubicBezTo>
                    <a:cubicBezTo>
                      <a:pt x="79440" y="3591"/>
                      <a:pt x="79447" y="3595"/>
                      <a:pt x="79459" y="3595"/>
                    </a:cubicBezTo>
                    <a:lnTo>
                      <a:pt x="79466" y="3595"/>
                    </a:lnTo>
                    <a:cubicBezTo>
                      <a:pt x="79477" y="3591"/>
                      <a:pt x="79484" y="3581"/>
                      <a:pt x="79484" y="3569"/>
                    </a:cubicBezTo>
                    <a:lnTo>
                      <a:pt x="79488" y="3442"/>
                    </a:lnTo>
                    <a:cubicBezTo>
                      <a:pt x="79481" y="2940"/>
                      <a:pt x="79269" y="2338"/>
                      <a:pt x="78694" y="2164"/>
                    </a:cubicBezTo>
                    <a:cubicBezTo>
                      <a:pt x="78559" y="2120"/>
                      <a:pt x="78420" y="2101"/>
                      <a:pt x="78282" y="2101"/>
                    </a:cubicBezTo>
                    <a:close/>
                    <a:moveTo>
                      <a:pt x="83101" y="2101"/>
                    </a:moveTo>
                    <a:cubicBezTo>
                      <a:pt x="82740" y="2101"/>
                      <a:pt x="82431" y="2236"/>
                      <a:pt x="82226" y="2484"/>
                    </a:cubicBezTo>
                    <a:cubicBezTo>
                      <a:pt x="81961" y="2804"/>
                      <a:pt x="81920" y="3176"/>
                      <a:pt x="81913" y="3530"/>
                    </a:cubicBezTo>
                    <a:cubicBezTo>
                      <a:pt x="81913" y="3540"/>
                      <a:pt x="81925" y="3552"/>
                      <a:pt x="81935" y="3555"/>
                    </a:cubicBezTo>
                    <a:lnTo>
                      <a:pt x="81942" y="3555"/>
                    </a:lnTo>
                    <a:cubicBezTo>
                      <a:pt x="81954" y="3555"/>
                      <a:pt x="81961" y="3552"/>
                      <a:pt x="81969" y="3544"/>
                    </a:cubicBezTo>
                    <a:cubicBezTo>
                      <a:pt x="82205" y="3158"/>
                      <a:pt x="82598" y="2925"/>
                      <a:pt x="83025" y="2921"/>
                    </a:cubicBezTo>
                    <a:lnTo>
                      <a:pt x="83043" y="2921"/>
                    </a:lnTo>
                    <a:cubicBezTo>
                      <a:pt x="83524" y="2921"/>
                      <a:pt x="83953" y="3154"/>
                      <a:pt x="84252" y="3584"/>
                    </a:cubicBezTo>
                    <a:cubicBezTo>
                      <a:pt x="84259" y="3591"/>
                      <a:pt x="84267" y="3595"/>
                      <a:pt x="84274" y="3595"/>
                    </a:cubicBezTo>
                    <a:lnTo>
                      <a:pt x="84285" y="3595"/>
                    </a:lnTo>
                    <a:cubicBezTo>
                      <a:pt x="84296" y="3591"/>
                      <a:pt x="84303" y="3581"/>
                      <a:pt x="84303" y="3569"/>
                    </a:cubicBezTo>
                    <a:lnTo>
                      <a:pt x="84307" y="3442"/>
                    </a:lnTo>
                    <a:cubicBezTo>
                      <a:pt x="84299" y="2940"/>
                      <a:pt x="84088" y="2338"/>
                      <a:pt x="83512" y="2164"/>
                    </a:cubicBezTo>
                    <a:cubicBezTo>
                      <a:pt x="83378" y="2120"/>
                      <a:pt x="83240" y="2101"/>
                      <a:pt x="83101" y="2101"/>
                    </a:cubicBezTo>
                    <a:close/>
                    <a:moveTo>
                      <a:pt x="87920" y="2101"/>
                    </a:moveTo>
                    <a:cubicBezTo>
                      <a:pt x="87559" y="2101"/>
                      <a:pt x="87249" y="2236"/>
                      <a:pt x="87046" y="2484"/>
                    </a:cubicBezTo>
                    <a:cubicBezTo>
                      <a:pt x="86780" y="2804"/>
                      <a:pt x="86736" y="3176"/>
                      <a:pt x="86733" y="3530"/>
                    </a:cubicBezTo>
                    <a:cubicBezTo>
                      <a:pt x="86733" y="3540"/>
                      <a:pt x="86743" y="3552"/>
                      <a:pt x="86755" y="3555"/>
                    </a:cubicBezTo>
                    <a:lnTo>
                      <a:pt x="86762" y="3555"/>
                    </a:lnTo>
                    <a:cubicBezTo>
                      <a:pt x="86772" y="3555"/>
                      <a:pt x="86780" y="3552"/>
                      <a:pt x="86783" y="3544"/>
                    </a:cubicBezTo>
                    <a:cubicBezTo>
                      <a:pt x="87020" y="3158"/>
                      <a:pt x="87417" y="2925"/>
                      <a:pt x="87843" y="2921"/>
                    </a:cubicBezTo>
                    <a:lnTo>
                      <a:pt x="87861" y="2921"/>
                    </a:lnTo>
                    <a:cubicBezTo>
                      <a:pt x="88342" y="2921"/>
                      <a:pt x="88772" y="3154"/>
                      <a:pt x="89071" y="3584"/>
                    </a:cubicBezTo>
                    <a:cubicBezTo>
                      <a:pt x="89078" y="3591"/>
                      <a:pt x="89085" y="3595"/>
                      <a:pt x="89093" y="3595"/>
                    </a:cubicBezTo>
                    <a:lnTo>
                      <a:pt x="89103" y="3595"/>
                    </a:lnTo>
                    <a:cubicBezTo>
                      <a:pt x="89115" y="3591"/>
                      <a:pt x="89122" y="3581"/>
                      <a:pt x="89122" y="3569"/>
                    </a:cubicBezTo>
                    <a:lnTo>
                      <a:pt x="89125" y="3442"/>
                    </a:lnTo>
                    <a:cubicBezTo>
                      <a:pt x="89118" y="2940"/>
                      <a:pt x="88907" y="2338"/>
                      <a:pt x="88332" y="2164"/>
                    </a:cubicBezTo>
                    <a:cubicBezTo>
                      <a:pt x="88197" y="2120"/>
                      <a:pt x="88058" y="2101"/>
                      <a:pt x="87920" y="2101"/>
                    </a:cubicBezTo>
                    <a:close/>
                    <a:moveTo>
                      <a:pt x="4721" y="3453"/>
                    </a:moveTo>
                    <a:cubicBezTo>
                      <a:pt x="4718" y="3453"/>
                      <a:pt x="4714" y="3453"/>
                      <a:pt x="4710" y="3456"/>
                    </a:cubicBezTo>
                    <a:cubicBezTo>
                      <a:pt x="4375" y="3606"/>
                      <a:pt x="3989" y="3683"/>
                      <a:pt x="3588" y="3683"/>
                    </a:cubicBezTo>
                    <a:cubicBezTo>
                      <a:pt x="3191" y="3683"/>
                      <a:pt x="2808" y="3606"/>
                      <a:pt x="2485" y="3460"/>
                    </a:cubicBezTo>
                    <a:cubicBezTo>
                      <a:pt x="2481" y="3456"/>
                      <a:pt x="2477" y="3456"/>
                      <a:pt x="2474" y="3456"/>
                    </a:cubicBezTo>
                    <a:cubicBezTo>
                      <a:pt x="2467" y="3456"/>
                      <a:pt x="2463" y="3456"/>
                      <a:pt x="2459" y="3460"/>
                    </a:cubicBezTo>
                    <a:cubicBezTo>
                      <a:pt x="2452" y="3464"/>
                      <a:pt x="2445" y="3475"/>
                      <a:pt x="2445" y="3482"/>
                    </a:cubicBezTo>
                    <a:lnTo>
                      <a:pt x="2441" y="3853"/>
                    </a:lnTo>
                    <a:cubicBezTo>
                      <a:pt x="2437" y="4033"/>
                      <a:pt x="2433" y="4211"/>
                      <a:pt x="2430" y="4389"/>
                    </a:cubicBezTo>
                    <a:cubicBezTo>
                      <a:pt x="2430" y="4473"/>
                      <a:pt x="2430" y="4561"/>
                      <a:pt x="2433" y="4644"/>
                    </a:cubicBezTo>
                    <a:cubicBezTo>
                      <a:pt x="2437" y="4811"/>
                      <a:pt x="2437" y="4979"/>
                      <a:pt x="2423" y="5143"/>
                    </a:cubicBezTo>
                    <a:cubicBezTo>
                      <a:pt x="2423" y="5154"/>
                      <a:pt x="2430" y="5169"/>
                      <a:pt x="2441" y="5172"/>
                    </a:cubicBezTo>
                    <a:cubicBezTo>
                      <a:pt x="2787" y="5300"/>
                      <a:pt x="3184" y="5369"/>
                      <a:pt x="3595" y="5369"/>
                    </a:cubicBezTo>
                    <a:cubicBezTo>
                      <a:pt x="4010" y="5369"/>
                      <a:pt x="4419" y="5296"/>
                      <a:pt x="4765" y="5165"/>
                    </a:cubicBezTo>
                    <a:cubicBezTo>
                      <a:pt x="4780" y="5161"/>
                      <a:pt x="4787" y="5147"/>
                      <a:pt x="4783" y="5136"/>
                    </a:cubicBezTo>
                    <a:cubicBezTo>
                      <a:pt x="4780" y="5099"/>
                      <a:pt x="4780" y="5060"/>
                      <a:pt x="4780" y="5023"/>
                    </a:cubicBezTo>
                    <a:cubicBezTo>
                      <a:pt x="4780" y="4811"/>
                      <a:pt x="4768" y="4593"/>
                      <a:pt x="4761" y="4386"/>
                    </a:cubicBezTo>
                    <a:cubicBezTo>
                      <a:pt x="4746" y="4087"/>
                      <a:pt x="4732" y="3777"/>
                      <a:pt x="4746" y="3482"/>
                    </a:cubicBezTo>
                    <a:cubicBezTo>
                      <a:pt x="4750" y="3471"/>
                      <a:pt x="4743" y="3464"/>
                      <a:pt x="4736" y="3456"/>
                    </a:cubicBezTo>
                    <a:cubicBezTo>
                      <a:pt x="4732" y="3453"/>
                      <a:pt x="4725" y="3453"/>
                      <a:pt x="4721" y="3453"/>
                    </a:cubicBezTo>
                    <a:close/>
                    <a:moveTo>
                      <a:pt x="9540" y="3453"/>
                    </a:moveTo>
                    <a:cubicBezTo>
                      <a:pt x="9536" y="3453"/>
                      <a:pt x="9533" y="3453"/>
                      <a:pt x="9529" y="3456"/>
                    </a:cubicBezTo>
                    <a:cubicBezTo>
                      <a:pt x="9198" y="3606"/>
                      <a:pt x="8811" y="3686"/>
                      <a:pt x="8411" y="3686"/>
                    </a:cubicBezTo>
                    <a:cubicBezTo>
                      <a:pt x="8014" y="3686"/>
                      <a:pt x="7631" y="3606"/>
                      <a:pt x="7303" y="3460"/>
                    </a:cubicBezTo>
                    <a:cubicBezTo>
                      <a:pt x="7300" y="3456"/>
                      <a:pt x="7296" y="3456"/>
                      <a:pt x="7293" y="3456"/>
                    </a:cubicBezTo>
                    <a:cubicBezTo>
                      <a:pt x="7285" y="3456"/>
                      <a:pt x="7282" y="3456"/>
                      <a:pt x="7278" y="3460"/>
                    </a:cubicBezTo>
                    <a:cubicBezTo>
                      <a:pt x="7267" y="3464"/>
                      <a:pt x="7263" y="3475"/>
                      <a:pt x="7263" y="3482"/>
                    </a:cubicBezTo>
                    <a:lnTo>
                      <a:pt x="7260" y="3846"/>
                    </a:lnTo>
                    <a:cubicBezTo>
                      <a:pt x="7256" y="4028"/>
                      <a:pt x="7253" y="4207"/>
                      <a:pt x="7249" y="4389"/>
                    </a:cubicBezTo>
                    <a:cubicBezTo>
                      <a:pt x="7249" y="4473"/>
                      <a:pt x="7249" y="4561"/>
                      <a:pt x="7253" y="4648"/>
                    </a:cubicBezTo>
                    <a:cubicBezTo>
                      <a:pt x="7256" y="4811"/>
                      <a:pt x="7256" y="4979"/>
                      <a:pt x="7241" y="5143"/>
                    </a:cubicBezTo>
                    <a:cubicBezTo>
                      <a:pt x="7241" y="5154"/>
                      <a:pt x="7249" y="5169"/>
                      <a:pt x="7260" y="5172"/>
                    </a:cubicBezTo>
                    <a:cubicBezTo>
                      <a:pt x="7606" y="5300"/>
                      <a:pt x="8003" y="5369"/>
                      <a:pt x="8411" y="5369"/>
                    </a:cubicBezTo>
                    <a:cubicBezTo>
                      <a:pt x="8830" y="5369"/>
                      <a:pt x="9238" y="5296"/>
                      <a:pt x="9583" y="5165"/>
                    </a:cubicBezTo>
                    <a:cubicBezTo>
                      <a:pt x="9598" y="5161"/>
                      <a:pt x="9605" y="5147"/>
                      <a:pt x="9602" y="5136"/>
                    </a:cubicBezTo>
                    <a:cubicBezTo>
                      <a:pt x="9598" y="5099"/>
                      <a:pt x="9598" y="5060"/>
                      <a:pt x="9598" y="5023"/>
                    </a:cubicBezTo>
                    <a:cubicBezTo>
                      <a:pt x="9598" y="4811"/>
                      <a:pt x="9588" y="4596"/>
                      <a:pt x="9580" y="4386"/>
                    </a:cubicBezTo>
                    <a:cubicBezTo>
                      <a:pt x="9566" y="4087"/>
                      <a:pt x="9551" y="3777"/>
                      <a:pt x="9566" y="3482"/>
                    </a:cubicBezTo>
                    <a:cubicBezTo>
                      <a:pt x="9566" y="3471"/>
                      <a:pt x="9561" y="3464"/>
                      <a:pt x="9554" y="3456"/>
                    </a:cubicBezTo>
                    <a:cubicBezTo>
                      <a:pt x="9551" y="3453"/>
                      <a:pt x="9544" y="3453"/>
                      <a:pt x="9540" y="3453"/>
                    </a:cubicBezTo>
                    <a:close/>
                    <a:moveTo>
                      <a:pt x="14359" y="3453"/>
                    </a:moveTo>
                    <a:cubicBezTo>
                      <a:pt x="14355" y="3453"/>
                      <a:pt x="14347" y="3453"/>
                      <a:pt x="14344" y="3456"/>
                    </a:cubicBezTo>
                    <a:cubicBezTo>
                      <a:pt x="14016" y="3606"/>
                      <a:pt x="13631" y="3686"/>
                      <a:pt x="13229" y="3686"/>
                    </a:cubicBezTo>
                    <a:cubicBezTo>
                      <a:pt x="12832" y="3686"/>
                      <a:pt x="12450" y="3606"/>
                      <a:pt x="12123" y="3460"/>
                    </a:cubicBezTo>
                    <a:cubicBezTo>
                      <a:pt x="12118" y="3456"/>
                      <a:pt x="12115" y="3456"/>
                      <a:pt x="12111" y="3456"/>
                    </a:cubicBezTo>
                    <a:cubicBezTo>
                      <a:pt x="12104" y="3456"/>
                      <a:pt x="12101" y="3456"/>
                      <a:pt x="12096" y="3460"/>
                    </a:cubicBezTo>
                    <a:cubicBezTo>
                      <a:pt x="12086" y="3464"/>
                      <a:pt x="12082" y="3475"/>
                      <a:pt x="12082" y="3482"/>
                    </a:cubicBezTo>
                    <a:lnTo>
                      <a:pt x="12075" y="3850"/>
                    </a:lnTo>
                    <a:cubicBezTo>
                      <a:pt x="12075" y="4028"/>
                      <a:pt x="12071" y="4211"/>
                      <a:pt x="12068" y="4389"/>
                    </a:cubicBezTo>
                    <a:cubicBezTo>
                      <a:pt x="12068" y="4473"/>
                      <a:pt x="12068" y="4561"/>
                      <a:pt x="12071" y="4648"/>
                    </a:cubicBezTo>
                    <a:cubicBezTo>
                      <a:pt x="12071" y="4811"/>
                      <a:pt x="12075" y="4979"/>
                      <a:pt x="12061" y="5143"/>
                    </a:cubicBezTo>
                    <a:cubicBezTo>
                      <a:pt x="12061" y="5154"/>
                      <a:pt x="12068" y="5169"/>
                      <a:pt x="12079" y="5172"/>
                    </a:cubicBezTo>
                    <a:cubicBezTo>
                      <a:pt x="12421" y="5300"/>
                      <a:pt x="12822" y="5369"/>
                      <a:pt x="13229" y="5369"/>
                    </a:cubicBezTo>
                    <a:cubicBezTo>
                      <a:pt x="13648" y="5369"/>
                      <a:pt x="14053" y="5296"/>
                      <a:pt x="14402" y="5165"/>
                    </a:cubicBezTo>
                    <a:cubicBezTo>
                      <a:pt x="14413" y="5161"/>
                      <a:pt x="14421" y="5147"/>
                      <a:pt x="14421" y="5136"/>
                    </a:cubicBezTo>
                    <a:cubicBezTo>
                      <a:pt x="14417" y="5099"/>
                      <a:pt x="14417" y="5060"/>
                      <a:pt x="14417" y="5023"/>
                    </a:cubicBezTo>
                    <a:cubicBezTo>
                      <a:pt x="14417" y="4811"/>
                      <a:pt x="14406" y="4593"/>
                      <a:pt x="14399" y="4386"/>
                    </a:cubicBezTo>
                    <a:cubicBezTo>
                      <a:pt x="14384" y="4087"/>
                      <a:pt x="14369" y="3777"/>
                      <a:pt x="14384" y="3482"/>
                    </a:cubicBezTo>
                    <a:cubicBezTo>
                      <a:pt x="14384" y="3471"/>
                      <a:pt x="14381" y="3464"/>
                      <a:pt x="14374" y="3456"/>
                    </a:cubicBezTo>
                    <a:cubicBezTo>
                      <a:pt x="14369" y="3453"/>
                      <a:pt x="14362" y="3453"/>
                      <a:pt x="14359" y="3453"/>
                    </a:cubicBezTo>
                    <a:close/>
                    <a:moveTo>
                      <a:pt x="19177" y="3453"/>
                    </a:moveTo>
                    <a:cubicBezTo>
                      <a:pt x="19170" y="3453"/>
                      <a:pt x="19167" y="3453"/>
                      <a:pt x="19163" y="3456"/>
                    </a:cubicBezTo>
                    <a:cubicBezTo>
                      <a:pt x="18835" y="3606"/>
                      <a:pt x="18449" y="3686"/>
                      <a:pt x="18049" y="3686"/>
                    </a:cubicBezTo>
                    <a:cubicBezTo>
                      <a:pt x="17652" y="3686"/>
                      <a:pt x="17269" y="3606"/>
                      <a:pt x="16941" y="3460"/>
                    </a:cubicBezTo>
                    <a:cubicBezTo>
                      <a:pt x="16938" y="3456"/>
                      <a:pt x="16934" y="3456"/>
                      <a:pt x="16931" y="3456"/>
                    </a:cubicBezTo>
                    <a:cubicBezTo>
                      <a:pt x="16923" y="3456"/>
                      <a:pt x="16919" y="3456"/>
                      <a:pt x="16916" y="3460"/>
                    </a:cubicBezTo>
                    <a:cubicBezTo>
                      <a:pt x="16904" y="3464"/>
                      <a:pt x="16901" y="3475"/>
                      <a:pt x="16901" y="3482"/>
                    </a:cubicBezTo>
                    <a:lnTo>
                      <a:pt x="16897" y="3806"/>
                    </a:lnTo>
                    <a:cubicBezTo>
                      <a:pt x="16894" y="3999"/>
                      <a:pt x="16890" y="4196"/>
                      <a:pt x="16887" y="4389"/>
                    </a:cubicBezTo>
                    <a:cubicBezTo>
                      <a:pt x="16887" y="4473"/>
                      <a:pt x="16887" y="4561"/>
                      <a:pt x="16890" y="4644"/>
                    </a:cubicBezTo>
                    <a:cubicBezTo>
                      <a:pt x="16890" y="4811"/>
                      <a:pt x="16894" y="4979"/>
                      <a:pt x="16879" y="5143"/>
                    </a:cubicBezTo>
                    <a:cubicBezTo>
                      <a:pt x="16879" y="5154"/>
                      <a:pt x="16887" y="5169"/>
                      <a:pt x="16897" y="5172"/>
                    </a:cubicBezTo>
                    <a:cubicBezTo>
                      <a:pt x="17240" y="5300"/>
                      <a:pt x="17640" y="5369"/>
                      <a:pt x="18049" y="5369"/>
                    </a:cubicBezTo>
                    <a:cubicBezTo>
                      <a:pt x="18467" y="5369"/>
                      <a:pt x="18871" y="5296"/>
                      <a:pt x="19221" y="5165"/>
                    </a:cubicBezTo>
                    <a:cubicBezTo>
                      <a:pt x="19232" y="5161"/>
                      <a:pt x="19239" y="5147"/>
                      <a:pt x="19239" y="5136"/>
                    </a:cubicBezTo>
                    <a:cubicBezTo>
                      <a:pt x="19236" y="5099"/>
                      <a:pt x="19236" y="5060"/>
                      <a:pt x="19236" y="5023"/>
                    </a:cubicBezTo>
                    <a:cubicBezTo>
                      <a:pt x="19236" y="4811"/>
                      <a:pt x="19225" y="4593"/>
                      <a:pt x="19214" y="4386"/>
                    </a:cubicBezTo>
                    <a:cubicBezTo>
                      <a:pt x="19203" y="4087"/>
                      <a:pt x="19189" y="3777"/>
                      <a:pt x="19203" y="3482"/>
                    </a:cubicBezTo>
                    <a:cubicBezTo>
                      <a:pt x="19203" y="3471"/>
                      <a:pt x="19199" y="3464"/>
                      <a:pt x="19192" y="3456"/>
                    </a:cubicBezTo>
                    <a:cubicBezTo>
                      <a:pt x="19189" y="3453"/>
                      <a:pt x="19182" y="3453"/>
                      <a:pt x="19177" y="3453"/>
                    </a:cubicBezTo>
                    <a:close/>
                    <a:moveTo>
                      <a:pt x="23993" y="3453"/>
                    </a:moveTo>
                    <a:cubicBezTo>
                      <a:pt x="23989" y="3453"/>
                      <a:pt x="23985" y="3453"/>
                      <a:pt x="23982" y="3456"/>
                    </a:cubicBezTo>
                    <a:cubicBezTo>
                      <a:pt x="23654" y="3606"/>
                      <a:pt x="23268" y="3686"/>
                      <a:pt x="22867" y="3686"/>
                    </a:cubicBezTo>
                    <a:cubicBezTo>
                      <a:pt x="22470" y="3686"/>
                      <a:pt x="22088" y="3606"/>
                      <a:pt x="21760" y="3460"/>
                    </a:cubicBezTo>
                    <a:cubicBezTo>
                      <a:pt x="21756" y="3456"/>
                      <a:pt x="21752" y="3456"/>
                      <a:pt x="21749" y="3456"/>
                    </a:cubicBezTo>
                    <a:cubicBezTo>
                      <a:pt x="21742" y="3456"/>
                      <a:pt x="21738" y="3456"/>
                      <a:pt x="21731" y="3460"/>
                    </a:cubicBezTo>
                    <a:cubicBezTo>
                      <a:pt x="21724" y="3464"/>
                      <a:pt x="21720" y="3475"/>
                      <a:pt x="21720" y="3482"/>
                    </a:cubicBezTo>
                    <a:lnTo>
                      <a:pt x="21712" y="3858"/>
                    </a:lnTo>
                    <a:cubicBezTo>
                      <a:pt x="21709" y="4036"/>
                      <a:pt x="21709" y="4211"/>
                      <a:pt x="21705" y="4389"/>
                    </a:cubicBezTo>
                    <a:cubicBezTo>
                      <a:pt x="21705" y="4473"/>
                      <a:pt x="21705" y="4561"/>
                      <a:pt x="21709" y="4644"/>
                    </a:cubicBezTo>
                    <a:cubicBezTo>
                      <a:pt x="21709" y="4811"/>
                      <a:pt x="21712" y="4979"/>
                      <a:pt x="21698" y="5143"/>
                    </a:cubicBezTo>
                    <a:cubicBezTo>
                      <a:pt x="21695" y="5154"/>
                      <a:pt x="21702" y="5169"/>
                      <a:pt x="21717" y="5172"/>
                    </a:cubicBezTo>
                    <a:cubicBezTo>
                      <a:pt x="22058" y="5300"/>
                      <a:pt x="22460" y="5369"/>
                      <a:pt x="22867" y="5369"/>
                    </a:cubicBezTo>
                    <a:cubicBezTo>
                      <a:pt x="23286" y="5369"/>
                      <a:pt x="23691" y="5296"/>
                      <a:pt x="24040" y="5165"/>
                    </a:cubicBezTo>
                    <a:cubicBezTo>
                      <a:pt x="24051" y="5161"/>
                      <a:pt x="24059" y="5147"/>
                      <a:pt x="24059" y="5136"/>
                    </a:cubicBezTo>
                    <a:cubicBezTo>
                      <a:pt x="24055" y="5099"/>
                      <a:pt x="24055" y="5060"/>
                      <a:pt x="24055" y="5023"/>
                    </a:cubicBezTo>
                    <a:cubicBezTo>
                      <a:pt x="24055" y="4811"/>
                      <a:pt x="24044" y="4593"/>
                      <a:pt x="24033" y="4386"/>
                    </a:cubicBezTo>
                    <a:cubicBezTo>
                      <a:pt x="24022" y="4087"/>
                      <a:pt x="24007" y="3777"/>
                      <a:pt x="24022" y="3482"/>
                    </a:cubicBezTo>
                    <a:cubicBezTo>
                      <a:pt x="24022" y="3471"/>
                      <a:pt x="24018" y="3464"/>
                      <a:pt x="24011" y="3456"/>
                    </a:cubicBezTo>
                    <a:cubicBezTo>
                      <a:pt x="24003" y="3453"/>
                      <a:pt x="24000" y="3453"/>
                      <a:pt x="23993" y="3453"/>
                    </a:cubicBezTo>
                    <a:close/>
                    <a:moveTo>
                      <a:pt x="28811" y="3453"/>
                    </a:moveTo>
                    <a:cubicBezTo>
                      <a:pt x="28808" y="3453"/>
                      <a:pt x="28804" y="3453"/>
                      <a:pt x="28801" y="3456"/>
                    </a:cubicBezTo>
                    <a:cubicBezTo>
                      <a:pt x="28473" y="3606"/>
                      <a:pt x="28087" y="3686"/>
                      <a:pt x="27686" y="3686"/>
                    </a:cubicBezTo>
                    <a:cubicBezTo>
                      <a:pt x="27289" y="3686"/>
                      <a:pt x="26903" y="3606"/>
                      <a:pt x="26579" y="3460"/>
                    </a:cubicBezTo>
                    <a:cubicBezTo>
                      <a:pt x="26575" y="3456"/>
                      <a:pt x="26568" y="3456"/>
                      <a:pt x="26564" y="3456"/>
                    </a:cubicBezTo>
                    <a:cubicBezTo>
                      <a:pt x="26560" y="3456"/>
                      <a:pt x="26557" y="3456"/>
                      <a:pt x="26550" y="3460"/>
                    </a:cubicBezTo>
                    <a:cubicBezTo>
                      <a:pt x="26542" y="3464"/>
                      <a:pt x="26539" y="3475"/>
                      <a:pt x="26539" y="3482"/>
                    </a:cubicBezTo>
                    <a:lnTo>
                      <a:pt x="26532" y="3872"/>
                    </a:lnTo>
                    <a:cubicBezTo>
                      <a:pt x="26528" y="4043"/>
                      <a:pt x="26528" y="4218"/>
                      <a:pt x="26525" y="4389"/>
                    </a:cubicBezTo>
                    <a:lnTo>
                      <a:pt x="26525" y="4644"/>
                    </a:lnTo>
                    <a:cubicBezTo>
                      <a:pt x="26528" y="4811"/>
                      <a:pt x="26532" y="4979"/>
                      <a:pt x="26517" y="5143"/>
                    </a:cubicBezTo>
                    <a:cubicBezTo>
                      <a:pt x="26513" y="5154"/>
                      <a:pt x="26520" y="5169"/>
                      <a:pt x="26535" y="5172"/>
                    </a:cubicBezTo>
                    <a:cubicBezTo>
                      <a:pt x="26878" y="5300"/>
                      <a:pt x="27278" y="5369"/>
                      <a:pt x="27686" y="5369"/>
                    </a:cubicBezTo>
                    <a:cubicBezTo>
                      <a:pt x="28105" y="5369"/>
                      <a:pt x="28509" y="5296"/>
                      <a:pt x="28859" y="5165"/>
                    </a:cubicBezTo>
                    <a:cubicBezTo>
                      <a:pt x="28870" y="5161"/>
                      <a:pt x="28877" y="5147"/>
                      <a:pt x="28877" y="5136"/>
                    </a:cubicBezTo>
                    <a:cubicBezTo>
                      <a:pt x="28873" y="5099"/>
                      <a:pt x="28870" y="5060"/>
                      <a:pt x="28870" y="5023"/>
                    </a:cubicBezTo>
                    <a:cubicBezTo>
                      <a:pt x="28873" y="4811"/>
                      <a:pt x="28863" y="4596"/>
                      <a:pt x="28852" y="4386"/>
                    </a:cubicBezTo>
                    <a:cubicBezTo>
                      <a:pt x="28841" y="4087"/>
                      <a:pt x="28826" y="3777"/>
                      <a:pt x="28841" y="3482"/>
                    </a:cubicBezTo>
                    <a:cubicBezTo>
                      <a:pt x="28841" y="3471"/>
                      <a:pt x="28837" y="3464"/>
                      <a:pt x="28830" y="3456"/>
                    </a:cubicBezTo>
                    <a:cubicBezTo>
                      <a:pt x="28823" y="3453"/>
                      <a:pt x="28819" y="3453"/>
                      <a:pt x="28811" y="3453"/>
                    </a:cubicBezTo>
                    <a:close/>
                    <a:moveTo>
                      <a:pt x="33631" y="3453"/>
                    </a:moveTo>
                    <a:cubicBezTo>
                      <a:pt x="33627" y="3453"/>
                      <a:pt x="33623" y="3453"/>
                      <a:pt x="33619" y="3456"/>
                    </a:cubicBezTo>
                    <a:cubicBezTo>
                      <a:pt x="33291" y="3606"/>
                      <a:pt x="32906" y="3686"/>
                      <a:pt x="32505" y="3686"/>
                    </a:cubicBezTo>
                    <a:cubicBezTo>
                      <a:pt x="32108" y="3686"/>
                      <a:pt x="31721" y="3606"/>
                      <a:pt x="31394" y="3460"/>
                    </a:cubicBezTo>
                    <a:cubicBezTo>
                      <a:pt x="31394" y="3456"/>
                      <a:pt x="31387" y="3456"/>
                      <a:pt x="31383" y="3456"/>
                    </a:cubicBezTo>
                    <a:cubicBezTo>
                      <a:pt x="31380" y="3456"/>
                      <a:pt x="31376" y="3456"/>
                      <a:pt x="31368" y="3460"/>
                    </a:cubicBezTo>
                    <a:cubicBezTo>
                      <a:pt x="31361" y="3464"/>
                      <a:pt x="31358" y="3475"/>
                      <a:pt x="31358" y="3482"/>
                    </a:cubicBezTo>
                    <a:lnTo>
                      <a:pt x="31350" y="3831"/>
                    </a:lnTo>
                    <a:cubicBezTo>
                      <a:pt x="31346" y="4018"/>
                      <a:pt x="31346" y="4203"/>
                      <a:pt x="31343" y="4389"/>
                    </a:cubicBezTo>
                    <a:lnTo>
                      <a:pt x="31343" y="4648"/>
                    </a:lnTo>
                    <a:cubicBezTo>
                      <a:pt x="31346" y="4811"/>
                      <a:pt x="31350" y="4983"/>
                      <a:pt x="31336" y="5143"/>
                    </a:cubicBezTo>
                    <a:cubicBezTo>
                      <a:pt x="31332" y="5154"/>
                      <a:pt x="31339" y="5169"/>
                      <a:pt x="31354" y="5172"/>
                    </a:cubicBezTo>
                    <a:cubicBezTo>
                      <a:pt x="31696" y="5300"/>
                      <a:pt x="32097" y="5369"/>
                      <a:pt x="32505" y="5369"/>
                    </a:cubicBezTo>
                    <a:cubicBezTo>
                      <a:pt x="32923" y="5369"/>
                      <a:pt x="33328" y="5296"/>
                      <a:pt x="33678" y="5165"/>
                    </a:cubicBezTo>
                    <a:cubicBezTo>
                      <a:pt x="33688" y="5161"/>
                      <a:pt x="33696" y="5147"/>
                      <a:pt x="33696" y="5136"/>
                    </a:cubicBezTo>
                    <a:cubicBezTo>
                      <a:pt x="33693" y="5099"/>
                      <a:pt x="33688" y="5060"/>
                      <a:pt x="33688" y="5023"/>
                    </a:cubicBezTo>
                    <a:cubicBezTo>
                      <a:pt x="33693" y="4811"/>
                      <a:pt x="33681" y="4593"/>
                      <a:pt x="33671" y="4382"/>
                    </a:cubicBezTo>
                    <a:cubicBezTo>
                      <a:pt x="33656" y="4087"/>
                      <a:pt x="33645" y="3777"/>
                      <a:pt x="33660" y="3482"/>
                    </a:cubicBezTo>
                    <a:cubicBezTo>
                      <a:pt x="33660" y="3471"/>
                      <a:pt x="33656" y="3464"/>
                      <a:pt x="33649" y="3456"/>
                    </a:cubicBezTo>
                    <a:cubicBezTo>
                      <a:pt x="33641" y="3453"/>
                      <a:pt x="33638" y="3453"/>
                      <a:pt x="33631" y="3453"/>
                    </a:cubicBezTo>
                    <a:close/>
                    <a:moveTo>
                      <a:pt x="38449" y="3453"/>
                    </a:moveTo>
                    <a:cubicBezTo>
                      <a:pt x="38446" y="3453"/>
                      <a:pt x="38442" y="3453"/>
                      <a:pt x="38439" y="3456"/>
                    </a:cubicBezTo>
                    <a:cubicBezTo>
                      <a:pt x="38111" y="3606"/>
                      <a:pt x="37724" y="3686"/>
                      <a:pt x="37324" y="3686"/>
                    </a:cubicBezTo>
                    <a:cubicBezTo>
                      <a:pt x="36927" y="3686"/>
                      <a:pt x="36541" y="3606"/>
                      <a:pt x="36213" y="3460"/>
                    </a:cubicBezTo>
                    <a:cubicBezTo>
                      <a:pt x="36209" y="3456"/>
                      <a:pt x="36206" y="3456"/>
                      <a:pt x="36202" y="3456"/>
                    </a:cubicBezTo>
                    <a:cubicBezTo>
                      <a:pt x="36198" y="3456"/>
                      <a:pt x="36191" y="3456"/>
                      <a:pt x="36188" y="3460"/>
                    </a:cubicBezTo>
                    <a:cubicBezTo>
                      <a:pt x="36180" y="3464"/>
                      <a:pt x="36176" y="3475"/>
                      <a:pt x="36176" y="3482"/>
                    </a:cubicBezTo>
                    <a:lnTo>
                      <a:pt x="36169" y="3843"/>
                    </a:lnTo>
                    <a:cubicBezTo>
                      <a:pt x="36166" y="4025"/>
                      <a:pt x="36162" y="4207"/>
                      <a:pt x="36162" y="4389"/>
                    </a:cubicBezTo>
                    <a:cubicBezTo>
                      <a:pt x="36158" y="4473"/>
                      <a:pt x="36162" y="4561"/>
                      <a:pt x="36162" y="4648"/>
                    </a:cubicBezTo>
                    <a:cubicBezTo>
                      <a:pt x="36166" y="4811"/>
                      <a:pt x="36169" y="4979"/>
                      <a:pt x="36154" y="5143"/>
                    </a:cubicBezTo>
                    <a:cubicBezTo>
                      <a:pt x="36151" y="5154"/>
                      <a:pt x="36158" y="5169"/>
                      <a:pt x="36169" y="5172"/>
                    </a:cubicBezTo>
                    <a:cubicBezTo>
                      <a:pt x="36515" y="5300"/>
                      <a:pt x="36916" y="5369"/>
                      <a:pt x="37324" y="5369"/>
                    </a:cubicBezTo>
                    <a:cubicBezTo>
                      <a:pt x="37743" y="5369"/>
                      <a:pt x="38147" y="5296"/>
                      <a:pt x="38496" y="5165"/>
                    </a:cubicBezTo>
                    <a:cubicBezTo>
                      <a:pt x="38508" y="5161"/>
                      <a:pt x="38515" y="5147"/>
                      <a:pt x="38515" y="5136"/>
                    </a:cubicBezTo>
                    <a:cubicBezTo>
                      <a:pt x="38511" y="5099"/>
                      <a:pt x="38508" y="5060"/>
                      <a:pt x="38508" y="5023"/>
                    </a:cubicBezTo>
                    <a:cubicBezTo>
                      <a:pt x="38511" y="4811"/>
                      <a:pt x="38501" y="4593"/>
                      <a:pt x="38489" y="4382"/>
                    </a:cubicBezTo>
                    <a:cubicBezTo>
                      <a:pt x="38474" y="4087"/>
                      <a:pt x="38464" y="3777"/>
                      <a:pt x="38479" y="3482"/>
                    </a:cubicBezTo>
                    <a:cubicBezTo>
                      <a:pt x="38479" y="3471"/>
                      <a:pt x="38474" y="3464"/>
                      <a:pt x="38467" y="3456"/>
                    </a:cubicBezTo>
                    <a:cubicBezTo>
                      <a:pt x="38460" y="3453"/>
                      <a:pt x="38457" y="3453"/>
                      <a:pt x="38449" y="3453"/>
                    </a:cubicBezTo>
                    <a:close/>
                    <a:moveTo>
                      <a:pt x="43268" y="3453"/>
                    </a:moveTo>
                    <a:cubicBezTo>
                      <a:pt x="43265" y="3453"/>
                      <a:pt x="43260" y="3453"/>
                      <a:pt x="43257" y="3456"/>
                    </a:cubicBezTo>
                    <a:cubicBezTo>
                      <a:pt x="42929" y="3606"/>
                      <a:pt x="42544" y="3686"/>
                      <a:pt x="42142" y="3686"/>
                    </a:cubicBezTo>
                    <a:cubicBezTo>
                      <a:pt x="41746" y="3686"/>
                      <a:pt x="41359" y="3606"/>
                      <a:pt x="41031" y="3460"/>
                    </a:cubicBezTo>
                    <a:cubicBezTo>
                      <a:pt x="41028" y="3456"/>
                      <a:pt x="41024" y="3456"/>
                      <a:pt x="41021" y="3456"/>
                    </a:cubicBezTo>
                    <a:cubicBezTo>
                      <a:pt x="41017" y="3456"/>
                      <a:pt x="41009" y="3456"/>
                      <a:pt x="41006" y="3460"/>
                    </a:cubicBezTo>
                    <a:cubicBezTo>
                      <a:pt x="40999" y="3464"/>
                      <a:pt x="40996" y="3475"/>
                      <a:pt x="40996" y="3482"/>
                    </a:cubicBezTo>
                    <a:lnTo>
                      <a:pt x="40988" y="3836"/>
                    </a:lnTo>
                    <a:cubicBezTo>
                      <a:pt x="40984" y="4021"/>
                      <a:pt x="40981" y="4203"/>
                      <a:pt x="40981" y="4389"/>
                    </a:cubicBezTo>
                    <a:cubicBezTo>
                      <a:pt x="40977" y="4473"/>
                      <a:pt x="40981" y="4561"/>
                      <a:pt x="40981" y="4644"/>
                    </a:cubicBezTo>
                    <a:cubicBezTo>
                      <a:pt x="40984" y="4811"/>
                      <a:pt x="40988" y="4979"/>
                      <a:pt x="40970" y="5143"/>
                    </a:cubicBezTo>
                    <a:cubicBezTo>
                      <a:pt x="40970" y="5154"/>
                      <a:pt x="40977" y="5169"/>
                      <a:pt x="40988" y="5172"/>
                    </a:cubicBezTo>
                    <a:cubicBezTo>
                      <a:pt x="41334" y="5300"/>
                      <a:pt x="41731" y="5369"/>
                      <a:pt x="42142" y="5369"/>
                    </a:cubicBezTo>
                    <a:cubicBezTo>
                      <a:pt x="42561" y="5369"/>
                      <a:pt x="42966" y="5296"/>
                      <a:pt x="43316" y="5165"/>
                    </a:cubicBezTo>
                    <a:cubicBezTo>
                      <a:pt x="43326" y="5161"/>
                      <a:pt x="43334" y="5147"/>
                      <a:pt x="43334" y="5136"/>
                    </a:cubicBezTo>
                    <a:cubicBezTo>
                      <a:pt x="43330" y="5099"/>
                      <a:pt x="43326" y="5060"/>
                      <a:pt x="43326" y="5023"/>
                    </a:cubicBezTo>
                    <a:cubicBezTo>
                      <a:pt x="43326" y="4811"/>
                      <a:pt x="43319" y="4593"/>
                      <a:pt x="43309" y="4382"/>
                    </a:cubicBezTo>
                    <a:cubicBezTo>
                      <a:pt x="43294" y="4087"/>
                      <a:pt x="43279" y="3777"/>
                      <a:pt x="43297" y="3482"/>
                    </a:cubicBezTo>
                    <a:cubicBezTo>
                      <a:pt x="43297" y="3471"/>
                      <a:pt x="43294" y="3464"/>
                      <a:pt x="43282" y="3456"/>
                    </a:cubicBezTo>
                    <a:cubicBezTo>
                      <a:pt x="43279" y="3453"/>
                      <a:pt x="43275" y="3453"/>
                      <a:pt x="43268" y="3453"/>
                    </a:cubicBezTo>
                    <a:close/>
                    <a:moveTo>
                      <a:pt x="48087" y="3453"/>
                    </a:moveTo>
                    <a:cubicBezTo>
                      <a:pt x="48083" y="3453"/>
                      <a:pt x="48080" y="3453"/>
                      <a:pt x="48076" y="3456"/>
                    </a:cubicBezTo>
                    <a:cubicBezTo>
                      <a:pt x="47741" y="3606"/>
                      <a:pt x="47355" y="3683"/>
                      <a:pt x="46954" y="3683"/>
                    </a:cubicBezTo>
                    <a:cubicBezTo>
                      <a:pt x="46557" y="3683"/>
                      <a:pt x="46178" y="3606"/>
                      <a:pt x="45851" y="3460"/>
                    </a:cubicBezTo>
                    <a:cubicBezTo>
                      <a:pt x="45847" y="3456"/>
                      <a:pt x="45844" y="3456"/>
                      <a:pt x="45839" y="3456"/>
                    </a:cubicBezTo>
                    <a:cubicBezTo>
                      <a:pt x="45836" y="3456"/>
                      <a:pt x="45829" y="3456"/>
                      <a:pt x="45825" y="3460"/>
                    </a:cubicBezTo>
                    <a:cubicBezTo>
                      <a:pt x="45817" y="3464"/>
                      <a:pt x="45814" y="3475"/>
                      <a:pt x="45814" y="3482"/>
                    </a:cubicBezTo>
                    <a:lnTo>
                      <a:pt x="45807" y="3734"/>
                    </a:lnTo>
                    <a:cubicBezTo>
                      <a:pt x="45803" y="3952"/>
                      <a:pt x="45800" y="4171"/>
                      <a:pt x="45800" y="4389"/>
                    </a:cubicBezTo>
                    <a:cubicBezTo>
                      <a:pt x="45796" y="4473"/>
                      <a:pt x="45800" y="4561"/>
                      <a:pt x="45800" y="4644"/>
                    </a:cubicBezTo>
                    <a:cubicBezTo>
                      <a:pt x="45803" y="4808"/>
                      <a:pt x="45807" y="4979"/>
                      <a:pt x="45789" y="5143"/>
                    </a:cubicBezTo>
                    <a:cubicBezTo>
                      <a:pt x="45789" y="5154"/>
                      <a:pt x="45796" y="5169"/>
                      <a:pt x="45807" y="5172"/>
                    </a:cubicBezTo>
                    <a:cubicBezTo>
                      <a:pt x="46153" y="5300"/>
                      <a:pt x="46550" y="5369"/>
                      <a:pt x="46962" y="5369"/>
                    </a:cubicBezTo>
                    <a:cubicBezTo>
                      <a:pt x="47380" y="5369"/>
                      <a:pt x="47784" y="5296"/>
                      <a:pt x="48134" y="5165"/>
                    </a:cubicBezTo>
                    <a:cubicBezTo>
                      <a:pt x="48145" y="5161"/>
                      <a:pt x="48152" y="5147"/>
                      <a:pt x="48152" y="5136"/>
                    </a:cubicBezTo>
                    <a:cubicBezTo>
                      <a:pt x="48149" y="5099"/>
                      <a:pt x="48145" y="5060"/>
                      <a:pt x="48145" y="5023"/>
                    </a:cubicBezTo>
                    <a:cubicBezTo>
                      <a:pt x="48145" y="4811"/>
                      <a:pt x="48138" y="4593"/>
                      <a:pt x="48127" y="4382"/>
                    </a:cubicBezTo>
                    <a:cubicBezTo>
                      <a:pt x="48112" y="4083"/>
                      <a:pt x="48098" y="3777"/>
                      <a:pt x="48116" y="3482"/>
                    </a:cubicBezTo>
                    <a:cubicBezTo>
                      <a:pt x="48116" y="3471"/>
                      <a:pt x="48112" y="3464"/>
                      <a:pt x="48102" y="3456"/>
                    </a:cubicBezTo>
                    <a:cubicBezTo>
                      <a:pt x="48098" y="3453"/>
                      <a:pt x="48095" y="3453"/>
                      <a:pt x="48087" y="3453"/>
                    </a:cubicBezTo>
                    <a:close/>
                    <a:moveTo>
                      <a:pt x="52906" y="3453"/>
                    </a:moveTo>
                    <a:cubicBezTo>
                      <a:pt x="52903" y="3453"/>
                      <a:pt x="52898" y="3453"/>
                      <a:pt x="52895" y="3456"/>
                    </a:cubicBezTo>
                    <a:cubicBezTo>
                      <a:pt x="52560" y="3606"/>
                      <a:pt x="52173" y="3683"/>
                      <a:pt x="51773" y="3683"/>
                    </a:cubicBezTo>
                    <a:cubicBezTo>
                      <a:pt x="51376" y="3683"/>
                      <a:pt x="50997" y="3606"/>
                      <a:pt x="50669" y="3460"/>
                    </a:cubicBezTo>
                    <a:cubicBezTo>
                      <a:pt x="50666" y="3456"/>
                      <a:pt x="50662" y="3456"/>
                      <a:pt x="50659" y="3456"/>
                    </a:cubicBezTo>
                    <a:cubicBezTo>
                      <a:pt x="50655" y="3456"/>
                      <a:pt x="50647" y="3456"/>
                      <a:pt x="50644" y="3460"/>
                    </a:cubicBezTo>
                    <a:cubicBezTo>
                      <a:pt x="50637" y="3464"/>
                      <a:pt x="50630" y="3475"/>
                      <a:pt x="50630" y="3482"/>
                    </a:cubicBezTo>
                    <a:lnTo>
                      <a:pt x="50625" y="3858"/>
                    </a:lnTo>
                    <a:cubicBezTo>
                      <a:pt x="50622" y="4036"/>
                      <a:pt x="50618" y="4211"/>
                      <a:pt x="50618" y="4389"/>
                    </a:cubicBezTo>
                    <a:cubicBezTo>
                      <a:pt x="50615" y="4473"/>
                      <a:pt x="50618" y="4561"/>
                      <a:pt x="50618" y="4644"/>
                    </a:cubicBezTo>
                    <a:cubicBezTo>
                      <a:pt x="50622" y="4811"/>
                      <a:pt x="50625" y="4979"/>
                      <a:pt x="50608" y="5143"/>
                    </a:cubicBezTo>
                    <a:cubicBezTo>
                      <a:pt x="50608" y="5154"/>
                      <a:pt x="50615" y="5169"/>
                      <a:pt x="50625" y="5172"/>
                    </a:cubicBezTo>
                    <a:cubicBezTo>
                      <a:pt x="50971" y="5300"/>
                      <a:pt x="51368" y="5369"/>
                      <a:pt x="51780" y="5369"/>
                    </a:cubicBezTo>
                    <a:cubicBezTo>
                      <a:pt x="52195" y="5369"/>
                      <a:pt x="52604" y="5296"/>
                      <a:pt x="52953" y="5165"/>
                    </a:cubicBezTo>
                    <a:cubicBezTo>
                      <a:pt x="52964" y="5161"/>
                      <a:pt x="52972" y="5147"/>
                      <a:pt x="52968" y="5136"/>
                    </a:cubicBezTo>
                    <a:cubicBezTo>
                      <a:pt x="52968" y="5099"/>
                      <a:pt x="52964" y="5060"/>
                      <a:pt x="52964" y="5023"/>
                    </a:cubicBezTo>
                    <a:cubicBezTo>
                      <a:pt x="52964" y="4811"/>
                      <a:pt x="52957" y="4593"/>
                      <a:pt x="52946" y="4382"/>
                    </a:cubicBezTo>
                    <a:cubicBezTo>
                      <a:pt x="52931" y="4087"/>
                      <a:pt x="52917" y="3777"/>
                      <a:pt x="52935" y="3482"/>
                    </a:cubicBezTo>
                    <a:cubicBezTo>
                      <a:pt x="52935" y="3471"/>
                      <a:pt x="52928" y="3464"/>
                      <a:pt x="52920" y="3456"/>
                    </a:cubicBezTo>
                    <a:cubicBezTo>
                      <a:pt x="52917" y="3453"/>
                      <a:pt x="52910" y="3453"/>
                      <a:pt x="52906" y="3453"/>
                    </a:cubicBezTo>
                    <a:close/>
                    <a:moveTo>
                      <a:pt x="57724" y="3453"/>
                    </a:moveTo>
                    <a:cubicBezTo>
                      <a:pt x="57721" y="3453"/>
                      <a:pt x="57717" y="3453"/>
                      <a:pt x="57714" y="3456"/>
                    </a:cubicBezTo>
                    <a:cubicBezTo>
                      <a:pt x="57378" y="3606"/>
                      <a:pt x="56993" y="3683"/>
                      <a:pt x="56591" y="3683"/>
                    </a:cubicBezTo>
                    <a:cubicBezTo>
                      <a:pt x="56195" y="3683"/>
                      <a:pt x="55813" y="3606"/>
                      <a:pt x="55488" y="3460"/>
                    </a:cubicBezTo>
                    <a:cubicBezTo>
                      <a:pt x="55485" y="3456"/>
                      <a:pt x="55481" y="3456"/>
                      <a:pt x="55477" y="3456"/>
                    </a:cubicBezTo>
                    <a:cubicBezTo>
                      <a:pt x="55473" y="3456"/>
                      <a:pt x="55466" y="3456"/>
                      <a:pt x="55463" y="3460"/>
                    </a:cubicBezTo>
                    <a:cubicBezTo>
                      <a:pt x="55455" y="3464"/>
                      <a:pt x="55448" y="3475"/>
                      <a:pt x="55448" y="3482"/>
                    </a:cubicBezTo>
                    <a:lnTo>
                      <a:pt x="55445" y="3734"/>
                    </a:lnTo>
                    <a:cubicBezTo>
                      <a:pt x="55441" y="3952"/>
                      <a:pt x="55438" y="4171"/>
                      <a:pt x="55433" y="4389"/>
                    </a:cubicBezTo>
                    <a:cubicBezTo>
                      <a:pt x="55433" y="4473"/>
                      <a:pt x="55438" y="4561"/>
                      <a:pt x="55438" y="4644"/>
                    </a:cubicBezTo>
                    <a:cubicBezTo>
                      <a:pt x="55441" y="4811"/>
                      <a:pt x="55441" y="4979"/>
                      <a:pt x="55426" y="5143"/>
                    </a:cubicBezTo>
                    <a:cubicBezTo>
                      <a:pt x="55426" y="5154"/>
                      <a:pt x="55433" y="5169"/>
                      <a:pt x="55445" y="5172"/>
                    </a:cubicBezTo>
                    <a:cubicBezTo>
                      <a:pt x="55791" y="5300"/>
                      <a:pt x="56188" y="5369"/>
                      <a:pt x="56599" y="5369"/>
                    </a:cubicBezTo>
                    <a:cubicBezTo>
                      <a:pt x="57015" y="5369"/>
                      <a:pt x="57422" y="5296"/>
                      <a:pt x="57772" y="5165"/>
                    </a:cubicBezTo>
                    <a:cubicBezTo>
                      <a:pt x="57783" y="5161"/>
                      <a:pt x="57790" y="5147"/>
                      <a:pt x="57786" y="5136"/>
                    </a:cubicBezTo>
                    <a:cubicBezTo>
                      <a:pt x="57786" y="5099"/>
                      <a:pt x="57783" y="5060"/>
                      <a:pt x="57783" y="5023"/>
                    </a:cubicBezTo>
                    <a:cubicBezTo>
                      <a:pt x="57783" y="4811"/>
                      <a:pt x="57772" y="4596"/>
                      <a:pt x="57765" y="4386"/>
                    </a:cubicBezTo>
                    <a:cubicBezTo>
                      <a:pt x="57750" y="4087"/>
                      <a:pt x="57736" y="3777"/>
                      <a:pt x="57750" y="3482"/>
                    </a:cubicBezTo>
                    <a:cubicBezTo>
                      <a:pt x="57754" y="3471"/>
                      <a:pt x="57746" y="3464"/>
                      <a:pt x="57739" y="3456"/>
                    </a:cubicBezTo>
                    <a:cubicBezTo>
                      <a:pt x="57736" y="3453"/>
                      <a:pt x="57728" y="3453"/>
                      <a:pt x="57724" y="3453"/>
                    </a:cubicBezTo>
                    <a:close/>
                    <a:moveTo>
                      <a:pt x="62544" y="3453"/>
                    </a:moveTo>
                    <a:cubicBezTo>
                      <a:pt x="62540" y="3453"/>
                      <a:pt x="62536" y="3453"/>
                      <a:pt x="62532" y="3456"/>
                    </a:cubicBezTo>
                    <a:cubicBezTo>
                      <a:pt x="62201" y="3606"/>
                      <a:pt x="61815" y="3686"/>
                      <a:pt x="61414" y="3686"/>
                    </a:cubicBezTo>
                    <a:cubicBezTo>
                      <a:pt x="61017" y="3686"/>
                      <a:pt x="60635" y="3606"/>
                      <a:pt x="60307" y="3460"/>
                    </a:cubicBezTo>
                    <a:cubicBezTo>
                      <a:pt x="60303" y="3456"/>
                      <a:pt x="60300" y="3456"/>
                      <a:pt x="60296" y="3456"/>
                    </a:cubicBezTo>
                    <a:cubicBezTo>
                      <a:pt x="60289" y="3456"/>
                      <a:pt x="60285" y="3456"/>
                      <a:pt x="60281" y="3460"/>
                    </a:cubicBezTo>
                    <a:cubicBezTo>
                      <a:pt x="60274" y="3464"/>
                      <a:pt x="60267" y="3475"/>
                      <a:pt x="60267" y="3482"/>
                    </a:cubicBezTo>
                    <a:lnTo>
                      <a:pt x="60263" y="3770"/>
                    </a:lnTo>
                    <a:cubicBezTo>
                      <a:pt x="60259" y="3977"/>
                      <a:pt x="60256" y="4186"/>
                      <a:pt x="60253" y="4389"/>
                    </a:cubicBezTo>
                    <a:cubicBezTo>
                      <a:pt x="60253" y="4473"/>
                      <a:pt x="60253" y="4561"/>
                      <a:pt x="60256" y="4644"/>
                    </a:cubicBezTo>
                    <a:cubicBezTo>
                      <a:pt x="60259" y="4808"/>
                      <a:pt x="60259" y="4979"/>
                      <a:pt x="60246" y="5143"/>
                    </a:cubicBezTo>
                    <a:cubicBezTo>
                      <a:pt x="60246" y="5154"/>
                      <a:pt x="60253" y="5169"/>
                      <a:pt x="60263" y="5172"/>
                    </a:cubicBezTo>
                    <a:cubicBezTo>
                      <a:pt x="60609" y="5300"/>
                      <a:pt x="61006" y="5369"/>
                      <a:pt x="61414" y="5369"/>
                    </a:cubicBezTo>
                    <a:cubicBezTo>
                      <a:pt x="61833" y="5369"/>
                      <a:pt x="62241" y="5296"/>
                      <a:pt x="62587" y="5165"/>
                    </a:cubicBezTo>
                    <a:cubicBezTo>
                      <a:pt x="62601" y="5161"/>
                      <a:pt x="62609" y="5147"/>
                      <a:pt x="62606" y="5136"/>
                    </a:cubicBezTo>
                    <a:cubicBezTo>
                      <a:pt x="62601" y="5099"/>
                      <a:pt x="62601" y="5060"/>
                      <a:pt x="62601" y="5023"/>
                    </a:cubicBezTo>
                    <a:cubicBezTo>
                      <a:pt x="62601" y="4811"/>
                      <a:pt x="62591" y="4593"/>
                      <a:pt x="62584" y="4386"/>
                    </a:cubicBezTo>
                    <a:cubicBezTo>
                      <a:pt x="62569" y="4087"/>
                      <a:pt x="62554" y="3777"/>
                      <a:pt x="62569" y="3482"/>
                    </a:cubicBezTo>
                    <a:cubicBezTo>
                      <a:pt x="62569" y="3471"/>
                      <a:pt x="62566" y="3464"/>
                      <a:pt x="62558" y="3456"/>
                    </a:cubicBezTo>
                    <a:cubicBezTo>
                      <a:pt x="62554" y="3453"/>
                      <a:pt x="62547" y="3453"/>
                      <a:pt x="62544" y="3453"/>
                    </a:cubicBezTo>
                    <a:close/>
                    <a:moveTo>
                      <a:pt x="67362" y="3453"/>
                    </a:moveTo>
                    <a:cubicBezTo>
                      <a:pt x="67359" y="3453"/>
                      <a:pt x="67352" y="3453"/>
                      <a:pt x="67348" y="3456"/>
                    </a:cubicBezTo>
                    <a:cubicBezTo>
                      <a:pt x="67020" y="3606"/>
                      <a:pt x="66634" y="3686"/>
                      <a:pt x="66234" y="3686"/>
                    </a:cubicBezTo>
                    <a:cubicBezTo>
                      <a:pt x="65836" y="3686"/>
                      <a:pt x="65454" y="3606"/>
                      <a:pt x="65126" y="3460"/>
                    </a:cubicBezTo>
                    <a:cubicBezTo>
                      <a:pt x="65122" y="3456"/>
                      <a:pt x="65119" y="3456"/>
                      <a:pt x="65115" y="3456"/>
                    </a:cubicBezTo>
                    <a:cubicBezTo>
                      <a:pt x="65108" y="3456"/>
                      <a:pt x="65104" y="3456"/>
                      <a:pt x="65101" y="3460"/>
                    </a:cubicBezTo>
                    <a:cubicBezTo>
                      <a:pt x="65089" y="3464"/>
                      <a:pt x="65086" y="3475"/>
                      <a:pt x="65086" y="3482"/>
                    </a:cubicBezTo>
                    <a:lnTo>
                      <a:pt x="65082" y="3784"/>
                    </a:lnTo>
                    <a:cubicBezTo>
                      <a:pt x="65079" y="3989"/>
                      <a:pt x="65075" y="4189"/>
                      <a:pt x="65071" y="4389"/>
                    </a:cubicBezTo>
                    <a:cubicBezTo>
                      <a:pt x="65071" y="4473"/>
                      <a:pt x="65071" y="4561"/>
                      <a:pt x="65075" y="4644"/>
                    </a:cubicBezTo>
                    <a:cubicBezTo>
                      <a:pt x="65075" y="4811"/>
                      <a:pt x="65079" y="4979"/>
                      <a:pt x="65064" y="5143"/>
                    </a:cubicBezTo>
                    <a:cubicBezTo>
                      <a:pt x="65064" y="5154"/>
                      <a:pt x="65071" y="5169"/>
                      <a:pt x="65082" y="5172"/>
                    </a:cubicBezTo>
                    <a:cubicBezTo>
                      <a:pt x="65428" y="5300"/>
                      <a:pt x="65825" y="5369"/>
                      <a:pt x="66234" y="5369"/>
                    </a:cubicBezTo>
                    <a:cubicBezTo>
                      <a:pt x="66652" y="5369"/>
                      <a:pt x="67056" y="5296"/>
                      <a:pt x="67406" y="5165"/>
                    </a:cubicBezTo>
                    <a:cubicBezTo>
                      <a:pt x="67417" y="5161"/>
                      <a:pt x="67424" y="5147"/>
                      <a:pt x="67424" y="5136"/>
                    </a:cubicBezTo>
                    <a:cubicBezTo>
                      <a:pt x="67421" y="5099"/>
                      <a:pt x="67421" y="5060"/>
                      <a:pt x="67421" y="5023"/>
                    </a:cubicBezTo>
                    <a:cubicBezTo>
                      <a:pt x="67421" y="4811"/>
                      <a:pt x="67409" y="4593"/>
                      <a:pt x="67402" y="4386"/>
                    </a:cubicBezTo>
                    <a:cubicBezTo>
                      <a:pt x="67387" y="4087"/>
                      <a:pt x="67373" y="3777"/>
                      <a:pt x="67387" y="3482"/>
                    </a:cubicBezTo>
                    <a:cubicBezTo>
                      <a:pt x="67387" y="3471"/>
                      <a:pt x="67384" y="3464"/>
                      <a:pt x="67377" y="3456"/>
                    </a:cubicBezTo>
                    <a:cubicBezTo>
                      <a:pt x="67373" y="3453"/>
                      <a:pt x="67366" y="3453"/>
                      <a:pt x="67362" y="3453"/>
                    </a:cubicBezTo>
                    <a:close/>
                    <a:moveTo>
                      <a:pt x="72181" y="3453"/>
                    </a:moveTo>
                    <a:cubicBezTo>
                      <a:pt x="72174" y="3453"/>
                      <a:pt x="72170" y="3453"/>
                      <a:pt x="72167" y="3456"/>
                    </a:cubicBezTo>
                    <a:cubicBezTo>
                      <a:pt x="71839" y="3606"/>
                      <a:pt x="71452" y="3686"/>
                      <a:pt x="71052" y="3686"/>
                    </a:cubicBezTo>
                    <a:cubicBezTo>
                      <a:pt x="70655" y="3686"/>
                      <a:pt x="70272" y="3606"/>
                      <a:pt x="69944" y="3460"/>
                    </a:cubicBezTo>
                    <a:cubicBezTo>
                      <a:pt x="69941" y="3456"/>
                      <a:pt x="69937" y="3456"/>
                      <a:pt x="69934" y="3456"/>
                    </a:cubicBezTo>
                    <a:cubicBezTo>
                      <a:pt x="69927" y="3456"/>
                      <a:pt x="69923" y="3456"/>
                      <a:pt x="69919" y="3460"/>
                    </a:cubicBezTo>
                    <a:cubicBezTo>
                      <a:pt x="69909" y="3464"/>
                      <a:pt x="69905" y="3475"/>
                      <a:pt x="69905" y="3482"/>
                    </a:cubicBezTo>
                    <a:lnTo>
                      <a:pt x="69901" y="3770"/>
                    </a:lnTo>
                    <a:cubicBezTo>
                      <a:pt x="69897" y="3977"/>
                      <a:pt x="69894" y="4181"/>
                      <a:pt x="69890" y="4389"/>
                    </a:cubicBezTo>
                    <a:cubicBezTo>
                      <a:pt x="69890" y="4473"/>
                      <a:pt x="69890" y="4561"/>
                      <a:pt x="69894" y="4644"/>
                    </a:cubicBezTo>
                    <a:cubicBezTo>
                      <a:pt x="69894" y="4811"/>
                      <a:pt x="69897" y="4979"/>
                      <a:pt x="69883" y="5143"/>
                    </a:cubicBezTo>
                    <a:cubicBezTo>
                      <a:pt x="69883" y="5154"/>
                      <a:pt x="69890" y="5169"/>
                      <a:pt x="69901" y="5172"/>
                    </a:cubicBezTo>
                    <a:cubicBezTo>
                      <a:pt x="70243" y="5300"/>
                      <a:pt x="70644" y="5369"/>
                      <a:pt x="71052" y="5369"/>
                    </a:cubicBezTo>
                    <a:cubicBezTo>
                      <a:pt x="71471" y="5369"/>
                      <a:pt x="71875" y="5296"/>
                      <a:pt x="72225" y="5165"/>
                    </a:cubicBezTo>
                    <a:cubicBezTo>
                      <a:pt x="72236" y="5161"/>
                      <a:pt x="72243" y="5147"/>
                      <a:pt x="72243" y="5136"/>
                    </a:cubicBezTo>
                    <a:cubicBezTo>
                      <a:pt x="72239" y="5099"/>
                      <a:pt x="72239" y="5060"/>
                      <a:pt x="72239" y="5023"/>
                    </a:cubicBezTo>
                    <a:cubicBezTo>
                      <a:pt x="72239" y="4811"/>
                      <a:pt x="72229" y="4593"/>
                      <a:pt x="72217" y="4382"/>
                    </a:cubicBezTo>
                    <a:cubicBezTo>
                      <a:pt x="72207" y="4087"/>
                      <a:pt x="72192" y="3777"/>
                      <a:pt x="72207" y="3482"/>
                    </a:cubicBezTo>
                    <a:cubicBezTo>
                      <a:pt x="72207" y="3471"/>
                      <a:pt x="72203" y="3464"/>
                      <a:pt x="72195" y="3456"/>
                    </a:cubicBezTo>
                    <a:cubicBezTo>
                      <a:pt x="72192" y="3453"/>
                      <a:pt x="72185" y="3453"/>
                      <a:pt x="72181" y="3453"/>
                    </a:cubicBezTo>
                    <a:close/>
                    <a:moveTo>
                      <a:pt x="76996" y="3453"/>
                    </a:moveTo>
                    <a:cubicBezTo>
                      <a:pt x="76993" y="3453"/>
                      <a:pt x="76989" y="3453"/>
                      <a:pt x="76986" y="3456"/>
                    </a:cubicBezTo>
                    <a:cubicBezTo>
                      <a:pt x="76658" y="3606"/>
                      <a:pt x="76272" y="3686"/>
                      <a:pt x="75871" y="3686"/>
                    </a:cubicBezTo>
                    <a:cubicBezTo>
                      <a:pt x="75473" y="3686"/>
                      <a:pt x="75091" y="3606"/>
                      <a:pt x="74764" y="3460"/>
                    </a:cubicBezTo>
                    <a:cubicBezTo>
                      <a:pt x="74760" y="3456"/>
                      <a:pt x="74757" y="3456"/>
                      <a:pt x="74752" y="3456"/>
                    </a:cubicBezTo>
                    <a:cubicBezTo>
                      <a:pt x="74745" y="3456"/>
                      <a:pt x="74742" y="3456"/>
                      <a:pt x="74735" y="3460"/>
                    </a:cubicBezTo>
                    <a:cubicBezTo>
                      <a:pt x="74727" y="3464"/>
                      <a:pt x="74723" y="3475"/>
                      <a:pt x="74723" y="3482"/>
                    </a:cubicBezTo>
                    <a:lnTo>
                      <a:pt x="74716" y="3814"/>
                    </a:lnTo>
                    <a:cubicBezTo>
                      <a:pt x="74716" y="4003"/>
                      <a:pt x="74713" y="4196"/>
                      <a:pt x="74709" y="4389"/>
                    </a:cubicBezTo>
                    <a:cubicBezTo>
                      <a:pt x="74709" y="4473"/>
                      <a:pt x="74709" y="4561"/>
                      <a:pt x="74713" y="4644"/>
                    </a:cubicBezTo>
                    <a:cubicBezTo>
                      <a:pt x="74713" y="4811"/>
                      <a:pt x="74716" y="4979"/>
                      <a:pt x="74702" y="5143"/>
                    </a:cubicBezTo>
                    <a:cubicBezTo>
                      <a:pt x="74698" y="5154"/>
                      <a:pt x="74705" y="5169"/>
                      <a:pt x="74720" y="5172"/>
                    </a:cubicBezTo>
                    <a:cubicBezTo>
                      <a:pt x="75063" y="5300"/>
                      <a:pt x="75463" y="5369"/>
                      <a:pt x="75871" y="5369"/>
                    </a:cubicBezTo>
                    <a:cubicBezTo>
                      <a:pt x="76290" y="5369"/>
                      <a:pt x="76694" y="5296"/>
                      <a:pt x="77043" y="5165"/>
                    </a:cubicBezTo>
                    <a:cubicBezTo>
                      <a:pt x="77055" y="5161"/>
                      <a:pt x="77062" y="5147"/>
                      <a:pt x="77062" y="5136"/>
                    </a:cubicBezTo>
                    <a:cubicBezTo>
                      <a:pt x="77058" y="5099"/>
                      <a:pt x="77058" y="5060"/>
                      <a:pt x="77058" y="5023"/>
                    </a:cubicBezTo>
                    <a:cubicBezTo>
                      <a:pt x="77058" y="4811"/>
                      <a:pt x="77047" y="4593"/>
                      <a:pt x="77036" y="4382"/>
                    </a:cubicBezTo>
                    <a:cubicBezTo>
                      <a:pt x="77025" y="4087"/>
                      <a:pt x="77011" y="3777"/>
                      <a:pt x="77025" y="3482"/>
                    </a:cubicBezTo>
                    <a:cubicBezTo>
                      <a:pt x="77025" y="3471"/>
                      <a:pt x="77022" y="3464"/>
                      <a:pt x="77015" y="3456"/>
                    </a:cubicBezTo>
                    <a:cubicBezTo>
                      <a:pt x="77008" y="3453"/>
                      <a:pt x="77003" y="3453"/>
                      <a:pt x="76996" y="3453"/>
                    </a:cubicBezTo>
                    <a:close/>
                    <a:moveTo>
                      <a:pt x="81816" y="3453"/>
                    </a:moveTo>
                    <a:cubicBezTo>
                      <a:pt x="81811" y="3453"/>
                      <a:pt x="81808" y="3453"/>
                      <a:pt x="81804" y="3456"/>
                    </a:cubicBezTo>
                    <a:cubicBezTo>
                      <a:pt x="81473" y="3606"/>
                      <a:pt x="81083" y="3683"/>
                      <a:pt x="80683" y="3683"/>
                    </a:cubicBezTo>
                    <a:cubicBezTo>
                      <a:pt x="80289" y="3683"/>
                      <a:pt x="79906" y="3606"/>
                      <a:pt x="79582" y="3460"/>
                    </a:cubicBezTo>
                    <a:cubicBezTo>
                      <a:pt x="79579" y="3456"/>
                      <a:pt x="79575" y="3456"/>
                      <a:pt x="79568" y="3456"/>
                    </a:cubicBezTo>
                    <a:cubicBezTo>
                      <a:pt x="79565" y="3456"/>
                      <a:pt x="79560" y="3456"/>
                      <a:pt x="79553" y="3460"/>
                    </a:cubicBezTo>
                    <a:cubicBezTo>
                      <a:pt x="79546" y="3464"/>
                      <a:pt x="79543" y="3475"/>
                      <a:pt x="79543" y="3482"/>
                    </a:cubicBezTo>
                    <a:lnTo>
                      <a:pt x="79535" y="3799"/>
                    </a:lnTo>
                    <a:cubicBezTo>
                      <a:pt x="79535" y="3996"/>
                      <a:pt x="79531" y="4193"/>
                      <a:pt x="79528" y="4389"/>
                    </a:cubicBezTo>
                    <a:lnTo>
                      <a:pt x="79528" y="4644"/>
                    </a:lnTo>
                    <a:cubicBezTo>
                      <a:pt x="79531" y="4811"/>
                      <a:pt x="79535" y="4979"/>
                      <a:pt x="79521" y="5143"/>
                    </a:cubicBezTo>
                    <a:cubicBezTo>
                      <a:pt x="79516" y="5154"/>
                      <a:pt x="79524" y="5169"/>
                      <a:pt x="79538" y="5172"/>
                    </a:cubicBezTo>
                    <a:cubicBezTo>
                      <a:pt x="79881" y="5300"/>
                      <a:pt x="80281" y="5369"/>
                      <a:pt x="80690" y="5369"/>
                    </a:cubicBezTo>
                    <a:cubicBezTo>
                      <a:pt x="81108" y="5369"/>
                      <a:pt x="81513" y="5296"/>
                      <a:pt x="81863" y="5165"/>
                    </a:cubicBezTo>
                    <a:cubicBezTo>
                      <a:pt x="81873" y="5161"/>
                      <a:pt x="81881" y="5147"/>
                      <a:pt x="81881" y="5136"/>
                    </a:cubicBezTo>
                    <a:cubicBezTo>
                      <a:pt x="81877" y="5099"/>
                      <a:pt x="81873" y="5060"/>
                      <a:pt x="81873" y="5023"/>
                    </a:cubicBezTo>
                    <a:cubicBezTo>
                      <a:pt x="81877" y="4811"/>
                      <a:pt x="81866" y="4593"/>
                      <a:pt x="81855" y="4382"/>
                    </a:cubicBezTo>
                    <a:cubicBezTo>
                      <a:pt x="81844" y="4083"/>
                      <a:pt x="81830" y="3777"/>
                      <a:pt x="81844" y="3482"/>
                    </a:cubicBezTo>
                    <a:cubicBezTo>
                      <a:pt x="81844" y="3471"/>
                      <a:pt x="81841" y="3464"/>
                      <a:pt x="81833" y="3456"/>
                    </a:cubicBezTo>
                    <a:cubicBezTo>
                      <a:pt x="81826" y="3453"/>
                      <a:pt x="81823" y="3453"/>
                      <a:pt x="81816" y="3453"/>
                    </a:cubicBezTo>
                    <a:close/>
                    <a:moveTo>
                      <a:pt x="86634" y="3453"/>
                    </a:moveTo>
                    <a:cubicBezTo>
                      <a:pt x="86630" y="3453"/>
                      <a:pt x="86627" y="3453"/>
                      <a:pt x="86623" y="3456"/>
                    </a:cubicBezTo>
                    <a:cubicBezTo>
                      <a:pt x="86296" y="3606"/>
                      <a:pt x="85909" y="3686"/>
                      <a:pt x="85509" y="3686"/>
                    </a:cubicBezTo>
                    <a:cubicBezTo>
                      <a:pt x="85111" y="3686"/>
                      <a:pt x="84726" y="3606"/>
                      <a:pt x="84398" y="3460"/>
                    </a:cubicBezTo>
                    <a:cubicBezTo>
                      <a:pt x="84394" y="3456"/>
                      <a:pt x="84390" y="3456"/>
                      <a:pt x="84386" y="3456"/>
                    </a:cubicBezTo>
                    <a:cubicBezTo>
                      <a:pt x="84383" y="3456"/>
                      <a:pt x="84376" y="3456"/>
                      <a:pt x="84372" y="3460"/>
                    </a:cubicBezTo>
                    <a:cubicBezTo>
                      <a:pt x="84365" y="3464"/>
                      <a:pt x="84361" y="3475"/>
                      <a:pt x="84361" y="3482"/>
                    </a:cubicBezTo>
                    <a:lnTo>
                      <a:pt x="84354" y="3894"/>
                    </a:lnTo>
                    <a:cubicBezTo>
                      <a:pt x="84351" y="4058"/>
                      <a:pt x="84346" y="4225"/>
                      <a:pt x="84346" y="4389"/>
                    </a:cubicBezTo>
                    <a:lnTo>
                      <a:pt x="84346" y="4644"/>
                    </a:lnTo>
                    <a:cubicBezTo>
                      <a:pt x="84351" y="4811"/>
                      <a:pt x="84354" y="4979"/>
                      <a:pt x="84339" y="5143"/>
                    </a:cubicBezTo>
                    <a:cubicBezTo>
                      <a:pt x="84336" y="5154"/>
                      <a:pt x="84343" y="5169"/>
                      <a:pt x="84354" y="5172"/>
                    </a:cubicBezTo>
                    <a:cubicBezTo>
                      <a:pt x="84700" y="5300"/>
                      <a:pt x="85101" y="5369"/>
                      <a:pt x="85509" y="5369"/>
                    </a:cubicBezTo>
                    <a:cubicBezTo>
                      <a:pt x="85928" y="5369"/>
                      <a:pt x="86331" y="5296"/>
                      <a:pt x="86681" y="5165"/>
                    </a:cubicBezTo>
                    <a:cubicBezTo>
                      <a:pt x="86693" y="5161"/>
                      <a:pt x="86700" y="5147"/>
                      <a:pt x="86700" y="5136"/>
                    </a:cubicBezTo>
                    <a:cubicBezTo>
                      <a:pt x="86696" y="5099"/>
                      <a:pt x="86693" y="5060"/>
                      <a:pt x="86693" y="5023"/>
                    </a:cubicBezTo>
                    <a:cubicBezTo>
                      <a:pt x="86696" y="4811"/>
                      <a:pt x="86685" y="4593"/>
                      <a:pt x="86674" y="4386"/>
                    </a:cubicBezTo>
                    <a:cubicBezTo>
                      <a:pt x="86659" y="4087"/>
                      <a:pt x="86649" y="3777"/>
                      <a:pt x="86663" y="3482"/>
                    </a:cubicBezTo>
                    <a:cubicBezTo>
                      <a:pt x="86663" y="3471"/>
                      <a:pt x="86659" y="3464"/>
                      <a:pt x="86652" y="3456"/>
                    </a:cubicBezTo>
                    <a:cubicBezTo>
                      <a:pt x="86645" y="3453"/>
                      <a:pt x="86641" y="3453"/>
                      <a:pt x="86634" y="3453"/>
                    </a:cubicBezTo>
                    <a:close/>
                    <a:moveTo>
                      <a:pt x="1181" y="4327"/>
                    </a:moveTo>
                    <a:cubicBezTo>
                      <a:pt x="766" y="4327"/>
                      <a:pt x="540" y="4644"/>
                      <a:pt x="467" y="4943"/>
                    </a:cubicBezTo>
                    <a:cubicBezTo>
                      <a:pt x="379" y="5300"/>
                      <a:pt x="481" y="5788"/>
                      <a:pt x="911" y="6010"/>
                    </a:cubicBezTo>
                    <a:cubicBezTo>
                      <a:pt x="1013" y="6061"/>
                      <a:pt x="1115" y="6090"/>
                      <a:pt x="1213" y="6090"/>
                    </a:cubicBezTo>
                    <a:cubicBezTo>
                      <a:pt x="1592" y="6090"/>
                      <a:pt x="1858" y="5715"/>
                      <a:pt x="1924" y="5344"/>
                    </a:cubicBezTo>
                    <a:cubicBezTo>
                      <a:pt x="1986" y="4998"/>
                      <a:pt x="1895" y="4539"/>
                      <a:pt x="1436" y="4367"/>
                    </a:cubicBezTo>
                    <a:cubicBezTo>
                      <a:pt x="1349" y="4342"/>
                      <a:pt x="1261" y="4327"/>
                      <a:pt x="1181" y="4327"/>
                    </a:cubicBezTo>
                    <a:close/>
                    <a:moveTo>
                      <a:pt x="5999" y="4327"/>
                    </a:moveTo>
                    <a:cubicBezTo>
                      <a:pt x="5580" y="4327"/>
                      <a:pt x="5355" y="4644"/>
                      <a:pt x="5286" y="4943"/>
                    </a:cubicBezTo>
                    <a:cubicBezTo>
                      <a:pt x="5198" y="5300"/>
                      <a:pt x="5300" y="5788"/>
                      <a:pt x="5730" y="6010"/>
                    </a:cubicBezTo>
                    <a:cubicBezTo>
                      <a:pt x="5832" y="6061"/>
                      <a:pt x="5934" y="6090"/>
                      <a:pt x="6032" y="6090"/>
                    </a:cubicBezTo>
                    <a:cubicBezTo>
                      <a:pt x="6411" y="6090"/>
                      <a:pt x="6677" y="5715"/>
                      <a:pt x="6742" y="5344"/>
                    </a:cubicBezTo>
                    <a:cubicBezTo>
                      <a:pt x="6804" y="4998"/>
                      <a:pt x="6713" y="4539"/>
                      <a:pt x="6254" y="4367"/>
                    </a:cubicBezTo>
                    <a:cubicBezTo>
                      <a:pt x="6167" y="4342"/>
                      <a:pt x="6080" y="4327"/>
                      <a:pt x="5999" y="4327"/>
                    </a:cubicBezTo>
                    <a:close/>
                    <a:moveTo>
                      <a:pt x="10818" y="4327"/>
                    </a:moveTo>
                    <a:cubicBezTo>
                      <a:pt x="10400" y="4327"/>
                      <a:pt x="10173" y="4644"/>
                      <a:pt x="10104" y="4943"/>
                    </a:cubicBezTo>
                    <a:cubicBezTo>
                      <a:pt x="10017" y="5300"/>
                      <a:pt x="10119" y="5788"/>
                      <a:pt x="10549" y="6010"/>
                    </a:cubicBezTo>
                    <a:cubicBezTo>
                      <a:pt x="10651" y="6061"/>
                      <a:pt x="10753" y="6090"/>
                      <a:pt x="10851" y="6090"/>
                    </a:cubicBezTo>
                    <a:cubicBezTo>
                      <a:pt x="11230" y="6090"/>
                      <a:pt x="11496" y="5715"/>
                      <a:pt x="11561" y="5344"/>
                    </a:cubicBezTo>
                    <a:cubicBezTo>
                      <a:pt x="11624" y="4998"/>
                      <a:pt x="11533" y="4539"/>
                      <a:pt x="11074" y="4367"/>
                    </a:cubicBezTo>
                    <a:cubicBezTo>
                      <a:pt x="10986" y="4342"/>
                      <a:pt x="10899" y="4327"/>
                      <a:pt x="10818" y="4327"/>
                    </a:cubicBezTo>
                    <a:close/>
                    <a:moveTo>
                      <a:pt x="15637" y="4327"/>
                    </a:moveTo>
                    <a:cubicBezTo>
                      <a:pt x="15218" y="4327"/>
                      <a:pt x="14993" y="4644"/>
                      <a:pt x="14920" y="4943"/>
                    </a:cubicBezTo>
                    <a:cubicBezTo>
                      <a:pt x="14836" y="5300"/>
                      <a:pt x="14937" y="5788"/>
                      <a:pt x="15368" y="6010"/>
                    </a:cubicBezTo>
                    <a:cubicBezTo>
                      <a:pt x="15470" y="6061"/>
                      <a:pt x="15571" y="6090"/>
                      <a:pt x="15670" y="6090"/>
                    </a:cubicBezTo>
                    <a:cubicBezTo>
                      <a:pt x="16049" y="6090"/>
                      <a:pt x="16314" y="5715"/>
                      <a:pt x="16380" y="5344"/>
                    </a:cubicBezTo>
                    <a:cubicBezTo>
                      <a:pt x="16442" y="4998"/>
                      <a:pt x="16351" y="4539"/>
                      <a:pt x="15892" y="4367"/>
                    </a:cubicBezTo>
                    <a:cubicBezTo>
                      <a:pt x="15805" y="4342"/>
                      <a:pt x="15717" y="4327"/>
                      <a:pt x="15637" y="4327"/>
                    </a:cubicBezTo>
                    <a:close/>
                    <a:moveTo>
                      <a:pt x="20456" y="4327"/>
                    </a:moveTo>
                    <a:cubicBezTo>
                      <a:pt x="20037" y="4327"/>
                      <a:pt x="19811" y="4644"/>
                      <a:pt x="19738" y="4943"/>
                    </a:cubicBezTo>
                    <a:cubicBezTo>
                      <a:pt x="19651" y="5300"/>
                      <a:pt x="19757" y="5788"/>
                      <a:pt x="20187" y="6010"/>
                    </a:cubicBezTo>
                    <a:cubicBezTo>
                      <a:pt x="20288" y="6061"/>
                      <a:pt x="20391" y="6090"/>
                      <a:pt x="20488" y="6090"/>
                    </a:cubicBezTo>
                    <a:cubicBezTo>
                      <a:pt x="20868" y="6090"/>
                      <a:pt x="21130" y="5715"/>
                      <a:pt x="21199" y="5344"/>
                    </a:cubicBezTo>
                    <a:cubicBezTo>
                      <a:pt x="21261" y="4998"/>
                      <a:pt x="21170" y="4539"/>
                      <a:pt x="20711" y="4367"/>
                    </a:cubicBezTo>
                    <a:cubicBezTo>
                      <a:pt x="20624" y="4342"/>
                      <a:pt x="20537" y="4327"/>
                      <a:pt x="20456" y="4327"/>
                    </a:cubicBezTo>
                    <a:close/>
                    <a:moveTo>
                      <a:pt x="25271" y="4327"/>
                    </a:moveTo>
                    <a:cubicBezTo>
                      <a:pt x="24856" y="4327"/>
                      <a:pt x="24630" y="4644"/>
                      <a:pt x="24558" y="4943"/>
                    </a:cubicBezTo>
                    <a:cubicBezTo>
                      <a:pt x="24470" y="5300"/>
                      <a:pt x="24575" y="5788"/>
                      <a:pt x="25005" y="6010"/>
                    </a:cubicBezTo>
                    <a:cubicBezTo>
                      <a:pt x="25108" y="6061"/>
                      <a:pt x="25209" y="6090"/>
                      <a:pt x="25308" y="6090"/>
                    </a:cubicBezTo>
                    <a:cubicBezTo>
                      <a:pt x="25686" y="6090"/>
                      <a:pt x="25948" y="5715"/>
                      <a:pt x="26018" y="5344"/>
                    </a:cubicBezTo>
                    <a:cubicBezTo>
                      <a:pt x="26080" y="4998"/>
                      <a:pt x="25989" y="4539"/>
                      <a:pt x="25530" y="4367"/>
                    </a:cubicBezTo>
                    <a:cubicBezTo>
                      <a:pt x="25442" y="4342"/>
                      <a:pt x="25355" y="4327"/>
                      <a:pt x="25271" y="4327"/>
                    </a:cubicBezTo>
                    <a:close/>
                    <a:moveTo>
                      <a:pt x="30090" y="4327"/>
                    </a:moveTo>
                    <a:cubicBezTo>
                      <a:pt x="29675" y="4327"/>
                      <a:pt x="29449" y="4644"/>
                      <a:pt x="29376" y="4943"/>
                    </a:cubicBezTo>
                    <a:cubicBezTo>
                      <a:pt x="29289" y="5300"/>
                      <a:pt x="29391" y="5788"/>
                      <a:pt x="29825" y="6010"/>
                    </a:cubicBezTo>
                    <a:cubicBezTo>
                      <a:pt x="29922" y="6061"/>
                      <a:pt x="30025" y="6090"/>
                      <a:pt x="30126" y="6090"/>
                    </a:cubicBezTo>
                    <a:cubicBezTo>
                      <a:pt x="30502" y="6090"/>
                      <a:pt x="30768" y="5715"/>
                      <a:pt x="30837" y="5344"/>
                    </a:cubicBezTo>
                    <a:cubicBezTo>
                      <a:pt x="30899" y="4998"/>
                      <a:pt x="30808" y="4539"/>
                      <a:pt x="30349" y="4367"/>
                    </a:cubicBezTo>
                    <a:cubicBezTo>
                      <a:pt x="30257" y="4342"/>
                      <a:pt x="30174" y="4327"/>
                      <a:pt x="30090" y="4327"/>
                    </a:cubicBezTo>
                    <a:close/>
                    <a:moveTo>
                      <a:pt x="34909" y="4327"/>
                    </a:moveTo>
                    <a:cubicBezTo>
                      <a:pt x="34493" y="4327"/>
                      <a:pt x="34268" y="4644"/>
                      <a:pt x="34195" y="4943"/>
                    </a:cubicBezTo>
                    <a:cubicBezTo>
                      <a:pt x="34108" y="5300"/>
                      <a:pt x="34209" y="5788"/>
                      <a:pt x="34643" y="6010"/>
                    </a:cubicBezTo>
                    <a:cubicBezTo>
                      <a:pt x="34742" y="6061"/>
                      <a:pt x="34843" y="6090"/>
                      <a:pt x="34945" y="6090"/>
                    </a:cubicBezTo>
                    <a:cubicBezTo>
                      <a:pt x="35320" y="6090"/>
                      <a:pt x="35586" y="5715"/>
                      <a:pt x="35655" y="5344"/>
                    </a:cubicBezTo>
                    <a:cubicBezTo>
                      <a:pt x="35717" y="4998"/>
                      <a:pt x="35626" y="4539"/>
                      <a:pt x="35164" y="4367"/>
                    </a:cubicBezTo>
                    <a:cubicBezTo>
                      <a:pt x="35077" y="4342"/>
                      <a:pt x="34993" y="4327"/>
                      <a:pt x="34909" y="4327"/>
                    </a:cubicBezTo>
                    <a:close/>
                    <a:moveTo>
                      <a:pt x="39728" y="4327"/>
                    </a:moveTo>
                    <a:cubicBezTo>
                      <a:pt x="39313" y="4327"/>
                      <a:pt x="39086" y="4644"/>
                      <a:pt x="39014" y="4943"/>
                    </a:cubicBezTo>
                    <a:cubicBezTo>
                      <a:pt x="38926" y="5300"/>
                      <a:pt x="39029" y="5788"/>
                      <a:pt x="39462" y="6010"/>
                    </a:cubicBezTo>
                    <a:cubicBezTo>
                      <a:pt x="39560" y="6061"/>
                      <a:pt x="39662" y="6090"/>
                      <a:pt x="39764" y="6090"/>
                    </a:cubicBezTo>
                    <a:cubicBezTo>
                      <a:pt x="40140" y="6090"/>
                      <a:pt x="40405" y="5715"/>
                      <a:pt x="40474" y="5344"/>
                    </a:cubicBezTo>
                    <a:cubicBezTo>
                      <a:pt x="40537" y="4998"/>
                      <a:pt x="40446" y="4539"/>
                      <a:pt x="39982" y="4367"/>
                    </a:cubicBezTo>
                    <a:cubicBezTo>
                      <a:pt x="39895" y="4342"/>
                      <a:pt x="39812" y="4327"/>
                      <a:pt x="39728" y="4327"/>
                    </a:cubicBezTo>
                    <a:close/>
                    <a:moveTo>
                      <a:pt x="44546" y="4327"/>
                    </a:moveTo>
                    <a:cubicBezTo>
                      <a:pt x="44131" y="4327"/>
                      <a:pt x="43906" y="4644"/>
                      <a:pt x="43833" y="4943"/>
                    </a:cubicBezTo>
                    <a:cubicBezTo>
                      <a:pt x="43746" y="5300"/>
                      <a:pt x="43847" y="5788"/>
                      <a:pt x="44277" y="6010"/>
                    </a:cubicBezTo>
                    <a:cubicBezTo>
                      <a:pt x="44379" y="6061"/>
                      <a:pt x="44481" y="6090"/>
                      <a:pt x="44583" y="6090"/>
                    </a:cubicBezTo>
                    <a:cubicBezTo>
                      <a:pt x="44958" y="6090"/>
                      <a:pt x="45224" y="5715"/>
                      <a:pt x="45293" y="5344"/>
                    </a:cubicBezTo>
                    <a:cubicBezTo>
                      <a:pt x="45355" y="4998"/>
                      <a:pt x="45264" y="4539"/>
                      <a:pt x="44802" y="4367"/>
                    </a:cubicBezTo>
                    <a:cubicBezTo>
                      <a:pt x="44714" y="4342"/>
                      <a:pt x="44630" y="4327"/>
                      <a:pt x="44546" y="4327"/>
                    </a:cubicBezTo>
                    <a:close/>
                    <a:moveTo>
                      <a:pt x="49366" y="4327"/>
                    </a:moveTo>
                    <a:cubicBezTo>
                      <a:pt x="48950" y="4327"/>
                      <a:pt x="48724" y="4644"/>
                      <a:pt x="48651" y="4943"/>
                    </a:cubicBezTo>
                    <a:cubicBezTo>
                      <a:pt x="48564" y="5304"/>
                      <a:pt x="48666" y="5788"/>
                      <a:pt x="49096" y="6010"/>
                    </a:cubicBezTo>
                    <a:cubicBezTo>
                      <a:pt x="49198" y="6061"/>
                      <a:pt x="49300" y="6090"/>
                      <a:pt x="49398" y="6090"/>
                    </a:cubicBezTo>
                    <a:cubicBezTo>
                      <a:pt x="49777" y="6090"/>
                      <a:pt x="50043" y="5715"/>
                      <a:pt x="50109" y="5344"/>
                    </a:cubicBezTo>
                    <a:cubicBezTo>
                      <a:pt x="50171" y="4998"/>
                      <a:pt x="50083" y="4539"/>
                      <a:pt x="49620" y="4367"/>
                    </a:cubicBezTo>
                    <a:cubicBezTo>
                      <a:pt x="49533" y="4342"/>
                      <a:pt x="49450" y="4327"/>
                      <a:pt x="49366" y="4327"/>
                    </a:cubicBezTo>
                    <a:close/>
                    <a:moveTo>
                      <a:pt x="54184" y="4327"/>
                    </a:moveTo>
                    <a:cubicBezTo>
                      <a:pt x="53769" y="4327"/>
                      <a:pt x="53543" y="4644"/>
                      <a:pt x="53471" y="4943"/>
                    </a:cubicBezTo>
                    <a:cubicBezTo>
                      <a:pt x="53383" y="5300"/>
                      <a:pt x="53485" y="5788"/>
                      <a:pt x="53915" y="6010"/>
                    </a:cubicBezTo>
                    <a:cubicBezTo>
                      <a:pt x="54017" y="6061"/>
                      <a:pt x="54118" y="6090"/>
                      <a:pt x="54217" y="6090"/>
                    </a:cubicBezTo>
                    <a:cubicBezTo>
                      <a:pt x="54596" y="6090"/>
                      <a:pt x="54862" y="5715"/>
                      <a:pt x="54927" y="5344"/>
                    </a:cubicBezTo>
                    <a:cubicBezTo>
                      <a:pt x="54989" y="4998"/>
                      <a:pt x="54898" y="4539"/>
                      <a:pt x="54439" y="4367"/>
                    </a:cubicBezTo>
                    <a:cubicBezTo>
                      <a:pt x="54352" y="4342"/>
                      <a:pt x="54264" y="4327"/>
                      <a:pt x="54184" y="4327"/>
                    </a:cubicBezTo>
                    <a:close/>
                    <a:moveTo>
                      <a:pt x="59003" y="4327"/>
                    </a:moveTo>
                    <a:cubicBezTo>
                      <a:pt x="58585" y="4327"/>
                      <a:pt x="58362" y="4644"/>
                      <a:pt x="58289" y="4943"/>
                    </a:cubicBezTo>
                    <a:cubicBezTo>
                      <a:pt x="58202" y="5300"/>
                      <a:pt x="58304" y="5788"/>
                      <a:pt x="58733" y="6010"/>
                    </a:cubicBezTo>
                    <a:cubicBezTo>
                      <a:pt x="58835" y="6061"/>
                      <a:pt x="58938" y="6090"/>
                      <a:pt x="59036" y="6090"/>
                    </a:cubicBezTo>
                    <a:cubicBezTo>
                      <a:pt x="59415" y="6090"/>
                      <a:pt x="59681" y="5715"/>
                      <a:pt x="59746" y="5344"/>
                    </a:cubicBezTo>
                    <a:cubicBezTo>
                      <a:pt x="59808" y="4998"/>
                      <a:pt x="59717" y="4539"/>
                      <a:pt x="59258" y="4367"/>
                    </a:cubicBezTo>
                    <a:cubicBezTo>
                      <a:pt x="59170" y="4342"/>
                      <a:pt x="59083" y="4327"/>
                      <a:pt x="59003" y="4327"/>
                    </a:cubicBezTo>
                    <a:close/>
                    <a:moveTo>
                      <a:pt x="63822" y="4327"/>
                    </a:moveTo>
                    <a:cubicBezTo>
                      <a:pt x="63403" y="4327"/>
                      <a:pt x="63177" y="4644"/>
                      <a:pt x="63108" y="4943"/>
                    </a:cubicBezTo>
                    <a:cubicBezTo>
                      <a:pt x="63021" y="5300"/>
                      <a:pt x="63122" y="5788"/>
                      <a:pt x="63552" y="6010"/>
                    </a:cubicBezTo>
                    <a:cubicBezTo>
                      <a:pt x="63655" y="6065"/>
                      <a:pt x="63756" y="6090"/>
                      <a:pt x="63855" y="6090"/>
                    </a:cubicBezTo>
                    <a:cubicBezTo>
                      <a:pt x="64233" y="6090"/>
                      <a:pt x="64499" y="5715"/>
                      <a:pt x="64565" y="5344"/>
                    </a:cubicBezTo>
                    <a:cubicBezTo>
                      <a:pt x="64627" y="4998"/>
                      <a:pt x="64536" y="4539"/>
                      <a:pt x="64077" y="4367"/>
                    </a:cubicBezTo>
                    <a:cubicBezTo>
                      <a:pt x="63990" y="4342"/>
                      <a:pt x="63902" y="4327"/>
                      <a:pt x="63822" y="4327"/>
                    </a:cubicBezTo>
                    <a:close/>
                    <a:moveTo>
                      <a:pt x="68641" y="4327"/>
                    </a:moveTo>
                    <a:cubicBezTo>
                      <a:pt x="68222" y="4327"/>
                      <a:pt x="67996" y="4644"/>
                      <a:pt x="67923" y="4943"/>
                    </a:cubicBezTo>
                    <a:cubicBezTo>
                      <a:pt x="67839" y="5300"/>
                      <a:pt x="67942" y="5788"/>
                      <a:pt x="68371" y="6010"/>
                    </a:cubicBezTo>
                    <a:cubicBezTo>
                      <a:pt x="68473" y="6061"/>
                      <a:pt x="68575" y="6090"/>
                      <a:pt x="68673" y="6090"/>
                    </a:cubicBezTo>
                    <a:cubicBezTo>
                      <a:pt x="69053" y="6090"/>
                      <a:pt x="69318" y="5715"/>
                      <a:pt x="69384" y="5344"/>
                    </a:cubicBezTo>
                    <a:cubicBezTo>
                      <a:pt x="69446" y="4998"/>
                      <a:pt x="69354" y="4539"/>
                      <a:pt x="68895" y="4367"/>
                    </a:cubicBezTo>
                    <a:cubicBezTo>
                      <a:pt x="68808" y="4342"/>
                      <a:pt x="68721" y="4327"/>
                      <a:pt x="68641" y="4327"/>
                    </a:cubicBezTo>
                    <a:close/>
                    <a:moveTo>
                      <a:pt x="73459" y="4327"/>
                    </a:moveTo>
                    <a:cubicBezTo>
                      <a:pt x="73041" y="4327"/>
                      <a:pt x="72815" y="4644"/>
                      <a:pt x="72742" y="4943"/>
                    </a:cubicBezTo>
                    <a:cubicBezTo>
                      <a:pt x="72659" y="5300"/>
                      <a:pt x="72760" y="5788"/>
                      <a:pt x="73190" y="6010"/>
                    </a:cubicBezTo>
                    <a:cubicBezTo>
                      <a:pt x="73292" y="6061"/>
                      <a:pt x="73394" y="6090"/>
                      <a:pt x="73493" y="6090"/>
                    </a:cubicBezTo>
                    <a:cubicBezTo>
                      <a:pt x="73871" y="6090"/>
                      <a:pt x="74133" y="5715"/>
                      <a:pt x="74202" y="5339"/>
                    </a:cubicBezTo>
                    <a:cubicBezTo>
                      <a:pt x="74265" y="4998"/>
                      <a:pt x="74174" y="4539"/>
                      <a:pt x="73715" y="4367"/>
                    </a:cubicBezTo>
                    <a:cubicBezTo>
                      <a:pt x="73627" y="4342"/>
                      <a:pt x="73540" y="4327"/>
                      <a:pt x="73459" y="4327"/>
                    </a:cubicBezTo>
                    <a:close/>
                    <a:moveTo>
                      <a:pt x="78275" y="4327"/>
                    </a:moveTo>
                    <a:cubicBezTo>
                      <a:pt x="77860" y="4327"/>
                      <a:pt x="77634" y="4644"/>
                      <a:pt x="77561" y="4943"/>
                    </a:cubicBezTo>
                    <a:cubicBezTo>
                      <a:pt x="77474" y="5300"/>
                      <a:pt x="77576" y="5788"/>
                      <a:pt x="78009" y="6010"/>
                    </a:cubicBezTo>
                    <a:cubicBezTo>
                      <a:pt x="78111" y="6061"/>
                      <a:pt x="78213" y="6090"/>
                      <a:pt x="78311" y="6090"/>
                    </a:cubicBezTo>
                    <a:cubicBezTo>
                      <a:pt x="78690" y="6090"/>
                      <a:pt x="78953" y="5715"/>
                      <a:pt x="79022" y="5344"/>
                    </a:cubicBezTo>
                    <a:cubicBezTo>
                      <a:pt x="79084" y="4998"/>
                      <a:pt x="78992" y="4539"/>
                      <a:pt x="78533" y="4367"/>
                    </a:cubicBezTo>
                    <a:cubicBezTo>
                      <a:pt x="78442" y="4342"/>
                      <a:pt x="78358" y="4327"/>
                      <a:pt x="78275" y="4327"/>
                    </a:cubicBezTo>
                    <a:close/>
                    <a:moveTo>
                      <a:pt x="83094" y="4327"/>
                    </a:moveTo>
                    <a:cubicBezTo>
                      <a:pt x="82678" y="4327"/>
                      <a:pt x="82453" y="4644"/>
                      <a:pt x="82379" y="4943"/>
                    </a:cubicBezTo>
                    <a:cubicBezTo>
                      <a:pt x="82292" y="5300"/>
                      <a:pt x="82394" y="5788"/>
                      <a:pt x="82828" y="6010"/>
                    </a:cubicBezTo>
                    <a:cubicBezTo>
                      <a:pt x="82926" y="6061"/>
                      <a:pt x="83028" y="6090"/>
                      <a:pt x="83130" y="6090"/>
                    </a:cubicBezTo>
                    <a:cubicBezTo>
                      <a:pt x="83505" y="6090"/>
                      <a:pt x="83771" y="5711"/>
                      <a:pt x="83840" y="5339"/>
                    </a:cubicBezTo>
                    <a:cubicBezTo>
                      <a:pt x="83902" y="4998"/>
                      <a:pt x="83811" y="4539"/>
                      <a:pt x="83352" y="4367"/>
                    </a:cubicBezTo>
                    <a:cubicBezTo>
                      <a:pt x="83261" y="4342"/>
                      <a:pt x="83178" y="4327"/>
                      <a:pt x="83094" y="4327"/>
                    </a:cubicBezTo>
                    <a:close/>
                    <a:moveTo>
                      <a:pt x="87913" y="4327"/>
                    </a:moveTo>
                    <a:cubicBezTo>
                      <a:pt x="87498" y="4327"/>
                      <a:pt x="87271" y="4644"/>
                      <a:pt x="87199" y="4943"/>
                    </a:cubicBezTo>
                    <a:cubicBezTo>
                      <a:pt x="87111" y="5304"/>
                      <a:pt x="87214" y="5788"/>
                      <a:pt x="87646" y="6010"/>
                    </a:cubicBezTo>
                    <a:cubicBezTo>
                      <a:pt x="87745" y="6061"/>
                      <a:pt x="87847" y="6090"/>
                      <a:pt x="87949" y="6090"/>
                    </a:cubicBezTo>
                    <a:cubicBezTo>
                      <a:pt x="88324" y="6090"/>
                      <a:pt x="88590" y="5715"/>
                      <a:pt x="88659" y="5344"/>
                    </a:cubicBezTo>
                    <a:cubicBezTo>
                      <a:pt x="88721" y="4998"/>
                      <a:pt x="88630" y="4539"/>
                      <a:pt x="88167" y="4367"/>
                    </a:cubicBezTo>
                    <a:cubicBezTo>
                      <a:pt x="88080" y="4342"/>
                      <a:pt x="87996" y="4327"/>
                      <a:pt x="87913" y="4327"/>
                    </a:cubicBezTo>
                    <a:close/>
                    <a:moveTo>
                      <a:pt x="9671" y="5536"/>
                    </a:moveTo>
                    <a:cubicBezTo>
                      <a:pt x="9667" y="5536"/>
                      <a:pt x="9664" y="5536"/>
                      <a:pt x="9660" y="5540"/>
                    </a:cubicBezTo>
                    <a:cubicBezTo>
                      <a:pt x="9292" y="5704"/>
                      <a:pt x="8859" y="5788"/>
                      <a:pt x="8403" y="5788"/>
                    </a:cubicBezTo>
                    <a:cubicBezTo>
                      <a:pt x="7974" y="5788"/>
                      <a:pt x="7555" y="5707"/>
                      <a:pt x="7194" y="5554"/>
                    </a:cubicBezTo>
                    <a:cubicBezTo>
                      <a:pt x="7191" y="5554"/>
                      <a:pt x="7187" y="5551"/>
                      <a:pt x="7184" y="5551"/>
                    </a:cubicBezTo>
                    <a:cubicBezTo>
                      <a:pt x="7179" y="5551"/>
                      <a:pt x="7176" y="5554"/>
                      <a:pt x="7172" y="5554"/>
                    </a:cubicBezTo>
                    <a:cubicBezTo>
                      <a:pt x="7165" y="5558"/>
                      <a:pt x="7157" y="5566"/>
                      <a:pt x="7154" y="5573"/>
                    </a:cubicBezTo>
                    <a:cubicBezTo>
                      <a:pt x="7085" y="5798"/>
                      <a:pt x="6943" y="6116"/>
                      <a:pt x="6670" y="6327"/>
                    </a:cubicBezTo>
                    <a:cubicBezTo>
                      <a:pt x="6659" y="6334"/>
                      <a:pt x="6655" y="6349"/>
                      <a:pt x="6663" y="6363"/>
                    </a:cubicBezTo>
                    <a:cubicBezTo>
                      <a:pt x="7001" y="6993"/>
                      <a:pt x="7609" y="7343"/>
                      <a:pt x="8374" y="7343"/>
                    </a:cubicBezTo>
                    <a:lnTo>
                      <a:pt x="8393" y="7343"/>
                    </a:lnTo>
                    <a:cubicBezTo>
                      <a:pt x="9234" y="7336"/>
                      <a:pt x="9853" y="6978"/>
                      <a:pt x="10192" y="6309"/>
                    </a:cubicBezTo>
                    <a:cubicBezTo>
                      <a:pt x="10203" y="6294"/>
                      <a:pt x="10200" y="6279"/>
                      <a:pt x="10188" y="6269"/>
                    </a:cubicBezTo>
                    <a:cubicBezTo>
                      <a:pt x="9977" y="6090"/>
                      <a:pt x="9802" y="5835"/>
                      <a:pt x="9700" y="5554"/>
                    </a:cubicBezTo>
                    <a:cubicBezTo>
                      <a:pt x="9697" y="5547"/>
                      <a:pt x="9689" y="5540"/>
                      <a:pt x="9682" y="5540"/>
                    </a:cubicBezTo>
                    <a:cubicBezTo>
                      <a:pt x="9679" y="5536"/>
                      <a:pt x="9675" y="5536"/>
                      <a:pt x="9671" y="5536"/>
                    </a:cubicBezTo>
                    <a:close/>
                    <a:moveTo>
                      <a:pt x="14490" y="5536"/>
                    </a:moveTo>
                    <a:cubicBezTo>
                      <a:pt x="14486" y="5536"/>
                      <a:pt x="14483" y="5536"/>
                      <a:pt x="14479" y="5540"/>
                    </a:cubicBezTo>
                    <a:cubicBezTo>
                      <a:pt x="14111" y="5704"/>
                      <a:pt x="13678" y="5788"/>
                      <a:pt x="13222" y="5788"/>
                    </a:cubicBezTo>
                    <a:cubicBezTo>
                      <a:pt x="12792" y="5788"/>
                      <a:pt x="12374" y="5707"/>
                      <a:pt x="12013" y="5554"/>
                    </a:cubicBezTo>
                    <a:cubicBezTo>
                      <a:pt x="12009" y="5554"/>
                      <a:pt x="12006" y="5551"/>
                      <a:pt x="12002" y="5551"/>
                    </a:cubicBezTo>
                    <a:cubicBezTo>
                      <a:pt x="11999" y="5551"/>
                      <a:pt x="11992" y="5554"/>
                      <a:pt x="11987" y="5554"/>
                    </a:cubicBezTo>
                    <a:cubicBezTo>
                      <a:pt x="11980" y="5558"/>
                      <a:pt x="11977" y="5566"/>
                      <a:pt x="11973" y="5573"/>
                    </a:cubicBezTo>
                    <a:cubicBezTo>
                      <a:pt x="11904" y="5798"/>
                      <a:pt x="11758" y="6116"/>
                      <a:pt x="11489" y="6327"/>
                    </a:cubicBezTo>
                    <a:cubicBezTo>
                      <a:pt x="11478" y="6334"/>
                      <a:pt x="11474" y="6349"/>
                      <a:pt x="11481" y="6363"/>
                    </a:cubicBezTo>
                    <a:cubicBezTo>
                      <a:pt x="11820" y="6993"/>
                      <a:pt x="12429" y="7343"/>
                      <a:pt x="13194" y="7343"/>
                    </a:cubicBezTo>
                    <a:lnTo>
                      <a:pt x="13211" y="7343"/>
                    </a:lnTo>
                    <a:cubicBezTo>
                      <a:pt x="14053" y="7336"/>
                      <a:pt x="14672" y="6978"/>
                      <a:pt x="15011" y="6309"/>
                    </a:cubicBezTo>
                    <a:cubicBezTo>
                      <a:pt x="15021" y="6294"/>
                      <a:pt x="15018" y="6279"/>
                      <a:pt x="15007" y="6269"/>
                    </a:cubicBezTo>
                    <a:cubicBezTo>
                      <a:pt x="14796" y="6090"/>
                      <a:pt x="14621" y="5835"/>
                      <a:pt x="14515" y="5554"/>
                    </a:cubicBezTo>
                    <a:cubicBezTo>
                      <a:pt x="14515" y="5547"/>
                      <a:pt x="14508" y="5540"/>
                      <a:pt x="14500" y="5540"/>
                    </a:cubicBezTo>
                    <a:cubicBezTo>
                      <a:pt x="14497" y="5536"/>
                      <a:pt x="14493" y="5536"/>
                      <a:pt x="14490" y="5536"/>
                    </a:cubicBezTo>
                    <a:close/>
                    <a:moveTo>
                      <a:pt x="19308" y="5536"/>
                    </a:moveTo>
                    <a:cubicBezTo>
                      <a:pt x="19305" y="5536"/>
                      <a:pt x="19301" y="5536"/>
                      <a:pt x="19298" y="5540"/>
                    </a:cubicBezTo>
                    <a:cubicBezTo>
                      <a:pt x="18930" y="5704"/>
                      <a:pt x="18496" y="5788"/>
                      <a:pt x="18041" y="5788"/>
                    </a:cubicBezTo>
                    <a:cubicBezTo>
                      <a:pt x="17612" y="5788"/>
                      <a:pt x="17193" y="5707"/>
                      <a:pt x="16832" y="5554"/>
                    </a:cubicBezTo>
                    <a:cubicBezTo>
                      <a:pt x="16828" y="5554"/>
                      <a:pt x="16825" y="5551"/>
                      <a:pt x="16821" y="5551"/>
                    </a:cubicBezTo>
                    <a:cubicBezTo>
                      <a:pt x="16813" y="5551"/>
                      <a:pt x="16810" y="5554"/>
                      <a:pt x="16806" y="5554"/>
                    </a:cubicBezTo>
                    <a:cubicBezTo>
                      <a:pt x="16799" y="5558"/>
                      <a:pt x="16795" y="5566"/>
                      <a:pt x="16792" y="5573"/>
                    </a:cubicBezTo>
                    <a:cubicBezTo>
                      <a:pt x="16723" y="5798"/>
                      <a:pt x="16577" y="6116"/>
                      <a:pt x="16307" y="6327"/>
                    </a:cubicBezTo>
                    <a:cubicBezTo>
                      <a:pt x="16297" y="6334"/>
                      <a:pt x="16292" y="6349"/>
                      <a:pt x="16300" y="6363"/>
                    </a:cubicBezTo>
                    <a:cubicBezTo>
                      <a:pt x="16639" y="6993"/>
                      <a:pt x="17247" y="7343"/>
                      <a:pt x="18012" y="7343"/>
                    </a:cubicBezTo>
                    <a:lnTo>
                      <a:pt x="18030" y="7343"/>
                    </a:lnTo>
                    <a:cubicBezTo>
                      <a:pt x="18871" y="7336"/>
                      <a:pt x="19491" y="6978"/>
                      <a:pt x="19829" y="6309"/>
                    </a:cubicBezTo>
                    <a:cubicBezTo>
                      <a:pt x="19841" y="6294"/>
                      <a:pt x="19837" y="6279"/>
                      <a:pt x="19826" y="6269"/>
                    </a:cubicBezTo>
                    <a:cubicBezTo>
                      <a:pt x="19614" y="6090"/>
                      <a:pt x="19439" y="5835"/>
                      <a:pt x="19335" y="5554"/>
                    </a:cubicBezTo>
                    <a:cubicBezTo>
                      <a:pt x="19335" y="5547"/>
                      <a:pt x="19327" y="5540"/>
                      <a:pt x="19320" y="5540"/>
                    </a:cubicBezTo>
                    <a:cubicBezTo>
                      <a:pt x="19316" y="5536"/>
                      <a:pt x="19313" y="5536"/>
                      <a:pt x="19308" y="5536"/>
                    </a:cubicBezTo>
                    <a:close/>
                    <a:moveTo>
                      <a:pt x="33765" y="5536"/>
                    </a:moveTo>
                    <a:cubicBezTo>
                      <a:pt x="33762" y="5536"/>
                      <a:pt x="33758" y="5536"/>
                      <a:pt x="33754" y="5540"/>
                    </a:cubicBezTo>
                    <a:cubicBezTo>
                      <a:pt x="33387" y="5704"/>
                      <a:pt x="32953" y="5788"/>
                      <a:pt x="32498" y="5788"/>
                    </a:cubicBezTo>
                    <a:cubicBezTo>
                      <a:pt x="32068" y="5788"/>
                      <a:pt x="31649" y="5707"/>
                      <a:pt x="31284" y="5554"/>
                    </a:cubicBezTo>
                    <a:lnTo>
                      <a:pt x="31263" y="5554"/>
                    </a:lnTo>
                    <a:cubicBezTo>
                      <a:pt x="31256" y="5558"/>
                      <a:pt x="31252" y="5566"/>
                      <a:pt x="31249" y="5573"/>
                    </a:cubicBezTo>
                    <a:cubicBezTo>
                      <a:pt x="31175" y="5798"/>
                      <a:pt x="31034" y="6116"/>
                      <a:pt x="30760" y="6327"/>
                    </a:cubicBezTo>
                    <a:cubicBezTo>
                      <a:pt x="30753" y="6334"/>
                      <a:pt x="30749" y="6349"/>
                      <a:pt x="30753" y="6363"/>
                    </a:cubicBezTo>
                    <a:cubicBezTo>
                      <a:pt x="31096" y="6993"/>
                      <a:pt x="31704" y="7343"/>
                      <a:pt x="32469" y="7343"/>
                    </a:cubicBezTo>
                    <a:lnTo>
                      <a:pt x="32486" y="7343"/>
                    </a:lnTo>
                    <a:cubicBezTo>
                      <a:pt x="33325" y="7336"/>
                      <a:pt x="33947" y="6978"/>
                      <a:pt x="34286" y="6309"/>
                    </a:cubicBezTo>
                    <a:cubicBezTo>
                      <a:pt x="34293" y="6294"/>
                      <a:pt x="34293" y="6279"/>
                      <a:pt x="34283" y="6269"/>
                    </a:cubicBezTo>
                    <a:cubicBezTo>
                      <a:pt x="34071" y="6090"/>
                      <a:pt x="33896" y="5835"/>
                      <a:pt x="33791" y="5554"/>
                    </a:cubicBezTo>
                    <a:cubicBezTo>
                      <a:pt x="33787" y="5547"/>
                      <a:pt x="33784" y="5540"/>
                      <a:pt x="33776" y="5540"/>
                    </a:cubicBezTo>
                    <a:cubicBezTo>
                      <a:pt x="33772" y="5536"/>
                      <a:pt x="33769" y="5536"/>
                      <a:pt x="33765" y="5536"/>
                    </a:cubicBezTo>
                    <a:close/>
                    <a:moveTo>
                      <a:pt x="38584" y="5536"/>
                    </a:moveTo>
                    <a:cubicBezTo>
                      <a:pt x="38580" y="5536"/>
                      <a:pt x="38577" y="5536"/>
                      <a:pt x="38573" y="5540"/>
                    </a:cubicBezTo>
                    <a:cubicBezTo>
                      <a:pt x="38202" y="5704"/>
                      <a:pt x="37772" y="5788"/>
                      <a:pt x="37316" y="5788"/>
                    </a:cubicBezTo>
                    <a:cubicBezTo>
                      <a:pt x="36887" y="5788"/>
                      <a:pt x="36464" y="5707"/>
                      <a:pt x="36104" y="5554"/>
                    </a:cubicBezTo>
                    <a:cubicBezTo>
                      <a:pt x="36100" y="5554"/>
                      <a:pt x="36097" y="5551"/>
                      <a:pt x="36092" y="5551"/>
                    </a:cubicBezTo>
                    <a:cubicBezTo>
                      <a:pt x="36089" y="5551"/>
                      <a:pt x="36085" y="5554"/>
                      <a:pt x="36082" y="5554"/>
                    </a:cubicBezTo>
                    <a:cubicBezTo>
                      <a:pt x="36075" y="5558"/>
                      <a:pt x="36070" y="5566"/>
                      <a:pt x="36067" y="5573"/>
                    </a:cubicBezTo>
                    <a:cubicBezTo>
                      <a:pt x="35994" y="5798"/>
                      <a:pt x="35852" y="6116"/>
                      <a:pt x="35579" y="6327"/>
                    </a:cubicBezTo>
                    <a:cubicBezTo>
                      <a:pt x="35568" y="6334"/>
                      <a:pt x="35568" y="6349"/>
                      <a:pt x="35572" y="6363"/>
                    </a:cubicBezTo>
                    <a:cubicBezTo>
                      <a:pt x="35914" y="6993"/>
                      <a:pt x="36522" y="7343"/>
                      <a:pt x="37287" y="7343"/>
                    </a:cubicBezTo>
                    <a:lnTo>
                      <a:pt x="37306" y="7343"/>
                    </a:lnTo>
                    <a:cubicBezTo>
                      <a:pt x="38143" y="7336"/>
                      <a:pt x="38766" y="6978"/>
                      <a:pt x="39105" y="6309"/>
                    </a:cubicBezTo>
                    <a:cubicBezTo>
                      <a:pt x="39113" y="6294"/>
                      <a:pt x="39113" y="6279"/>
                      <a:pt x="39101" y="6269"/>
                    </a:cubicBezTo>
                    <a:cubicBezTo>
                      <a:pt x="38886" y="6090"/>
                      <a:pt x="38715" y="5835"/>
                      <a:pt x="38610" y="5554"/>
                    </a:cubicBezTo>
                    <a:cubicBezTo>
                      <a:pt x="38606" y="5547"/>
                      <a:pt x="38602" y="5540"/>
                      <a:pt x="38595" y="5540"/>
                    </a:cubicBezTo>
                    <a:cubicBezTo>
                      <a:pt x="38592" y="5536"/>
                      <a:pt x="38588" y="5536"/>
                      <a:pt x="38584" y="5536"/>
                    </a:cubicBezTo>
                    <a:close/>
                    <a:moveTo>
                      <a:pt x="43403" y="5536"/>
                    </a:moveTo>
                    <a:cubicBezTo>
                      <a:pt x="43399" y="5536"/>
                      <a:pt x="43396" y="5536"/>
                      <a:pt x="43392" y="5540"/>
                    </a:cubicBezTo>
                    <a:cubicBezTo>
                      <a:pt x="43020" y="5704"/>
                      <a:pt x="42591" y="5788"/>
                      <a:pt x="42135" y="5788"/>
                    </a:cubicBezTo>
                    <a:cubicBezTo>
                      <a:pt x="41702" y="5788"/>
                      <a:pt x="41283" y="5707"/>
                      <a:pt x="40922" y="5554"/>
                    </a:cubicBezTo>
                    <a:lnTo>
                      <a:pt x="40900" y="5554"/>
                    </a:lnTo>
                    <a:cubicBezTo>
                      <a:pt x="40893" y="5558"/>
                      <a:pt x="40890" y="5566"/>
                      <a:pt x="40886" y="5573"/>
                    </a:cubicBezTo>
                    <a:cubicBezTo>
                      <a:pt x="40813" y="5798"/>
                      <a:pt x="40671" y="6116"/>
                      <a:pt x="40398" y="6327"/>
                    </a:cubicBezTo>
                    <a:cubicBezTo>
                      <a:pt x="40387" y="6334"/>
                      <a:pt x="40387" y="6349"/>
                      <a:pt x="40391" y="6363"/>
                    </a:cubicBezTo>
                    <a:cubicBezTo>
                      <a:pt x="40730" y="6993"/>
                      <a:pt x="41342" y="7343"/>
                      <a:pt x="42107" y="7343"/>
                    </a:cubicBezTo>
                    <a:lnTo>
                      <a:pt x="42124" y="7343"/>
                    </a:lnTo>
                    <a:cubicBezTo>
                      <a:pt x="42962" y="7336"/>
                      <a:pt x="43585" y="6978"/>
                      <a:pt x="43924" y="6309"/>
                    </a:cubicBezTo>
                    <a:cubicBezTo>
                      <a:pt x="43931" y="6294"/>
                      <a:pt x="43931" y="6279"/>
                      <a:pt x="43920" y="6269"/>
                    </a:cubicBezTo>
                    <a:cubicBezTo>
                      <a:pt x="43705" y="6090"/>
                      <a:pt x="43534" y="5835"/>
                      <a:pt x="43428" y="5554"/>
                    </a:cubicBezTo>
                    <a:cubicBezTo>
                      <a:pt x="43425" y="5547"/>
                      <a:pt x="43421" y="5540"/>
                      <a:pt x="43413" y="5540"/>
                    </a:cubicBezTo>
                    <a:cubicBezTo>
                      <a:pt x="43410" y="5536"/>
                      <a:pt x="43406" y="5536"/>
                      <a:pt x="43403" y="5536"/>
                    </a:cubicBezTo>
                    <a:close/>
                    <a:moveTo>
                      <a:pt x="53041" y="5536"/>
                    </a:moveTo>
                    <a:cubicBezTo>
                      <a:pt x="53037" y="5536"/>
                      <a:pt x="53029" y="5536"/>
                      <a:pt x="53026" y="5540"/>
                    </a:cubicBezTo>
                    <a:cubicBezTo>
                      <a:pt x="52658" y="5704"/>
                      <a:pt x="52229" y="5788"/>
                      <a:pt x="51770" y="5788"/>
                    </a:cubicBezTo>
                    <a:cubicBezTo>
                      <a:pt x="51340" y="5788"/>
                      <a:pt x="50921" y="5707"/>
                      <a:pt x="50560" y="5554"/>
                    </a:cubicBezTo>
                    <a:cubicBezTo>
                      <a:pt x="50556" y="5554"/>
                      <a:pt x="50553" y="5551"/>
                      <a:pt x="50549" y="5551"/>
                    </a:cubicBezTo>
                    <a:cubicBezTo>
                      <a:pt x="50546" y="5551"/>
                      <a:pt x="50542" y="5554"/>
                      <a:pt x="50538" y="5554"/>
                    </a:cubicBezTo>
                    <a:cubicBezTo>
                      <a:pt x="50531" y="5558"/>
                      <a:pt x="50524" y="5566"/>
                      <a:pt x="50524" y="5573"/>
                    </a:cubicBezTo>
                    <a:cubicBezTo>
                      <a:pt x="50450" y="5798"/>
                      <a:pt x="50309" y="6116"/>
                      <a:pt x="50035" y="6327"/>
                    </a:cubicBezTo>
                    <a:cubicBezTo>
                      <a:pt x="50025" y="6334"/>
                      <a:pt x="50021" y="6349"/>
                      <a:pt x="50028" y="6363"/>
                    </a:cubicBezTo>
                    <a:cubicBezTo>
                      <a:pt x="50367" y="6993"/>
                      <a:pt x="50975" y="7343"/>
                      <a:pt x="51744" y="7343"/>
                    </a:cubicBezTo>
                    <a:lnTo>
                      <a:pt x="51762" y="7343"/>
                    </a:lnTo>
                    <a:cubicBezTo>
                      <a:pt x="52600" y="7336"/>
                      <a:pt x="53219" y="6978"/>
                      <a:pt x="53562" y="6309"/>
                    </a:cubicBezTo>
                    <a:cubicBezTo>
                      <a:pt x="53569" y="6294"/>
                      <a:pt x="53569" y="6279"/>
                      <a:pt x="53554" y="6269"/>
                    </a:cubicBezTo>
                    <a:cubicBezTo>
                      <a:pt x="53343" y="6090"/>
                      <a:pt x="53168" y="5835"/>
                      <a:pt x="53066" y="5554"/>
                    </a:cubicBezTo>
                    <a:cubicBezTo>
                      <a:pt x="53062" y="5547"/>
                      <a:pt x="53055" y="5540"/>
                      <a:pt x="53051" y="5540"/>
                    </a:cubicBezTo>
                    <a:cubicBezTo>
                      <a:pt x="53048" y="5536"/>
                      <a:pt x="53044" y="5536"/>
                      <a:pt x="53041" y="5536"/>
                    </a:cubicBezTo>
                    <a:close/>
                    <a:moveTo>
                      <a:pt x="57856" y="5536"/>
                    </a:moveTo>
                    <a:cubicBezTo>
                      <a:pt x="57852" y="5536"/>
                      <a:pt x="57849" y="5536"/>
                      <a:pt x="57845" y="5540"/>
                    </a:cubicBezTo>
                    <a:cubicBezTo>
                      <a:pt x="57477" y="5704"/>
                      <a:pt x="57043" y="5788"/>
                      <a:pt x="56588" y="5788"/>
                    </a:cubicBezTo>
                    <a:cubicBezTo>
                      <a:pt x="56159" y="5788"/>
                      <a:pt x="55739" y="5707"/>
                      <a:pt x="55379" y="5554"/>
                    </a:cubicBezTo>
                    <a:cubicBezTo>
                      <a:pt x="55376" y="5554"/>
                      <a:pt x="55372" y="5551"/>
                      <a:pt x="55368" y="5551"/>
                    </a:cubicBezTo>
                    <a:cubicBezTo>
                      <a:pt x="55364" y="5551"/>
                      <a:pt x="55361" y="5554"/>
                      <a:pt x="55357" y="5554"/>
                    </a:cubicBezTo>
                    <a:cubicBezTo>
                      <a:pt x="55350" y="5558"/>
                      <a:pt x="55342" y="5566"/>
                      <a:pt x="55342" y="5573"/>
                    </a:cubicBezTo>
                    <a:cubicBezTo>
                      <a:pt x="55270" y="5798"/>
                      <a:pt x="55127" y="6116"/>
                      <a:pt x="54855" y="6327"/>
                    </a:cubicBezTo>
                    <a:cubicBezTo>
                      <a:pt x="54843" y="6334"/>
                      <a:pt x="54840" y="6349"/>
                      <a:pt x="54848" y="6363"/>
                    </a:cubicBezTo>
                    <a:cubicBezTo>
                      <a:pt x="55186" y="6993"/>
                      <a:pt x="55794" y="7343"/>
                      <a:pt x="56563" y="7343"/>
                    </a:cubicBezTo>
                    <a:lnTo>
                      <a:pt x="56578" y="7343"/>
                    </a:lnTo>
                    <a:cubicBezTo>
                      <a:pt x="57418" y="7336"/>
                      <a:pt x="58038" y="6978"/>
                      <a:pt x="58377" y="6309"/>
                    </a:cubicBezTo>
                    <a:cubicBezTo>
                      <a:pt x="58388" y="6294"/>
                      <a:pt x="58384" y="6279"/>
                      <a:pt x="58373" y="6269"/>
                    </a:cubicBezTo>
                    <a:cubicBezTo>
                      <a:pt x="58161" y="6090"/>
                      <a:pt x="57987" y="5835"/>
                      <a:pt x="57885" y="5554"/>
                    </a:cubicBezTo>
                    <a:cubicBezTo>
                      <a:pt x="57881" y="5547"/>
                      <a:pt x="57874" y="5540"/>
                      <a:pt x="57867" y="5540"/>
                    </a:cubicBezTo>
                    <a:cubicBezTo>
                      <a:pt x="57867" y="5536"/>
                      <a:pt x="57863" y="5536"/>
                      <a:pt x="57856" y="5536"/>
                    </a:cubicBezTo>
                    <a:close/>
                    <a:moveTo>
                      <a:pt x="62675" y="5536"/>
                    </a:moveTo>
                    <a:cubicBezTo>
                      <a:pt x="62671" y="5536"/>
                      <a:pt x="62667" y="5536"/>
                      <a:pt x="62663" y="5540"/>
                    </a:cubicBezTo>
                    <a:cubicBezTo>
                      <a:pt x="62295" y="5704"/>
                      <a:pt x="61863" y="5788"/>
                      <a:pt x="61407" y="5788"/>
                    </a:cubicBezTo>
                    <a:cubicBezTo>
                      <a:pt x="60977" y="5788"/>
                      <a:pt x="60558" y="5707"/>
                      <a:pt x="60197" y="5554"/>
                    </a:cubicBezTo>
                    <a:cubicBezTo>
                      <a:pt x="60194" y="5554"/>
                      <a:pt x="60190" y="5551"/>
                      <a:pt x="60187" y="5551"/>
                    </a:cubicBezTo>
                    <a:cubicBezTo>
                      <a:pt x="60183" y="5551"/>
                      <a:pt x="60180" y="5554"/>
                      <a:pt x="60176" y="5554"/>
                    </a:cubicBezTo>
                    <a:cubicBezTo>
                      <a:pt x="60169" y="5558"/>
                      <a:pt x="60162" y="5566"/>
                      <a:pt x="60158" y="5573"/>
                    </a:cubicBezTo>
                    <a:cubicBezTo>
                      <a:pt x="60088" y="5798"/>
                      <a:pt x="59947" y="6116"/>
                      <a:pt x="59673" y="6327"/>
                    </a:cubicBezTo>
                    <a:cubicBezTo>
                      <a:pt x="59662" y="6334"/>
                      <a:pt x="59659" y="6349"/>
                      <a:pt x="59666" y="6363"/>
                    </a:cubicBezTo>
                    <a:cubicBezTo>
                      <a:pt x="60005" y="6993"/>
                      <a:pt x="60613" y="7343"/>
                      <a:pt x="61378" y="7343"/>
                    </a:cubicBezTo>
                    <a:lnTo>
                      <a:pt x="61396" y="7343"/>
                    </a:lnTo>
                    <a:cubicBezTo>
                      <a:pt x="62238" y="7336"/>
                      <a:pt x="62857" y="6978"/>
                      <a:pt x="63196" y="6309"/>
                    </a:cubicBezTo>
                    <a:cubicBezTo>
                      <a:pt x="63206" y="6294"/>
                      <a:pt x="63203" y="6279"/>
                      <a:pt x="63191" y="6269"/>
                    </a:cubicBezTo>
                    <a:cubicBezTo>
                      <a:pt x="62981" y="6090"/>
                      <a:pt x="62806" y="5835"/>
                      <a:pt x="62704" y="5554"/>
                    </a:cubicBezTo>
                    <a:cubicBezTo>
                      <a:pt x="62700" y="5547"/>
                      <a:pt x="62693" y="5540"/>
                      <a:pt x="62685" y="5540"/>
                    </a:cubicBezTo>
                    <a:cubicBezTo>
                      <a:pt x="62682" y="5536"/>
                      <a:pt x="62678" y="5536"/>
                      <a:pt x="62675" y="5536"/>
                    </a:cubicBezTo>
                    <a:close/>
                    <a:moveTo>
                      <a:pt x="67493" y="5536"/>
                    </a:moveTo>
                    <a:cubicBezTo>
                      <a:pt x="67490" y="5536"/>
                      <a:pt x="67486" y="5536"/>
                      <a:pt x="67483" y="5540"/>
                    </a:cubicBezTo>
                    <a:cubicBezTo>
                      <a:pt x="67115" y="5704"/>
                      <a:pt x="66681" y="5791"/>
                      <a:pt x="66226" y="5791"/>
                    </a:cubicBezTo>
                    <a:cubicBezTo>
                      <a:pt x="65796" y="5791"/>
                      <a:pt x="65377" y="5707"/>
                      <a:pt x="65017" y="5554"/>
                    </a:cubicBezTo>
                    <a:cubicBezTo>
                      <a:pt x="65013" y="5554"/>
                      <a:pt x="65010" y="5551"/>
                      <a:pt x="65005" y="5551"/>
                    </a:cubicBezTo>
                    <a:cubicBezTo>
                      <a:pt x="65002" y="5551"/>
                      <a:pt x="64995" y="5554"/>
                      <a:pt x="64991" y="5554"/>
                    </a:cubicBezTo>
                    <a:cubicBezTo>
                      <a:pt x="64983" y="5558"/>
                      <a:pt x="64980" y="5566"/>
                      <a:pt x="64976" y="5573"/>
                    </a:cubicBezTo>
                    <a:cubicBezTo>
                      <a:pt x="64907" y="5798"/>
                      <a:pt x="64765" y="6112"/>
                      <a:pt x="64492" y="6327"/>
                    </a:cubicBezTo>
                    <a:cubicBezTo>
                      <a:pt x="64481" y="6334"/>
                      <a:pt x="64477" y="6349"/>
                      <a:pt x="64485" y="6363"/>
                    </a:cubicBezTo>
                    <a:cubicBezTo>
                      <a:pt x="64824" y="6993"/>
                      <a:pt x="65432" y="7343"/>
                      <a:pt x="66197" y="7343"/>
                    </a:cubicBezTo>
                    <a:lnTo>
                      <a:pt x="66215" y="7343"/>
                    </a:lnTo>
                    <a:cubicBezTo>
                      <a:pt x="67056" y="7336"/>
                      <a:pt x="67676" y="6978"/>
                      <a:pt x="68014" y="6309"/>
                    </a:cubicBezTo>
                    <a:cubicBezTo>
                      <a:pt x="68026" y="6294"/>
                      <a:pt x="68021" y="6279"/>
                      <a:pt x="68011" y="6269"/>
                    </a:cubicBezTo>
                    <a:cubicBezTo>
                      <a:pt x="67799" y="6090"/>
                      <a:pt x="67624" y="5835"/>
                      <a:pt x="67519" y="5554"/>
                    </a:cubicBezTo>
                    <a:cubicBezTo>
                      <a:pt x="67519" y="5547"/>
                      <a:pt x="67512" y="5540"/>
                      <a:pt x="67505" y="5540"/>
                    </a:cubicBezTo>
                    <a:cubicBezTo>
                      <a:pt x="67501" y="5536"/>
                      <a:pt x="67497" y="5536"/>
                      <a:pt x="67493" y="5536"/>
                    </a:cubicBezTo>
                    <a:close/>
                    <a:moveTo>
                      <a:pt x="72312" y="5536"/>
                    </a:moveTo>
                    <a:cubicBezTo>
                      <a:pt x="72309" y="5536"/>
                      <a:pt x="72305" y="5536"/>
                      <a:pt x="72301" y="5540"/>
                    </a:cubicBezTo>
                    <a:cubicBezTo>
                      <a:pt x="71933" y="5704"/>
                      <a:pt x="71500" y="5788"/>
                      <a:pt x="71045" y="5788"/>
                    </a:cubicBezTo>
                    <a:cubicBezTo>
                      <a:pt x="70615" y="5788"/>
                      <a:pt x="70196" y="5707"/>
                      <a:pt x="69835" y="5554"/>
                    </a:cubicBezTo>
                    <a:cubicBezTo>
                      <a:pt x="69832" y="5554"/>
                      <a:pt x="69828" y="5551"/>
                      <a:pt x="69825" y="5551"/>
                    </a:cubicBezTo>
                    <a:cubicBezTo>
                      <a:pt x="69818" y="5551"/>
                      <a:pt x="69813" y="5554"/>
                      <a:pt x="69810" y="5554"/>
                    </a:cubicBezTo>
                    <a:cubicBezTo>
                      <a:pt x="69803" y="5558"/>
                      <a:pt x="69799" y="5566"/>
                      <a:pt x="69796" y="5573"/>
                    </a:cubicBezTo>
                    <a:cubicBezTo>
                      <a:pt x="69726" y="5798"/>
                      <a:pt x="69581" y="6116"/>
                      <a:pt x="69311" y="6327"/>
                    </a:cubicBezTo>
                    <a:cubicBezTo>
                      <a:pt x="69300" y="6334"/>
                      <a:pt x="69297" y="6349"/>
                      <a:pt x="69304" y="6363"/>
                    </a:cubicBezTo>
                    <a:cubicBezTo>
                      <a:pt x="69643" y="6993"/>
                      <a:pt x="70250" y="7343"/>
                      <a:pt x="71015" y="7343"/>
                    </a:cubicBezTo>
                    <a:lnTo>
                      <a:pt x="71034" y="7343"/>
                    </a:lnTo>
                    <a:cubicBezTo>
                      <a:pt x="71875" y="7336"/>
                      <a:pt x="72494" y="6978"/>
                      <a:pt x="72833" y="6309"/>
                    </a:cubicBezTo>
                    <a:cubicBezTo>
                      <a:pt x="72844" y="6294"/>
                      <a:pt x="72840" y="6279"/>
                      <a:pt x="72829" y="6269"/>
                    </a:cubicBezTo>
                    <a:cubicBezTo>
                      <a:pt x="72618" y="6090"/>
                      <a:pt x="72444" y="5835"/>
                      <a:pt x="72338" y="5554"/>
                    </a:cubicBezTo>
                    <a:cubicBezTo>
                      <a:pt x="72338" y="5547"/>
                      <a:pt x="72331" y="5540"/>
                      <a:pt x="72323" y="5540"/>
                    </a:cubicBezTo>
                    <a:cubicBezTo>
                      <a:pt x="72319" y="5536"/>
                      <a:pt x="72316" y="5536"/>
                      <a:pt x="72312" y="5536"/>
                    </a:cubicBezTo>
                    <a:close/>
                    <a:moveTo>
                      <a:pt x="77131" y="5536"/>
                    </a:moveTo>
                    <a:cubicBezTo>
                      <a:pt x="77127" y="5536"/>
                      <a:pt x="77124" y="5536"/>
                      <a:pt x="77120" y="5540"/>
                    </a:cubicBezTo>
                    <a:cubicBezTo>
                      <a:pt x="76752" y="5704"/>
                      <a:pt x="76319" y="5788"/>
                      <a:pt x="75863" y="5788"/>
                    </a:cubicBezTo>
                    <a:cubicBezTo>
                      <a:pt x="75434" y="5788"/>
                      <a:pt x="75015" y="5707"/>
                      <a:pt x="74651" y="5554"/>
                    </a:cubicBezTo>
                    <a:cubicBezTo>
                      <a:pt x="74647" y="5554"/>
                      <a:pt x="74643" y="5551"/>
                      <a:pt x="74640" y="5551"/>
                    </a:cubicBezTo>
                    <a:cubicBezTo>
                      <a:pt x="74636" y="5551"/>
                      <a:pt x="74633" y="5554"/>
                      <a:pt x="74629" y="5554"/>
                    </a:cubicBezTo>
                    <a:cubicBezTo>
                      <a:pt x="74621" y="5558"/>
                      <a:pt x="74618" y="5566"/>
                      <a:pt x="74614" y="5573"/>
                    </a:cubicBezTo>
                    <a:cubicBezTo>
                      <a:pt x="74542" y="5798"/>
                      <a:pt x="74399" y="6116"/>
                      <a:pt x="74130" y="6327"/>
                    </a:cubicBezTo>
                    <a:cubicBezTo>
                      <a:pt x="74119" y="6334"/>
                      <a:pt x="74115" y="6349"/>
                      <a:pt x="74123" y="6363"/>
                    </a:cubicBezTo>
                    <a:cubicBezTo>
                      <a:pt x="74461" y="6993"/>
                      <a:pt x="75070" y="7343"/>
                      <a:pt x="75835" y="7343"/>
                    </a:cubicBezTo>
                    <a:lnTo>
                      <a:pt x="75853" y="7343"/>
                    </a:lnTo>
                    <a:cubicBezTo>
                      <a:pt x="76694" y="7336"/>
                      <a:pt x="77314" y="6978"/>
                      <a:pt x="77652" y="6309"/>
                    </a:cubicBezTo>
                    <a:cubicBezTo>
                      <a:pt x="77659" y="6294"/>
                      <a:pt x="77659" y="6279"/>
                      <a:pt x="77648" y="6269"/>
                    </a:cubicBezTo>
                    <a:cubicBezTo>
                      <a:pt x="77437" y="6090"/>
                      <a:pt x="77262" y="5835"/>
                      <a:pt x="77156" y="5554"/>
                    </a:cubicBezTo>
                    <a:cubicBezTo>
                      <a:pt x="77153" y="5547"/>
                      <a:pt x="77149" y="5540"/>
                      <a:pt x="77142" y="5540"/>
                    </a:cubicBezTo>
                    <a:cubicBezTo>
                      <a:pt x="77139" y="5536"/>
                      <a:pt x="77134" y="5536"/>
                      <a:pt x="77131" y="5536"/>
                    </a:cubicBezTo>
                    <a:close/>
                    <a:moveTo>
                      <a:pt x="81950" y="5536"/>
                    </a:moveTo>
                    <a:cubicBezTo>
                      <a:pt x="81947" y="5536"/>
                      <a:pt x="81942" y="5536"/>
                      <a:pt x="81939" y="5540"/>
                    </a:cubicBezTo>
                    <a:cubicBezTo>
                      <a:pt x="81571" y="5704"/>
                      <a:pt x="81138" y="5788"/>
                      <a:pt x="80683" y="5788"/>
                    </a:cubicBezTo>
                    <a:cubicBezTo>
                      <a:pt x="80249" y="5788"/>
                      <a:pt x="79834" y="5707"/>
                      <a:pt x="79469" y="5554"/>
                    </a:cubicBezTo>
                    <a:cubicBezTo>
                      <a:pt x="79466" y="5554"/>
                      <a:pt x="79462" y="5551"/>
                      <a:pt x="79459" y="5551"/>
                    </a:cubicBezTo>
                    <a:cubicBezTo>
                      <a:pt x="79455" y="5551"/>
                      <a:pt x="79451" y="5554"/>
                      <a:pt x="79447" y="5554"/>
                    </a:cubicBezTo>
                    <a:cubicBezTo>
                      <a:pt x="79440" y="5558"/>
                      <a:pt x="79437" y="5566"/>
                      <a:pt x="79433" y="5573"/>
                    </a:cubicBezTo>
                    <a:cubicBezTo>
                      <a:pt x="79360" y="5798"/>
                      <a:pt x="79218" y="6116"/>
                      <a:pt x="78948" y="6327"/>
                    </a:cubicBezTo>
                    <a:cubicBezTo>
                      <a:pt x="78938" y="6334"/>
                      <a:pt x="78934" y="6349"/>
                      <a:pt x="78941" y="6363"/>
                    </a:cubicBezTo>
                    <a:cubicBezTo>
                      <a:pt x="79280" y="6993"/>
                      <a:pt x="79888" y="7343"/>
                      <a:pt x="80653" y="7343"/>
                    </a:cubicBezTo>
                    <a:lnTo>
                      <a:pt x="80671" y="7343"/>
                    </a:lnTo>
                    <a:cubicBezTo>
                      <a:pt x="81510" y="7336"/>
                      <a:pt x="82132" y="6978"/>
                      <a:pt x="82471" y="6305"/>
                    </a:cubicBezTo>
                    <a:cubicBezTo>
                      <a:pt x="82478" y="6294"/>
                      <a:pt x="82478" y="6279"/>
                      <a:pt x="82467" y="6269"/>
                    </a:cubicBezTo>
                    <a:cubicBezTo>
                      <a:pt x="82256" y="6090"/>
                      <a:pt x="82081" y="5835"/>
                      <a:pt x="81976" y="5554"/>
                    </a:cubicBezTo>
                    <a:cubicBezTo>
                      <a:pt x="81972" y="5547"/>
                      <a:pt x="81969" y="5540"/>
                      <a:pt x="81961" y="5540"/>
                    </a:cubicBezTo>
                    <a:cubicBezTo>
                      <a:pt x="81957" y="5536"/>
                      <a:pt x="81954" y="5536"/>
                      <a:pt x="81950" y="5536"/>
                    </a:cubicBezTo>
                    <a:close/>
                    <a:moveTo>
                      <a:pt x="86769" y="5536"/>
                    </a:moveTo>
                    <a:cubicBezTo>
                      <a:pt x="86765" y="5536"/>
                      <a:pt x="86762" y="5536"/>
                      <a:pt x="86758" y="5540"/>
                    </a:cubicBezTo>
                    <a:cubicBezTo>
                      <a:pt x="86387" y="5704"/>
                      <a:pt x="85956" y="5788"/>
                      <a:pt x="85501" y="5788"/>
                    </a:cubicBezTo>
                    <a:cubicBezTo>
                      <a:pt x="85072" y="5788"/>
                      <a:pt x="84652" y="5707"/>
                      <a:pt x="84289" y="5554"/>
                    </a:cubicBezTo>
                    <a:cubicBezTo>
                      <a:pt x="84285" y="5554"/>
                      <a:pt x="84281" y="5551"/>
                      <a:pt x="84277" y="5551"/>
                    </a:cubicBezTo>
                    <a:cubicBezTo>
                      <a:pt x="84274" y="5551"/>
                      <a:pt x="84270" y="5554"/>
                      <a:pt x="84267" y="5554"/>
                    </a:cubicBezTo>
                    <a:cubicBezTo>
                      <a:pt x="84259" y="5558"/>
                      <a:pt x="84255" y="5566"/>
                      <a:pt x="84252" y="5573"/>
                    </a:cubicBezTo>
                    <a:cubicBezTo>
                      <a:pt x="84179" y="5798"/>
                      <a:pt x="84037" y="6116"/>
                      <a:pt x="83764" y="6327"/>
                    </a:cubicBezTo>
                    <a:cubicBezTo>
                      <a:pt x="83753" y="6334"/>
                      <a:pt x="83753" y="6349"/>
                      <a:pt x="83756" y="6363"/>
                    </a:cubicBezTo>
                    <a:cubicBezTo>
                      <a:pt x="84099" y="6993"/>
                      <a:pt x="84707" y="7343"/>
                      <a:pt x="85472" y="7343"/>
                    </a:cubicBezTo>
                    <a:lnTo>
                      <a:pt x="85491" y="7343"/>
                    </a:lnTo>
                    <a:cubicBezTo>
                      <a:pt x="86328" y="7336"/>
                      <a:pt x="86951" y="6978"/>
                      <a:pt x="87290" y="6305"/>
                    </a:cubicBezTo>
                    <a:cubicBezTo>
                      <a:pt x="87297" y="6294"/>
                      <a:pt x="87297" y="6279"/>
                      <a:pt x="87286" y="6269"/>
                    </a:cubicBezTo>
                    <a:cubicBezTo>
                      <a:pt x="87075" y="6090"/>
                      <a:pt x="86900" y="5835"/>
                      <a:pt x="86794" y="5554"/>
                    </a:cubicBezTo>
                    <a:cubicBezTo>
                      <a:pt x="86790" y="5547"/>
                      <a:pt x="86787" y="5540"/>
                      <a:pt x="86780" y="5540"/>
                    </a:cubicBezTo>
                    <a:cubicBezTo>
                      <a:pt x="86776" y="5536"/>
                      <a:pt x="86772" y="5536"/>
                      <a:pt x="86769" y="5536"/>
                    </a:cubicBezTo>
                    <a:close/>
                    <a:moveTo>
                      <a:pt x="4852" y="5536"/>
                    </a:moveTo>
                    <a:cubicBezTo>
                      <a:pt x="4849" y="5536"/>
                      <a:pt x="4845" y="5536"/>
                      <a:pt x="4841" y="5540"/>
                    </a:cubicBezTo>
                    <a:cubicBezTo>
                      <a:pt x="4474" y="5704"/>
                      <a:pt x="4040" y="5788"/>
                      <a:pt x="3585" y="5788"/>
                    </a:cubicBezTo>
                    <a:cubicBezTo>
                      <a:pt x="3155" y="5788"/>
                      <a:pt x="2736" y="5707"/>
                      <a:pt x="2376" y="5554"/>
                    </a:cubicBezTo>
                    <a:cubicBezTo>
                      <a:pt x="2371" y="5554"/>
                      <a:pt x="2368" y="5551"/>
                      <a:pt x="2364" y="5551"/>
                    </a:cubicBezTo>
                    <a:cubicBezTo>
                      <a:pt x="2361" y="5551"/>
                      <a:pt x="2357" y="5554"/>
                      <a:pt x="2354" y="5554"/>
                    </a:cubicBezTo>
                    <a:cubicBezTo>
                      <a:pt x="2346" y="5558"/>
                      <a:pt x="2339" y="5566"/>
                      <a:pt x="2339" y="5573"/>
                    </a:cubicBezTo>
                    <a:cubicBezTo>
                      <a:pt x="2266" y="5798"/>
                      <a:pt x="2124" y="6112"/>
                      <a:pt x="1851" y="6327"/>
                    </a:cubicBezTo>
                    <a:cubicBezTo>
                      <a:pt x="1840" y="6334"/>
                      <a:pt x="1836" y="6349"/>
                      <a:pt x="1843" y="6363"/>
                    </a:cubicBezTo>
                    <a:cubicBezTo>
                      <a:pt x="2175" y="6971"/>
                      <a:pt x="2845" y="7350"/>
                      <a:pt x="3595" y="7350"/>
                    </a:cubicBezTo>
                    <a:cubicBezTo>
                      <a:pt x="4368" y="7350"/>
                      <a:pt x="5049" y="6953"/>
                      <a:pt x="5373" y="6309"/>
                    </a:cubicBezTo>
                    <a:cubicBezTo>
                      <a:pt x="5384" y="6294"/>
                      <a:pt x="5380" y="6279"/>
                      <a:pt x="5370" y="6269"/>
                    </a:cubicBezTo>
                    <a:cubicBezTo>
                      <a:pt x="5158" y="6090"/>
                      <a:pt x="4983" y="5835"/>
                      <a:pt x="4881" y="5554"/>
                    </a:cubicBezTo>
                    <a:cubicBezTo>
                      <a:pt x="4878" y="5547"/>
                      <a:pt x="4871" y="5540"/>
                      <a:pt x="4863" y="5540"/>
                    </a:cubicBezTo>
                    <a:cubicBezTo>
                      <a:pt x="4859" y="5536"/>
                      <a:pt x="4856" y="5536"/>
                      <a:pt x="4852" y="5536"/>
                    </a:cubicBezTo>
                    <a:close/>
                    <a:moveTo>
                      <a:pt x="24128" y="5536"/>
                    </a:moveTo>
                    <a:cubicBezTo>
                      <a:pt x="24124" y="5536"/>
                      <a:pt x="24121" y="5536"/>
                      <a:pt x="24116" y="5540"/>
                    </a:cubicBezTo>
                    <a:cubicBezTo>
                      <a:pt x="23749" y="5704"/>
                      <a:pt x="23315" y="5788"/>
                      <a:pt x="22860" y="5788"/>
                    </a:cubicBezTo>
                    <a:cubicBezTo>
                      <a:pt x="22430" y="5788"/>
                      <a:pt x="22011" y="5707"/>
                      <a:pt x="21647" y="5554"/>
                    </a:cubicBezTo>
                    <a:lnTo>
                      <a:pt x="21625" y="5554"/>
                    </a:lnTo>
                    <a:cubicBezTo>
                      <a:pt x="21618" y="5558"/>
                      <a:pt x="21614" y="5566"/>
                      <a:pt x="21611" y="5573"/>
                    </a:cubicBezTo>
                    <a:cubicBezTo>
                      <a:pt x="21542" y="5798"/>
                      <a:pt x="21396" y="6116"/>
                      <a:pt x="21127" y="6327"/>
                    </a:cubicBezTo>
                    <a:cubicBezTo>
                      <a:pt x="21115" y="6334"/>
                      <a:pt x="21112" y="6349"/>
                      <a:pt x="21119" y="6363"/>
                    </a:cubicBezTo>
                    <a:cubicBezTo>
                      <a:pt x="21447" y="6971"/>
                      <a:pt x="22117" y="7350"/>
                      <a:pt x="22867" y="7350"/>
                    </a:cubicBezTo>
                    <a:cubicBezTo>
                      <a:pt x="23643" y="7350"/>
                      <a:pt x="24324" y="6953"/>
                      <a:pt x="24649" y="6309"/>
                    </a:cubicBezTo>
                    <a:cubicBezTo>
                      <a:pt x="24659" y="6294"/>
                      <a:pt x="24656" y="6279"/>
                      <a:pt x="24645" y="6269"/>
                    </a:cubicBezTo>
                    <a:cubicBezTo>
                      <a:pt x="24434" y="6090"/>
                      <a:pt x="24259" y="5835"/>
                      <a:pt x="24153" y="5554"/>
                    </a:cubicBezTo>
                    <a:cubicBezTo>
                      <a:pt x="24153" y="5547"/>
                      <a:pt x="24146" y="5540"/>
                      <a:pt x="24138" y="5540"/>
                    </a:cubicBezTo>
                    <a:cubicBezTo>
                      <a:pt x="24135" y="5536"/>
                      <a:pt x="24131" y="5536"/>
                      <a:pt x="24128" y="5536"/>
                    </a:cubicBezTo>
                    <a:close/>
                    <a:moveTo>
                      <a:pt x="28946" y="5536"/>
                    </a:moveTo>
                    <a:cubicBezTo>
                      <a:pt x="28943" y="5536"/>
                      <a:pt x="28939" y="5536"/>
                      <a:pt x="28936" y="5540"/>
                    </a:cubicBezTo>
                    <a:cubicBezTo>
                      <a:pt x="28567" y="5704"/>
                      <a:pt x="28134" y="5788"/>
                      <a:pt x="27678" y="5788"/>
                    </a:cubicBezTo>
                    <a:cubicBezTo>
                      <a:pt x="27249" y="5788"/>
                      <a:pt x="26831" y="5707"/>
                      <a:pt x="26466" y="5554"/>
                    </a:cubicBezTo>
                    <a:cubicBezTo>
                      <a:pt x="26462" y="5554"/>
                      <a:pt x="26459" y="5551"/>
                      <a:pt x="26455" y="5551"/>
                    </a:cubicBezTo>
                    <a:cubicBezTo>
                      <a:pt x="26451" y="5551"/>
                      <a:pt x="26448" y="5554"/>
                      <a:pt x="26444" y="5554"/>
                    </a:cubicBezTo>
                    <a:cubicBezTo>
                      <a:pt x="26437" y="5558"/>
                      <a:pt x="26433" y="5566"/>
                      <a:pt x="26429" y="5573"/>
                    </a:cubicBezTo>
                    <a:cubicBezTo>
                      <a:pt x="26357" y="5798"/>
                      <a:pt x="26214" y="6112"/>
                      <a:pt x="25945" y="6327"/>
                    </a:cubicBezTo>
                    <a:cubicBezTo>
                      <a:pt x="25934" y="6334"/>
                      <a:pt x="25930" y="6349"/>
                      <a:pt x="25938" y="6363"/>
                    </a:cubicBezTo>
                    <a:cubicBezTo>
                      <a:pt x="26266" y="6971"/>
                      <a:pt x="26935" y="7350"/>
                      <a:pt x="27686" y="7350"/>
                    </a:cubicBezTo>
                    <a:cubicBezTo>
                      <a:pt x="28462" y="7350"/>
                      <a:pt x="29143" y="6953"/>
                      <a:pt x="29467" y="6309"/>
                    </a:cubicBezTo>
                    <a:cubicBezTo>
                      <a:pt x="29475" y="6294"/>
                      <a:pt x="29475" y="6279"/>
                      <a:pt x="29464" y="6269"/>
                    </a:cubicBezTo>
                    <a:cubicBezTo>
                      <a:pt x="29252" y="6090"/>
                      <a:pt x="29077" y="5835"/>
                      <a:pt x="28972" y="5554"/>
                    </a:cubicBezTo>
                    <a:cubicBezTo>
                      <a:pt x="28968" y="5547"/>
                      <a:pt x="28964" y="5540"/>
                      <a:pt x="28957" y="5540"/>
                    </a:cubicBezTo>
                    <a:cubicBezTo>
                      <a:pt x="28954" y="5536"/>
                      <a:pt x="28950" y="5536"/>
                      <a:pt x="28946" y="5536"/>
                    </a:cubicBezTo>
                    <a:close/>
                    <a:moveTo>
                      <a:pt x="48221" y="5536"/>
                    </a:moveTo>
                    <a:cubicBezTo>
                      <a:pt x="48218" y="5536"/>
                      <a:pt x="48214" y="5536"/>
                      <a:pt x="48211" y="5540"/>
                    </a:cubicBezTo>
                    <a:cubicBezTo>
                      <a:pt x="47839" y="5704"/>
                      <a:pt x="47406" y="5788"/>
                      <a:pt x="46954" y="5788"/>
                    </a:cubicBezTo>
                    <a:cubicBezTo>
                      <a:pt x="46521" y="5788"/>
                      <a:pt x="46102" y="5707"/>
                      <a:pt x="45741" y="5554"/>
                    </a:cubicBezTo>
                    <a:cubicBezTo>
                      <a:pt x="45738" y="5554"/>
                      <a:pt x="45734" y="5551"/>
                      <a:pt x="45730" y="5551"/>
                    </a:cubicBezTo>
                    <a:cubicBezTo>
                      <a:pt x="45726" y="5551"/>
                      <a:pt x="45723" y="5554"/>
                      <a:pt x="45719" y="5554"/>
                    </a:cubicBezTo>
                    <a:cubicBezTo>
                      <a:pt x="45713" y="5558"/>
                      <a:pt x="45705" y="5566"/>
                      <a:pt x="45705" y="5573"/>
                    </a:cubicBezTo>
                    <a:cubicBezTo>
                      <a:pt x="45632" y="5798"/>
                      <a:pt x="45490" y="6116"/>
                      <a:pt x="45217" y="6327"/>
                    </a:cubicBezTo>
                    <a:cubicBezTo>
                      <a:pt x="45205" y="6334"/>
                      <a:pt x="45202" y="6349"/>
                      <a:pt x="45210" y="6363"/>
                    </a:cubicBezTo>
                    <a:cubicBezTo>
                      <a:pt x="45541" y="6971"/>
                      <a:pt x="46211" y="7350"/>
                      <a:pt x="46962" y="7350"/>
                    </a:cubicBezTo>
                    <a:cubicBezTo>
                      <a:pt x="47737" y="7350"/>
                      <a:pt x="48415" y="6953"/>
                      <a:pt x="48742" y="6309"/>
                    </a:cubicBezTo>
                    <a:cubicBezTo>
                      <a:pt x="48750" y="6294"/>
                      <a:pt x="48750" y="6279"/>
                      <a:pt x="48735" y="6269"/>
                    </a:cubicBezTo>
                    <a:cubicBezTo>
                      <a:pt x="48524" y="6090"/>
                      <a:pt x="48349" y="5835"/>
                      <a:pt x="48248" y="5554"/>
                    </a:cubicBezTo>
                    <a:cubicBezTo>
                      <a:pt x="48243" y="5547"/>
                      <a:pt x="48240" y="5540"/>
                      <a:pt x="48233" y="5540"/>
                    </a:cubicBezTo>
                    <a:cubicBezTo>
                      <a:pt x="48229" y="5536"/>
                      <a:pt x="48226" y="5536"/>
                      <a:pt x="48221" y="55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2955"/>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2956"/>
        <p:cNvGrpSpPr/>
        <p:nvPr/>
      </p:nvGrpSpPr>
      <p:grpSpPr>
        <a:xfrm>
          <a:off x="0" y="0"/>
          <a:ext cx="0" cy="0"/>
          <a:chOff x="0" y="0"/>
          <a:chExt cx="0" cy="0"/>
        </a:xfrm>
      </p:grpSpPr>
      <p:sp>
        <p:nvSpPr>
          <p:cNvPr id="2957" name="Google Shape;2957;p13"/>
          <p:cNvSpPr/>
          <p:nvPr/>
        </p:nvSpPr>
        <p:spPr>
          <a:xfrm>
            <a:off x="-761150" y="681223"/>
            <a:ext cx="1969138" cy="626352"/>
          </a:xfrm>
          <a:custGeom>
            <a:avLst/>
            <a:gdLst/>
            <a:ahLst/>
            <a:cxnLst/>
            <a:rect l="l" t="t" r="r" b="b"/>
            <a:pathLst>
              <a:path w="17772" h="5653" extrusionOk="0">
                <a:moveTo>
                  <a:pt x="3749" y="0"/>
                </a:moveTo>
                <a:cubicBezTo>
                  <a:pt x="3435" y="0"/>
                  <a:pt x="3181" y="255"/>
                  <a:pt x="3181" y="569"/>
                </a:cubicBezTo>
                <a:cubicBezTo>
                  <a:pt x="3181" y="881"/>
                  <a:pt x="3435" y="1137"/>
                  <a:pt x="3749" y="1137"/>
                </a:cubicBezTo>
                <a:lnTo>
                  <a:pt x="3909" y="1137"/>
                </a:lnTo>
                <a:cubicBezTo>
                  <a:pt x="4222" y="1137"/>
                  <a:pt x="4474" y="1391"/>
                  <a:pt x="4474" y="1705"/>
                </a:cubicBezTo>
                <a:cubicBezTo>
                  <a:pt x="4474" y="2018"/>
                  <a:pt x="4222" y="2273"/>
                  <a:pt x="3909" y="2273"/>
                </a:cubicBezTo>
                <a:lnTo>
                  <a:pt x="569" y="2273"/>
                </a:lnTo>
                <a:cubicBezTo>
                  <a:pt x="256" y="2273"/>
                  <a:pt x="1" y="2528"/>
                  <a:pt x="1" y="2841"/>
                </a:cubicBezTo>
                <a:cubicBezTo>
                  <a:pt x="1" y="3154"/>
                  <a:pt x="256" y="3410"/>
                  <a:pt x="569" y="3410"/>
                </a:cubicBezTo>
                <a:lnTo>
                  <a:pt x="7337" y="3410"/>
                </a:lnTo>
                <a:cubicBezTo>
                  <a:pt x="7569" y="3479"/>
                  <a:pt x="7744" y="3694"/>
                  <a:pt x="7744" y="3948"/>
                </a:cubicBezTo>
                <a:cubicBezTo>
                  <a:pt x="7744" y="4265"/>
                  <a:pt x="7490" y="4516"/>
                  <a:pt x="7176" y="4516"/>
                </a:cubicBezTo>
                <a:lnTo>
                  <a:pt x="3840" y="4516"/>
                </a:lnTo>
                <a:cubicBezTo>
                  <a:pt x="3526" y="4516"/>
                  <a:pt x="3272" y="4772"/>
                  <a:pt x="3272" y="5084"/>
                </a:cubicBezTo>
                <a:cubicBezTo>
                  <a:pt x="3272" y="5398"/>
                  <a:pt x="3526" y="5653"/>
                  <a:pt x="3840" y="5653"/>
                </a:cubicBezTo>
                <a:lnTo>
                  <a:pt x="14027" y="5653"/>
                </a:lnTo>
                <a:cubicBezTo>
                  <a:pt x="14340" y="5653"/>
                  <a:pt x="14596" y="5398"/>
                  <a:pt x="14596" y="5084"/>
                </a:cubicBezTo>
                <a:cubicBezTo>
                  <a:pt x="14596" y="4772"/>
                  <a:pt x="14340" y="4516"/>
                  <a:pt x="14027" y="4516"/>
                </a:cubicBezTo>
                <a:lnTo>
                  <a:pt x="13867" y="4516"/>
                </a:lnTo>
                <a:cubicBezTo>
                  <a:pt x="13554" y="4516"/>
                  <a:pt x="13299" y="4265"/>
                  <a:pt x="13299" y="3948"/>
                </a:cubicBezTo>
                <a:cubicBezTo>
                  <a:pt x="13299" y="3635"/>
                  <a:pt x="13554" y="3383"/>
                  <a:pt x="13867" y="3383"/>
                </a:cubicBezTo>
                <a:lnTo>
                  <a:pt x="17203" y="3383"/>
                </a:lnTo>
                <a:cubicBezTo>
                  <a:pt x="17521" y="3383"/>
                  <a:pt x="17771" y="3129"/>
                  <a:pt x="17771" y="2815"/>
                </a:cubicBezTo>
                <a:cubicBezTo>
                  <a:pt x="17771" y="2502"/>
                  <a:pt x="17521" y="2247"/>
                  <a:pt x="17203" y="2247"/>
                </a:cubicBezTo>
                <a:lnTo>
                  <a:pt x="10440" y="2247"/>
                </a:lnTo>
                <a:cubicBezTo>
                  <a:pt x="10203" y="2178"/>
                  <a:pt x="10032" y="1963"/>
                  <a:pt x="10032" y="1705"/>
                </a:cubicBezTo>
                <a:cubicBezTo>
                  <a:pt x="10032" y="1391"/>
                  <a:pt x="10287" y="1137"/>
                  <a:pt x="10600" y="1137"/>
                </a:cubicBezTo>
                <a:lnTo>
                  <a:pt x="13937" y="1137"/>
                </a:lnTo>
                <a:cubicBezTo>
                  <a:pt x="14249" y="1137"/>
                  <a:pt x="14505" y="881"/>
                  <a:pt x="14505" y="569"/>
                </a:cubicBezTo>
                <a:cubicBezTo>
                  <a:pt x="14505" y="255"/>
                  <a:pt x="14249" y="0"/>
                  <a:pt x="139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58" name="Google Shape;2958;p13"/>
          <p:cNvGrpSpPr/>
          <p:nvPr/>
        </p:nvGrpSpPr>
        <p:grpSpPr>
          <a:xfrm>
            <a:off x="8857325" y="3376138"/>
            <a:ext cx="1066394" cy="1448348"/>
            <a:chOff x="-1821775" y="2995138"/>
            <a:chExt cx="1066394" cy="1448348"/>
          </a:xfrm>
        </p:grpSpPr>
        <p:sp>
          <p:nvSpPr>
            <p:cNvPr id="2959" name="Google Shape;2959;p13"/>
            <p:cNvSpPr/>
            <p:nvPr/>
          </p:nvSpPr>
          <p:spPr>
            <a:xfrm>
              <a:off x="-1821775" y="2995138"/>
              <a:ext cx="1066394" cy="1448346"/>
            </a:xfrm>
            <a:custGeom>
              <a:avLst/>
              <a:gdLst/>
              <a:ahLst/>
              <a:cxnLst/>
              <a:rect l="l" t="t" r="r" b="b"/>
              <a:pathLst>
                <a:path w="14239" h="19339" extrusionOk="0">
                  <a:moveTo>
                    <a:pt x="7117" y="1"/>
                  </a:moveTo>
                  <a:cubicBezTo>
                    <a:pt x="3188" y="1"/>
                    <a:pt x="1" y="3188"/>
                    <a:pt x="1" y="7122"/>
                  </a:cubicBezTo>
                  <a:lnTo>
                    <a:pt x="1" y="19338"/>
                  </a:lnTo>
                  <a:lnTo>
                    <a:pt x="470" y="19338"/>
                  </a:lnTo>
                  <a:lnTo>
                    <a:pt x="470" y="7122"/>
                  </a:lnTo>
                  <a:cubicBezTo>
                    <a:pt x="470" y="3454"/>
                    <a:pt x="3454" y="471"/>
                    <a:pt x="7117" y="471"/>
                  </a:cubicBezTo>
                  <a:cubicBezTo>
                    <a:pt x="10785" y="471"/>
                    <a:pt x="13769" y="3454"/>
                    <a:pt x="13769" y="7122"/>
                  </a:cubicBezTo>
                  <a:lnTo>
                    <a:pt x="13769" y="19338"/>
                  </a:lnTo>
                  <a:lnTo>
                    <a:pt x="14238" y="19338"/>
                  </a:lnTo>
                  <a:lnTo>
                    <a:pt x="14238" y="7122"/>
                  </a:lnTo>
                  <a:cubicBezTo>
                    <a:pt x="14238" y="3188"/>
                    <a:pt x="11051" y="1"/>
                    <a:pt x="71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13"/>
            <p:cNvSpPr/>
            <p:nvPr/>
          </p:nvSpPr>
          <p:spPr>
            <a:xfrm>
              <a:off x="-1730705" y="3086282"/>
              <a:ext cx="884256" cy="1357202"/>
            </a:xfrm>
            <a:custGeom>
              <a:avLst/>
              <a:gdLst/>
              <a:ahLst/>
              <a:cxnLst/>
              <a:rect l="l" t="t" r="r" b="b"/>
              <a:pathLst>
                <a:path w="11807" h="18122" extrusionOk="0">
                  <a:moveTo>
                    <a:pt x="5901" y="1"/>
                  </a:moveTo>
                  <a:cubicBezTo>
                    <a:pt x="2649" y="1"/>
                    <a:pt x="1" y="2648"/>
                    <a:pt x="1" y="5905"/>
                  </a:cubicBezTo>
                  <a:lnTo>
                    <a:pt x="1" y="18121"/>
                  </a:lnTo>
                  <a:lnTo>
                    <a:pt x="467" y="18121"/>
                  </a:lnTo>
                  <a:lnTo>
                    <a:pt x="467" y="5905"/>
                  </a:lnTo>
                  <a:cubicBezTo>
                    <a:pt x="467" y="2907"/>
                    <a:pt x="2907" y="467"/>
                    <a:pt x="5901" y="467"/>
                  </a:cubicBezTo>
                  <a:cubicBezTo>
                    <a:pt x="8900" y="467"/>
                    <a:pt x="11339" y="2907"/>
                    <a:pt x="11339" y="5905"/>
                  </a:cubicBezTo>
                  <a:lnTo>
                    <a:pt x="11339" y="18121"/>
                  </a:lnTo>
                  <a:lnTo>
                    <a:pt x="11806" y="18121"/>
                  </a:lnTo>
                  <a:lnTo>
                    <a:pt x="11806" y="5905"/>
                  </a:lnTo>
                  <a:cubicBezTo>
                    <a:pt x="11806" y="2648"/>
                    <a:pt x="9158" y="1"/>
                    <a:pt x="59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13"/>
            <p:cNvSpPr/>
            <p:nvPr/>
          </p:nvSpPr>
          <p:spPr>
            <a:xfrm>
              <a:off x="-1639785" y="3177427"/>
              <a:ext cx="702417" cy="1266058"/>
            </a:xfrm>
            <a:custGeom>
              <a:avLst/>
              <a:gdLst/>
              <a:ahLst/>
              <a:cxnLst/>
              <a:rect l="l" t="t" r="r" b="b"/>
              <a:pathLst>
                <a:path w="9379" h="16905" extrusionOk="0">
                  <a:moveTo>
                    <a:pt x="4687" y="0"/>
                  </a:moveTo>
                  <a:cubicBezTo>
                    <a:pt x="2105" y="0"/>
                    <a:pt x="0" y="2102"/>
                    <a:pt x="0" y="4688"/>
                  </a:cubicBezTo>
                  <a:lnTo>
                    <a:pt x="0" y="16904"/>
                  </a:lnTo>
                  <a:lnTo>
                    <a:pt x="469" y="16904"/>
                  </a:lnTo>
                  <a:lnTo>
                    <a:pt x="469" y="4688"/>
                  </a:lnTo>
                  <a:cubicBezTo>
                    <a:pt x="469" y="2361"/>
                    <a:pt x="2364" y="466"/>
                    <a:pt x="4687" y="466"/>
                  </a:cubicBezTo>
                  <a:cubicBezTo>
                    <a:pt x="7015" y="466"/>
                    <a:pt x="8910" y="2361"/>
                    <a:pt x="8910" y="4688"/>
                  </a:cubicBezTo>
                  <a:lnTo>
                    <a:pt x="8910" y="16904"/>
                  </a:lnTo>
                  <a:lnTo>
                    <a:pt x="9379" y="16904"/>
                  </a:lnTo>
                  <a:lnTo>
                    <a:pt x="9379" y="4688"/>
                  </a:lnTo>
                  <a:cubicBezTo>
                    <a:pt x="9379" y="2102"/>
                    <a:pt x="7274" y="0"/>
                    <a:pt x="46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13"/>
            <p:cNvSpPr/>
            <p:nvPr/>
          </p:nvSpPr>
          <p:spPr>
            <a:xfrm>
              <a:off x="-1548715" y="3268197"/>
              <a:ext cx="520278" cy="1175288"/>
            </a:xfrm>
            <a:custGeom>
              <a:avLst/>
              <a:gdLst/>
              <a:ahLst/>
              <a:cxnLst/>
              <a:rect l="l" t="t" r="r" b="b"/>
              <a:pathLst>
                <a:path w="6947" h="15693" extrusionOk="0">
                  <a:moveTo>
                    <a:pt x="3471" y="1"/>
                  </a:moveTo>
                  <a:cubicBezTo>
                    <a:pt x="1560" y="1"/>
                    <a:pt x="1" y="1560"/>
                    <a:pt x="1" y="3476"/>
                  </a:cubicBezTo>
                  <a:lnTo>
                    <a:pt x="1" y="15692"/>
                  </a:lnTo>
                  <a:lnTo>
                    <a:pt x="467" y="15692"/>
                  </a:lnTo>
                  <a:lnTo>
                    <a:pt x="467" y="3476"/>
                  </a:lnTo>
                  <a:cubicBezTo>
                    <a:pt x="467" y="1818"/>
                    <a:pt x="1815" y="471"/>
                    <a:pt x="3471" y="471"/>
                  </a:cubicBezTo>
                  <a:cubicBezTo>
                    <a:pt x="5129" y="471"/>
                    <a:pt x="6480" y="1818"/>
                    <a:pt x="6480" y="3476"/>
                  </a:cubicBezTo>
                  <a:lnTo>
                    <a:pt x="6480" y="15692"/>
                  </a:lnTo>
                  <a:lnTo>
                    <a:pt x="6946" y="15692"/>
                  </a:lnTo>
                  <a:lnTo>
                    <a:pt x="6946" y="3476"/>
                  </a:lnTo>
                  <a:cubicBezTo>
                    <a:pt x="6946" y="1560"/>
                    <a:pt x="5387" y="1"/>
                    <a:pt x="3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13"/>
            <p:cNvSpPr/>
            <p:nvPr/>
          </p:nvSpPr>
          <p:spPr>
            <a:xfrm>
              <a:off x="-1457646" y="3359342"/>
              <a:ext cx="338140" cy="1084144"/>
            </a:xfrm>
            <a:custGeom>
              <a:avLst/>
              <a:gdLst/>
              <a:ahLst/>
              <a:cxnLst/>
              <a:rect l="l" t="t" r="r" b="b"/>
              <a:pathLst>
                <a:path w="4515" h="14476" extrusionOk="0">
                  <a:moveTo>
                    <a:pt x="2255" y="1"/>
                  </a:moveTo>
                  <a:cubicBezTo>
                    <a:pt x="1014" y="1"/>
                    <a:pt x="1" y="1013"/>
                    <a:pt x="1" y="2259"/>
                  </a:cubicBezTo>
                  <a:lnTo>
                    <a:pt x="1" y="14475"/>
                  </a:lnTo>
                  <a:lnTo>
                    <a:pt x="468" y="14475"/>
                  </a:lnTo>
                  <a:lnTo>
                    <a:pt x="468" y="2259"/>
                  </a:lnTo>
                  <a:cubicBezTo>
                    <a:pt x="468" y="1272"/>
                    <a:pt x="1268" y="467"/>
                    <a:pt x="2255" y="467"/>
                  </a:cubicBezTo>
                  <a:cubicBezTo>
                    <a:pt x="3247" y="467"/>
                    <a:pt x="4047" y="1272"/>
                    <a:pt x="4047" y="2259"/>
                  </a:cubicBezTo>
                  <a:lnTo>
                    <a:pt x="4047" y="14475"/>
                  </a:lnTo>
                  <a:lnTo>
                    <a:pt x="4514" y="14475"/>
                  </a:lnTo>
                  <a:lnTo>
                    <a:pt x="4514" y="2259"/>
                  </a:lnTo>
                  <a:cubicBezTo>
                    <a:pt x="4514" y="1013"/>
                    <a:pt x="3501" y="1"/>
                    <a:pt x="22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13"/>
            <p:cNvSpPr/>
            <p:nvPr/>
          </p:nvSpPr>
          <p:spPr>
            <a:xfrm>
              <a:off x="-1366726" y="3450187"/>
              <a:ext cx="156301" cy="993299"/>
            </a:xfrm>
            <a:custGeom>
              <a:avLst/>
              <a:gdLst/>
              <a:ahLst/>
              <a:cxnLst/>
              <a:rect l="l" t="t" r="r" b="b"/>
              <a:pathLst>
                <a:path w="2087" h="13263" extrusionOk="0">
                  <a:moveTo>
                    <a:pt x="1041" y="0"/>
                  </a:moveTo>
                  <a:cubicBezTo>
                    <a:pt x="470" y="0"/>
                    <a:pt x="0" y="471"/>
                    <a:pt x="0" y="1046"/>
                  </a:cubicBezTo>
                  <a:lnTo>
                    <a:pt x="0" y="13262"/>
                  </a:lnTo>
                  <a:lnTo>
                    <a:pt x="466" y="13262"/>
                  </a:lnTo>
                  <a:lnTo>
                    <a:pt x="466" y="1046"/>
                  </a:lnTo>
                  <a:cubicBezTo>
                    <a:pt x="466" y="729"/>
                    <a:pt x="725" y="471"/>
                    <a:pt x="1041" y="471"/>
                  </a:cubicBezTo>
                  <a:cubicBezTo>
                    <a:pt x="1362" y="471"/>
                    <a:pt x="1617" y="729"/>
                    <a:pt x="1617" y="1046"/>
                  </a:cubicBezTo>
                  <a:lnTo>
                    <a:pt x="1617" y="13262"/>
                  </a:lnTo>
                  <a:lnTo>
                    <a:pt x="2087" y="13262"/>
                  </a:lnTo>
                  <a:lnTo>
                    <a:pt x="2087" y="1046"/>
                  </a:lnTo>
                  <a:cubicBezTo>
                    <a:pt x="2087" y="471"/>
                    <a:pt x="1617" y="0"/>
                    <a:pt x="10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5" name="Google Shape;2965;p13"/>
          <p:cNvGrpSpPr/>
          <p:nvPr/>
        </p:nvGrpSpPr>
        <p:grpSpPr>
          <a:xfrm>
            <a:off x="-138288" y="3884298"/>
            <a:ext cx="723442" cy="982560"/>
            <a:chOff x="-1821775" y="2995138"/>
            <a:chExt cx="1066394" cy="1448348"/>
          </a:xfrm>
        </p:grpSpPr>
        <p:sp>
          <p:nvSpPr>
            <p:cNvPr id="2966" name="Google Shape;2966;p13"/>
            <p:cNvSpPr/>
            <p:nvPr/>
          </p:nvSpPr>
          <p:spPr>
            <a:xfrm>
              <a:off x="-1821775" y="2995138"/>
              <a:ext cx="1066394" cy="1448346"/>
            </a:xfrm>
            <a:custGeom>
              <a:avLst/>
              <a:gdLst/>
              <a:ahLst/>
              <a:cxnLst/>
              <a:rect l="l" t="t" r="r" b="b"/>
              <a:pathLst>
                <a:path w="14239" h="19339" extrusionOk="0">
                  <a:moveTo>
                    <a:pt x="7117" y="1"/>
                  </a:moveTo>
                  <a:cubicBezTo>
                    <a:pt x="3188" y="1"/>
                    <a:pt x="1" y="3188"/>
                    <a:pt x="1" y="7122"/>
                  </a:cubicBezTo>
                  <a:lnTo>
                    <a:pt x="1" y="19338"/>
                  </a:lnTo>
                  <a:lnTo>
                    <a:pt x="470" y="19338"/>
                  </a:lnTo>
                  <a:lnTo>
                    <a:pt x="470" y="7122"/>
                  </a:lnTo>
                  <a:cubicBezTo>
                    <a:pt x="470" y="3454"/>
                    <a:pt x="3454" y="471"/>
                    <a:pt x="7117" y="471"/>
                  </a:cubicBezTo>
                  <a:cubicBezTo>
                    <a:pt x="10785" y="471"/>
                    <a:pt x="13769" y="3454"/>
                    <a:pt x="13769" y="7122"/>
                  </a:cubicBezTo>
                  <a:lnTo>
                    <a:pt x="13769" y="19338"/>
                  </a:lnTo>
                  <a:lnTo>
                    <a:pt x="14238" y="19338"/>
                  </a:lnTo>
                  <a:lnTo>
                    <a:pt x="14238" y="7122"/>
                  </a:lnTo>
                  <a:cubicBezTo>
                    <a:pt x="14238" y="3188"/>
                    <a:pt x="11051" y="1"/>
                    <a:pt x="7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13"/>
            <p:cNvSpPr/>
            <p:nvPr/>
          </p:nvSpPr>
          <p:spPr>
            <a:xfrm>
              <a:off x="-1730705" y="3086282"/>
              <a:ext cx="884256" cy="1357202"/>
            </a:xfrm>
            <a:custGeom>
              <a:avLst/>
              <a:gdLst/>
              <a:ahLst/>
              <a:cxnLst/>
              <a:rect l="l" t="t" r="r" b="b"/>
              <a:pathLst>
                <a:path w="11807" h="18122" extrusionOk="0">
                  <a:moveTo>
                    <a:pt x="5901" y="1"/>
                  </a:moveTo>
                  <a:cubicBezTo>
                    <a:pt x="2649" y="1"/>
                    <a:pt x="1" y="2648"/>
                    <a:pt x="1" y="5905"/>
                  </a:cubicBezTo>
                  <a:lnTo>
                    <a:pt x="1" y="18121"/>
                  </a:lnTo>
                  <a:lnTo>
                    <a:pt x="467" y="18121"/>
                  </a:lnTo>
                  <a:lnTo>
                    <a:pt x="467" y="5905"/>
                  </a:lnTo>
                  <a:cubicBezTo>
                    <a:pt x="467" y="2907"/>
                    <a:pt x="2907" y="467"/>
                    <a:pt x="5901" y="467"/>
                  </a:cubicBezTo>
                  <a:cubicBezTo>
                    <a:pt x="8900" y="467"/>
                    <a:pt x="11339" y="2907"/>
                    <a:pt x="11339" y="5905"/>
                  </a:cubicBezTo>
                  <a:lnTo>
                    <a:pt x="11339" y="18121"/>
                  </a:lnTo>
                  <a:lnTo>
                    <a:pt x="11806" y="18121"/>
                  </a:lnTo>
                  <a:lnTo>
                    <a:pt x="11806" y="5905"/>
                  </a:lnTo>
                  <a:cubicBezTo>
                    <a:pt x="11806" y="2648"/>
                    <a:pt x="9158" y="1"/>
                    <a:pt x="59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13"/>
            <p:cNvSpPr/>
            <p:nvPr/>
          </p:nvSpPr>
          <p:spPr>
            <a:xfrm>
              <a:off x="-1639785" y="3177427"/>
              <a:ext cx="702417" cy="1266058"/>
            </a:xfrm>
            <a:custGeom>
              <a:avLst/>
              <a:gdLst/>
              <a:ahLst/>
              <a:cxnLst/>
              <a:rect l="l" t="t" r="r" b="b"/>
              <a:pathLst>
                <a:path w="9379" h="16905" extrusionOk="0">
                  <a:moveTo>
                    <a:pt x="4687" y="0"/>
                  </a:moveTo>
                  <a:cubicBezTo>
                    <a:pt x="2105" y="0"/>
                    <a:pt x="0" y="2102"/>
                    <a:pt x="0" y="4688"/>
                  </a:cubicBezTo>
                  <a:lnTo>
                    <a:pt x="0" y="16904"/>
                  </a:lnTo>
                  <a:lnTo>
                    <a:pt x="469" y="16904"/>
                  </a:lnTo>
                  <a:lnTo>
                    <a:pt x="469" y="4688"/>
                  </a:lnTo>
                  <a:cubicBezTo>
                    <a:pt x="469" y="2361"/>
                    <a:pt x="2364" y="466"/>
                    <a:pt x="4687" y="466"/>
                  </a:cubicBezTo>
                  <a:cubicBezTo>
                    <a:pt x="7015" y="466"/>
                    <a:pt x="8910" y="2361"/>
                    <a:pt x="8910" y="4688"/>
                  </a:cubicBezTo>
                  <a:lnTo>
                    <a:pt x="8910" y="16904"/>
                  </a:lnTo>
                  <a:lnTo>
                    <a:pt x="9379" y="16904"/>
                  </a:lnTo>
                  <a:lnTo>
                    <a:pt x="9379" y="4688"/>
                  </a:lnTo>
                  <a:cubicBezTo>
                    <a:pt x="9379" y="2102"/>
                    <a:pt x="7274" y="0"/>
                    <a:pt x="46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13"/>
            <p:cNvSpPr/>
            <p:nvPr/>
          </p:nvSpPr>
          <p:spPr>
            <a:xfrm>
              <a:off x="-1548715" y="3268197"/>
              <a:ext cx="520278" cy="1175288"/>
            </a:xfrm>
            <a:custGeom>
              <a:avLst/>
              <a:gdLst/>
              <a:ahLst/>
              <a:cxnLst/>
              <a:rect l="l" t="t" r="r" b="b"/>
              <a:pathLst>
                <a:path w="6947" h="15693" extrusionOk="0">
                  <a:moveTo>
                    <a:pt x="3471" y="1"/>
                  </a:moveTo>
                  <a:cubicBezTo>
                    <a:pt x="1560" y="1"/>
                    <a:pt x="1" y="1560"/>
                    <a:pt x="1" y="3476"/>
                  </a:cubicBezTo>
                  <a:lnTo>
                    <a:pt x="1" y="15692"/>
                  </a:lnTo>
                  <a:lnTo>
                    <a:pt x="467" y="15692"/>
                  </a:lnTo>
                  <a:lnTo>
                    <a:pt x="467" y="3476"/>
                  </a:lnTo>
                  <a:cubicBezTo>
                    <a:pt x="467" y="1818"/>
                    <a:pt x="1815" y="471"/>
                    <a:pt x="3471" y="471"/>
                  </a:cubicBezTo>
                  <a:cubicBezTo>
                    <a:pt x="5129" y="471"/>
                    <a:pt x="6480" y="1818"/>
                    <a:pt x="6480" y="3476"/>
                  </a:cubicBezTo>
                  <a:lnTo>
                    <a:pt x="6480" y="15692"/>
                  </a:lnTo>
                  <a:lnTo>
                    <a:pt x="6946" y="15692"/>
                  </a:lnTo>
                  <a:lnTo>
                    <a:pt x="6946" y="3476"/>
                  </a:lnTo>
                  <a:cubicBezTo>
                    <a:pt x="6946" y="1560"/>
                    <a:pt x="5387" y="1"/>
                    <a:pt x="34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13"/>
            <p:cNvSpPr/>
            <p:nvPr/>
          </p:nvSpPr>
          <p:spPr>
            <a:xfrm>
              <a:off x="-1457646" y="3359342"/>
              <a:ext cx="338140" cy="1084144"/>
            </a:xfrm>
            <a:custGeom>
              <a:avLst/>
              <a:gdLst/>
              <a:ahLst/>
              <a:cxnLst/>
              <a:rect l="l" t="t" r="r" b="b"/>
              <a:pathLst>
                <a:path w="4515" h="14476" extrusionOk="0">
                  <a:moveTo>
                    <a:pt x="2255" y="1"/>
                  </a:moveTo>
                  <a:cubicBezTo>
                    <a:pt x="1014" y="1"/>
                    <a:pt x="1" y="1013"/>
                    <a:pt x="1" y="2259"/>
                  </a:cubicBezTo>
                  <a:lnTo>
                    <a:pt x="1" y="14475"/>
                  </a:lnTo>
                  <a:lnTo>
                    <a:pt x="468" y="14475"/>
                  </a:lnTo>
                  <a:lnTo>
                    <a:pt x="468" y="2259"/>
                  </a:lnTo>
                  <a:cubicBezTo>
                    <a:pt x="468" y="1272"/>
                    <a:pt x="1268" y="467"/>
                    <a:pt x="2255" y="467"/>
                  </a:cubicBezTo>
                  <a:cubicBezTo>
                    <a:pt x="3247" y="467"/>
                    <a:pt x="4047" y="1272"/>
                    <a:pt x="4047" y="2259"/>
                  </a:cubicBezTo>
                  <a:lnTo>
                    <a:pt x="4047" y="14475"/>
                  </a:lnTo>
                  <a:lnTo>
                    <a:pt x="4514" y="14475"/>
                  </a:lnTo>
                  <a:lnTo>
                    <a:pt x="4514" y="2259"/>
                  </a:lnTo>
                  <a:cubicBezTo>
                    <a:pt x="4514" y="1013"/>
                    <a:pt x="3501" y="1"/>
                    <a:pt x="22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13"/>
            <p:cNvSpPr/>
            <p:nvPr/>
          </p:nvSpPr>
          <p:spPr>
            <a:xfrm>
              <a:off x="-1366726" y="3450187"/>
              <a:ext cx="156301" cy="993299"/>
            </a:xfrm>
            <a:custGeom>
              <a:avLst/>
              <a:gdLst/>
              <a:ahLst/>
              <a:cxnLst/>
              <a:rect l="l" t="t" r="r" b="b"/>
              <a:pathLst>
                <a:path w="2087" h="13263" extrusionOk="0">
                  <a:moveTo>
                    <a:pt x="1041" y="0"/>
                  </a:moveTo>
                  <a:cubicBezTo>
                    <a:pt x="470" y="0"/>
                    <a:pt x="0" y="471"/>
                    <a:pt x="0" y="1046"/>
                  </a:cubicBezTo>
                  <a:lnTo>
                    <a:pt x="0" y="13262"/>
                  </a:lnTo>
                  <a:lnTo>
                    <a:pt x="466" y="13262"/>
                  </a:lnTo>
                  <a:lnTo>
                    <a:pt x="466" y="1046"/>
                  </a:lnTo>
                  <a:cubicBezTo>
                    <a:pt x="466" y="729"/>
                    <a:pt x="725" y="471"/>
                    <a:pt x="1041" y="471"/>
                  </a:cubicBezTo>
                  <a:cubicBezTo>
                    <a:pt x="1362" y="471"/>
                    <a:pt x="1617" y="729"/>
                    <a:pt x="1617" y="1046"/>
                  </a:cubicBezTo>
                  <a:lnTo>
                    <a:pt x="1617" y="13262"/>
                  </a:lnTo>
                  <a:lnTo>
                    <a:pt x="2087" y="13262"/>
                  </a:lnTo>
                  <a:lnTo>
                    <a:pt x="2087" y="1046"/>
                  </a:lnTo>
                  <a:cubicBezTo>
                    <a:pt x="2087" y="471"/>
                    <a:pt x="1617" y="0"/>
                    <a:pt x="10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72" name="Google Shape;2972;p13"/>
          <p:cNvGrpSpPr/>
          <p:nvPr/>
        </p:nvGrpSpPr>
        <p:grpSpPr>
          <a:xfrm>
            <a:off x="8433745" y="4249196"/>
            <a:ext cx="423572" cy="575284"/>
            <a:chOff x="-1821775" y="2995138"/>
            <a:chExt cx="1066394" cy="1448348"/>
          </a:xfrm>
        </p:grpSpPr>
        <p:sp>
          <p:nvSpPr>
            <p:cNvPr id="2973" name="Google Shape;2973;p13"/>
            <p:cNvSpPr/>
            <p:nvPr/>
          </p:nvSpPr>
          <p:spPr>
            <a:xfrm>
              <a:off x="-1821775" y="2995138"/>
              <a:ext cx="1066394" cy="1448346"/>
            </a:xfrm>
            <a:custGeom>
              <a:avLst/>
              <a:gdLst/>
              <a:ahLst/>
              <a:cxnLst/>
              <a:rect l="l" t="t" r="r" b="b"/>
              <a:pathLst>
                <a:path w="14239" h="19339" extrusionOk="0">
                  <a:moveTo>
                    <a:pt x="7117" y="1"/>
                  </a:moveTo>
                  <a:cubicBezTo>
                    <a:pt x="3188" y="1"/>
                    <a:pt x="1" y="3188"/>
                    <a:pt x="1" y="7122"/>
                  </a:cubicBezTo>
                  <a:lnTo>
                    <a:pt x="1" y="19338"/>
                  </a:lnTo>
                  <a:lnTo>
                    <a:pt x="470" y="19338"/>
                  </a:lnTo>
                  <a:lnTo>
                    <a:pt x="470" y="7122"/>
                  </a:lnTo>
                  <a:cubicBezTo>
                    <a:pt x="470" y="3454"/>
                    <a:pt x="3454" y="471"/>
                    <a:pt x="7117" y="471"/>
                  </a:cubicBezTo>
                  <a:cubicBezTo>
                    <a:pt x="10785" y="471"/>
                    <a:pt x="13769" y="3454"/>
                    <a:pt x="13769" y="7122"/>
                  </a:cubicBezTo>
                  <a:lnTo>
                    <a:pt x="13769" y="19338"/>
                  </a:lnTo>
                  <a:lnTo>
                    <a:pt x="14238" y="19338"/>
                  </a:lnTo>
                  <a:lnTo>
                    <a:pt x="14238" y="7122"/>
                  </a:lnTo>
                  <a:cubicBezTo>
                    <a:pt x="14238" y="3188"/>
                    <a:pt x="11051" y="1"/>
                    <a:pt x="71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13"/>
            <p:cNvSpPr/>
            <p:nvPr/>
          </p:nvSpPr>
          <p:spPr>
            <a:xfrm>
              <a:off x="-1730705" y="3086282"/>
              <a:ext cx="884256" cy="1357202"/>
            </a:xfrm>
            <a:custGeom>
              <a:avLst/>
              <a:gdLst/>
              <a:ahLst/>
              <a:cxnLst/>
              <a:rect l="l" t="t" r="r" b="b"/>
              <a:pathLst>
                <a:path w="11807" h="18122" extrusionOk="0">
                  <a:moveTo>
                    <a:pt x="5901" y="1"/>
                  </a:moveTo>
                  <a:cubicBezTo>
                    <a:pt x="2649" y="1"/>
                    <a:pt x="1" y="2648"/>
                    <a:pt x="1" y="5905"/>
                  </a:cubicBezTo>
                  <a:lnTo>
                    <a:pt x="1" y="18121"/>
                  </a:lnTo>
                  <a:lnTo>
                    <a:pt x="467" y="18121"/>
                  </a:lnTo>
                  <a:lnTo>
                    <a:pt x="467" y="5905"/>
                  </a:lnTo>
                  <a:cubicBezTo>
                    <a:pt x="467" y="2907"/>
                    <a:pt x="2907" y="467"/>
                    <a:pt x="5901" y="467"/>
                  </a:cubicBezTo>
                  <a:cubicBezTo>
                    <a:pt x="8900" y="467"/>
                    <a:pt x="11339" y="2907"/>
                    <a:pt x="11339" y="5905"/>
                  </a:cubicBezTo>
                  <a:lnTo>
                    <a:pt x="11339" y="18121"/>
                  </a:lnTo>
                  <a:lnTo>
                    <a:pt x="11806" y="18121"/>
                  </a:lnTo>
                  <a:lnTo>
                    <a:pt x="11806" y="5905"/>
                  </a:lnTo>
                  <a:cubicBezTo>
                    <a:pt x="11806" y="2648"/>
                    <a:pt x="9158" y="1"/>
                    <a:pt x="59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13"/>
            <p:cNvSpPr/>
            <p:nvPr/>
          </p:nvSpPr>
          <p:spPr>
            <a:xfrm>
              <a:off x="-1639785" y="3177427"/>
              <a:ext cx="702417" cy="1266058"/>
            </a:xfrm>
            <a:custGeom>
              <a:avLst/>
              <a:gdLst/>
              <a:ahLst/>
              <a:cxnLst/>
              <a:rect l="l" t="t" r="r" b="b"/>
              <a:pathLst>
                <a:path w="9379" h="16905" extrusionOk="0">
                  <a:moveTo>
                    <a:pt x="4687" y="0"/>
                  </a:moveTo>
                  <a:cubicBezTo>
                    <a:pt x="2105" y="0"/>
                    <a:pt x="0" y="2102"/>
                    <a:pt x="0" y="4688"/>
                  </a:cubicBezTo>
                  <a:lnTo>
                    <a:pt x="0" y="16904"/>
                  </a:lnTo>
                  <a:lnTo>
                    <a:pt x="469" y="16904"/>
                  </a:lnTo>
                  <a:lnTo>
                    <a:pt x="469" y="4688"/>
                  </a:lnTo>
                  <a:cubicBezTo>
                    <a:pt x="469" y="2361"/>
                    <a:pt x="2364" y="466"/>
                    <a:pt x="4687" y="466"/>
                  </a:cubicBezTo>
                  <a:cubicBezTo>
                    <a:pt x="7015" y="466"/>
                    <a:pt x="8910" y="2361"/>
                    <a:pt x="8910" y="4688"/>
                  </a:cubicBezTo>
                  <a:lnTo>
                    <a:pt x="8910" y="16904"/>
                  </a:lnTo>
                  <a:lnTo>
                    <a:pt x="9379" y="16904"/>
                  </a:lnTo>
                  <a:lnTo>
                    <a:pt x="9379" y="4688"/>
                  </a:lnTo>
                  <a:cubicBezTo>
                    <a:pt x="9379" y="2102"/>
                    <a:pt x="7274" y="0"/>
                    <a:pt x="46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13"/>
            <p:cNvSpPr/>
            <p:nvPr/>
          </p:nvSpPr>
          <p:spPr>
            <a:xfrm>
              <a:off x="-1548715" y="3268197"/>
              <a:ext cx="520278" cy="1175288"/>
            </a:xfrm>
            <a:custGeom>
              <a:avLst/>
              <a:gdLst/>
              <a:ahLst/>
              <a:cxnLst/>
              <a:rect l="l" t="t" r="r" b="b"/>
              <a:pathLst>
                <a:path w="6947" h="15693" extrusionOk="0">
                  <a:moveTo>
                    <a:pt x="3471" y="1"/>
                  </a:moveTo>
                  <a:cubicBezTo>
                    <a:pt x="1560" y="1"/>
                    <a:pt x="1" y="1560"/>
                    <a:pt x="1" y="3476"/>
                  </a:cubicBezTo>
                  <a:lnTo>
                    <a:pt x="1" y="15692"/>
                  </a:lnTo>
                  <a:lnTo>
                    <a:pt x="467" y="15692"/>
                  </a:lnTo>
                  <a:lnTo>
                    <a:pt x="467" y="3476"/>
                  </a:lnTo>
                  <a:cubicBezTo>
                    <a:pt x="467" y="1818"/>
                    <a:pt x="1815" y="471"/>
                    <a:pt x="3471" y="471"/>
                  </a:cubicBezTo>
                  <a:cubicBezTo>
                    <a:pt x="5129" y="471"/>
                    <a:pt x="6480" y="1818"/>
                    <a:pt x="6480" y="3476"/>
                  </a:cubicBezTo>
                  <a:lnTo>
                    <a:pt x="6480" y="15692"/>
                  </a:lnTo>
                  <a:lnTo>
                    <a:pt x="6946" y="15692"/>
                  </a:lnTo>
                  <a:lnTo>
                    <a:pt x="6946" y="3476"/>
                  </a:lnTo>
                  <a:cubicBezTo>
                    <a:pt x="6946" y="1560"/>
                    <a:pt x="5387" y="1"/>
                    <a:pt x="3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13"/>
            <p:cNvSpPr/>
            <p:nvPr/>
          </p:nvSpPr>
          <p:spPr>
            <a:xfrm>
              <a:off x="-1457646" y="3359342"/>
              <a:ext cx="338140" cy="1084144"/>
            </a:xfrm>
            <a:custGeom>
              <a:avLst/>
              <a:gdLst/>
              <a:ahLst/>
              <a:cxnLst/>
              <a:rect l="l" t="t" r="r" b="b"/>
              <a:pathLst>
                <a:path w="4515" h="14476" extrusionOk="0">
                  <a:moveTo>
                    <a:pt x="2255" y="1"/>
                  </a:moveTo>
                  <a:cubicBezTo>
                    <a:pt x="1014" y="1"/>
                    <a:pt x="1" y="1013"/>
                    <a:pt x="1" y="2259"/>
                  </a:cubicBezTo>
                  <a:lnTo>
                    <a:pt x="1" y="14475"/>
                  </a:lnTo>
                  <a:lnTo>
                    <a:pt x="468" y="14475"/>
                  </a:lnTo>
                  <a:lnTo>
                    <a:pt x="468" y="2259"/>
                  </a:lnTo>
                  <a:cubicBezTo>
                    <a:pt x="468" y="1272"/>
                    <a:pt x="1268" y="467"/>
                    <a:pt x="2255" y="467"/>
                  </a:cubicBezTo>
                  <a:cubicBezTo>
                    <a:pt x="3247" y="467"/>
                    <a:pt x="4047" y="1272"/>
                    <a:pt x="4047" y="2259"/>
                  </a:cubicBezTo>
                  <a:lnTo>
                    <a:pt x="4047" y="14475"/>
                  </a:lnTo>
                  <a:lnTo>
                    <a:pt x="4514" y="14475"/>
                  </a:lnTo>
                  <a:lnTo>
                    <a:pt x="4514" y="2259"/>
                  </a:lnTo>
                  <a:cubicBezTo>
                    <a:pt x="4514" y="1013"/>
                    <a:pt x="3501" y="1"/>
                    <a:pt x="22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13"/>
            <p:cNvSpPr/>
            <p:nvPr/>
          </p:nvSpPr>
          <p:spPr>
            <a:xfrm>
              <a:off x="-1366726" y="3450187"/>
              <a:ext cx="156301" cy="993299"/>
            </a:xfrm>
            <a:custGeom>
              <a:avLst/>
              <a:gdLst/>
              <a:ahLst/>
              <a:cxnLst/>
              <a:rect l="l" t="t" r="r" b="b"/>
              <a:pathLst>
                <a:path w="2087" h="13263" extrusionOk="0">
                  <a:moveTo>
                    <a:pt x="1041" y="0"/>
                  </a:moveTo>
                  <a:cubicBezTo>
                    <a:pt x="470" y="0"/>
                    <a:pt x="0" y="471"/>
                    <a:pt x="0" y="1046"/>
                  </a:cubicBezTo>
                  <a:lnTo>
                    <a:pt x="0" y="13262"/>
                  </a:lnTo>
                  <a:lnTo>
                    <a:pt x="466" y="13262"/>
                  </a:lnTo>
                  <a:lnTo>
                    <a:pt x="466" y="1046"/>
                  </a:lnTo>
                  <a:cubicBezTo>
                    <a:pt x="466" y="729"/>
                    <a:pt x="725" y="471"/>
                    <a:pt x="1041" y="471"/>
                  </a:cubicBezTo>
                  <a:cubicBezTo>
                    <a:pt x="1362" y="471"/>
                    <a:pt x="1617" y="729"/>
                    <a:pt x="1617" y="1046"/>
                  </a:cubicBezTo>
                  <a:lnTo>
                    <a:pt x="1617" y="13262"/>
                  </a:lnTo>
                  <a:lnTo>
                    <a:pt x="2087" y="13262"/>
                  </a:lnTo>
                  <a:lnTo>
                    <a:pt x="2087" y="1046"/>
                  </a:lnTo>
                  <a:cubicBezTo>
                    <a:pt x="2087" y="471"/>
                    <a:pt x="1617" y="0"/>
                    <a:pt x="10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79" name="Google Shape;2979;p13"/>
          <p:cNvSpPr/>
          <p:nvPr/>
        </p:nvSpPr>
        <p:spPr>
          <a:xfrm>
            <a:off x="8424009" y="681225"/>
            <a:ext cx="1270544" cy="357330"/>
          </a:xfrm>
          <a:custGeom>
            <a:avLst/>
            <a:gdLst/>
            <a:ahLst/>
            <a:cxnLst/>
            <a:rect l="l" t="t" r="r" b="b"/>
            <a:pathLst>
              <a:path w="11467" h="3225" extrusionOk="0">
                <a:moveTo>
                  <a:pt x="536" y="0"/>
                </a:moveTo>
                <a:cubicBezTo>
                  <a:pt x="241" y="0"/>
                  <a:pt x="1" y="241"/>
                  <a:pt x="1" y="540"/>
                </a:cubicBezTo>
                <a:cubicBezTo>
                  <a:pt x="1" y="835"/>
                  <a:pt x="241" y="1076"/>
                  <a:pt x="536" y="1076"/>
                </a:cubicBezTo>
                <a:lnTo>
                  <a:pt x="3694" y="1076"/>
                </a:lnTo>
                <a:cubicBezTo>
                  <a:pt x="3989" y="1076"/>
                  <a:pt x="4230" y="1316"/>
                  <a:pt x="4230" y="1614"/>
                </a:cubicBezTo>
                <a:cubicBezTo>
                  <a:pt x="4230" y="1910"/>
                  <a:pt x="3989" y="2150"/>
                  <a:pt x="3694" y="2150"/>
                </a:cubicBezTo>
                <a:lnTo>
                  <a:pt x="3544" y="2150"/>
                </a:lnTo>
                <a:cubicBezTo>
                  <a:pt x="3246" y="2150"/>
                  <a:pt x="3006" y="2390"/>
                  <a:pt x="3006" y="2685"/>
                </a:cubicBezTo>
                <a:cubicBezTo>
                  <a:pt x="3006" y="2984"/>
                  <a:pt x="3246" y="3224"/>
                  <a:pt x="3544" y="3224"/>
                </a:cubicBezTo>
                <a:lnTo>
                  <a:pt x="10928" y="3224"/>
                </a:lnTo>
                <a:cubicBezTo>
                  <a:pt x="11227" y="3224"/>
                  <a:pt x="11467" y="2984"/>
                  <a:pt x="11467" y="2685"/>
                </a:cubicBezTo>
                <a:cubicBezTo>
                  <a:pt x="11467" y="2390"/>
                  <a:pt x="11227" y="2150"/>
                  <a:pt x="10928" y="2150"/>
                </a:cubicBezTo>
                <a:lnTo>
                  <a:pt x="7774" y="2150"/>
                </a:lnTo>
                <a:cubicBezTo>
                  <a:pt x="7475" y="2150"/>
                  <a:pt x="7234" y="1910"/>
                  <a:pt x="7234" y="1614"/>
                </a:cubicBezTo>
                <a:cubicBezTo>
                  <a:pt x="7234" y="1316"/>
                  <a:pt x="7475" y="1076"/>
                  <a:pt x="7774" y="1076"/>
                </a:cubicBezTo>
                <a:lnTo>
                  <a:pt x="7923" y="1076"/>
                </a:lnTo>
                <a:cubicBezTo>
                  <a:pt x="8221" y="1076"/>
                  <a:pt x="8462" y="835"/>
                  <a:pt x="8462" y="540"/>
                </a:cubicBezTo>
                <a:cubicBezTo>
                  <a:pt x="8462" y="241"/>
                  <a:pt x="8221" y="0"/>
                  <a:pt x="79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13"/>
          <p:cNvSpPr/>
          <p:nvPr/>
        </p:nvSpPr>
        <p:spPr>
          <a:xfrm>
            <a:off x="-633666" y="3079857"/>
            <a:ext cx="1267330" cy="311680"/>
          </a:xfrm>
          <a:custGeom>
            <a:avLst/>
            <a:gdLst/>
            <a:ahLst/>
            <a:cxnLst/>
            <a:rect l="l" t="t" r="r" b="b"/>
            <a:pathLst>
              <a:path w="11438" h="2813" extrusionOk="0">
                <a:moveTo>
                  <a:pt x="3092" y="1"/>
                </a:moveTo>
                <a:cubicBezTo>
                  <a:pt x="2834" y="1"/>
                  <a:pt x="2626" y="208"/>
                  <a:pt x="2626" y="467"/>
                </a:cubicBezTo>
                <a:cubicBezTo>
                  <a:pt x="2626" y="725"/>
                  <a:pt x="2834" y="937"/>
                  <a:pt x="3092" y="937"/>
                </a:cubicBezTo>
                <a:lnTo>
                  <a:pt x="3223" y="937"/>
                </a:lnTo>
                <a:cubicBezTo>
                  <a:pt x="3486" y="937"/>
                  <a:pt x="3694" y="1148"/>
                  <a:pt x="3694" y="1406"/>
                </a:cubicBezTo>
                <a:cubicBezTo>
                  <a:pt x="3694" y="1665"/>
                  <a:pt x="3486" y="1877"/>
                  <a:pt x="3223" y="1877"/>
                </a:cubicBezTo>
                <a:lnTo>
                  <a:pt x="466" y="1877"/>
                </a:lnTo>
                <a:cubicBezTo>
                  <a:pt x="208" y="1877"/>
                  <a:pt x="0" y="2084"/>
                  <a:pt x="0" y="2343"/>
                </a:cubicBezTo>
                <a:cubicBezTo>
                  <a:pt x="0" y="2605"/>
                  <a:pt x="208" y="2812"/>
                  <a:pt x="466" y="2812"/>
                </a:cubicBezTo>
                <a:lnTo>
                  <a:pt x="8342" y="2812"/>
                </a:lnTo>
                <a:cubicBezTo>
                  <a:pt x="8604" y="2812"/>
                  <a:pt x="8811" y="2605"/>
                  <a:pt x="8811" y="2343"/>
                </a:cubicBezTo>
                <a:cubicBezTo>
                  <a:pt x="8811" y="2084"/>
                  <a:pt x="8604" y="1877"/>
                  <a:pt x="8342" y="1877"/>
                </a:cubicBezTo>
                <a:lnTo>
                  <a:pt x="8211" y="1877"/>
                </a:lnTo>
                <a:cubicBezTo>
                  <a:pt x="7952" y="1877"/>
                  <a:pt x="7744" y="1665"/>
                  <a:pt x="7744" y="1406"/>
                </a:cubicBezTo>
                <a:cubicBezTo>
                  <a:pt x="7744" y="1148"/>
                  <a:pt x="7952" y="937"/>
                  <a:pt x="8211" y="937"/>
                </a:cubicBezTo>
                <a:lnTo>
                  <a:pt x="10968" y="937"/>
                </a:lnTo>
                <a:cubicBezTo>
                  <a:pt x="11230" y="937"/>
                  <a:pt x="11437" y="725"/>
                  <a:pt x="11437" y="467"/>
                </a:cubicBezTo>
                <a:cubicBezTo>
                  <a:pt x="11437" y="208"/>
                  <a:pt x="11230" y="1"/>
                  <a:pt x="109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81" name="Google Shape;2981;p13"/>
          <p:cNvGrpSpPr/>
          <p:nvPr/>
        </p:nvGrpSpPr>
        <p:grpSpPr>
          <a:xfrm>
            <a:off x="-4000279" y="4801350"/>
            <a:ext cx="17268767" cy="575775"/>
            <a:chOff x="-4000279" y="4609850"/>
            <a:chExt cx="17268767" cy="575775"/>
          </a:xfrm>
        </p:grpSpPr>
        <p:sp>
          <p:nvSpPr>
            <p:cNvPr id="2982" name="Google Shape;2982;p13"/>
            <p:cNvSpPr/>
            <p:nvPr/>
          </p:nvSpPr>
          <p:spPr>
            <a:xfrm>
              <a:off x="62113" y="4609850"/>
              <a:ext cx="9144000" cy="575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13"/>
            <p:cNvSpPr/>
            <p:nvPr/>
          </p:nvSpPr>
          <p:spPr>
            <a:xfrm>
              <a:off x="0" y="4610225"/>
              <a:ext cx="9144000" cy="575400"/>
            </a:xfrm>
            <a:prstGeom prst="rect">
              <a:avLst/>
            </a:prstGeom>
            <a:solidFill>
              <a:srgbClr val="775345">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84" name="Google Shape;2984;p13"/>
            <p:cNvGrpSpPr/>
            <p:nvPr/>
          </p:nvGrpSpPr>
          <p:grpSpPr>
            <a:xfrm rot="10800000">
              <a:off x="-4000279" y="4609893"/>
              <a:ext cx="17268767" cy="575308"/>
              <a:chOff x="1037725" y="-494375"/>
              <a:chExt cx="5314775" cy="5401950"/>
            </a:xfrm>
          </p:grpSpPr>
          <p:sp>
            <p:nvSpPr>
              <p:cNvPr id="2985" name="Google Shape;2985;p13"/>
              <p:cNvSpPr/>
              <p:nvPr/>
            </p:nvSpPr>
            <p:spPr>
              <a:xfrm>
                <a:off x="1037725" y="-494375"/>
                <a:ext cx="1221950" cy="5401950"/>
              </a:xfrm>
              <a:custGeom>
                <a:avLst/>
                <a:gdLst/>
                <a:ahLst/>
                <a:cxnLst/>
                <a:rect l="l" t="t" r="r" b="b"/>
                <a:pathLst>
                  <a:path w="48878" h="216078" extrusionOk="0">
                    <a:moveTo>
                      <a:pt x="0" y="1"/>
                    </a:moveTo>
                    <a:lnTo>
                      <a:pt x="48542" y="216077"/>
                    </a:lnTo>
                    <a:lnTo>
                      <a:pt x="48877" y="216077"/>
                    </a:lnTo>
                    <a:lnTo>
                      <a:pt x="59" y="128"/>
                    </a:lnTo>
                    <a:lnTo>
                      <a:pt x="0"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13"/>
              <p:cNvSpPr/>
              <p:nvPr/>
            </p:nvSpPr>
            <p:spPr>
              <a:xfrm>
                <a:off x="1234475" y="-494375"/>
                <a:ext cx="1131525" cy="5401950"/>
              </a:xfrm>
              <a:custGeom>
                <a:avLst/>
                <a:gdLst/>
                <a:ahLst/>
                <a:cxnLst/>
                <a:rect l="l" t="t" r="r" b="b"/>
                <a:pathLst>
                  <a:path w="45261" h="216078" extrusionOk="0">
                    <a:moveTo>
                      <a:pt x="1" y="1"/>
                    </a:moveTo>
                    <a:lnTo>
                      <a:pt x="44948" y="216077"/>
                    </a:lnTo>
                    <a:lnTo>
                      <a:pt x="45261" y="216077"/>
                    </a:lnTo>
                    <a:lnTo>
                      <a:pt x="63" y="128"/>
                    </a:lnTo>
                    <a:lnTo>
                      <a:pt x="1"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13"/>
              <p:cNvSpPr/>
              <p:nvPr/>
            </p:nvSpPr>
            <p:spPr>
              <a:xfrm>
                <a:off x="1431175" y="-494375"/>
                <a:ext cx="1041275" cy="5401950"/>
              </a:xfrm>
              <a:custGeom>
                <a:avLst/>
                <a:gdLst/>
                <a:ahLst/>
                <a:cxnLst/>
                <a:rect l="l" t="t" r="r" b="b"/>
                <a:pathLst>
                  <a:path w="41651" h="216078" extrusionOk="0">
                    <a:moveTo>
                      <a:pt x="0" y="1"/>
                    </a:moveTo>
                    <a:lnTo>
                      <a:pt x="41356" y="216077"/>
                    </a:lnTo>
                    <a:lnTo>
                      <a:pt x="41651" y="216077"/>
                    </a:lnTo>
                    <a:lnTo>
                      <a:pt x="70" y="125"/>
                    </a:lnTo>
                    <a:lnTo>
                      <a:pt x="0"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13"/>
              <p:cNvSpPr/>
              <p:nvPr/>
            </p:nvSpPr>
            <p:spPr>
              <a:xfrm>
                <a:off x="1627850" y="-494275"/>
                <a:ext cx="950975" cy="5401850"/>
              </a:xfrm>
              <a:custGeom>
                <a:avLst/>
                <a:gdLst/>
                <a:ahLst/>
                <a:cxnLst/>
                <a:rect l="l" t="t" r="r" b="b"/>
                <a:pathLst>
                  <a:path w="38039" h="216074" extrusionOk="0">
                    <a:moveTo>
                      <a:pt x="1" y="0"/>
                    </a:moveTo>
                    <a:lnTo>
                      <a:pt x="37761" y="216073"/>
                    </a:lnTo>
                    <a:lnTo>
                      <a:pt x="38039" y="216073"/>
                    </a:lnTo>
                    <a:lnTo>
                      <a:pt x="74" y="121"/>
                    </a:lnTo>
                    <a:lnTo>
                      <a:pt x="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13"/>
              <p:cNvSpPr/>
              <p:nvPr/>
            </p:nvSpPr>
            <p:spPr>
              <a:xfrm>
                <a:off x="1824625" y="-494275"/>
                <a:ext cx="860650" cy="5401850"/>
              </a:xfrm>
              <a:custGeom>
                <a:avLst/>
                <a:gdLst/>
                <a:ahLst/>
                <a:cxnLst/>
                <a:rect l="l" t="t" r="r" b="b"/>
                <a:pathLst>
                  <a:path w="34426" h="216074" extrusionOk="0">
                    <a:moveTo>
                      <a:pt x="1" y="0"/>
                    </a:moveTo>
                    <a:lnTo>
                      <a:pt x="34167" y="216073"/>
                    </a:lnTo>
                    <a:lnTo>
                      <a:pt x="34426" y="216073"/>
                    </a:lnTo>
                    <a:lnTo>
                      <a:pt x="78" y="117"/>
                    </a:lnTo>
                    <a:lnTo>
                      <a:pt x="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13"/>
              <p:cNvSpPr/>
              <p:nvPr/>
            </p:nvSpPr>
            <p:spPr>
              <a:xfrm>
                <a:off x="2021325" y="-494175"/>
                <a:ext cx="770300" cy="5401750"/>
              </a:xfrm>
              <a:custGeom>
                <a:avLst/>
                <a:gdLst/>
                <a:ahLst/>
                <a:cxnLst/>
                <a:rect l="l" t="t" r="r" b="b"/>
                <a:pathLst>
                  <a:path w="30812" h="216070" extrusionOk="0">
                    <a:moveTo>
                      <a:pt x="0" y="0"/>
                    </a:moveTo>
                    <a:lnTo>
                      <a:pt x="30574" y="216069"/>
                    </a:lnTo>
                    <a:lnTo>
                      <a:pt x="30811" y="216069"/>
                    </a:lnTo>
                    <a:lnTo>
                      <a:pt x="84" y="113"/>
                    </a:lnTo>
                    <a:lnTo>
                      <a:pt x="0"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13"/>
              <p:cNvSpPr/>
              <p:nvPr/>
            </p:nvSpPr>
            <p:spPr>
              <a:xfrm>
                <a:off x="2218000" y="-494175"/>
                <a:ext cx="680075" cy="5401750"/>
              </a:xfrm>
              <a:custGeom>
                <a:avLst/>
                <a:gdLst/>
                <a:ahLst/>
                <a:cxnLst/>
                <a:rect l="l" t="t" r="r" b="b"/>
                <a:pathLst>
                  <a:path w="27203" h="216070" extrusionOk="0">
                    <a:moveTo>
                      <a:pt x="1" y="0"/>
                    </a:moveTo>
                    <a:lnTo>
                      <a:pt x="26980" y="216069"/>
                    </a:lnTo>
                    <a:lnTo>
                      <a:pt x="27202" y="216069"/>
                    </a:lnTo>
                    <a:lnTo>
                      <a:pt x="93" y="110"/>
                    </a:lnTo>
                    <a:lnTo>
                      <a:pt x="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13"/>
              <p:cNvSpPr/>
              <p:nvPr/>
            </p:nvSpPr>
            <p:spPr>
              <a:xfrm>
                <a:off x="2414700" y="-494100"/>
                <a:ext cx="589825" cy="5401675"/>
              </a:xfrm>
              <a:custGeom>
                <a:avLst/>
                <a:gdLst/>
                <a:ahLst/>
                <a:cxnLst/>
                <a:rect l="l" t="t" r="r" b="b"/>
                <a:pathLst>
                  <a:path w="23593" h="216067" extrusionOk="0">
                    <a:moveTo>
                      <a:pt x="0" y="1"/>
                    </a:moveTo>
                    <a:lnTo>
                      <a:pt x="23389" y="216066"/>
                    </a:lnTo>
                    <a:lnTo>
                      <a:pt x="23592" y="216066"/>
                    </a:lnTo>
                    <a:lnTo>
                      <a:pt x="99" y="102"/>
                    </a:lnTo>
                    <a:lnTo>
                      <a:pt x="0"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13"/>
              <p:cNvSpPr/>
              <p:nvPr/>
            </p:nvSpPr>
            <p:spPr>
              <a:xfrm>
                <a:off x="2611375" y="-494000"/>
                <a:ext cx="499600" cy="5401575"/>
              </a:xfrm>
              <a:custGeom>
                <a:avLst/>
                <a:gdLst/>
                <a:ahLst/>
                <a:cxnLst/>
                <a:rect l="l" t="t" r="r" b="b"/>
                <a:pathLst>
                  <a:path w="19984" h="216063" extrusionOk="0">
                    <a:moveTo>
                      <a:pt x="1" y="0"/>
                    </a:moveTo>
                    <a:lnTo>
                      <a:pt x="19794" y="216062"/>
                    </a:lnTo>
                    <a:lnTo>
                      <a:pt x="19983" y="216062"/>
                    </a:lnTo>
                    <a:lnTo>
                      <a:pt x="110" y="95"/>
                    </a:lnTo>
                    <a:lnTo>
                      <a:pt x="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13"/>
              <p:cNvSpPr/>
              <p:nvPr/>
            </p:nvSpPr>
            <p:spPr>
              <a:xfrm>
                <a:off x="2808075" y="-493825"/>
                <a:ext cx="409350" cy="5401400"/>
              </a:xfrm>
              <a:custGeom>
                <a:avLst/>
                <a:gdLst/>
                <a:ahLst/>
                <a:cxnLst/>
                <a:rect l="l" t="t" r="r" b="b"/>
                <a:pathLst>
                  <a:path w="16374" h="216056" extrusionOk="0">
                    <a:moveTo>
                      <a:pt x="0" y="0"/>
                    </a:moveTo>
                    <a:lnTo>
                      <a:pt x="16199" y="216055"/>
                    </a:lnTo>
                    <a:lnTo>
                      <a:pt x="16374" y="216055"/>
                    </a:lnTo>
                    <a:lnTo>
                      <a:pt x="118" y="84"/>
                    </a:lnTo>
                    <a:lnTo>
                      <a:pt x="0"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13"/>
              <p:cNvSpPr/>
              <p:nvPr/>
            </p:nvSpPr>
            <p:spPr>
              <a:xfrm>
                <a:off x="3004750" y="-493625"/>
                <a:ext cx="319100" cy="5401200"/>
              </a:xfrm>
              <a:custGeom>
                <a:avLst/>
                <a:gdLst/>
                <a:ahLst/>
                <a:cxnLst/>
                <a:rect l="l" t="t" r="r" b="b"/>
                <a:pathLst>
                  <a:path w="12764" h="216048" extrusionOk="0">
                    <a:moveTo>
                      <a:pt x="1" y="0"/>
                    </a:moveTo>
                    <a:lnTo>
                      <a:pt x="12604" y="216047"/>
                    </a:lnTo>
                    <a:lnTo>
                      <a:pt x="12764" y="216047"/>
                    </a:lnTo>
                    <a:lnTo>
                      <a:pt x="125" y="69"/>
                    </a:lnTo>
                    <a:lnTo>
                      <a:pt x="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13"/>
              <p:cNvSpPr/>
              <p:nvPr/>
            </p:nvSpPr>
            <p:spPr>
              <a:xfrm>
                <a:off x="3201450" y="-493450"/>
                <a:ext cx="228950" cy="5401025"/>
              </a:xfrm>
              <a:custGeom>
                <a:avLst/>
                <a:gdLst/>
                <a:ahLst/>
                <a:cxnLst/>
                <a:rect l="l" t="t" r="r" b="b"/>
                <a:pathLst>
                  <a:path w="9158" h="216041" extrusionOk="0">
                    <a:moveTo>
                      <a:pt x="0" y="0"/>
                    </a:moveTo>
                    <a:lnTo>
                      <a:pt x="9004" y="216040"/>
                    </a:lnTo>
                    <a:lnTo>
                      <a:pt x="9157" y="216040"/>
                    </a:lnTo>
                    <a:lnTo>
                      <a:pt x="132" y="51"/>
                    </a:lnTo>
                    <a:lnTo>
                      <a:pt x="0"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13"/>
              <p:cNvSpPr/>
              <p:nvPr/>
            </p:nvSpPr>
            <p:spPr>
              <a:xfrm>
                <a:off x="3398125" y="-493200"/>
                <a:ext cx="138800" cy="5400775"/>
              </a:xfrm>
              <a:custGeom>
                <a:avLst/>
                <a:gdLst/>
                <a:ahLst/>
                <a:cxnLst/>
                <a:rect l="l" t="t" r="r" b="b"/>
                <a:pathLst>
                  <a:path w="5552" h="216031" extrusionOk="0">
                    <a:moveTo>
                      <a:pt x="1" y="1"/>
                    </a:moveTo>
                    <a:lnTo>
                      <a:pt x="5407" y="216030"/>
                    </a:lnTo>
                    <a:lnTo>
                      <a:pt x="5552" y="216030"/>
                    </a:lnTo>
                    <a:lnTo>
                      <a:pt x="140" y="34"/>
                    </a:lnTo>
                    <a:lnTo>
                      <a:pt x="1"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13"/>
              <p:cNvSpPr/>
              <p:nvPr/>
            </p:nvSpPr>
            <p:spPr>
              <a:xfrm>
                <a:off x="3594925" y="-492900"/>
                <a:ext cx="48650" cy="5400475"/>
              </a:xfrm>
              <a:custGeom>
                <a:avLst/>
                <a:gdLst/>
                <a:ahLst/>
                <a:cxnLst/>
                <a:rect l="l" t="t" r="r" b="b"/>
                <a:pathLst>
                  <a:path w="1946" h="216019" extrusionOk="0">
                    <a:moveTo>
                      <a:pt x="1" y="0"/>
                    </a:moveTo>
                    <a:lnTo>
                      <a:pt x="1803" y="216018"/>
                    </a:lnTo>
                    <a:lnTo>
                      <a:pt x="1946" y="216018"/>
                    </a:lnTo>
                    <a:lnTo>
                      <a:pt x="142" y="11"/>
                    </a:lnTo>
                    <a:lnTo>
                      <a:pt x="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13"/>
              <p:cNvSpPr/>
              <p:nvPr/>
            </p:nvSpPr>
            <p:spPr>
              <a:xfrm>
                <a:off x="3746625" y="-492900"/>
                <a:ext cx="48650" cy="5400475"/>
              </a:xfrm>
              <a:custGeom>
                <a:avLst/>
                <a:gdLst/>
                <a:ahLst/>
                <a:cxnLst/>
                <a:rect l="l" t="t" r="r" b="b"/>
                <a:pathLst>
                  <a:path w="1946" h="216019" extrusionOk="0">
                    <a:moveTo>
                      <a:pt x="1945" y="0"/>
                    </a:moveTo>
                    <a:lnTo>
                      <a:pt x="1804" y="11"/>
                    </a:lnTo>
                    <a:lnTo>
                      <a:pt x="0" y="216018"/>
                    </a:lnTo>
                    <a:lnTo>
                      <a:pt x="143" y="216018"/>
                    </a:lnTo>
                    <a:lnTo>
                      <a:pt x="1945"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13"/>
              <p:cNvSpPr/>
              <p:nvPr/>
            </p:nvSpPr>
            <p:spPr>
              <a:xfrm>
                <a:off x="3853250" y="-493200"/>
                <a:ext cx="138700" cy="5400775"/>
              </a:xfrm>
              <a:custGeom>
                <a:avLst/>
                <a:gdLst/>
                <a:ahLst/>
                <a:cxnLst/>
                <a:rect l="l" t="t" r="r" b="b"/>
                <a:pathLst>
                  <a:path w="5548" h="216031" extrusionOk="0">
                    <a:moveTo>
                      <a:pt x="5548" y="1"/>
                    </a:moveTo>
                    <a:lnTo>
                      <a:pt x="5413" y="34"/>
                    </a:lnTo>
                    <a:lnTo>
                      <a:pt x="0" y="216030"/>
                    </a:lnTo>
                    <a:lnTo>
                      <a:pt x="146" y="216030"/>
                    </a:lnTo>
                    <a:lnTo>
                      <a:pt x="554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13"/>
              <p:cNvSpPr/>
              <p:nvPr/>
            </p:nvSpPr>
            <p:spPr>
              <a:xfrm>
                <a:off x="3959775" y="-493450"/>
                <a:ext cx="228950" cy="5401025"/>
              </a:xfrm>
              <a:custGeom>
                <a:avLst/>
                <a:gdLst/>
                <a:ahLst/>
                <a:cxnLst/>
                <a:rect l="l" t="t" r="r" b="b"/>
                <a:pathLst>
                  <a:path w="9158" h="216041" extrusionOk="0">
                    <a:moveTo>
                      <a:pt x="9158" y="0"/>
                    </a:moveTo>
                    <a:lnTo>
                      <a:pt x="9027" y="51"/>
                    </a:lnTo>
                    <a:lnTo>
                      <a:pt x="1" y="216040"/>
                    </a:lnTo>
                    <a:lnTo>
                      <a:pt x="154" y="216040"/>
                    </a:lnTo>
                    <a:lnTo>
                      <a:pt x="9158"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13"/>
              <p:cNvSpPr/>
              <p:nvPr/>
            </p:nvSpPr>
            <p:spPr>
              <a:xfrm>
                <a:off x="4066325" y="-493625"/>
                <a:ext cx="319100" cy="5401200"/>
              </a:xfrm>
              <a:custGeom>
                <a:avLst/>
                <a:gdLst/>
                <a:ahLst/>
                <a:cxnLst/>
                <a:rect l="l" t="t" r="r" b="b"/>
                <a:pathLst>
                  <a:path w="12764" h="216048" extrusionOk="0">
                    <a:moveTo>
                      <a:pt x="12763" y="0"/>
                    </a:moveTo>
                    <a:lnTo>
                      <a:pt x="12640" y="69"/>
                    </a:lnTo>
                    <a:lnTo>
                      <a:pt x="1" y="216047"/>
                    </a:lnTo>
                    <a:lnTo>
                      <a:pt x="161" y="216047"/>
                    </a:lnTo>
                    <a:lnTo>
                      <a:pt x="12763"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13"/>
              <p:cNvSpPr/>
              <p:nvPr/>
            </p:nvSpPr>
            <p:spPr>
              <a:xfrm>
                <a:off x="4172775" y="-493825"/>
                <a:ext cx="409325" cy="5401400"/>
              </a:xfrm>
              <a:custGeom>
                <a:avLst/>
                <a:gdLst/>
                <a:ahLst/>
                <a:cxnLst/>
                <a:rect l="l" t="t" r="r" b="b"/>
                <a:pathLst>
                  <a:path w="16373" h="216056" extrusionOk="0">
                    <a:moveTo>
                      <a:pt x="16373" y="0"/>
                    </a:moveTo>
                    <a:lnTo>
                      <a:pt x="16257" y="84"/>
                    </a:lnTo>
                    <a:lnTo>
                      <a:pt x="1" y="216055"/>
                    </a:lnTo>
                    <a:lnTo>
                      <a:pt x="175" y="216055"/>
                    </a:lnTo>
                    <a:lnTo>
                      <a:pt x="16373"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13"/>
              <p:cNvSpPr/>
              <p:nvPr/>
            </p:nvSpPr>
            <p:spPr>
              <a:xfrm>
                <a:off x="4279225" y="-494000"/>
                <a:ext cx="499575" cy="5401575"/>
              </a:xfrm>
              <a:custGeom>
                <a:avLst/>
                <a:gdLst/>
                <a:ahLst/>
                <a:cxnLst/>
                <a:rect l="l" t="t" r="r" b="b"/>
                <a:pathLst>
                  <a:path w="19983" h="216063" extrusionOk="0">
                    <a:moveTo>
                      <a:pt x="19982" y="0"/>
                    </a:moveTo>
                    <a:lnTo>
                      <a:pt x="19873" y="95"/>
                    </a:lnTo>
                    <a:lnTo>
                      <a:pt x="1" y="216062"/>
                    </a:lnTo>
                    <a:lnTo>
                      <a:pt x="190" y="216062"/>
                    </a:lnTo>
                    <a:lnTo>
                      <a:pt x="19982"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13"/>
              <p:cNvSpPr/>
              <p:nvPr/>
            </p:nvSpPr>
            <p:spPr>
              <a:xfrm>
                <a:off x="4385675" y="-494100"/>
                <a:ext cx="589800" cy="5401675"/>
              </a:xfrm>
              <a:custGeom>
                <a:avLst/>
                <a:gdLst/>
                <a:ahLst/>
                <a:cxnLst/>
                <a:rect l="l" t="t" r="r" b="b"/>
                <a:pathLst>
                  <a:path w="23592" h="216067" extrusionOk="0">
                    <a:moveTo>
                      <a:pt x="23592" y="1"/>
                    </a:moveTo>
                    <a:lnTo>
                      <a:pt x="23490" y="102"/>
                    </a:lnTo>
                    <a:lnTo>
                      <a:pt x="1" y="216066"/>
                    </a:lnTo>
                    <a:lnTo>
                      <a:pt x="204" y="216066"/>
                    </a:lnTo>
                    <a:lnTo>
                      <a:pt x="23592"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13"/>
              <p:cNvSpPr/>
              <p:nvPr/>
            </p:nvSpPr>
            <p:spPr>
              <a:xfrm>
                <a:off x="4492125" y="-494175"/>
                <a:ext cx="680050" cy="5401750"/>
              </a:xfrm>
              <a:custGeom>
                <a:avLst/>
                <a:gdLst/>
                <a:ahLst/>
                <a:cxnLst/>
                <a:rect l="l" t="t" r="r" b="b"/>
                <a:pathLst>
                  <a:path w="27202" h="216070" extrusionOk="0">
                    <a:moveTo>
                      <a:pt x="27201" y="0"/>
                    </a:moveTo>
                    <a:lnTo>
                      <a:pt x="27110" y="110"/>
                    </a:lnTo>
                    <a:lnTo>
                      <a:pt x="1" y="216069"/>
                    </a:lnTo>
                    <a:lnTo>
                      <a:pt x="223" y="216069"/>
                    </a:lnTo>
                    <a:lnTo>
                      <a:pt x="2720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13"/>
              <p:cNvSpPr/>
              <p:nvPr/>
            </p:nvSpPr>
            <p:spPr>
              <a:xfrm>
                <a:off x="4598575" y="-494175"/>
                <a:ext cx="770275" cy="5401750"/>
              </a:xfrm>
              <a:custGeom>
                <a:avLst/>
                <a:gdLst/>
                <a:ahLst/>
                <a:cxnLst/>
                <a:rect l="l" t="t" r="r" b="b"/>
                <a:pathLst>
                  <a:path w="30811" h="216070" extrusionOk="0">
                    <a:moveTo>
                      <a:pt x="30811" y="0"/>
                    </a:moveTo>
                    <a:lnTo>
                      <a:pt x="30728" y="113"/>
                    </a:lnTo>
                    <a:lnTo>
                      <a:pt x="1" y="216069"/>
                    </a:lnTo>
                    <a:lnTo>
                      <a:pt x="237" y="216069"/>
                    </a:lnTo>
                    <a:lnTo>
                      <a:pt x="3081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13"/>
              <p:cNvSpPr/>
              <p:nvPr/>
            </p:nvSpPr>
            <p:spPr>
              <a:xfrm>
                <a:off x="4704925" y="-494275"/>
                <a:ext cx="860625" cy="5401850"/>
              </a:xfrm>
              <a:custGeom>
                <a:avLst/>
                <a:gdLst/>
                <a:ahLst/>
                <a:cxnLst/>
                <a:rect l="l" t="t" r="r" b="b"/>
                <a:pathLst>
                  <a:path w="34425" h="216074" extrusionOk="0">
                    <a:moveTo>
                      <a:pt x="34424" y="0"/>
                    </a:moveTo>
                    <a:lnTo>
                      <a:pt x="34348" y="117"/>
                    </a:lnTo>
                    <a:lnTo>
                      <a:pt x="1" y="216073"/>
                    </a:lnTo>
                    <a:lnTo>
                      <a:pt x="259" y="216073"/>
                    </a:lnTo>
                    <a:lnTo>
                      <a:pt x="34424"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13"/>
              <p:cNvSpPr/>
              <p:nvPr/>
            </p:nvSpPr>
            <p:spPr>
              <a:xfrm>
                <a:off x="4811375" y="-494275"/>
                <a:ext cx="950850" cy="5401850"/>
              </a:xfrm>
              <a:custGeom>
                <a:avLst/>
                <a:gdLst/>
                <a:ahLst/>
                <a:cxnLst/>
                <a:rect l="l" t="t" r="r" b="b"/>
                <a:pathLst>
                  <a:path w="38034" h="216074" extrusionOk="0">
                    <a:moveTo>
                      <a:pt x="38034" y="0"/>
                    </a:moveTo>
                    <a:lnTo>
                      <a:pt x="37961" y="121"/>
                    </a:lnTo>
                    <a:lnTo>
                      <a:pt x="1" y="216073"/>
                    </a:lnTo>
                    <a:lnTo>
                      <a:pt x="274" y="216073"/>
                    </a:lnTo>
                    <a:lnTo>
                      <a:pt x="38034"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13"/>
              <p:cNvSpPr/>
              <p:nvPr/>
            </p:nvSpPr>
            <p:spPr>
              <a:xfrm>
                <a:off x="4917750" y="-494375"/>
                <a:ext cx="1041275" cy="5401950"/>
              </a:xfrm>
              <a:custGeom>
                <a:avLst/>
                <a:gdLst/>
                <a:ahLst/>
                <a:cxnLst/>
                <a:rect l="l" t="t" r="r" b="b"/>
                <a:pathLst>
                  <a:path w="41651" h="216078" extrusionOk="0">
                    <a:moveTo>
                      <a:pt x="41651" y="1"/>
                    </a:moveTo>
                    <a:lnTo>
                      <a:pt x="41581" y="125"/>
                    </a:lnTo>
                    <a:lnTo>
                      <a:pt x="0" y="216077"/>
                    </a:lnTo>
                    <a:lnTo>
                      <a:pt x="295" y="216077"/>
                    </a:lnTo>
                    <a:lnTo>
                      <a:pt x="41651"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13"/>
              <p:cNvSpPr/>
              <p:nvPr/>
            </p:nvSpPr>
            <p:spPr>
              <a:xfrm>
                <a:off x="5024200" y="-494375"/>
                <a:ext cx="1131525" cy="5401950"/>
              </a:xfrm>
              <a:custGeom>
                <a:avLst/>
                <a:gdLst/>
                <a:ahLst/>
                <a:cxnLst/>
                <a:rect l="l" t="t" r="r" b="b"/>
                <a:pathLst>
                  <a:path w="45261" h="216078" extrusionOk="0">
                    <a:moveTo>
                      <a:pt x="45260" y="1"/>
                    </a:moveTo>
                    <a:lnTo>
                      <a:pt x="45198" y="128"/>
                    </a:lnTo>
                    <a:lnTo>
                      <a:pt x="0" y="216077"/>
                    </a:lnTo>
                    <a:lnTo>
                      <a:pt x="313" y="216077"/>
                    </a:lnTo>
                    <a:lnTo>
                      <a:pt x="45260"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13"/>
              <p:cNvSpPr/>
              <p:nvPr/>
            </p:nvSpPr>
            <p:spPr>
              <a:xfrm>
                <a:off x="5130525" y="-494375"/>
                <a:ext cx="1221975" cy="5401950"/>
              </a:xfrm>
              <a:custGeom>
                <a:avLst/>
                <a:gdLst/>
                <a:ahLst/>
                <a:cxnLst/>
                <a:rect l="l" t="t" r="r" b="b"/>
                <a:pathLst>
                  <a:path w="48879" h="216078" extrusionOk="0">
                    <a:moveTo>
                      <a:pt x="48878" y="1"/>
                    </a:moveTo>
                    <a:lnTo>
                      <a:pt x="48816" y="128"/>
                    </a:lnTo>
                    <a:lnTo>
                      <a:pt x="1" y="216077"/>
                    </a:lnTo>
                    <a:lnTo>
                      <a:pt x="337" y="216077"/>
                    </a:lnTo>
                    <a:lnTo>
                      <a:pt x="4887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013" name="Google Shape;3013;p13"/>
          <p:cNvGrpSpPr/>
          <p:nvPr/>
        </p:nvGrpSpPr>
        <p:grpSpPr>
          <a:xfrm>
            <a:off x="-292732" y="-274885"/>
            <a:ext cx="9729464" cy="809882"/>
            <a:chOff x="-884182" y="-1143000"/>
            <a:chExt cx="10912365" cy="908346"/>
          </a:xfrm>
        </p:grpSpPr>
        <p:sp>
          <p:nvSpPr>
            <p:cNvPr id="3014" name="Google Shape;3014;p13"/>
            <p:cNvSpPr/>
            <p:nvPr/>
          </p:nvSpPr>
          <p:spPr>
            <a:xfrm>
              <a:off x="-742950" y="-1143000"/>
              <a:ext cx="10629900" cy="7716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15" name="Google Shape;3015;p13"/>
            <p:cNvGrpSpPr/>
            <p:nvPr/>
          </p:nvGrpSpPr>
          <p:grpSpPr>
            <a:xfrm>
              <a:off x="-884182" y="-1134569"/>
              <a:ext cx="10912365" cy="899916"/>
              <a:chOff x="2659200" y="238125"/>
              <a:chExt cx="2228150" cy="183750"/>
            </a:xfrm>
          </p:grpSpPr>
          <p:sp>
            <p:nvSpPr>
              <p:cNvPr id="3016" name="Google Shape;3016;p13"/>
              <p:cNvSpPr/>
              <p:nvPr/>
            </p:nvSpPr>
            <p:spPr>
              <a:xfrm>
                <a:off x="2718300" y="257775"/>
                <a:ext cx="2110050" cy="123800"/>
              </a:xfrm>
              <a:custGeom>
                <a:avLst/>
                <a:gdLst/>
                <a:ahLst/>
                <a:cxnLst/>
                <a:rect l="l" t="t" r="r" b="b"/>
                <a:pathLst>
                  <a:path w="84402" h="4952" extrusionOk="0">
                    <a:moveTo>
                      <a:pt x="20569" y="30"/>
                    </a:moveTo>
                    <a:cubicBezTo>
                      <a:pt x="20562" y="30"/>
                      <a:pt x="20555" y="34"/>
                      <a:pt x="20550" y="41"/>
                    </a:cubicBezTo>
                    <a:cubicBezTo>
                      <a:pt x="20543" y="44"/>
                      <a:pt x="20540" y="51"/>
                      <a:pt x="20540" y="59"/>
                    </a:cubicBezTo>
                    <a:lnTo>
                      <a:pt x="20540" y="678"/>
                    </a:lnTo>
                    <a:cubicBezTo>
                      <a:pt x="20540" y="685"/>
                      <a:pt x="20543" y="693"/>
                      <a:pt x="20550" y="697"/>
                    </a:cubicBezTo>
                    <a:cubicBezTo>
                      <a:pt x="20555" y="700"/>
                      <a:pt x="20562" y="704"/>
                      <a:pt x="20569" y="704"/>
                    </a:cubicBezTo>
                    <a:lnTo>
                      <a:pt x="25275" y="704"/>
                    </a:lnTo>
                    <a:cubicBezTo>
                      <a:pt x="25293" y="704"/>
                      <a:pt x="25304" y="693"/>
                      <a:pt x="25304" y="675"/>
                    </a:cubicBezTo>
                    <a:lnTo>
                      <a:pt x="25304" y="59"/>
                    </a:lnTo>
                    <a:cubicBezTo>
                      <a:pt x="25304" y="51"/>
                      <a:pt x="25300" y="44"/>
                      <a:pt x="25297" y="41"/>
                    </a:cubicBezTo>
                    <a:cubicBezTo>
                      <a:pt x="25289" y="34"/>
                      <a:pt x="25282" y="30"/>
                      <a:pt x="25275" y="30"/>
                    </a:cubicBezTo>
                    <a:close/>
                    <a:moveTo>
                      <a:pt x="30206" y="30"/>
                    </a:moveTo>
                    <a:cubicBezTo>
                      <a:pt x="30192" y="30"/>
                      <a:pt x="30177" y="44"/>
                      <a:pt x="30177" y="59"/>
                    </a:cubicBezTo>
                    <a:lnTo>
                      <a:pt x="30177" y="675"/>
                    </a:lnTo>
                    <a:cubicBezTo>
                      <a:pt x="30177" y="682"/>
                      <a:pt x="30181" y="690"/>
                      <a:pt x="30184" y="697"/>
                    </a:cubicBezTo>
                    <a:cubicBezTo>
                      <a:pt x="30192" y="700"/>
                      <a:pt x="30199" y="704"/>
                      <a:pt x="30206" y="704"/>
                    </a:cubicBezTo>
                    <a:lnTo>
                      <a:pt x="34913" y="704"/>
                    </a:lnTo>
                    <a:cubicBezTo>
                      <a:pt x="34927" y="704"/>
                      <a:pt x="34942" y="690"/>
                      <a:pt x="34942" y="675"/>
                    </a:cubicBezTo>
                    <a:lnTo>
                      <a:pt x="34942" y="59"/>
                    </a:lnTo>
                    <a:cubicBezTo>
                      <a:pt x="34942" y="51"/>
                      <a:pt x="34938" y="44"/>
                      <a:pt x="34935" y="37"/>
                    </a:cubicBezTo>
                    <a:cubicBezTo>
                      <a:pt x="34927" y="34"/>
                      <a:pt x="34920" y="30"/>
                      <a:pt x="34913" y="30"/>
                    </a:cubicBezTo>
                    <a:close/>
                    <a:moveTo>
                      <a:pt x="39844" y="26"/>
                    </a:moveTo>
                    <a:cubicBezTo>
                      <a:pt x="39826" y="26"/>
                      <a:pt x="39815" y="41"/>
                      <a:pt x="39815" y="56"/>
                    </a:cubicBezTo>
                    <a:lnTo>
                      <a:pt x="39815" y="675"/>
                    </a:lnTo>
                    <a:cubicBezTo>
                      <a:pt x="39815" y="690"/>
                      <a:pt x="39826" y="704"/>
                      <a:pt x="39844" y="704"/>
                    </a:cubicBezTo>
                    <a:lnTo>
                      <a:pt x="44550" y="704"/>
                    </a:lnTo>
                    <a:cubicBezTo>
                      <a:pt x="44564" y="704"/>
                      <a:pt x="44579" y="690"/>
                      <a:pt x="44579" y="675"/>
                    </a:cubicBezTo>
                    <a:lnTo>
                      <a:pt x="44579" y="51"/>
                    </a:lnTo>
                    <a:cubicBezTo>
                      <a:pt x="44579" y="44"/>
                      <a:pt x="44576" y="41"/>
                      <a:pt x="44568" y="34"/>
                    </a:cubicBezTo>
                    <a:cubicBezTo>
                      <a:pt x="44564" y="30"/>
                      <a:pt x="44557" y="26"/>
                      <a:pt x="44550" y="26"/>
                    </a:cubicBezTo>
                    <a:close/>
                    <a:moveTo>
                      <a:pt x="54188" y="19"/>
                    </a:moveTo>
                    <a:lnTo>
                      <a:pt x="49478" y="23"/>
                    </a:lnTo>
                    <a:cubicBezTo>
                      <a:pt x="49463" y="23"/>
                      <a:pt x="49453" y="37"/>
                      <a:pt x="49453" y="51"/>
                    </a:cubicBezTo>
                    <a:lnTo>
                      <a:pt x="49453" y="675"/>
                    </a:lnTo>
                    <a:cubicBezTo>
                      <a:pt x="49453" y="690"/>
                      <a:pt x="49463" y="704"/>
                      <a:pt x="49478" y="704"/>
                    </a:cubicBezTo>
                    <a:lnTo>
                      <a:pt x="54188" y="704"/>
                    </a:lnTo>
                    <a:cubicBezTo>
                      <a:pt x="54195" y="704"/>
                      <a:pt x="54202" y="700"/>
                      <a:pt x="54206" y="697"/>
                    </a:cubicBezTo>
                    <a:cubicBezTo>
                      <a:pt x="54214" y="690"/>
                      <a:pt x="54214" y="682"/>
                      <a:pt x="54214" y="675"/>
                    </a:cubicBezTo>
                    <a:lnTo>
                      <a:pt x="54214" y="48"/>
                    </a:lnTo>
                    <a:cubicBezTo>
                      <a:pt x="54214" y="41"/>
                      <a:pt x="54214" y="34"/>
                      <a:pt x="54206" y="30"/>
                    </a:cubicBezTo>
                    <a:cubicBezTo>
                      <a:pt x="54202" y="23"/>
                      <a:pt x="54195" y="19"/>
                      <a:pt x="54188" y="19"/>
                    </a:cubicBezTo>
                    <a:close/>
                    <a:moveTo>
                      <a:pt x="63826" y="16"/>
                    </a:moveTo>
                    <a:lnTo>
                      <a:pt x="59116" y="19"/>
                    </a:lnTo>
                    <a:cubicBezTo>
                      <a:pt x="59101" y="19"/>
                      <a:pt x="59090" y="30"/>
                      <a:pt x="59090" y="44"/>
                    </a:cubicBezTo>
                    <a:lnTo>
                      <a:pt x="59090" y="675"/>
                    </a:lnTo>
                    <a:cubicBezTo>
                      <a:pt x="59090" y="693"/>
                      <a:pt x="59101" y="704"/>
                      <a:pt x="59116" y="704"/>
                    </a:cubicBezTo>
                    <a:lnTo>
                      <a:pt x="63826" y="704"/>
                    </a:lnTo>
                    <a:cubicBezTo>
                      <a:pt x="63833" y="704"/>
                      <a:pt x="63840" y="700"/>
                      <a:pt x="63843" y="697"/>
                    </a:cubicBezTo>
                    <a:cubicBezTo>
                      <a:pt x="63848" y="690"/>
                      <a:pt x="63851" y="682"/>
                      <a:pt x="63851" y="675"/>
                    </a:cubicBezTo>
                    <a:lnTo>
                      <a:pt x="63851" y="44"/>
                    </a:lnTo>
                    <a:cubicBezTo>
                      <a:pt x="63851" y="34"/>
                      <a:pt x="63848" y="30"/>
                      <a:pt x="63843" y="23"/>
                    </a:cubicBezTo>
                    <a:cubicBezTo>
                      <a:pt x="63840" y="19"/>
                      <a:pt x="63833" y="16"/>
                      <a:pt x="63826" y="16"/>
                    </a:cubicBezTo>
                    <a:close/>
                    <a:moveTo>
                      <a:pt x="10931" y="30"/>
                    </a:moveTo>
                    <a:cubicBezTo>
                      <a:pt x="10924" y="30"/>
                      <a:pt x="10917" y="34"/>
                      <a:pt x="10913" y="37"/>
                    </a:cubicBezTo>
                    <a:cubicBezTo>
                      <a:pt x="10906" y="44"/>
                      <a:pt x="10902" y="51"/>
                      <a:pt x="10902" y="59"/>
                    </a:cubicBezTo>
                    <a:lnTo>
                      <a:pt x="10902" y="678"/>
                    </a:lnTo>
                    <a:cubicBezTo>
                      <a:pt x="10902" y="685"/>
                      <a:pt x="10906" y="693"/>
                      <a:pt x="10913" y="700"/>
                    </a:cubicBezTo>
                    <a:cubicBezTo>
                      <a:pt x="10917" y="704"/>
                      <a:pt x="10924" y="707"/>
                      <a:pt x="10931" y="707"/>
                    </a:cubicBezTo>
                    <a:lnTo>
                      <a:pt x="15641" y="704"/>
                    </a:lnTo>
                    <a:cubicBezTo>
                      <a:pt x="15655" y="704"/>
                      <a:pt x="15666" y="693"/>
                      <a:pt x="15666" y="678"/>
                    </a:cubicBezTo>
                    <a:lnTo>
                      <a:pt x="15666" y="59"/>
                    </a:lnTo>
                    <a:cubicBezTo>
                      <a:pt x="15666" y="44"/>
                      <a:pt x="15655" y="30"/>
                      <a:pt x="15641" y="30"/>
                    </a:cubicBezTo>
                    <a:close/>
                    <a:moveTo>
                      <a:pt x="73459" y="8"/>
                    </a:moveTo>
                    <a:lnTo>
                      <a:pt x="68754" y="12"/>
                    </a:lnTo>
                    <a:cubicBezTo>
                      <a:pt x="68739" y="12"/>
                      <a:pt x="68725" y="23"/>
                      <a:pt x="68725" y="41"/>
                    </a:cubicBezTo>
                    <a:lnTo>
                      <a:pt x="68725" y="678"/>
                    </a:lnTo>
                    <a:cubicBezTo>
                      <a:pt x="68725" y="693"/>
                      <a:pt x="68739" y="704"/>
                      <a:pt x="68754" y="704"/>
                    </a:cubicBezTo>
                    <a:lnTo>
                      <a:pt x="73459" y="707"/>
                    </a:lnTo>
                    <a:cubicBezTo>
                      <a:pt x="73467" y="707"/>
                      <a:pt x="73474" y="704"/>
                      <a:pt x="73481" y="700"/>
                    </a:cubicBezTo>
                    <a:cubicBezTo>
                      <a:pt x="73485" y="693"/>
                      <a:pt x="73489" y="685"/>
                      <a:pt x="73489" y="678"/>
                    </a:cubicBezTo>
                    <a:lnTo>
                      <a:pt x="73489" y="37"/>
                    </a:lnTo>
                    <a:cubicBezTo>
                      <a:pt x="73489" y="30"/>
                      <a:pt x="73485" y="23"/>
                      <a:pt x="73481" y="16"/>
                    </a:cubicBezTo>
                    <a:cubicBezTo>
                      <a:pt x="73474" y="12"/>
                      <a:pt x="73467" y="8"/>
                      <a:pt x="73459" y="8"/>
                    </a:cubicBezTo>
                    <a:close/>
                    <a:moveTo>
                      <a:pt x="3435" y="23"/>
                    </a:moveTo>
                    <a:cubicBezTo>
                      <a:pt x="2973" y="23"/>
                      <a:pt x="2495" y="30"/>
                      <a:pt x="2033" y="37"/>
                    </a:cubicBezTo>
                    <a:cubicBezTo>
                      <a:pt x="1789" y="41"/>
                      <a:pt x="1542" y="44"/>
                      <a:pt x="1293" y="48"/>
                    </a:cubicBezTo>
                    <a:cubicBezTo>
                      <a:pt x="1279" y="48"/>
                      <a:pt x="1268" y="59"/>
                      <a:pt x="1268" y="73"/>
                    </a:cubicBezTo>
                    <a:lnTo>
                      <a:pt x="1268" y="682"/>
                    </a:lnTo>
                    <a:cubicBezTo>
                      <a:pt x="1268" y="690"/>
                      <a:pt x="1268" y="697"/>
                      <a:pt x="1275" y="704"/>
                    </a:cubicBezTo>
                    <a:cubicBezTo>
                      <a:pt x="1279" y="707"/>
                      <a:pt x="1286" y="711"/>
                      <a:pt x="1293" y="711"/>
                    </a:cubicBezTo>
                    <a:lnTo>
                      <a:pt x="6003" y="707"/>
                    </a:lnTo>
                    <a:cubicBezTo>
                      <a:pt x="6017" y="707"/>
                      <a:pt x="6029" y="697"/>
                      <a:pt x="6029" y="682"/>
                    </a:cubicBezTo>
                    <a:lnTo>
                      <a:pt x="6029" y="51"/>
                    </a:lnTo>
                    <a:cubicBezTo>
                      <a:pt x="6029" y="37"/>
                      <a:pt x="6017" y="26"/>
                      <a:pt x="6003" y="26"/>
                    </a:cubicBezTo>
                    <a:lnTo>
                      <a:pt x="3435" y="23"/>
                    </a:lnTo>
                    <a:close/>
                    <a:moveTo>
                      <a:pt x="83097" y="1"/>
                    </a:moveTo>
                    <a:lnTo>
                      <a:pt x="78391" y="4"/>
                    </a:lnTo>
                    <a:cubicBezTo>
                      <a:pt x="78376" y="4"/>
                      <a:pt x="78362" y="16"/>
                      <a:pt x="78362" y="34"/>
                    </a:cubicBezTo>
                    <a:lnTo>
                      <a:pt x="78362" y="682"/>
                    </a:lnTo>
                    <a:cubicBezTo>
                      <a:pt x="78362" y="697"/>
                      <a:pt x="78376" y="707"/>
                      <a:pt x="78391" y="707"/>
                    </a:cubicBezTo>
                    <a:lnTo>
                      <a:pt x="80274" y="707"/>
                    </a:lnTo>
                    <a:cubicBezTo>
                      <a:pt x="81217" y="711"/>
                      <a:pt x="82157" y="711"/>
                      <a:pt x="83097" y="711"/>
                    </a:cubicBezTo>
                    <a:cubicBezTo>
                      <a:pt x="83105" y="711"/>
                      <a:pt x="83112" y="707"/>
                      <a:pt x="83119" y="704"/>
                    </a:cubicBezTo>
                    <a:cubicBezTo>
                      <a:pt x="83123" y="697"/>
                      <a:pt x="83127" y="690"/>
                      <a:pt x="83127" y="682"/>
                    </a:cubicBezTo>
                    <a:lnTo>
                      <a:pt x="83127" y="30"/>
                    </a:lnTo>
                    <a:cubicBezTo>
                      <a:pt x="83127" y="23"/>
                      <a:pt x="83123" y="16"/>
                      <a:pt x="83119" y="8"/>
                    </a:cubicBezTo>
                    <a:cubicBezTo>
                      <a:pt x="83112" y="4"/>
                      <a:pt x="83105" y="1"/>
                      <a:pt x="83097" y="1"/>
                    </a:cubicBezTo>
                    <a:close/>
                    <a:moveTo>
                      <a:pt x="60220" y="4437"/>
                    </a:moveTo>
                    <a:cubicBezTo>
                      <a:pt x="59870" y="4568"/>
                      <a:pt x="59465" y="4637"/>
                      <a:pt x="59050" y="4637"/>
                    </a:cubicBezTo>
                    <a:cubicBezTo>
                      <a:pt x="58646" y="4637"/>
                      <a:pt x="58249" y="4572"/>
                      <a:pt x="57907" y="4449"/>
                    </a:cubicBezTo>
                    <a:cubicBezTo>
                      <a:pt x="57903" y="4444"/>
                      <a:pt x="57899" y="4444"/>
                      <a:pt x="57895" y="4444"/>
                    </a:cubicBezTo>
                    <a:cubicBezTo>
                      <a:pt x="57892" y="4444"/>
                      <a:pt x="57889" y="4449"/>
                      <a:pt x="57882" y="4449"/>
                    </a:cubicBezTo>
                    <a:cubicBezTo>
                      <a:pt x="57874" y="4452"/>
                      <a:pt x="57870" y="4459"/>
                      <a:pt x="57870" y="4470"/>
                    </a:cubicBezTo>
                    <a:cubicBezTo>
                      <a:pt x="57860" y="4539"/>
                      <a:pt x="57845" y="4612"/>
                      <a:pt x="57826" y="4678"/>
                    </a:cubicBezTo>
                    <a:cubicBezTo>
                      <a:pt x="57823" y="4692"/>
                      <a:pt x="57830" y="4706"/>
                      <a:pt x="57841" y="4711"/>
                    </a:cubicBezTo>
                    <a:cubicBezTo>
                      <a:pt x="58198" y="4867"/>
                      <a:pt x="58613" y="4947"/>
                      <a:pt x="59050" y="4947"/>
                    </a:cubicBezTo>
                    <a:cubicBezTo>
                      <a:pt x="59499" y="4947"/>
                      <a:pt x="59924" y="4859"/>
                      <a:pt x="60285" y="4699"/>
                    </a:cubicBezTo>
                    <a:cubicBezTo>
                      <a:pt x="60299" y="4692"/>
                      <a:pt x="60307" y="4678"/>
                      <a:pt x="60303" y="4663"/>
                    </a:cubicBezTo>
                    <a:cubicBezTo>
                      <a:pt x="60281" y="4594"/>
                      <a:pt x="60267" y="4528"/>
                      <a:pt x="60256" y="4459"/>
                    </a:cubicBezTo>
                    <a:cubicBezTo>
                      <a:pt x="60256" y="4452"/>
                      <a:pt x="60249" y="4444"/>
                      <a:pt x="60242" y="4441"/>
                    </a:cubicBezTo>
                    <a:cubicBezTo>
                      <a:pt x="60237" y="4437"/>
                      <a:pt x="60234" y="4437"/>
                      <a:pt x="60227" y="4437"/>
                    </a:cubicBezTo>
                    <a:close/>
                    <a:moveTo>
                      <a:pt x="2397" y="4437"/>
                    </a:moveTo>
                    <a:cubicBezTo>
                      <a:pt x="2048" y="4568"/>
                      <a:pt x="1646" y="4637"/>
                      <a:pt x="1231" y="4637"/>
                    </a:cubicBezTo>
                    <a:cubicBezTo>
                      <a:pt x="824" y="4637"/>
                      <a:pt x="427" y="4572"/>
                      <a:pt x="84" y="4449"/>
                    </a:cubicBezTo>
                    <a:cubicBezTo>
                      <a:pt x="81" y="4444"/>
                      <a:pt x="77" y="4444"/>
                      <a:pt x="73" y="4444"/>
                    </a:cubicBezTo>
                    <a:cubicBezTo>
                      <a:pt x="69" y="4444"/>
                      <a:pt x="66" y="4449"/>
                      <a:pt x="59" y="4449"/>
                    </a:cubicBezTo>
                    <a:cubicBezTo>
                      <a:pt x="51" y="4452"/>
                      <a:pt x="48" y="4459"/>
                      <a:pt x="48" y="4470"/>
                    </a:cubicBezTo>
                    <a:cubicBezTo>
                      <a:pt x="37" y="4539"/>
                      <a:pt x="22" y="4612"/>
                      <a:pt x="4" y="4678"/>
                    </a:cubicBezTo>
                    <a:cubicBezTo>
                      <a:pt x="0" y="4692"/>
                      <a:pt x="7" y="4706"/>
                      <a:pt x="19" y="4711"/>
                    </a:cubicBezTo>
                    <a:cubicBezTo>
                      <a:pt x="372" y="4867"/>
                      <a:pt x="791" y="4947"/>
                      <a:pt x="1224" y="4951"/>
                    </a:cubicBezTo>
                    <a:cubicBezTo>
                      <a:pt x="1676" y="4947"/>
                      <a:pt x="2102" y="4864"/>
                      <a:pt x="2463" y="4699"/>
                    </a:cubicBezTo>
                    <a:cubicBezTo>
                      <a:pt x="2477" y="4692"/>
                      <a:pt x="2485" y="4678"/>
                      <a:pt x="2481" y="4663"/>
                    </a:cubicBezTo>
                    <a:cubicBezTo>
                      <a:pt x="2459" y="4594"/>
                      <a:pt x="2445" y="4528"/>
                      <a:pt x="2433" y="4459"/>
                    </a:cubicBezTo>
                    <a:cubicBezTo>
                      <a:pt x="2433" y="4452"/>
                      <a:pt x="2426" y="4444"/>
                      <a:pt x="2419" y="4441"/>
                    </a:cubicBezTo>
                    <a:cubicBezTo>
                      <a:pt x="2416" y="4437"/>
                      <a:pt x="2411" y="4437"/>
                      <a:pt x="2404" y="4437"/>
                    </a:cubicBezTo>
                    <a:close/>
                    <a:moveTo>
                      <a:pt x="7216" y="4437"/>
                    </a:moveTo>
                    <a:cubicBezTo>
                      <a:pt x="6866" y="4568"/>
                      <a:pt x="6462" y="4637"/>
                      <a:pt x="6047" y="4637"/>
                    </a:cubicBezTo>
                    <a:cubicBezTo>
                      <a:pt x="5642" y="4637"/>
                      <a:pt x="5245" y="4572"/>
                      <a:pt x="4903" y="4449"/>
                    </a:cubicBezTo>
                    <a:cubicBezTo>
                      <a:pt x="4899" y="4444"/>
                      <a:pt x="4896" y="4444"/>
                      <a:pt x="4892" y="4444"/>
                    </a:cubicBezTo>
                    <a:cubicBezTo>
                      <a:pt x="4889" y="4444"/>
                      <a:pt x="4885" y="4449"/>
                      <a:pt x="4877" y="4449"/>
                    </a:cubicBezTo>
                    <a:cubicBezTo>
                      <a:pt x="4870" y="4452"/>
                      <a:pt x="4867" y="4459"/>
                      <a:pt x="4867" y="4470"/>
                    </a:cubicBezTo>
                    <a:cubicBezTo>
                      <a:pt x="4855" y="4539"/>
                      <a:pt x="4841" y="4612"/>
                      <a:pt x="4823" y="4678"/>
                    </a:cubicBezTo>
                    <a:cubicBezTo>
                      <a:pt x="4820" y="4692"/>
                      <a:pt x="4827" y="4706"/>
                      <a:pt x="4837" y="4711"/>
                    </a:cubicBezTo>
                    <a:cubicBezTo>
                      <a:pt x="5195" y="4867"/>
                      <a:pt x="5610" y="4947"/>
                      <a:pt x="6047" y="4951"/>
                    </a:cubicBezTo>
                    <a:cubicBezTo>
                      <a:pt x="6495" y="4947"/>
                      <a:pt x="6921" y="4859"/>
                      <a:pt x="7281" y="4699"/>
                    </a:cubicBezTo>
                    <a:cubicBezTo>
                      <a:pt x="7296" y="4692"/>
                      <a:pt x="7303" y="4678"/>
                      <a:pt x="7300" y="4663"/>
                    </a:cubicBezTo>
                    <a:cubicBezTo>
                      <a:pt x="7278" y="4594"/>
                      <a:pt x="7263" y="4528"/>
                      <a:pt x="7252" y="4459"/>
                    </a:cubicBezTo>
                    <a:cubicBezTo>
                      <a:pt x="7252" y="4452"/>
                      <a:pt x="7245" y="4444"/>
                      <a:pt x="7238" y="4441"/>
                    </a:cubicBezTo>
                    <a:cubicBezTo>
                      <a:pt x="7234" y="4437"/>
                      <a:pt x="7231" y="4437"/>
                      <a:pt x="7224" y="4437"/>
                    </a:cubicBezTo>
                    <a:close/>
                    <a:moveTo>
                      <a:pt x="12035" y="4437"/>
                    </a:moveTo>
                    <a:cubicBezTo>
                      <a:pt x="11685" y="4568"/>
                      <a:pt x="11281" y="4637"/>
                      <a:pt x="10865" y="4637"/>
                    </a:cubicBezTo>
                    <a:cubicBezTo>
                      <a:pt x="10462" y="4637"/>
                      <a:pt x="10065" y="4572"/>
                      <a:pt x="9722" y="4449"/>
                    </a:cubicBezTo>
                    <a:cubicBezTo>
                      <a:pt x="9718" y="4444"/>
                      <a:pt x="9715" y="4444"/>
                      <a:pt x="9711" y="4444"/>
                    </a:cubicBezTo>
                    <a:cubicBezTo>
                      <a:pt x="9707" y="4444"/>
                      <a:pt x="9700" y="4449"/>
                      <a:pt x="9697" y="4449"/>
                    </a:cubicBezTo>
                    <a:cubicBezTo>
                      <a:pt x="9689" y="4452"/>
                      <a:pt x="9685" y="4459"/>
                      <a:pt x="9685" y="4470"/>
                    </a:cubicBezTo>
                    <a:cubicBezTo>
                      <a:pt x="9675" y="4539"/>
                      <a:pt x="9660" y="4612"/>
                      <a:pt x="9642" y="4678"/>
                    </a:cubicBezTo>
                    <a:cubicBezTo>
                      <a:pt x="9638" y="4692"/>
                      <a:pt x="9645" y="4706"/>
                      <a:pt x="9656" y="4711"/>
                    </a:cubicBezTo>
                    <a:cubicBezTo>
                      <a:pt x="10010" y="4867"/>
                      <a:pt x="10428" y="4947"/>
                      <a:pt x="10865" y="4951"/>
                    </a:cubicBezTo>
                    <a:cubicBezTo>
                      <a:pt x="11314" y="4947"/>
                      <a:pt x="11740" y="4859"/>
                      <a:pt x="12101" y="4696"/>
                    </a:cubicBezTo>
                    <a:cubicBezTo>
                      <a:pt x="12115" y="4692"/>
                      <a:pt x="12122" y="4678"/>
                      <a:pt x="12119" y="4663"/>
                    </a:cubicBezTo>
                    <a:cubicBezTo>
                      <a:pt x="12097" y="4594"/>
                      <a:pt x="12082" y="4528"/>
                      <a:pt x="12071" y="4459"/>
                    </a:cubicBezTo>
                    <a:cubicBezTo>
                      <a:pt x="12067" y="4452"/>
                      <a:pt x="12064" y="4444"/>
                      <a:pt x="12057" y="4441"/>
                    </a:cubicBezTo>
                    <a:cubicBezTo>
                      <a:pt x="12053" y="4437"/>
                      <a:pt x="12049" y="4437"/>
                      <a:pt x="12042" y="4437"/>
                    </a:cubicBezTo>
                    <a:close/>
                    <a:moveTo>
                      <a:pt x="16853" y="4437"/>
                    </a:moveTo>
                    <a:cubicBezTo>
                      <a:pt x="16504" y="4568"/>
                      <a:pt x="16100" y="4637"/>
                      <a:pt x="15685" y="4637"/>
                    </a:cubicBezTo>
                    <a:cubicBezTo>
                      <a:pt x="15280" y="4637"/>
                      <a:pt x="14883" y="4572"/>
                      <a:pt x="14540" y="4449"/>
                    </a:cubicBezTo>
                    <a:cubicBezTo>
                      <a:pt x="14537" y="4444"/>
                      <a:pt x="14533" y="4444"/>
                      <a:pt x="14530" y="4444"/>
                    </a:cubicBezTo>
                    <a:cubicBezTo>
                      <a:pt x="14526" y="4444"/>
                      <a:pt x="14519" y="4449"/>
                      <a:pt x="14515" y="4449"/>
                    </a:cubicBezTo>
                    <a:cubicBezTo>
                      <a:pt x="14508" y="4452"/>
                      <a:pt x="14505" y="4459"/>
                      <a:pt x="14505" y="4470"/>
                    </a:cubicBezTo>
                    <a:cubicBezTo>
                      <a:pt x="14490" y="4539"/>
                      <a:pt x="14479" y="4612"/>
                      <a:pt x="14461" y="4678"/>
                    </a:cubicBezTo>
                    <a:cubicBezTo>
                      <a:pt x="14457" y="4692"/>
                      <a:pt x="14464" y="4706"/>
                      <a:pt x="14475" y="4711"/>
                    </a:cubicBezTo>
                    <a:cubicBezTo>
                      <a:pt x="14829" y="4867"/>
                      <a:pt x="15248" y="4947"/>
                      <a:pt x="15681" y="4951"/>
                    </a:cubicBezTo>
                    <a:cubicBezTo>
                      <a:pt x="16129" y="4947"/>
                      <a:pt x="16559" y="4864"/>
                      <a:pt x="16919" y="4696"/>
                    </a:cubicBezTo>
                    <a:cubicBezTo>
                      <a:pt x="16934" y="4692"/>
                      <a:pt x="16941" y="4678"/>
                      <a:pt x="16937" y="4663"/>
                    </a:cubicBezTo>
                    <a:cubicBezTo>
                      <a:pt x="16915" y="4594"/>
                      <a:pt x="16901" y="4528"/>
                      <a:pt x="16890" y="4459"/>
                    </a:cubicBezTo>
                    <a:cubicBezTo>
                      <a:pt x="16887" y="4452"/>
                      <a:pt x="16883" y="4444"/>
                      <a:pt x="16875" y="4441"/>
                    </a:cubicBezTo>
                    <a:cubicBezTo>
                      <a:pt x="16872" y="4437"/>
                      <a:pt x="16868" y="4437"/>
                      <a:pt x="16861" y="4437"/>
                    </a:cubicBezTo>
                    <a:close/>
                    <a:moveTo>
                      <a:pt x="21669" y="4437"/>
                    </a:moveTo>
                    <a:cubicBezTo>
                      <a:pt x="21323" y="4568"/>
                      <a:pt x="20918" y="4637"/>
                      <a:pt x="20503" y="4637"/>
                    </a:cubicBezTo>
                    <a:cubicBezTo>
                      <a:pt x="20099" y="4637"/>
                      <a:pt x="19702" y="4572"/>
                      <a:pt x="19360" y="4449"/>
                    </a:cubicBezTo>
                    <a:cubicBezTo>
                      <a:pt x="19356" y="4444"/>
                      <a:pt x="19353" y="4444"/>
                      <a:pt x="19348" y="4444"/>
                    </a:cubicBezTo>
                    <a:cubicBezTo>
                      <a:pt x="19345" y="4444"/>
                      <a:pt x="19338" y="4449"/>
                      <a:pt x="19334" y="4449"/>
                    </a:cubicBezTo>
                    <a:cubicBezTo>
                      <a:pt x="19326" y="4452"/>
                      <a:pt x="19323" y="4459"/>
                      <a:pt x="19319" y="4470"/>
                    </a:cubicBezTo>
                    <a:cubicBezTo>
                      <a:pt x="19309" y="4539"/>
                      <a:pt x="19294" y="4612"/>
                      <a:pt x="19279" y="4678"/>
                    </a:cubicBezTo>
                    <a:cubicBezTo>
                      <a:pt x="19276" y="4692"/>
                      <a:pt x="19283" y="4706"/>
                      <a:pt x="19294" y="4711"/>
                    </a:cubicBezTo>
                    <a:cubicBezTo>
                      <a:pt x="19647" y="4867"/>
                      <a:pt x="20066" y="4947"/>
                      <a:pt x="20500" y="4951"/>
                    </a:cubicBezTo>
                    <a:cubicBezTo>
                      <a:pt x="20951" y="4947"/>
                      <a:pt x="21377" y="4859"/>
                      <a:pt x="21738" y="4699"/>
                    </a:cubicBezTo>
                    <a:cubicBezTo>
                      <a:pt x="21752" y="4692"/>
                      <a:pt x="21760" y="4678"/>
                      <a:pt x="21757" y="4663"/>
                    </a:cubicBezTo>
                    <a:cubicBezTo>
                      <a:pt x="21735" y="4594"/>
                      <a:pt x="21720" y="4528"/>
                      <a:pt x="21709" y="4459"/>
                    </a:cubicBezTo>
                    <a:cubicBezTo>
                      <a:pt x="21705" y="4452"/>
                      <a:pt x="21702" y="4444"/>
                      <a:pt x="21695" y="4441"/>
                    </a:cubicBezTo>
                    <a:cubicBezTo>
                      <a:pt x="21691" y="4437"/>
                      <a:pt x="21683" y="4437"/>
                      <a:pt x="21680" y="4437"/>
                    </a:cubicBezTo>
                    <a:close/>
                    <a:moveTo>
                      <a:pt x="26488" y="4437"/>
                    </a:moveTo>
                    <a:cubicBezTo>
                      <a:pt x="26141" y="4568"/>
                      <a:pt x="25738" y="4637"/>
                      <a:pt x="25322" y="4637"/>
                    </a:cubicBezTo>
                    <a:cubicBezTo>
                      <a:pt x="24914" y="4637"/>
                      <a:pt x="24521" y="4572"/>
                      <a:pt x="24175" y="4449"/>
                    </a:cubicBezTo>
                    <a:cubicBezTo>
                      <a:pt x="24175" y="4444"/>
                      <a:pt x="24171" y="4444"/>
                      <a:pt x="24168" y="4444"/>
                    </a:cubicBezTo>
                    <a:cubicBezTo>
                      <a:pt x="24164" y="4444"/>
                      <a:pt x="24156" y="4449"/>
                      <a:pt x="24153" y="4449"/>
                    </a:cubicBezTo>
                    <a:cubicBezTo>
                      <a:pt x="24146" y="4452"/>
                      <a:pt x="24142" y="4459"/>
                      <a:pt x="24139" y="4470"/>
                    </a:cubicBezTo>
                    <a:cubicBezTo>
                      <a:pt x="24127" y="4539"/>
                      <a:pt x="24112" y="4612"/>
                      <a:pt x="24098" y="4678"/>
                    </a:cubicBezTo>
                    <a:cubicBezTo>
                      <a:pt x="24095" y="4692"/>
                      <a:pt x="24098" y="4706"/>
                      <a:pt x="24112" y="4711"/>
                    </a:cubicBezTo>
                    <a:cubicBezTo>
                      <a:pt x="24467" y="4867"/>
                      <a:pt x="24882" y="4947"/>
                      <a:pt x="25314" y="4951"/>
                    </a:cubicBezTo>
                    <a:cubicBezTo>
                      <a:pt x="25766" y="4947"/>
                      <a:pt x="26193" y="4864"/>
                      <a:pt x="26557" y="4699"/>
                    </a:cubicBezTo>
                    <a:cubicBezTo>
                      <a:pt x="26572" y="4692"/>
                      <a:pt x="26579" y="4678"/>
                      <a:pt x="26575" y="4663"/>
                    </a:cubicBezTo>
                    <a:cubicBezTo>
                      <a:pt x="26553" y="4594"/>
                      <a:pt x="26538" y="4528"/>
                      <a:pt x="26528" y="4459"/>
                    </a:cubicBezTo>
                    <a:cubicBezTo>
                      <a:pt x="26524" y="4452"/>
                      <a:pt x="26521" y="4444"/>
                      <a:pt x="26513" y="4441"/>
                    </a:cubicBezTo>
                    <a:cubicBezTo>
                      <a:pt x="26509" y="4437"/>
                      <a:pt x="26502" y="4437"/>
                      <a:pt x="26499" y="4437"/>
                    </a:cubicBezTo>
                    <a:close/>
                    <a:moveTo>
                      <a:pt x="31307" y="4437"/>
                    </a:moveTo>
                    <a:cubicBezTo>
                      <a:pt x="30961" y="4568"/>
                      <a:pt x="30556" y="4637"/>
                      <a:pt x="30141" y="4637"/>
                    </a:cubicBezTo>
                    <a:cubicBezTo>
                      <a:pt x="29737" y="4637"/>
                      <a:pt x="29340" y="4572"/>
                      <a:pt x="28994" y="4449"/>
                    </a:cubicBezTo>
                    <a:cubicBezTo>
                      <a:pt x="28994" y="4444"/>
                      <a:pt x="28990" y="4444"/>
                      <a:pt x="28986" y="4444"/>
                    </a:cubicBezTo>
                    <a:cubicBezTo>
                      <a:pt x="28979" y="4444"/>
                      <a:pt x="28975" y="4449"/>
                      <a:pt x="28972" y="4449"/>
                    </a:cubicBezTo>
                    <a:cubicBezTo>
                      <a:pt x="28964" y="4452"/>
                      <a:pt x="28961" y="4459"/>
                      <a:pt x="28957" y="4470"/>
                    </a:cubicBezTo>
                    <a:cubicBezTo>
                      <a:pt x="28947" y="4539"/>
                      <a:pt x="28932" y="4612"/>
                      <a:pt x="28913" y="4678"/>
                    </a:cubicBezTo>
                    <a:cubicBezTo>
                      <a:pt x="28913" y="4692"/>
                      <a:pt x="28917" y="4706"/>
                      <a:pt x="28932" y="4711"/>
                    </a:cubicBezTo>
                    <a:cubicBezTo>
                      <a:pt x="29285" y="4867"/>
                      <a:pt x="29700" y="4947"/>
                      <a:pt x="30134" y="4951"/>
                    </a:cubicBezTo>
                    <a:cubicBezTo>
                      <a:pt x="30586" y="4947"/>
                      <a:pt x="31011" y="4864"/>
                      <a:pt x="31376" y="4696"/>
                    </a:cubicBezTo>
                    <a:cubicBezTo>
                      <a:pt x="31390" y="4692"/>
                      <a:pt x="31398" y="4678"/>
                      <a:pt x="31390" y="4663"/>
                    </a:cubicBezTo>
                    <a:cubicBezTo>
                      <a:pt x="31372" y="4594"/>
                      <a:pt x="31354" y="4528"/>
                      <a:pt x="31343" y="4459"/>
                    </a:cubicBezTo>
                    <a:cubicBezTo>
                      <a:pt x="31343" y="4452"/>
                      <a:pt x="31339" y="4444"/>
                      <a:pt x="31332" y="4441"/>
                    </a:cubicBezTo>
                    <a:cubicBezTo>
                      <a:pt x="31329" y="4437"/>
                      <a:pt x="31321" y="4437"/>
                      <a:pt x="31317" y="4437"/>
                    </a:cubicBezTo>
                    <a:close/>
                    <a:moveTo>
                      <a:pt x="36125" y="4437"/>
                    </a:moveTo>
                    <a:cubicBezTo>
                      <a:pt x="35779" y="4568"/>
                      <a:pt x="35375" y="4637"/>
                      <a:pt x="34960" y="4637"/>
                    </a:cubicBezTo>
                    <a:cubicBezTo>
                      <a:pt x="34552" y="4637"/>
                      <a:pt x="34158" y="4572"/>
                      <a:pt x="33812" y="4449"/>
                    </a:cubicBezTo>
                    <a:cubicBezTo>
                      <a:pt x="33809" y="4444"/>
                      <a:pt x="33809" y="4444"/>
                      <a:pt x="33805" y="4444"/>
                    </a:cubicBezTo>
                    <a:cubicBezTo>
                      <a:pt x="33798" y="4444"/>
                      <a:pt x="33794" y="4449"/>
                      <a:pt x="33790" y="4449"/>
                    </a:cubicBezTo>
                    <a:cubicBezTo>
                      <a:pt x="33783" y="4452"/>
                      <a:pt x="33780" y="4459"/>
                      <a:pt x="33776" y="4470"/>
                    </a:cubicBezTo>
                    <a:cubicBezTo>
                      <a:pt x="33765" y="4539"/>
                      <a:pt x="33750" y="4612"/>
                      <a:pt x="33733" y="4678"/>
                    </a:cubicBezTo>
                    <a:cubicBezTo>
                      <a:pt x="33728" y="4692"/>
                      <a:pt x="33736" y="4706"/>
                      <a:pt x="33750" y="4711"/>
                    </a:cubicBezTo>
                    <a:cubicBezTo>
                      <a:pt x="34104" y="4867"/>
                      <a:pt x="34519" y="4947"/>
                      <a:pt x="34957" y="4951"/>
                    </a:cubicBezTo>
                    <a:cubicBezTo>
                      <a:pt x="35404" y="4947"/>
                      <a:pt x="35831" y="4864"/>
                      <a:pt x="36194" y="4696"/>
                    </a:cubicBezTo>
                    <a:cubicBezTo>
                      <a:pt x="36206" y="4692"/>
                      <a:pt x="36213" y="4678"/>
                      <a:pt x="36209" y="4663"/>
                    </a:cubicBezTo>
                    <a:cubicBezTo>
                      <a:pt x="36191" y="4594"/>
                      <a:pt x="36172" y="4528"/>
                      <a:pt x="36162" y="4459"/>
                    </a:cubicBezTo>
                    <a:cubicBezTo>
                      <a:pt x="36162" y="4452"/>
                      <a:pt x="36158" y="4444"/>
                      <a:pt x="36151" y="4441"/>
                    </a:cubicBezTo>
                    <a:cubicBezTo>
                      <a:pt x="36147" y="4437"/>
                      <a:pt x="36140" y="4437"/>
                      <a:pt x="36137" y="4437"/>
                    </a:cubicBezTo>
                    <a:close/>
                    <a:moveTo>
                      <a:pt x="40945" y="4437"/>
                    </a:moveTo>
                    <a:cubicBezTo>
                      <a:pt x="40595" y="4568"/>
                      <a:pt x="40194" y="4637"/>
                      <a:pt x="39778" y="4637"/>
                    </a:cubicBezTo>
                    <a:cubicBezTo>
                      <a:pt x="39371" y="4637"/>
                      <a:pt x="38978" y="4572"/>
                      <a:pt x="38632" y="4449"/>
                    </a:cubicBezTo>
                    <a:cubicBezTo>
                      <a:pt x="38628" y="4444"/>
                      <a:pt x="38628" y="4444"/>
                      <a:pt x="38624" y="4444"/>
                    </a:cubicBezTo>
                    <a:cubicBezTo>
                      <a:pt x="38617" y="4444"/>
                      <a:pt x="38613" y="4449"/>
                      <a:pt x="38610" y="4449"/>
                    </a:cubicBezTo>
                    <a:cubicBezTo>
                      <a:pt x="38602" y="4452"/>
                      <a:pt x="38595" y="4459"/>
                      <a:pt x="38595" y="4470"/>
                    </a:cubicBezTo>
                    <a:cubicBezTo>
                      <a:pt x="38584" y="4539"/>
                      <a:pt x="38569" y="4612"/>
                      <a:pt x="38551" y="4678"/>
                    </a:cubicBezTo>
                    <a:cubicBezTo>
                      <a:pt x="38548" y="4692"/>
                      <a:pt x="38555" y="4706"/>
                      <a:pt x="38569" y="4711"/>
                    </a:cubicBezTo>
                    <a:cubicBezTo>
                      <a:pt x="38923" y="4867"/>
                      <a:pt x="39338" y="4947"/>
                      <a:pt x="39771" y="4951"/>
                    </a:cubicBezTo>
                    <a:cubicBezTo>
                      <a:pt x="40223" y="4947"/>
                      <a:pt x="40649" y="4864"/>
                      <a:pt x="41014" y="4696"/>
                    </a:cubicBezTo>
                    <a:cubicBezTo>
                      <a:pt x="41024" y="4692"/>
                      <a:pt x="41032" y="4678"/>
                      <a:pt x="41028" y="4663"/>
                    </a:cubicBezTo>
                    <a:cubicBezTo>
                      <a:pt x="41010" y="4594"/>
                      <a:pt x="40992" y="4528"/>
                      <a:pt x="40980" y="4459"/>
                    </a:cubicBezTo>
                    <a:cubicBezTo>
                      <a:pt x="40980" y="4452"/>
                      <a:pt x="40977" y="4444"/>
                      <a:pt x="40970" y="4441"/>
                    </a:cubicBezTo>
                    <a:cubicBezTo>
                      <a:pt x="40962" y="4437"/>
                      <a:pt x="40959" y="4437"/>
                      <a:pt x="40955" y="4437"/>
                    </a:cubicBezTo>
                    <a:close/>
                    <a:moveTo>
                      <a:pt x="45763" y="4437"/>
                    </a:moveTo>
                    <a:cubicBezTo>
                      <a:pt x="45413" y="4568"/>
                      <a:pt x="45013" y="4637"/>
                      <a:pt x="44598" y="4637"/>
                    </a:cubicBezTo>
                    <a:cubicBezTo>
                      <a:pt x="44189" y="4637"/>
                      <a:pt x="43793" y="4572"/>
                      <a:pt x="43450" y="4449"/>
                    </a:cubicBezTo>
                    <a:cubicBezTo>
                      <a:pt x="43446" y="4444"/>
                      <a:pt x="43443" y="4444"/>
                      <a:pt x="43443" y="4444"/>
                    </a:cubicBezTo>
                    <a:cubicBezTo>
                      <a:pt x="43436" y="4444"/>
                      <a:pt x="43432" y="4449"/>
                      <a:pt x="43428" y="4449"/>
                    </a:cubicBezTo>
                    <a:cubicBezTo>
                      <a:pt x="43421" y="4452"/>
                      <a:pt x="43414" y="4459"/>
                      <a:pt x="43414" y="4470"/>
                    </a:cubicBezTo>
                    <a:cubicBezTo>
                      <a:pt x="43403" y="4539"/>
                      <a:pt x="43388" y="4612"/>
                      <a:pt x="43370" y="4678"/>
                    </a:cubicBezTo>
                    <a:cubicBezTo>
                      <a:pt x="43366" y="4692"/>
                      <a:pt x="43374" y="4706"/>
                      <a:pt x="43388" y="4711"/>
                    </a:cubicBezTo>
                    <a:cubicBezTo>
                      <a:pt x="43742" y="4867"/>
                      <a:pt x="44161" y="4947"/>
                      <a:pt x="44594" y="4951"/>
                    </a:cubicBezTo>
                    <a:cubicBezTo>
                      <a:pt x="45042" y="4947"/>
                      <a:pt x="45468" y="4859"/>
                      <a:pt x="45829" y="4699"/>
                    </a:cubicBezTo>
                    <a:cubicBezTo>
                      <a:pt x="45843" y="4692"/>
                      <a:pt x="45850" y="4678"/>
                      <a:pt x="45847" y="4663"/>
                    </a:cubicBezTo>
                    <a:cubicBezTo>
                      <a:pt x="45825" y="4594"/>
                      <a:pt x="45810" y="4528"/>
                      <a:pt x="45800" y="4459"/>
                    </a:cubicBezTo>
                    <a:cubicBezTo>
                      <a:pt x="45800" y="4452"/>
                      <a:pt x="45792" y="4444"/>
                      <a:pt x="45785" y="4441"/>
                    </a:cubicBezTo>
                    <a:cubicBezTo>
                      <a:pt x="45781" y="4437"/>
                      <a:pt x="45778" y="4437"/>
                      <a:pt x="45774" y="4437"/>
                    </a:cubicBezTo>
                    <a:close/>
                    <a:moveTo>
                      <a:pt x="50582" y="4437"/>
                    </a:moveTo>
                    <a:cubicBezTo>
                      <a:pt x="50233" y="4568"/>
                      <a:pt x="49831" y="4637"/>
                      <a:pt x="49416" y="4637"/>
                    </a:cubicBezTo>
                    <a:cubicBezTo>
                      <a:pt x="49009" y="4637"/>
                      <a:pt x="48611" y="4572"/>
                      <a:pt x="48269" y="4449"/>
                    </a:cubicBezTo>
                    <a:cubicBezTo>
                      <a:pt x="48266" y="4444"/>
                      <a:pt x="48261" y="4444"/>
                      <a:pt x="48258" y="4444"/>
                    </a:cubicBezTo>
                    <a:cubicBezTo>
                      <a:pt x="48254" y="4444"/>
                      <a:pt x="48251" y="4449"/>
                      <a:pt x="48247" y="4449"/>
                    </a:cubicBezTo>
                    <a:cubicBezTo>
                      <a:pt x="48239" y="4452"/>
                      <a:pt x="48232" y="4459"/>
                      <a:pt x="48232" y="4470"/>
                    </a:cubicBezTo>
                    <a:cubicBezTo>
                      <a:pt x="48222" y="4539"/>
                      <a:pt x="48207" y="4612"/>
                      <a:pt x="48189" y="4678"/>
                    </a:cubicBezTo>
                    <a:cubicBezTo>
                      <a:pt x="48185" y="4692"/>
                      <a:pt x="48192" y="4706"/>
                      <a:pt x="48204" y="4711"/>
                    </a:cubicBezTo>
                    <a:cubicBezTo>
                      <a:pt x="48560" y="4867"/>
                      <a:pt x="48976" y="4947"/>
                      <a:pt x="49409" y="4951"/>
                    </a:cubicBezTo>
                    <a:cubicBezTo>
                      <a:pt x="49861" y="4947"/>
                      <a:pt x="50287" y="4864"/>
                      <a:pt x="50648" y="4696"/>
                    </a:cubicBezTo>
                    <a:cubicBezTo>
                      <a:pt x="50662" y="4692"/>
                      <a:pt x="50670" y="4678"/>
                      <a:pt x="50665" y="4663"/>
                    </a:cubicBezTo>
                    <a:cubicBezTo>
                      <a:pt x="50643" y="4594"/>
                      <a:pt x="50629" y="4525"/>
                      <a:pt x="50618" y="4459"/>
                    </a:cubicBezTo>
                    <a:cubicBezTo>
                      <a:pt x="50618" y="4452"/>
                      <a:pt x="50611" y="4444"/>
                      <a:pt x="50604" y="4441"/>
                    </a:cubicBezTo>
                    <a:cubicBezTo>
                      <a:pt x="50600" y="4437"/>
                      <a:pt x="50596" y="4437"/>
                      <a:pt x="50593" y="4437"/>
                    </a:cubicBezTo>
                    <a:close/>
                    <a:moveTo>
                      <a:pt x="55401" y="4437"/>
                    </a:moveTo>
                    <a:cubicBezTo>
                      <a:pt x="55051" y="4568"/>
                      <a:pt x="54647" y="4637"/>
                      <a:pt x="54232" y="4637"/>
                    </a:cubicBezTo>
                    <a:cubicBezTo>
                      <a:pt x="53827" y="4637"/>
                      <a:pt x="53430" y="4572"/>
                      <a:pt x="53088" y="4449"/>
                    </a:cubicBezTo>
                    <a:cubicBezTo>
                      <a:pt x="53084" y="4444"/>
                      <a:pt x="53081" y="4444"/>
                      <a:pt x="53077" y="4444"/>
                    </a:cubicBezTo>
                    <a:cubicBezTo>
                      <a:pt x="53074" y="4444"/>
                      <a:pt x="53069" y="4449"/>
                      <a:pt x="53062" y="4449"/>
                    </a:cubicBezTo>
                    <a:cubicBezTo>
                      <a:pt x="53055" y="4452"/>
                      <a:pt x="53052" y="4459"/>
                      <a:pt x="53052" y="4470"/>
                    </a:cubicBezTo>
                    <a:cubicBezTo>
                      <a:pt x="53040" y="4539"/>
                      <a:pt x="53026" y="4612"/>
                      <a:pt x="53008" y="4678"/>
                    </a:cubicBezTo>
                    <a:cubicBezTo>
                      <a:pt x="53004" y="4692"/>
                      <a:pt x="53012" y="4706"/>
                      <a:pt x="53022" y="4711"/>
                    </a:cubicBezTo>
                    <a:cubicBezTo>
                      <a:pt x="53380" y="4867"/>
                      <a:pt x="53795" y="4947"/>
                      <a:pt x="54232" y="4951"/>
                    </a:cubicBezTo>
                    <a:cubicBezTo>
                      <a:pt x="54679" y="4947"/>
                      <a:pt x="55106" y="4864"/>
                      <a:pt x="55466" y="4696"/>
                    </a:cubicBezTo>
                    <a:cubicBezTo>
                      <a:pt x="55481" y="4692"/>
                      <a:pt x="55488" y="4678"/>
                      <a:pt x="55485" y="4663"/>
                    </a:cubicBezTo>
                    <a:cubicBezTo>
                      <a:pt x="55463" y="4594"/>
                      <a:pt x="55448" y="4528"/>
                      <a:pt x="55437" y="4459"/>
                    </a:cubicBezTo>
                    <a:cubicBezTo>
                      <a:pt x="55437" y="4452"/>
                      <a:pt x="55429" y="4444"/>
                      <a:pt x="55422" y="4441"/>
                    </a:cubicBezTo>
                    <a:cubicBezTo>
                      <a:pt x="55419" y="4437"/>
                      <a:pt x="55415" y="4437"/>
                      <a:pt x="55412" y="4437"/>
                    </a:cubicBezTo>
                    <a:close/>
                    <a:moveTo>
                      <a:pt x="65038" y="4437"/>
                    </a:moveTo>
                    <a:cubicBezTo>
                      <a:pt x="64689" y="4568"/>
                      <a:pt x="64285" y="4637"/>
                      <a:pt x="63870" y="4637"/>
                    </a:cubicBezTo>
                    <a:cubicBezTo>
                      <a:pt x="63465" y="4637"/>
                      <a:pt x="63068" y="4572"/>
                      <a:pt x="62725" y="4449"/>
                    </a:cubicBezTo>
                    <a:cubicBezTo>
                      <a:pt x="62722" y="4444"/>
                      <a:pt x="62718" y="4444"/>
                      <a:pt x="62715" y="4444"/>
                    </a:cubicBezTo>
                    <a:cubicBezTo>
                      <a:pt x="62711" y="4444"/>
                      <a:pt x="62703" y="4449"/>
                      <a:pt x="62700" y="4449"/>
                    </a:cubicBezTo>
                    <a:cubicBezTo>
                      <a:pt x="62693" y="4452"/>
                      <a:pt x="62689" y="4459"/>
                      <a:pt x="62689" y="4470"/>
                    </a:cubicBezTo>
                    <a:cubicBezTo>
                      <a:pt x="62678" y="4539"/>
                      <a:pt x="62663" y="4608"/>
                      <a:pt x="62646" y="4678"/>
                    </a:cubicBezTo>
                    <a:cubicBezTo>
                      <a:pt x="62641" y="4692"/>
                      <a:pt x="62649" y="4706"/>
                      <a:pt x="62660" y="4711"/>
                    </a:cubicBezTo>
                    <a:cubicBezTo>
                      <a:pt x="63017" y="4867"/>
                      <a:pt x="63432" y="4947"/>
                      <a:pt x="63870" y="4951"/>
                    </a:cubicBezTo>
                    <a:cubicBezTo>
                      <a:pt x="64317" y="4947"/>
                      <a:pt x="64744" y="4859"/>
                      <a:pt x="65104" y="4699"/>
                    </a:cubicBezTo>
                    <a:cubicBezTo>
                      <a:pt x="65119" y="4692"/>
                      <a:pt x="65126" y="4678"/>
                      <a:pt x="65122" y="4663"/>
                    </a:cubicBezTo>
                    <a:cubicBezTo>
                      <a:pt x="65100" y="4594"/>
                      <a:pt x="65086" y="4528"/>
                      <a:pt x="65075" y="4459"/>
                    </a:cubicBezTo>
                    <a:cubicBezTo>
                      <a:pt x="65072" y="4452"/>
                      <a:pt x="65067" y="4444"/>
                      <a:pt x="65060" y="4441"/>
                    </a:cubicBezTo>
                    <a:cubicBezTo>
                      <a:pt x="65057" y="4437"/>
                      <a:pt x="65053" y="4437"/>
                      <a:pt x="65045" y="4437"/>
                    </a:cubicBezTo>
                    <a:close/>
                    <a:moveTo>
                      <a:pt x="69858" y="4437"/>
                    </a:moveTo>
                    <a:cubicBezTo>
                      <a:pt x="69508" y="4568"/>
                      <a:pt x="69103" y="4637"/>
                      <a:pt x="68688" y="4637"/>
                    </a:cubicBezTo>
                    <a:cubicBezTo>
                      <a:pt x="68284" y="4637"/>
                      <a:pt x="67886" y="4572"/>
                      <a:pt x="67545" y="4449"/>
                    </a:cubicBezTo>
                    <a:cubicBezTo>
                      <a:pt x="67541" y="4444"/>
                      <a:pt x="67537" y="4444"/>
                      <a:pt x="67533" y="4444"/>
                    </a:cubicBezTo>
                    <a:cubicBezTo>
                      <a:pt x="67530" y="4444"/>
                      <a:pt x="67523" y="4449"/>
                      <a:pt x="67519" y="4449"/>
                    </a:cubicBezTo>
                    <a:cubicBezTo>
                      <a:pt x="67511" y="4452"/>
                      <a:pt x="67508" y="4459"/>
                      <a:pt x="67508" y="4470"/>
                    </a:cubicBezTo>
                    <a:cubicBezTo>
                      <a:pt x="67493" y="4539"/>
                      <a:pt x="67482" y="4612"/>
                      <a:pt x="67464" y="4678"/>
                    </a:cubicBezTo>
                    <a:cubicBezTo>
                      <a:pt x="67461" y="4692"/>
                      <a:pt x="67468" y="4706"/>
                      <a:pt x="67479" y="4711"/>
                    </a:cubicBezTo>
                    <a:cubicBezTo>
                      <a:pt x="67832" y="4867"/>
                      <a:pt x="68251" y="4947"/>
                      <a:pt x="68688" y="4951"/>
                    </a:cubicBezTo>
                    <a:cubicBezTo>
                      <a:pt x="69136" y="4947"/>
                      <a:pt x="69562" y="4859"/>
                      <a:pt x="69923" y="4696"/>
                    </a:cubicBezTo>
                    <a:cubicBezTo>
                      <a:pt x="69937" y="4692"/>
                      <a:pt x="69945" y="4678"/>
                      <a:pt x="69941" y="4663"/>
                    </a:cubicBezTo>
                    <a:cubicBezTo>
                      <a:pt x="69919" y="4594"/>
                      <a:pt x="69905" y="4525"/>
                      <a:pt x="69893" y="4459"/>
                    </a:cubicBezTo>
                    <a:cubicBezTo>
                      <a:pt x="69890" y="4452"/>
                      <a:pt x="69886" y="4444"/>
                      <a:pt x="69879" y="4441"/>
                    </a:cubicBezTo>
                    <a:cubicBezTo>
                      <a:pt x="69875" y="4437"/>
                      <a:pt x="69872" y="4437"/>
                      <a:pt x="69865" y="4437"/>
                    </a:cubicBezTo>
                    <a:close/>
                    <a:moveTo>
                      <a:pt x="74672" y="4437"/>
                    </a:moveTo>
                    <a:cubicBezTo>
                      <a:pt x="74326" y="4568"/>
                      <a:pt x="73922" y="4637"/>
                      <a:pt x="73507" y="4637"/>
                    </a:cubicBezTo>
                    <a:cubicBezTo>
                      <a:pt x="73102" y="4637"/>
                      <a:pt x="72706" y="4572"/>
                      <a:pt x="72363" y="4449"/>
                    </a:cubicBezTo>
                    <a:cubicBezTo>
                      <a:pt x="72359" y="4444"/>
                      <a:pt x="72356" y="4444"/>
                      <a:pt x="72352" y="4444"/>
                    </a:cubicBezTo>
                    <a:cubicBezTo>
                      <a:pt x="72349" y="4444"/>
                      <a:pt x="72341" y="4449"/>
                      <a:pt x="72338" y="4449"/>
                    </a:cubicBezTo>
                    <a:cubicBezTo>
                      <a:pt x="72331" y="4452"/>
                      <a:pt x="72327" y="4459"/>
                      <a:pt x="72323" y="4470"/>
                    </a:cubicBezTo>
                    <a:cubicBezTo>
                      <a:pt x="72312" y="4539"/>
                      <a:pt x="72301" y="4608"/>
                      <a:pt x="72283" y="4678"/>
                    </a:cubicBezTo>
                    <a:cubicBezTo>
                      <a:pt x="72279" y="4692"/>
                      <a:pt x="72287" y="4706"/>
                      <a:pt x="72297" y="4711"/>
                    </a:cubicBezTo>
                    <a:cubicBezTo>
                      <a:pt x="72651" y="4867"/>
                      <a:pt x="73066" y="4947"/>
                      <a:pt x="73503" y="4951"/>
                    </a:cubicBezTo>
                    <a:cubicBezTo>
                      <a:pt x="73951" y="4947"/>
                      <a:pt x="74381" y="4864"/>
                      <a:pt x="74742" y="4696"/>
                    </a:cubicBezTo>
                    <a:cubicBezTo>
                      <a:pt x="74756" y="4692"/>
                      <a:pt x="74763" y="4678"/>
                      <a:pt x="74760" y="4663"/>
                    </a:cubicBezTo>
                    <a:cubicBezTo>
                      <a:pt x="74738" y="4594"/>
                      <a:pt x="74723" y="4525"/>
                      <a:pt x="74713" y="4459"/>
                    </a:cubicBezTo>
                    <a:cubicBezTo>
                      <a:pt x="74709" y="4452"/>
                      <a:pt x="74705" y="4444"/>
                      <a:pt x="74698" y="4441"/>
                    </a:cubicBezTo>
                    <a:cubicBezTo>
                      <a:pt x="74694" y="4437"/>
                      <a:pt x="74687" y="4437"/>
                      <a:pt x="74683" y="4437"/>
                    </a:cubicBezTo>
                    <a:close/>
                    <a:moveTo>
                      <a:pt x="79502" y="4437"/>
                    </a:moveTo>
                    <a:cubicBezTo>
                      <a:pt x="79499" y="4437"/>
                      <a:pt x="79495" y="4437"/>
                      <a:pt x="79491" y="4441"/>
                    </a:cubicBezTo>
                    <a:cubicBezTo>
                      <a:pt x="79146" y="4568"/>
                      <a:pt x="78741" y="4637"/>
                      <a:pt x="78326" y="4637"/>
                    </a:cubicBezTo>
                    <a:cubicBezTo>
                      <a:pt x="77917" y="4637"/>
                      <a:pt x="77524" y="4572"/>
                      <a:pt x="77179" y="4449"/>
                    </a:cubicBezTo>
                    <a:cubicBezTo>
                      <a:pt x="77179" y="4444"/>
                      <a:pt x="77174" y="4444"/>
                      <a:pt x="77171" y="4444"/>
                    </a:cubicBezTo>
                    <a:cubicBezTo>
                      <a:pt x="77164" y="4444"/>
                      <a:pt x="77160" y="4449"/>
                      <a:pt x="77157" y="4449"/>
                    </a:cubicBezTo>
                    <a:cubicBezTo>
                      <a:pt x="77149" y="4452"/>
                      <a:pt x="77146" y="4459"/>
                      <a:pt x="77142" y="4470"/>
                    </a:cubicBezTo>
                    <a:cubicBezTo>
                      <a:pt x="77131" y="4539"/>
                      <a:pt x="77117" y="4608"/>
                      <a:pt x="77102" y="4678"/>
                    </a:cubicBezTo>
                    <a:cubicBezTo>
                      <a:pt x="77098" y="4692"/>
                      <a:pt x="77102" y="4706"/>
                      <a:pt x="77117" y="4711"/>
                    </a:cubicBezTo>
                    <a:cubicBezTo>
                      <a:pt x="77470" y="4867"/>
                      <a:pt x="77885" y="4947"/>
                      <a:pt x="78322" y="4951"/>
                    </a:cubicBezTo>
                    <a:cubicBezTo>
                      <a:pt x="78770" y="4947"/>
                      <a:pt x="79196" y="4864"/>
                      <a:pt x="79561" y="4696"/>
                    </a:cubicBezTo>
                    <a:cubicBezTo>
                      <a:pt x="79575" y="4692"/>
                      <a:pt x="79583" y="4678"/>
                      <a:pt x="79575" y="4663"/>
                    </a:cubicBezTo>
                    <a:cubicBezTo>
                      <a:pt x="79556" y="4594"/>
                      <a:pt x="79539" y="4528"/>
                      <a:pt x="79531" y="4459"/>
                    </a:cubicBezTo>
                    <a:cubicBezTo>
                      <a:pt x="79528" y="4452"/>
                      <a:pt x="79524" y="4444"/>
                      <a:pt x="79517" y="4441"/>
                    </a:cubicBezTo>
                    <a:cubicBezTo>
                      <a:pt x="79513" y="4437"/>
                      <a:pt x="79506" y="4437"/>
                      <a:pt x="79502" y="4437"/>
                    </a:cubicBezTo>
                    <a:close/>
                    <a:moveTo>
                      <a:pt x="84310" y="4437"/>
                    </a:moveTo>
                    <a:cubicBezTo>
                      <a:pt x="83964" y="4568"/>
                      <a:pt x="83560" y="4637"/>
                      <a:pt x="83145" y="4637"/>
                    </a:cubicBezTo>
                    <a:cubicBezTo>
                      <a:pt x="82737" y="4637"/>
                      <a:pt x="82343" y="4572"/>
                      <a:pt x="81997" y="4449"/>
                    </a:cubicBezTo>
                    <a:cubicBezTo>
                      <a:pt x="81997" y="4444"/>
                      <a:pt x="81994" y="4444"/>
                      <a:pt x="81990" y="4444"/>
                    </a:cubicBezTo>
                    <a:cubicBezTo>
                      <a:pt x="81982" y="4444"/>
                      <a:pt x="81979" y="4449"/>
                      <a:pt x="81975" y="4449"/>
                    </a:cubicBezTo>
                    <a:cubicBezTo>
                      <a:pt x="81968" y="4452"/>
                      <a:pt x="81965" y="4459"/>
                      <a:pt x="81960" y="4470"/>
                    </a:cubicBezTo>
                    <a:cubicBezTo>
                      <a:pt x="81950" y="4539"/>
                      <a:pt x="81935" y="4608"/>
                      <a:pt x="81917" y="4678"/>
                    </a:cubicBezTo>
                    <a:cubicBezTo>
                      <a:pt x="81917" y="4692"/>
                      <a:pt x="81921" y="4706"/>
                      <a:pt x="81935" y="4711"/>
                    </a:cubicBezTo>
                    <a:cubicBezTo>
                      <a:pt x="82288" y="4867"/>
                      <a:pt x="82703" y="4947"/>
                      <a:pt x="83137" y="4951"/>
                    </a:cubicBezTo>
                    <a:cubicBezTo>
                      <a:pt x="83589" y="4947"/>
                      <a:pt x="84015" y="4864"/>
                      <a:pt x="84379" y="4699"/>
                    </a:cubicBezTo>
                    <a:cubicBezTo>
                      <a:pt x="84394" y="4692"/>
                      <a:pt x="84401" y="4678"/>
                      <a:pt x="84394" y="4663"/>
                    </a:cubicBezTo>
                    <a:cubicBezTo>
                      <a:pt x="84376" y="4594"/>
                      <a:pt x="84357" y="4528"/>
                      <a:pt x="84350" y="4459"/>
                    </a:cubicBezTo>
                    <a:cubicBezTo>
                      <a:pt x="84347" y="4452"/>
                      <a:pt x="84343" y="4444"/>
                      <a:pt x="84336" y="4441"/>
                    </a:cubicBezTo>
                    <a:cubicBezTo>
                      <a:pt x="84332" y="4437"/>
                      <a:pt x="84325" y="4437"/>
                      <a:pt x="84321" y="443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13"/>
              <p:cNvSpPr/>
              <p:nvPr/>
            </p:nvSpPr>
            <p:spPr>
              <a:xfrm>
                <a:off x="2659200" y="238200"/>
                <a:ext cx="2227975" cy="162025"/>
              </a:xfrm>
              <a:custGeom>
                <a:avLst/>
                <a:gdLst/>
                <a:ahLst/>
                <a:cxnLst/>
                <a:rect l="l" t="t" r="r" b="b"/>
                <a:pathLst>
                  <a:path w="89119" h="6481" extrusionOk="0">
                    <a:moveTo>
                      <a:pt x="83053" y="0"/>
                    </a:moveTo>
                    <a:lnTo>
                      <a:pt x="78344" y="4"/>
                    </a:lnTo>
                    <a:cubicBezTo>
                      <a:pt x="78329" y="4"/>
                      <a:pt x="78319" y="19"/>
                      <a:pt x="78319" y="34"/>
                    </a:cubicBezTo>
                    <a:lnTo>
                      <a:pt x="78319" y="708"/>
                    </a:lnTo>
                    <a:cubicBezTo>
                      <a:pt x="78319" y="715"/>
                      <a:pt x="78322" y="722"/>
                      <a:pt x="78326" y="725"/>
                    </a:cubicBezTo>
                    <a:cubicBezTo>
                      <a:pt x="78329" y="730"/>
                      <a:pt x="78336" y="733"/>
                      <a:pt x="78344" y="733"/>
                    </a:cubicBezTo>
                    <a:lnTo>
                      <a:pt x="83053" y="730"/>
                    </a:lnTo>
                    <a:cubicBezTo>
                      <a:pt x="83068" y="730"/>
                      <a:pt x="83079" y="718"/>
                      <a:pt x="83079" y="703"/>
                    </a:cubicBezTo>
                    <a:lnTo>
                      <a:pt x="83079" y="30"/>
                    </a:lnTo>
                    <a:cubicBezTo>
                      <a:pt x="83079" y="22"/>
                      <a:pt x="83079" y="15"/>
                      <a:pt x="83072" y="12"/>
                    </a:cubicBezTo>
                    <a:cubicBezTo>
                      <a:pt x="83068" y="4"/>
                      <a:pt x="83061" y="0"/>
                      <a:pt x="83053" y="0"/>
                    </a:cubicBezTo>
                    <a:close/>
                    <a:moveTo>
                      <a:pt x="73416" y="8"/>
                    </a:moveTo>
                    <a:lnTo>
                      <a:pt x="68710" y="12"/>
                    </a:lnTo>
                    <a:cubicBezTo>
                      <a:pt x="68692" y="12"/>
                      <a:pt x="68681" y="26"/>
                      <a:pt x="68681" y="41"/>
                    </a:cubicBezTo>
                    <a:lnTo>
                      <a:pt x="68681" y="715"/>
                    </a:lnTo>
                    <a:cubicBezTo>
                      <a:pt x="68681" y="722"/>
                      <a:pt x="68685" y="725"/>
                      <a:pt x="68688" y="733"/>
                    </a:cubicBezTo>
                    <a:cubicBezTo>
                      <a:pt x="68695" y="737"/>
                      <a:pt x="68703" y="740"/>
                      <a:pt x="68710" y="740"/>
                    </a:cubicBezTo>
                    <a:lnTo>
                      <a:pt x="73416" y="737"/>
                    </a:lnTo>
                    <a:cubicBezTo>
                      <a:pt x="73431" y="737"/>
                      <a:pt x="73445" y="725"/>
                      <a:pt x="73445" y="711"/>
                    </a:cubicBezTo>
                    <a:lnTo>
                      <a:pt x="73445" y="37"/>
                    </a:lnTo>
                    <a:cubicBezTo>
                      <a:pt x="73445" y="30"/>
                      <a:pt x="73441" y="22"/>
                      <a:pt x="73434" y="15"/>
                    </a:cubicBezTo>
                    <a:cubicBezTo>
                      <a:pt x="73431" y="12"/>
                      <a:pt x="73424" y="8"/>
                      <a:pt x="73416" y="8"/>
                    </a:cubicBezTo>
                    <a:close/>
                    <a:moveTo>
                      <a:pt x="63778" y="15"/>
                    </a:moveTo>
                    <a:lnTo>
                      <a:pt x="59072" y="19"/>
                    </a:lnTo>
                    <a:cubicBezTo>
                      <a:pt x="59058" y="19"/>
                      <a:pt x="59044" y="30"/>
                      <a:pt x="59044" y="44"/>
                    </a:cubicBezTo>
                    <a:lnTo>
                      <a:pt x="59044" y="718"/>
                    </a:lnTo>
                    <a:cubicBezTo>
                      <a:pt x="59044" y="725"/>
                      <a:pt x="59047" y="733"/>
                      <a:pt x="59051" y="740"/>
                    </a:cubicBezTo>
                    <a:cubicBezTo>
                      <a:pt x="59058" y="744"/>
                      <a:pt x="59065" y="747"/>
                      <a:pt x="59072" y="747"/>
                    </a:cubicBezTo>
                    <a:lnTo>
                      <a:pt x="63778" y="744"/>
                    </a:lnTo>
                    <a:cubicBezTo>
                      <a:pt x="63793" y="744"/>
                      <a:pt x="63808" y="733"/>
                      <a:pt x="63808" y="715"/>
                    </a:cubicBezTo>
                    <a:lnTo>
                      <a:pt x="63808" y="44"/>
                    </a:lnTo>
                    <a:cubicBezTo>
                      <a:pt x="63808" y="37"/>
                      <a:pt x="63803" y="30"/>
                      <a:pt x="63800" y="22"/>
                    </a:cubicBezTo>
                    <a:cubicBezTo>
                      <a:pt x="63793" y="19"/>
                      <a:pt x="63786" y="15"/>
                      <a:pt x="63778" y="15"/>
                    </a:cubicBezTo>
                    <a:close/>
                    <a:moveTo>
                      <a:pt x="1250" y="0"/>
                    </a:moveTo>
                    <a:cubicBezTo>
                      <a:pt x="1243" y="0"/>
                      <a:pt x="1235" y="4"/>
                      <a:pt x="1231" y="8"/>
                    </a:cubicBezTo>
                    <a:cubicBezTo>
                      <a:pt x="1224" y="15"/>
                      <a:pt x="1221" y="22"/>
                      <a:pt x="1221" y="30"/>
                    </a:cubicBezTo>
                    <a:lnTo>
                      <a:pt x="1221" y="700"/>
                    </a:lnTo>
                    <a:cubicBezTo>
                      <a:pt x="1221" y="715"/>
                      <a:pt x="1231" y="730"/>
                      <a:pt x="1246" y="730"/>
                    </a:cubicBezTo>
                    <a:cubicBezTo>
                      <a:pt x="1363" y="737"/>
                      <a:pt x="1480" y="737"/>
                      <a:pt x="1578" y="737"/>
                    </a:cubicBezTo>
                    <a:lnTo>
                      <a:pt x="1796" y="737"/>
                    </a:lnTo>
                    <a:cubicBezTo>
                      <a:pt x="3250" y="747"/>
                      <a:pt x="4714" y="751"/>
                      <a:pt x="5955" y="751"/>
                    </a:cubicBezTo>
                    <a:cubicBezTo>
                      <a:pt x="5963" y="751"/>
                      <a:pt x="5970" y="747"/>
                      <a:pt x="5977" y="744"/>
                    </a:cubicBezTo>
                    <a:cubicBezTo>
                      <a:pt x="5982" y="737"/>
                      <a:pt x="5985" y="730"/>
                      <a:pt x="5985" y="722"/>
                    </a:cubicBezTo>
                    <a:lnTo>
                      <a:pt x="5985" y="48"/>
                    </a:lnTo>
                    <a:cubicBezTo>
                      <a:pt x="5985" y="34"/>
                      <a:pt x="5970" y="22"/>
                      <a:pt x="5955" y="22"/>
                    </a:cubicBezTo>
                    <a:lnTo>
                      <a:pt x="5799" y="22"/>
                    </a:lnTo>
                    <a:cubicBezTo>
                      <a:pt x="5340" y="22"/>
                      <a:pt x="4867" y="30"/>
                      <a:pt x="4408" y="37"/>
                    </a:cubicBezTo>
                    <a:cubicBezTo>
                      <a:pt x="3949" y="44"/>
                      <a:pt x="3472" y="52"/>
                      <a:pt x="3005" y="52"/>
                    </a:cubicBezTo>
                    <a:cubicBezTo>
                      <a:pt x="2328" y="52"/>
                      <a:pt x="1771" y="34"/>
                      <a:pt x="1250" y="0"/>
                    </a:cubicBezTo>
                    <a:close/>
                    <a:moveTo>
                      <a:pt x="49435" y="22"/>
                    </a:moveTo>
                    <a:cubicBezTo>
                      <a:pt x="49420" y="22"/>
                      <a:pt x="49406" y="37"/>
                      <a:pt x="49406" y="52"/>
                    </a:cubicBezTo>
                    <a:lnTo>
                      <a:pt x="49406" y="725"/>
                    </a:lnTo>
                    <a:cubicBezTo>
                      <a:pt x="49406" y="733"/>
                      <a:pt x="49409" y="740"/>
                      <a:pt x="49416" y="744"/>
                    </a:cubicBezTo>
                    <a:cubicBezTo>
                      <a:pt x="49420" y="747"/>
                      <a:pt x="49428" y="751"/>
                      <a:pt x="49435" y="751"/>
                    </a:cubicBezTo>
                    <a:lnTo>
                      <a:pt x="54140" y="751"/>
                    </a:lnTo>
                    <a:cubicBezTo>
                      <a:pt x="54159" y="751"/>
                      <a:pt x="54170" y="737"/>
                      <a:pt x="54170" y="722"/>
                    </a:cubicBezTo>
                    <a:lnTo>
                      <a:pt x="54170" y="48"/>
                    </a:lnTo>
                    <a:cubicBezTo>
                      <a:pt x="54170" y="41"/>
                      <a:pt x="54166" y="34"/>
                      <a:pt x="54162" y="30"/>
                    </a:cubicBezTo>
                    <a:cubicBezTo>
                      <a:pt x="54155" y="22"/>
                      <a:pt x="54148" y="22"/>
                      <a:pt x="54140" y="22"/>
                    </a:cubicBezTo>
                    <a:close/>
                    <a:moveTo>
                      <a:pt x="10887" y="26"/>
                    </a:moveTo>
                    <a:cubicBezTo>
                      <a:pt x="10880" y="26"/>
                      <a:pt x="10873" y="30"/>
                      <a:pt x="10866" y="37"/>
                    </a:cubicBezTo>
                    <a:cubicBezTo>
                      <a:pt x="10862" y="41"/>
                      <a:pt x="10859" y="48"/>
                      <a:pt x="10859" y="56"/>
                    </a:cubicBezTo>
                    <a:lnTo>
                      <a:pt x="10859" y="725"/>
                    </a:lnTo>
                    <a:cubicBezTo>
                      <a:pt x="10859" y="744"/>
                      <a:pt x="10869" y="755"/>
                      <a:pt x="10887" y="755"/>
                    </a:cubicBezTo>
                    <a:lnTo>
                      <a:pt x="14250" y="755"/>
                    </a:lnTo>
                    <a:lnTo>
                      <a:pt x="15593" y="758"/>
                    </a:lnTo>
                    <a:cubicBezTo>
                      <a:pt x="15601" y="758"/>
                      <a:pt x="15608" y="755"/>
                      <a:pt x="15611" y="747"/>
                    </a:cubicBezTo>
                    <a:cubicBezTo>
                      <a:pt x="15619" y="744"/>
                      <a:pt x="15623" y="737"/>
                      <a:pt x="15623" y="730"/>
                    </a:cubicBezTo>
                    <a:lnTo>
                      <a:pt x="15623" y="59"/>
                    </a:lnTo>
                    <a:cubicBezTo>
                      <a:pt x="15623" y="41"/>
                      <a:pt x="15608" y="30"/>
                      <a:pt x="15593" y="30"/>
                    </a:cubicBezTo>
                    <a:cubicBezTo>
                      <a:pt x="14024" y="30"/>
                      <a:pt x="12454" y="30"/>
                      <a:pt x="10887" y="26"/>
                    </a:cubicBezTo>
                    <a:close/>
                    <a:moveTo>
                      <a:pt x="20522" y="30"/>
                    </a:moveTo>
                    <a:cubicBezTo>
                      <a:pt x="20515" y="30"/>
                      <a:pt x="20507" y="34"/>
                      <a:pt x="20503" y="37"/>
                    </a:cubicBezTo>
                    <a:cubicBezTo>
                      <a:pt x="20500" y="44"/>
                      <a:pt x="20496" y="52"/>
                      <a:pt x="20496" y="59"/>
                    </a:cubicBezTo>
                    <a:lnTo>
                      <a:pt x="20496" y="733"/>
                    </a:lnTo>
                    <a:cubicBezTo>
                      <a:pt x="20496" y="747"/>
                      <a:pt x="20507" y="758"/>
                      <a:pt x="20522" y="758"/>
                    </a:cubicBezTo>
                    <a:lnTo>
                      <a:pt x="25231" y="758"/>
                    </a:lnTo>
                    <a:cubicBezTo>
                      <a:pt x="25246" y="758"/>
                      <a:pt x="25257" y="747"/>
                      <a:pt x="25257" y="733"/>
                    </a:cubicBezTo>
                    <a:lnTo>
                      <a:pt x="25257" y="59"/>
                    </a:lnTo>
                    <a:cubicBezTo>
                      <a:pt x="25257" y="52"/>
                      <a:pt x="25257" y="44"/>
                      <a:pt x="25249" y="37"/>
                    </a:cubicBezTo>
                    <a:cubicBezTo>
                      <a:pt x="25246" y="34"/>
                      <a:pt x="25239" y="30"/>
                      <a:pt x="25231" y="30"/>
                    </a:cubicBezTo>
                    <a:close/>
                    <a:moveTo>
                      <a:pt x="30159" y="30"/>
                    </a:moveTo>
                    <a:cubicBezTo>
                      <a:pt x="30144" y="30"/>
                      <a:pt x="30134" y="44"/>
                      <a:pt x="30134" y="59"/>
                    </a:cubicBezTo>
                    <a:lnTo>
                      <a:pt x="30134" y="730"/>
                    </a:lnTo>
                    <a:cubicBezTo>
                      <a:pt x="30134" y="737"/>
                      <a:pt x="30134" y="744"/>
                      <a:pt x="30141" y="751"/>
                    </a:cubicBezTo>
                    <a:cubicBezTo>
                      <a:pt x="30144" y="755"/>
                      <a:pt x="30152" y="758"/>
                      <a:pt x="30159" y="758"/>
                    </a:cubicBezTo>
                    <a:lnTo>
                      <a:pt x="34868" y="758"/>
                    </a:lnTo>
                    <a:cubicBezTo>
                      <a:pt x="34883" y="758"/>
                      <a:pt x="34895" y="744"/>
                      <a:pt x="34895" y="730"/>
                    </a:cubicBezTo>
                    <a:lnTo>
                      <a:pt x="34895" y="59"/>
                    </a:lnTo>
                    <a:cubicBezTo>
                      <a:pt x="34895" y="52"/>
                      <a:pt x="34895" y="44"/>
                      <a:pt x="34887" y="37"/>
                    </a:cubicBezTo>
                    <a:cubicBezTo>
                      <a:pt x="34883" y="34"/>
                      <a:pt x="34876" y="30"/>
                      <a:pt x="34868" y="30"/>
                    </a:cubicBezTo>
                    <a:close/>
                    <a:moveTo>
                      <a:pt x="39797" y="26"/>
                    </a:moveTo>
                    <a:cubicBezTo>
                      <a:pt x="39782" y="26"/>
                      <a:pt x="39768" y="41"/>
                      <a:pt x="39768" y="56"/>
                    </a:cubicBezTo>
                    <a:lnTo>
                      <a:pt x="39768" y="730"/>
                    </a:lnTo>
                    <a:cubicBezTo>
                      <a:pt x="39768" y="737"/>
                      <a:pt x="39772" y="744"/>
                      <a:pt x="39779" y="747"/>
                    </a:cubicBezTo>
                    <a:cubicBezTo>
                      <a:pt x="39782" y="755"/>
                      <a:pt x="39790" y="758"/>
                      <a:pt x="39797" y="758"/>
                    </a:cubicBezTo>
                    <a:lnTo>
                      <a:pt x="44506" y="755"/>
                    </a:lnTo>
                    <a:cubicBezTo>
                      <a:pt x="44521" y="755"/>
                      <a:pt x="44532" y="744"/>
                      <a:pt x="44532" y="725"/>
                    </a:cubicBezTo>
                    <a:lnTo>
                      <a:pt x="44532" y="56"/>
                    </a:lnTo>
                    <a:cubicBezTo>
                      <a:pt x="44532" y="44"/>
                      <a:pt x="44528" y="41"/>
                      <a:pt x="44525" y="34"/>
                    </a:cubicBezTo>
                    <a:cubicBezTo>
                      <a:pt x="44518" y="30"/>
                      <a:pt x="44514" y="26"/>
                      <a:pt x="44506" y="26"/>
                    </a:cubicBezTo>
                    <a:close/>
                    <a:moveTo>
                      <a:pt x="3406" y="1549"/>
                    </a:moveTo>
                    <a:cubicBezTo>
                      <a:pt x="2685" y="1549"/>
                      <a:pt x="1967" y="1552"/>
                      <a:pt x="1250" y="1552"/>
                    </a:cubicBezTo>
                    <a:cubicBezTo>
                      <a:pt x="1235" y="1552"/>
                      <a:pt x="1221" y="1567"/>
                      <a:pt x="1221" y="1582"/>
                    </a:cubicBezTo>
                    <a:lnTo>
                      <a:pt x="1221" y="2011"/>
                    </a:lnTo>
                    <a:cubicBezTo>
                      <a:pt x="1221" y="2026"/>
                      <a:pt x="1231" y="2036"/>
                      <a:pt x="1246" y="2036"/>
                    </a:cubicBezTo>
                    <a:cubicBezTo>
                      <a:pt x="1505" y="2048"/>
                      <a:pt x="1738" y="2128"/>
                      <a:pt x="1909" y="2259"/>
                    </a:cubicBezTo>
                    <a:cubicBezTo>
                      <a:pt x="2240" y="2510"/>
                      <a:pt x="2419" y="2882"/>
                      <a:pt x="2441" y="3363"/>
                    </a:cubicBezTo>
                    <a:cubicBezTo>
                      <a:pt x="2441" y="3374"/>
                      <a:pt x="2452" y="3381"/>
                      <a:pt x="2463" y="3388"/>
                    </a:cubicBezTo>
                    <a:cubicBezTo>
                      <a:pt x="2791" y="3544"/>
                      <a:pt x="3176" y="3628"/>
                      <a:pt x="3588" y="3628"/>
                    </a:cubicBezTo>
                    <a:cubicBezTo>
                      <a:pt x="3993" y="3628"/>
                      <a:pt x="4397" y="3541"/>
                      <a:pt x="4732" y="3384"/>
                    </a:cubicBezTo>
                    <a:cubicBezTo>
                      <a:pt x="4746" y="3384"/>
                      <a:pt x="4758" y="3374"/>
                      <a:pt x="4758" y="3359"/>
                    </a:cubicBezTo>
                    <a:lnTo>
                      <a:pt x="4761" y="3322"/>
                    </a:lnTo>
                    <a:cubicBezTo>
                      <a:pt x="4761" y="3300"/>
                      <a:pt x="4765" y="3275"/>
                      <a:pt x="4765" y="3253"/>
                    </a:cubicBezTo>
                    <a:cubicBezTo>
                      <a:pt x="4827" y="2729"/>
                      <a:pt x="5078" y="2347"/>
                      <a:pt x="5496" y="2142"/>
                    </a:cubicBezTo>
                    <a:cubicBezTo>
                      <a:pt x="5632" y="2080"/>
                      <a:pt x="5792" y="2041"/>
                      <a:pt x="5960" y="2036"/>
                    </a:cubicBezTo>
                    <a:cubicBezTo>
                      <a:pt x="5974" y="2033"/>
                      <a:pt x="5985" y="2022"/>
                      <a:pt x="5985" y="2008"/>
                    </a:cubicBezTo>
                    <a:lnTo>
                      <a:pt x="5985" y="1574"/>
                    </a:lnTo>
                    <a:cubicBezTo>
                      <a:pt x="5985" y="1567"/>
                      <a:pt x="5982" y="1560"/>
                      <a:pt x="5977" y="1556"/>
                    </a:cubicBezTo>
                    <a:cubicBezTo>
                      <a:pt x="5970" y="1549"/>
                      <a:pt x="5963" y="1549"/>
                      <a:pt x="5955" y="1549"/>
                    </a:cubicBezTo>
                    <a:lnTo>
                      <a:pt x="4094" y="1549"/>
                    </a:lnTo>
                    <a:lnTo>
                      <a:pt x="3614" y="1552"/>
                    </a:lnTo>
                    <a:lnTo>
                      <a:pt x="3603" y="1552"/>
                    </a:lnTo>
                    <a:cubicBezTo>
                      <a:pt x="3600" y="1552"/>
                      <a:pt x="3595" y="1552"/>
                      <a:pt x="3581" y="1549"/>
                    </a:cubicBezTo>
                    <a:close/>
                    <a:moveTo>
                      <a:pt x="8393" y="1545"/>
                    </a:moveTo>
                    <a:lnTo>
                      <a:pt x="6069" y="1549"/>
                    </a:lnTo>
                    <a:cubicBezTo>
                      <a:pt x="6051" y="1549"/>
                      <a:pt x="6039" y="1560"/>
                      <a:pt x="6039" y="1574"/>
                    </a:cubicBezTo>
                    <a:lnTo>
                      <a:pt x="6039" y="2011"/>
                    </a:lnTo>
                    <a:cubicBezTo>
                      <a:pt x="6039" y="2026"/>
                      <a:pt x="6051" y="2036"/>
                      <a:pt x="6065" y="2036"/>
                    </a:cubicBezTo>
                    <a:cubicBezTo>
                      <a:pt x="6323" y="2048"/>
                      <a:pt x="6557" y="2128"/>
                      <a:pt x="6728" y="2259"/>
                    </a:cubicBezTo>
                    <a:cubicBezTo>
                      <a:pt x="7060" y="2510"/>
                      <a:pt x="7238" y="2882"/>
                      <a:pt x="7260" y="3363"/>
                    </a:cubicBezTo>
                    <a:cubicBezTo>
                      <a:pt x="7260" y="3374"/>
                      <a:pt x="7271" y="3384"/>
                      <a:pt x="7282" y="3388"/>
                    </a:cubicBezTo>
                    <a:cubicBezTo>
                      <a:pt x="7609" y="3544"/>
                      <a:pt x="7999" y="3628"/>
                      <a:pt x="8411" y="3628"/>
                    </a:cubicBezTo>
                    <a:cubicBezTo>
                      <a:pt x="8818" y="3628"/>
                      <a:pt x="9220" y="3541"/>
                      <a:pt x="9551" y="3384"/>
                    </a:cubicBezTo>
                    <a:cubicBezTo>
                      <a:pt x="9566" y="3381"/>
                      <a:pt x="9576" y="3374"/>
                      <a:pt x="9576" y="3359"/>
                    </a:cubicBezTo>
                    <a:lnTo>
                      <a:pt x="9580" y="3322"/>
                    </a:lnTo>
                    <a:cubicBezTo>
                      <a:pt x="9580" y="3300"/>
                      <a:pt x="9583" y="3275"/>
                      <a:pt x="9583" y="3253"/>
                    </a:cubicBezTo>
                    <a:cubicBezTo>
                      <a:pt x="9642" y="2729"/>
                      <a:pt x="9897" y="2347"/>
                      <a:pt x="10316" y="2142"/>
                    </a:cubicBezTo>
                    <a:cubicBezTo>
                      <a:pt x="10450" y="2080"/>
                      <a:pt x="10610" y="2041"/>
                      <a:pt x="10775" y="2036"/>
                    </a:cubicBezTo>
                    <a:cubicBezTo>
                      <a:pt x="10793" y="2033"/>
                      <a:pt x="10804" y="2022"/>
                      <a:pt x="10804" y="2008"/>
                    </a:cubicBezTo>
                    <a:lnTo>
                      <a:pt x="10804" y="1574"/>
                    </a:lnTo>
                    <a:cubicBezTo>
                      <a:pt x="10804" y="1567"/>
                      <a:pt x="10800" y="1560"/>
                      <a:pt x="10797" y="1556"/>
                    </a:cubicBezTo>
                    <a:cubicBezTo>
                      <a:pt x="10790" y="1549"/>
                      <a:pt x="10782" y="1545"/>
                      <a:pt x="10775" y="1545"/>
                    </a:cubicBezTo>
                    <a:lnTo>
                      <a:pt x="8447" y="1545"/>
                    </a:lnTo>
                    <a:cubicBezTo>
                      <a:pt x="8443" y="1545"/>
                      <a:pt x="8440" y="1549"/>
                      <a:pt x="8436" y="1549"/>
                    </a:cubicBezTo>
                    <a:cubicBezTo>
                      <a:pt x="8433" y="1552"/>
                      <a:pt x="8425" y="1552"/>
                      <a:pt x="8421" y="1552"/>
                    </a:cubicBezTo>
                    <a:cubicBezTo>
                      <a:pt x="8418" y="1552"/>
                      <a:pt x="8411" y="1552"/>
                      <a:pt x="8407" y="1549"/>
                    </a:cubicBezTo>
                    <a:cubicBezTo>
                      <a:pt x="8403" y="1549"/>
                      <a:pt x="8400" y="1545"/>
                      <a:pt x="8393" y="1545"/>
                    </a:cubicBezTo>
                    <a:close/>
                    <a:moveTo>
                      <a:pt x="10887" y="1545"/>
                    </a:moveTo>
                    <a:cubicBezTo>
                      <a:pt x="10869" y="1545"/>
                      <a:pt x="10859" y="1560"/>
                      <a:pt x="10859" y="1574"/>
                    </a:cubicBezTo>
                    <a:lnTo>
                      <a:pt x="10859" y="2011"/>
                    </a:lnTo>
                    <a:cubicBezTo>
                      <a:pt x="10859" y="2026"/>
                      <a:pt x="10869" y="2036"/>
                      <a:pt x="10884" y="2036"/>
                    </a:cubicBezTo>
                    <a:cubicBezTo>
                      <a:pt x="11139" y="2048"/>
                      <a:pt x="11375" y="2128"/>
                      <a:pt x="11547" y="2259"/>
                    </a:cubicBezTo>
                    <a:cubicBezTo>
                      <a:pt x="11878" y="2510"/>
                      <a:pt x="12057" y="2882"/>
                      <a:pt x="12079" y="3363"/>
                    </a:cubicBezTo>
                    <a:cubicBezTo>
                      <a:pt x="12079" y="3374"/>
                      <a:pt x="12089" y="3384"/>
                      <a:pt x="12101" y="3388"/>
                    </a:cubicBezTo>
                    <a:cubicBezTo>
                      <a:pt x="12421" y="3541"/>
                      <a:pt x="12826" y="3628"/>
                      <a:pt x="13229" y="3628"/>
                    </a:cubicBezTo>
                    <a:cubicBezTo>
                      <a:pt x="13638" y="3628"/>
                      <a:pt x="14038" y="3541"/>
                      <a:pt x="14369" y="3384"/>
                    </a:cubicBezTo>
                    <a:cubicBezTo>
                      <a:pt x="14384" y="3381"/>
                      <a:pt x="14396" y="3374"/>
                      <a:pt x="14396" y="3359"/>
                    </a:cubicBezTo>
                    <a:lnTo>
                      <a:pt x="14399" y="3322"/>
                    </a:lnTo>
                    <a:cubicBezTo>
                      <a:pt x="14399" y="3300"/>
                      <a:pt x="14402" y="3275"/>
                      <a:pt x="14402" y="3253"/>
                    </a:cubicBezTo>
                    <a:cubicBezTo>
                      <a:pt x="14461" y="2729"/>
                      <a:pt x="14715" y="2347"/>
                      <a:pt x="15134" y="2142"/>
                    </a:cubicBezTo>
                    <a:cubicBezTo>
                      <a:pt x="15270" y="2080"/>
                      <a:pt x="15426" y="2041"/>
                      <a:pt x="15593" y="2036"/>
                    </a:cubicBezTo>
                    <a:cubicBezTo>
                      <a:pt x="15608" y="2033"/>
                      <a:pt x="15623" y="2022"/>
                      <a:pt x="15623" y="2008"/>
                    </a:cubicBezTo>
                    <a:lnTo>
                      <a:pt x="15623" y="1571"/>
                    </a:lnTo>
                    <a:cubicBezTo>
                      <a:pt x="15623" y="1564"/>
                      <a:pt x="15619" y="1560"/>
                      <a:pt x="15611" y="1552"/>
                    </a:cubicBezTo>
                    <a:cubicBezTo>
                      <a:pt x="15608" y="1549"/>
                      <a:pt x="15601" y="1545"/>
                      <a:pt x="15593" y="1545"/>
                    </a:cubicBezTo>
                    <a:lnTo>
                      <a:pt x="13270" y="1545"/>
                    </a:lnTo>
                    <a:cubicBezTo>
                      <a:pt x="13266" y="1545"/>
                      <a:pt x="13259" y="1545"/>
                      <a:pt x="13255" y="1549"/>
                    </a:cubicBezTo>
                    <a:cubicBezTo>
                      <a:pt x="13251" y="1552"/>
                      <a:pt x="13244" y="1552"/>
                      <a:pt x="13241" y="1552"/>
                    </a:cubicBezTo>
                    <a:cubicBezTo>
                      <a:pt x="13233" y="1552"/>
                      <a:pt x="13229" y="1552"/>
                      <a:pt x="13226" y="1549"/>
                    </a:cubicBezTo>
                    <a:cubicBezTo>
                      <a:pt x="13219" y="1545"/>
                      <a:pt x="13215" y="1545"/>
                      <a:pt x="13211" y="1545"/>
                    </a:cubicBezTo>
                    <a:close/>
                    <a:moveTo>
                      <a:pt x="20412" y="1542"/>
                    </a:moveTo>
                    <a:lnTo>
                      <a:pt x="18092" y="1545"/>
                    </a:lnTo>
                    <a:cubicBezTo>
                      <a:pt x="18084" y="1545"/>
                      <a:pt x="18081" y="1545"/>
                      <a:pt x="18074" y="1549"/>
                    </a:cubicBezTo>
                    <a:cubicBezTo>
                      <a:pt x="18070" y="1552"/>
                      <a:pt x="18063" y="1552"/>
                      <a:pt x="18059" y="1552"/>
                    </a:cubicBezTo>
                    <a:cubicBezTo>
                      <a:pt x="18052" y="1552"/>
                      <a:pt x="18045" y="1552"/>
                      <a:pt x="18041" y="1549"/>
                    </a:cubicBezTo>
                    <a:cubicBezTo>
                      <a:pt x="18037" y="1545"/>
                      <a:pt x="18030" y="1545"/>
                      <a:pt x="18027" y="1545"/>
                    </a:cubicBezTo>
                    <a:lnTo>
                      <a:pt x="15707" y="1545"/>
                    </a:lnTo>
                    <a:cubicBezTo>
                      <a:pt x="15688" y="1545"/>
                      <a:pt x="15677" y="1556"/>
                      <a:pt x="15677" y="1571"/>
                    </a:cubicBezTo>
                    <a:lnTo>
                      <a:pt x="15677" y="2011"/>
                    </a:lnTo>
                    <a:cubicBezTo>
                      <a:pt x="15677" y="2026"/>
                      <a:pt x="15688" y="2036"/>
                      <a:pt x="15702" y="2036"/>
                    </a:cubicBezTo>
                    <a:cubicBezTo>
                      <a:pt x="15958" y="2048"/>
                      <a:pt x="16195" y="2128"/>
                      <a:pt x="16366" y="2259"/>
                    </a:cubicBezTo>
                    <a:cubicBezTo>
                      <a:pt x="16697" y="2510"/>
                      <a:pt x="16876" y="2882"/>
                      <a:pt x="16897" y="3363"/>
                    </a:cubicBezTo>
                    <a:cubicBezTo>
                      <a:pt x="16897" y="3374"/>
                      <a:pt x="16909" y="3381"/>
                      <a:pt x="16919" y="3388"/>
                    </a:cubicBezTo>
                    <a:cubicBezTo>
                      <a:pt x="17240" y="3541"/>
                      <a:pt x="17640" y="3628"/>
                      <a:pt x="18049" y="3628"/>
                    </a:cubicBezTo>
                    <a:cubicBezTo>
                      <a:pt x="18456" y="3628"/>
                      <a:pt x="18857" y="3541"/>
                      <a:pt x="19189" y="3384"/>
                    </a:cubicBezTo>
                    <a:cubicBezTo>
                      <a:pt x="19203" y="3381"/>
                      <a:pt x="19210" y="3374"/>
                      <a:pt x="19214" y="3359"/>
                    </a:cubicBezTo>
                    <a:lnTo>
                      <a:pt x="19217" y="3322"/>
                    </a:lnTo>
                    <a:cubicBezTo>
                      <a:pt x="19217" y="3300"/>
                      <a:pt x="19217" y="3275"/>
                      <a:pt x="19221" y="3253"/>
                    </a:cubicBezTo>
                    <a:cubicBezTo>
                      <a:pt x="19279" y="2729"/>
                      <a:pt x="19535" y="2347"/>
                      <a:pt x="19953" y="2142"/>
                    </a:cubicBezTo>
                    <a:cubicBezTo>
                      <a:pt x="20088" y="2080"/>
                      <a:pt x="20245" y="2041"/>
                      <a:pt x="20412" y="2036"/>
                    </a:cubicBezTo>
                    <a:cubicBezTo>
                      <a:pt x="20427" y="2033"/>
                      <a:pt x="20441" y="2022"/>
                      <a:pt x="20441" y="2008"/>
                    </a:cubicBezTo>
                    <a:lnTo>
                      <a:pt x="20441" y="1571"/>
                    </a:lnTo>
                    <a:cubicBezTo>
                      <a:pt x="20441" y="1564"/>
                      <a:pt x="20438" y="1556"/>
                      <a:pt x="20431" y="1552"/>
                    </a:cubicBezTo>
                    <a:cubicBezTo>
                      <a:pt x="20427" y="1545"/>
                      <a:pt x="20419" y="1542"/>
                      <a:pt x="20412" y="1542"/>
                    </a:cubicBezTo>
                    <a:close/>
                    <a:moveTo>
                      <a:pt x="20522" y="1542"/>
                    </a:moveTo>
                    <a:cubicBezTo>
                      <a:pt x="20507" y="1542"/>
                      <a:pt x="20496" y="1556"/>
                      <a:pt x="20496" y="1571"/>
                    </a:cubicBezTo>
                    <a:lnTo>
                      <a:pt x="20496" y="2011"/>
                    </a:lnTo>
                    <a:cubicBezTo>
                      <a:pt x="20496" y="2026"/>
                      <a:pt x="20507" y="2036"/>
                      <a:pt x="20522" y="2036"/>
                    </a:cubicBezTo>
                    <a:cubicBezTo>
                      <a:pt x="20777" y="2048"/>
                      <a:pt x="21013" y="2128"/>
                      <a:pt x="21184" y="2259"/>
                    </a:cubicBezTo>
                    <a:cubicBezTo>
                      <a:pt x="21516" y="2510"/>
                      <a:pt x="21695" y="2882"/>
                      <a:pt x="21717" y="3363"/>
                    </a:cubicBezTo>
                    <a:cubicBezTo>
                      <a:pt x="21717" y="3374"/>
                      <a:pt x="21727" y="3381"/>
                      <a:pt x="21738" y="3388"/>
                    </a:cubicBezTo>
                    <a:cubicBezTo>
                      <a:pt x="22058" y="3541"/>
                      <a:pt x="22460" y="3628"/>
                      <a:pt x="22867" y="3628"/>
                    </a:cubicBezTo>
                    <a:cubicBezTo>
                      <a:pt x="23275" y="3628"/>
                      <a:pt x="23676" y="3541"/>
                      <a:pt x="24007" y="3384"/>
                    </a:cubicBezTo>
                    <a:cubicBezTo>
                      <a:pt x="24022" y="3381"/>
                      <a:pt x="24029" y="3374"/>
                      <a:pt x="24033" y="3359"/>
                    </a:cubicBezTo>
                    <a:lnTo>
                      <a:pt x="24033" y="3322"/>
                    </a:lnTo>
                    <a:cubicBezTo>
                      <a:pt x="24037" y="3300"/>
                      <a:pt x="24037" y="3279"/>
                      <a:pt x="24040" y="3253"/>
                    </a:cubicBezTo>
                    <a:cubicBezTo>
                      <a:pt x="24099" y="2729"/>
                      <a:pt x="24353" y="2347"/>
                      <a:pt x="24772" y="2142"/>
                    </a:cubicBezTo>
                    <a:cubicBezTo>
                      <a:pt x="24907" y="2080"/>
                      <a:pt x="25064" y="2041"/>
                      <a:pt x="25231" y="2036"/>
                    </a:cubicBezTo>
                    <a:cubicBezTo>
                      <a:pt x="25246" y="2033"/>
                      <a:pt x="25261" y="2022"/>
                      <a:pt x="25261" y="2008"/>
                    </a:cubicBezTo>
                    <a:lnTo>
                      <a:pt x="25261" y="1571"/>
                    </a:lnTo>
                    <a:cubicBezTo>
                      <a:pt x="25261" y="1564"/>
                      <a:pt x="25257" y="1556"/>
                      <a:pt x="25249" y="1552"/>
                    </a:cubicBezTo>
                    <a:cubicBezTo>
                      <a:pt x="25246" y="1545"/>
                      <a:pt x="25239" y="1542"/>
                      <a:pt x="25231" y="1542"/>
                    </a:cubicBezTo>
                    <a:lnTo>
                      <a:pt x="22911" y="1542"/>
                    </a:lnTo>
                    <a:cubicBezTo>
                      <a:pt x="22907" y="1542"/>
                      <a:pt x="22900" y="1545"/>
                      <a:pt x="22897" y="1549"/>
                    </a:cubicBezTo>
                    <a:cubicBezTo>
                      <a:pt x="22889" y="1552"/>
                      <a:pt x="22885" y="1552"/>
                      <a:pt x="22878" y="1552"/>
                    </a:cubicBezTo>
                    <a:cubicBezTo>
                      <a:pt x="22871" y="1552"/>
                      <a:pt x="22864" y="1552"/>
                      <a:pt x="22860" y="1549"/>
                    </a:cubicBezTo>
                    <a:cubicBezTo>
                      <a:pt x="22853" y="1545"/>
                      <a:pt x="22849" y="1542"/>
                      <a:pt x="22842" y="1542"/>
                    </a:cubicBezTo>
                    <a:close/>
                    <a:moveTo>
                      <a:pt x="25340" y="1542"/>
                    </a:moveTo>
                    <a:cubicBezTo>
                      <a:pt x="25326" y="1542"/>
                      <a:pt x="25315" y="1556"/>
                      <a:pt x="25315" y="1571"/>
                    </a:cubicBezTo>
                    <a:lnTo>
                      <a:pt x="25315" y="2011"/>
                    </a:lnTo>
                    <a:cubicBezTo>
                      <a:pt x="25315" y="2026"/>
                      <a:pt x="25326" y="2036"/>
                      <a:pt x="25340" y="2036"/>
                    </a:cubicBezTo>
                    <a:cubicBezTo>
                      <a:pt x="25595" y="2048"/>
                      <a:pt x="25832" y="2128"/>
                      <a:pt x="26004" y="2259"/>
                    </a:cubicBezTo>
                    <a:cubicBezTo>
                      <a:pt x="26335" y="2510"/>
                      <a:pt x="26513" y="2882"/>
                      <a:pt x="26535" y="3363"/>
                    </a:cubicBezTo>
                    <a:cubicBezTo>
                      <a:pt x="26535" y="3374"/>
                      <a:pt x="26546" y="3384"/>
                      <a:pt x="26557" y="3388"/>
                    </a:cubicBezTo>
                    <a:cubicBezTo>
                      <a:pt x="26878" y="3541"/>
                      <a:pt x="27278" y="3628"/>
                      <a:pt x="27686" y="3628"/>
                    </a:cubicBezTo>
                    <a:cubicBezTo>
                      <a:pt x="28094" y="3628"/>
                      <a:pt x="28495" y="3541"/>
                      <a:pt x="28826" y="3384"/>
                    </a:cubicBezTo>
                    <a:cubicBezTo>
                      <a:pt x="28837" y="3381"/>
                      <a:pt x="28848" y="3374"/>
                      <a:pt x="28852" y="3359"/>
                    </a:cubicBezTo>
                    <a:lnTo>
                      <a:pt x="28852" y="3322"/>
                    </a:lnTo>
                    <a:cubicBezTo>
                      <a:pt x="28855" y="3300"/>
                      <a:pt x="28855" y="3275"/>
                      <a:pt x="28859" y="3253"/>
                    </a:cubicBezTo>
                    <a:cubicBezTo>
                      <a:pt x="28917" y="2729"/>
                      <a:pt x="29172" y="2347"/>
                      <a:pt x="29591" y="2142"/>
                    </a:cubicBezTo>
                    <a:cubicBezTo>
                      <a:pt x="29726" y="2080"/>
                      <a:pt x="29882" y="2041"/>
                      <a:pt x="30050" y="2036"/>
                    </a:cubicBezTo>
                    <a:cubicBezTo>
                      <a:pt x="30065" y="2033"/>
                      <a:pt x="30075" y="2022"/>
                      <a:pt x="30075" y="2008"/>
                    </a:cubicBezTo>
                    <a:lnTo>
                      <a:pt x="30075" y="1571"/>
                    </a:lnTo>
                    <a:cubicBezTo>
                      <a:pt x="30075" y="1564"/>
                      <a:pt x="30075" y="1556"/>
                      <a:pt x="30068" y="1549"/>
                    </a:cubicBezTo>
                    <a:cubicBezTo>
                      <a:pt x="30065" y="1545"/>
                      <a:pt x="30057" y="1542"/>
                      <a:pt x="30050" y="1542"/>
                    </a:cubicBezTo>
                    <a:lnTo>
                      <a:pt x="27730" y="1542"/>
                    </a:lnTo>
                    <a:cubicBezTo>
                      <a:pt x="27727" y="1542"/>
                      <a:pt x="27719" y="1545"/>
                      <a:pt x="27715" y="1549"/>
                    </a:cubicBezTo>
                    <a:cubicBezTo>
                      <a:pt x="27708" y="1552"/>
                      <a:pt x="27705" y="1552"/>
                      <a:pt x="27697" y="1552"/>
                    </a:cubicBezTo>
                    <a:cubicBezTo>
                      <a:pt x="27690" y="1552"/>
                      <a:pt x="27683" y="1552"/>
                      <a:pt x="27675" y="1549"/>
                    </a:cubicBezTo>
                    <a:cubicBezTo>
                      <a:pt x="27671" y="1545"/>
                      <a:pt x="27668" y="1542"/>
                      <a:pt x="27661" y="1542"/>
                    </a:cubicBezTo>
                    <a:close/>
                    <a:moveTo>
                      <a:pt x="30159" y="1542"/>
                    </a:moveTo>
                    <a:cubicBezTo>
                      <a:pt x="30144" y="1542"/>
                      <a:pt x="30134" y="1556"/>
                      <a:pt x="30134" y="1571"/>
                    </a:cubicBezTo>
                    <a:lnTo>
                      <a:pt x="30134" y="2011"/>
                    </a:lnTo>
                    <a:cubicBezTo>
                      <a:pt x="30134" y="2026"/>
                      <a:pt x="30144" y="2036"/>
                      <a:pt x="30159" y="2036"/>
                    </a:cubicBezTo>
                    <a:cubicBezTo>
                      <a:pt x="30415" y="2048"/>
                      <a:pt x="30651" y="2128"/>
                      <a:pt x="30822" y="2259"/>
                    </a:cubicBezTo>
                    <a:cubicBezTo>
                      <a:pt x="31150" y="2510"/>
                      <a:pt x="31332" y="2882"/>
                      <a:pt x="31354" y="3363"/>
                    </a:cubicBezTo>
                    <a:cubicBezTo>
                      <a:pt x="31354" y="3374"/>
                      <a:pt x="31365" y="3384"/>
                      <a:pt x="31376" y="3388"/>
                    </a:cubicBezTo>
                    <a:cubicBezTo>
                      <a:pt x="31700" y="3544"/>
                      <a:pt x="32093" y="3628"/>
                      <a:pt x="32505" y="3628"/>
                    </a:cubicBezTo>
                    <a:cubicBezTo>
                      <a:pt x="32909" y="3628"/>
                      <a:pt x="33313" y="3541"/>
                      <a:pt x="33645" y="3384"/>
                    </a:cubicBezTo>
                    <a:cubicBezTo>
                      <a:pt x="33656" y="3381"/>
                      <a:pt x="33666" y="3374"/>
                      <a:pt x="33666" y="3359"/>
                    </a:cubicBezTo>
                    <a:lnTo>
                      <a:pt x="33671" y="3322"/>
                    </a:lnTo>
                    <a:cubicBezTo>
                      <a:pt x="33674" y="3300"/>
                      <a:pt x="33674" y="3275"/>
                      <a:pt x="33678" y="3253"/>
                    </a:cubicBezTo>
                    <a:cubicBezTo>
                      <a:pt x="33736" y="2729"/>
                      <a:pt x="33991" y="2347"/>
                      <a:pt x="34410" y="2142"/>
                    </a:cubicBezTo>
                    <a:cubicBezTo>
                      <a:pt x="34541" y="2080"/>
                      <a:pt x="34702" y="2041"/>
                      <a:pt x="34868" y="2036"/>
                    </a:cubicBezTo>
                    <a:cubicBezTo>
                      <a:pt x="34883" y="2033"/>
                      <a:pt x="34895" y="2022"/>
                      <a:pt x="34895" y="2008"/>
                    </a:cubicBezTo>
                    <a:lnTo>
                      <a:pt x="34895" y="1571"/>
                    </a:lnTo>
                    <a:cubicBezTo>
                      <a:pt x="34895" y="1564"/>
                      <a:pt x="34895" y="1556"/>
                      <a:pt x="34887" y="1549"/>
                    </a:cubicBezTo>
                    <a:cubicBezTo>
                      <a:pt x="34883" y="1545"/>
                      <a:pt x="34876" y="1542"/>
                      <a:pt x="34868" y="1542"/>
                    </a:cubicBezTo>
                    <a:lnTo>
                      <a:pt x="32548" y="1542"/>
                    </a:lnTo>
                    <a:cubicBezTo>
                      <a:pt x="32545" y="1542"/>
                      <a:pt x="32538" y="1545"/>
                      <a:pt x="32534" y="1549"/>
                    </a:cubicBezTo>
                    <a:cubicBezTo>
                      <a:pt x="32527" y="1552"/>
                      <a:pt x="32520" y="1552"/>
                      <a:pt x="32513" y="1552"/>
                    </a:cubicBezTo>
                    <a:cubicBezTo>
                      <a:pt x="32508" y="1552"/>
                      <a:pt x="32501" y="1552"/>
                      <a:pt x="32494" y="1549"/>
                    </a:cubicBezTo>
                    <a:cubicBezTo>
                      <a:pt x="32491" y="1545"/>
                      <a:pt x="32483" y="1542"/>
                      <a:pt x="32479" y="1542"/>
                    </a:cubicBezTo>
                    <a:close/>
                    <a:moveTo>
                      <a:pt x="34978" y="1542"/>
                    </a:moveTo>
                    <a:cubicBezTo>
                      <a:pt x="34964" y="1542"/>
                      <a:pt x="34952" y="1552"/>
                      <a:pt x="34952" y="1571"/>
                    </a:cubicBezTo>
                    <a:lnTo>
                      <a:pt x="34952" y="2011"/>
                    </a:lnTo>
                    <a:cubicBezTo>
                      <a:pt x="34952" y="2026"/>
                      <a:pt x="34964" y="2036"/>
                      <a:pt x="34978" y="2036"/>
                    </a:cubicBezTo>
                    <a:cubicBezTo>
                      <a:pt x="35233" y="2048"/>
                      <a:pt x="35470" y="2128"/>
                      <a:pt x="35641" y="2259"/>
                    </a:cubicBezTo>
                    <a:cubicBezTo>
                      <a:pt x="35969" y="2510"/>
                      <a:pt x="36151" y="2882"/>
                      <a:pt x="36173" y="3363"/>
                    </a:cubicBezTo>
                    <a:cubicBezTo>
                      <a:pt x="36173" y="3374"/>
                      <a:pt x="36184" y="3384"/>
                      <a:pt x="36195" y="3388"/>
                    </a:cubicBezTo>
                    <a:cubicBezTo>
                      <a:pt x="36515" y="3541"/>
                      <a:pt x="36916" y="3628"/>
                      <a:pt x="37324" y="3628"/>
                    </a:cubicBezTo>
                    <a:cubicBezTo>
                      <a:pt x="37728" y="3628"/>
                      <a:pt x="38129" y="3541"/>
                      <a:pt x="38464" y="3384"/>
                    </a:cubicBezTo>
                    <a:cubicBezTo>
                      <a:pt x="38474" y="3381"/>
                      <a:pt x="38486" y="3374"/>
                      <a:pt x="38486" y="3359"/>
                    </a:cubicBezTo>
                    <a:lnTo>
                      <a:pt x="38489" y="3322"/>
                    </a:lnTo>
                    <a:cubicBezTo>
                      <a:pt x="38493" y="3300"/>
                      <a:pt x="38493" y="3275"/>
                      <a:pt x="38496" y="3253"/>
                    </a:cubicBezTo>
                    <a:cubicBezTo>
                      <a:pt x="38555" y="2729"/>
                      <a:pt x="38807" y="2347"/>
                      <a:pt x="39229" y="2142"/>
                    </a:cubicBezTo>
                    <a:cubicBezTo>
                      <a:pt x="39360" y="2080"/>
                      <a:pt x="39520" y="2041"/>
                      <a:pt x="39688" y="2036"/>
                    </a:cubicBezTo>
                    <a:cubicBezTo>
                      <a:pt x="39703" y="2033"/>
                      <a:pt x="39713" y="2022"/>
                      <a:pt x="39713" y="2008"/>
                    </a:cubicBezTo>
                    <a:lnTo>
                      <a:pt x="39713" y="1571"/>
                    </a:lnTo>
                    <a:cubicBezTo>
                      <a:pt x="39713" y="1552"/>
                      <a:pt x="39703" y="1542"/>
                      <a:pt x="39688" y="1542"/>
                    </a:cubicBezTo>
                    <a:lnTo>
                      <a:pt x="37371" y="1542"/>
                    </a:lnTo>
                    <a:cubicBezTo>
                      <a:pt x="37364" y="1542"/>
                      <a:pt x="37356" y="1545"/>
                      <a:pt x="37353" y="1549"/>
                    </a:cubicBezTo>
                    <a:cubicBezTo>
                      <a:pt x="37346" y="1552"/>
                      <a:pt x="37338" y="1552"/>
                      <a:pt x="37331" y="1552"/>
                    </a:cubicBezTo>
                    <a:cubicBezTo>
                      <a:pt x="37324" y="1552"/>
                      <a:pt x="37316" y="1552"/>
                      <a:pt x="37313" y="1549"/>
                    </a:cubicBezTo>
                    <a:cubicBezTo>
                      <a:pt x="37309" y="1545"/>
                      <a:pt x="37302" y="1542"/>
                      <a:pt x="37294" y="1542"/>
                    </a:cubicBezTo>
                    <a:close/>
                    <a:moveTo>
                      <a:pt x="39797" y="1542"/>
                    </a:moveTo>
                    <a:cubicBezTo>
                      <a:pt x="39782" y="1542"/>
                      <a:pt x="39772" y="1552"/>
                      <a:pt x="39772" y="1571"/>
                    </a:cubicBezTo>
                    <a:lnTo>
                      <a:pt x="39772" y="2011"/>
                    </a:lnTo>
                    <a:cubicBezTo>
                      <a:pt x="39772" y="2026"/>
                      <a:pt x="39782" y="2036"/>
                      <a:pt x="39797" y="2036"/>
                    </a:cubicBezTo>
                    <a:cubicBezTo>
                      <a:pt x="40052" y="2048"/>
                      <a:pt x="40288" y="2128"/>
                      <a:pt x="40460" y="2259"/>
                    </a:cubicBezTo>
                    <a:cubicBezTo>
                      <a:pt x="40787" y="2510"/>
                      <a:pt x="40966" y="2882"/>
                      <a:pt x="40992" y="3363"/>
                    </a:cubicBezTo>
                    <a:cubicBezTo>
                      <a:pt x="40992" y="3374"/>
                      <a:pt x="41002" y="3384"/>
                      <a:pt x="41014" y="3388"/>
                    </a:cubicBezTo>
                    <a:cubicBezTo>
                      <a:pt x="41334" y="3541"/>
                      <a:pt x="41735" y="3628"/>
                      <a:pt x="42142" y="3628"/>
                    </a:cubicBezTo>
                    <a:cubicBezTo>
                      <a:pt x="42547" y="3628"/>
                      <a:pt x="42948" y="3541"/>
                      <a:pt x="43282" y="3384"/>
                    </a:cubicBezTo>
                    <a:cubicBezTo>
                      <a:pt x="43294" y="3381"/>
                      <a:pt x="43304" y="3374"/>
                      <a:pt x="43304" y="3359"/>
                    </a:cubicBezTo>
                    <a:lnTo>
                      <a:pt x="43309" y="3322"/>
                    </a:lnTo>
                    <a:cubicBezTo>
                      <a:pt x="43312" y="3300"/>
                      <a:pt x="43312" y="3275"/>
                      <a:pt x="43316" y="3253"/>
                    </a:cubicBezTo>
                    <a:cubicBezTo>
                      <a:pt x="43374" y="2729"/>
                      <a:pt x="43625" y="2347"/>
                      <a:pt x="44047" y="2142"/>
                    </a:cubicBezTo>
                    <a:cubicBezTo>
                      <a:pt x="44178" y="2080"/>
                      <a:pt x="44339" y="2041"/>
                      <a:pt x="44506" y="2036"/>
                    </a:cubicBezTo>
                    <a:cubicBezTo>
                      <a:pt x="44521" y="2033"/>
                      <a:pt x="44532" y="2022"/>
                      <a:pt x="44532" y="2008"/>
                    </a:cubicBezTo>
                    <a:lnTo>
                      <a:pt x="44532" y="1571"/>
                    </a:lnTo>
                    <a:cubicBezTo>
                      <a:pt x="44532" y="1552"/>
                      <a:pt x="44521" y="1542"/>
                      <a:pt x="44506" y="1542"/>
                    </a:cubicBezTo>
                    <a:lnTo>
                      <a:pt x="42190" y="1542"/>
                    </a:lnTo>
                    <a:cubicBezTo>
                      <a:pt x="42183" y="1542"/>
                      <a:pt x="42176" y="1542"/>
                      <a:pt x="42172" y="1549"/>
                    </a:cubicBezTo>
                    <a:cubicBezTo>
                      <a:pt x="42164" y="1552"/>
                      <a:pt x="42157" y="1552"/>
                      <a:pt x="42150" y="1552"/>
                    </a:cubicBezTo>
                    <a:cubicBezTo>
                      <a:pt x="42142" y="1552"/>
                      <a:pt x="42135" y="1552"/>
                      <a:pt x="42132" y="1549"/>
                    </a:cubicBezTo>
                    <a:cubicBezTo>
                      <a:pt x="42128" y="1542"/>
                      <a:pt x="42121" y="1542"/>
                      <a:pt x="42114" y="1542"/>
                    </a:cubicBezTo>
                    <a:close/>
                    <a:moveTo>
                      <a:pt x="44615" y="1542"/>
                    </a:moveTo>
                    <a:cubicBezTo>
                      <a:pt x="44601" y="1542"/>
                      <a:pt x="44587" y="1552"/>
                      <a:pt x="44587" y="1571"/>
                    </a:cubicBezTo>
                    <a:lnTo>
                      <a:pt x="44587" y="2011"/>
                    </a:lnTo>
                    <a:cubicBezTo>
                      <a:pt x="44587" y="2026"/>
                      <a:pt x="44601" y="2036"/>
                      <a:pt x="44615" y="2036"/>
                    </a:cubicBezTo>
                    <a:cubicBezTo>
                      <a:pt x="44871" y="2048"/>
                      <a:pt x="45104" y="2128"/>
                      <a:pt x="45279" y="2259"/>
                    </a:cubicBezTo>
                    <a:cubicBezTo>
                      <a:pt x="45607" y="2510"/>
                      <a:pt x="45785" y="2882"/>
                      <a:pt x="45810" y="3363"/>
                    </a:cubicBezTo>
                    <a:cubicBezTo>
                      <a:pt x="45810" y="3374"/>
                      <a:pt x="45822" y="3384"/>
                      <a:pt x="45832" y="3388"/>
                    </a:cubicBezTo>
                    <a:cubicBezTo>
                      <a:pt x="46157" y="3544"/>
                      <a:pt x="46546" y="3628"/>
                      <a:pt x="46954" y="3628"/>
                    </a:cubicBezTo>
                    <a:cubicBezTo>
                      <a:pt x="47359" y="3628"/>
                      <a:pt x="47762" y="3541"/>
                      <a:pt x="48098" y="3384"/>
                    </a:cubicBezTo>
                    <a:cubicBezTo>
                      <a:pt x="48112" y="3384"/>
                      <a:pt x="48123" y="3374"/>
                      <a:pt x="48123" y="3359"/>
                    </a:cubicBezTo>
                    <a:lnTo>
                      <a:pt x="48127" y="3322"/>
                    </a:lnTo>
                    <a:cubicBezTo>
                      <a:pt x="48127" y="3300"/>
                      <a:pt x="48130" y="3275"/>
                      <a:pt x="48134" y="3253"/>
                    </a:cubicBezTo>
                    <a:cubicBezTo>
                      <a:pt x="48193" y="2729"/>
                      <a:pt x="48444" y="2347"/>
                      <a:pt x="48866" y="2142"/>
                    </a:cubicBezTo>
                    <a:cubicBezTo>
                      <a:pt x="48998" y="2080"/>
                      <a:pt x="49158" y="2041"/>
                      <a:pt x="49325" y="2036"/>
                    </a:cubicBezTo>
                    <a:cubicBezTo>
                      <a:pt x="49340" y="2033"/>
                      <a:pt x="49351" y="2022"/>
                      <a:pt x="49351" y="2008"/>
                    </a:cubicBezTo>
                    <a:lnTo>
                      <a:pt x="49351" y="1571"/>
                    </a:lnTo>
                    <a:cubicBezTo>
                      <a:pt x="49351" y="1552"/>
                      <a:pt x="49340" y="1542"/>
                      <a:pt x="49322" y="1542"/>
                    </a:cubicBezTo>
                    <a:lnTo>
                      <a:pt x="47005" y="1542"/>
                    </a:lnTo>
                    <a:cubicBezTo>
                      <a:pt x="47002" y="1542"/>
                      <a:pt x="46994" y="1545"/>
                      <a:pt x="46991" y="1549"/>
                    </a:cubicBezTo>
                    <a:cubicBezTo>
                      <a:pt x="46984" y="1552"/>
                      <a:pt x="46976" y="1552"/>
                      <a:pt x="46969" y="1552"/>
                    </a:cubicBezTo>
                    <a:cubicBezTo>
                      <a:pt x="46962" y="1552"/>
                      <a:pt x="46954" y="1552"/>
                      <a:pt x="46950" y="1549"/>
                    </a:cubicBezTo>
                    <a:cubicBezTo>
                      <a:pt x="46943" y="1545"/>
                      <a:pt x="46940" y="1542"/>
                      <a:pt x="46932" y="1542"/>
                    </a:cubicBezTo>
                    <a:close/>
                    <a:moveTo>
                      <a:pt x="49435" y="1542"/>
                    </a:moveTo>
                    <a:cubicBezTo>
                      <a:pt x="49428" y="1542"/>
                      <a:pt x="49420" y="1545"/>
                      <a:pt x="49416" y="1549"/>
                    </a:cubicBezTo>
                    <a:cubicBezTo>
                      <a:pt x="49409" y="1556"/>
                      <a:pt x="49406" y="1564"/>
                      <a:pt x="49406" y="1571"/>
                    </a:cubicBezTo>
                    <a:lnTo>
                      <a:pt x="49406" y="2011"/>
                    </a:lnTo>
                    <a:cubicBezTo>
                      <a:pt x="49406" y="2026"/>
                      <a:pt x="49420" y="2036"/>
                      <a:pt x="49435" y="2036"/>
                    </a:cubicBezTo>
                    <a:cubicBezTo>
                      <a:pt x="49690" y="2048"/>
                      <a:pt x="49922" y="2128"/>
                      <a:pt x="50094" y="2259"/>
                    </a:cubicBezTo>
                    <a:cubicBezTo>
                      <a:pt x="50425" y="2510"/>
                      <a:pt x="50603" y="2882"/>
                      <a:pt x="50625" y="3363"/>
                    </a:cubicBezTo>
                    <a:cubicBezTo>
                      <a:pt x="50630" y="3374"/>
                      <a:pt x="50640" y="3381"/>
                      <a:pt x="50647" y="3388"/>
                    </a:cubicBezTo>
                    <a:cubicBezTo>
                      <a:pt x="50975" y="3544"/>
                      <a:pt x="51361" y="3628"/>
                      <a:pt x="51773" y="3628"/>
                    </a:cubicBezTo>
                    <a:cubicBezTo>
                      <a:pt x="52177" y="3628"/>
                      <a:pt x="52582" y="3541"/>
                      <a:pt x="52917" y="3384"/>
                    </a:cubicBezTo>
                    <a:cubicBezTo>
                      <a:pt x="52931" y="3384"/>
                      <a:pt x="52942" y="3374"/>
                      <a:pt x="52942" y="3359"/>
                    </a:cubicBezTo>
                    <a:lnTo>
                      <a:pt x="52946" y="3322"/>
                    </a:lnTo>
                    <a:cubicBezTo>
                      <a:pt x="52946" y="3300"/>
                      <a:pt x="52950" y="3279"/>
                      <a:pt x="52950" y="3253"/>
                    </a:cubicBezTo>
                    <a:cubicBezTo>
                      <a:pt x="53012" y="2729"/>
                      <a:pt x="53263" y="2347"/>
                      <a:pt x="53681" y="2142"/>
                    </a:cubicBezTo>
                    <a:cubicBezTo>
                      <a:pt x="53816" y="2080"/>
                      <a:pt x="53977" y="2041"/>
                      <a:pt x="54144" y="2036"/>
                    </a:cubicBezTo>
                    <a:cubicBezTo>
                      <a:pt x="54159" y="2033"/>
                      <a:pt x="54170" y="2022"/>
                      <a:pt x="54170" y="2008"/>
                    </a:cubicBezTo>
                    <a:lnTo>
                      <a:pt x="54170" y="1571"/>
                    </a:lnTo>
                    <a:cubicBezTo>
                      <a:pt x="54170" y="1552"/>
                      <a:pt x="54159" y="1542"/>
                      <a:pt x="54140" y="1542"/>
                    </a:cubicBezTo>
                    <a:lnTo>
                      <a:pt x="51824" y="1542"/>
                    </a:lnTo>
                    <a:cubicBezTo>
                      <a:pt x="51817" y="1542"/>
                      <a:pt x="51813" y="1545"/>
                      <a:pt x="51805" y="1549"/>
                    </a:cubicBezTo>
                    <a:cubicBezTo>
                      <a:pt x="51802" y="1552"/>
                      <a:pt x="51795" y="1552"/>
                      <a:pt x="51788" y="1552"/>
                    </a:cubicBezTo>
                    <a:cubicBezTo>
                      <a:pt x="51780" y="1552"/>
                      <a:pt x="51773" y="1552"/>
                      <a:pt x="51770" y="1549"/>
                    </a:cubicBezTo>
                    <a:cubicBezTo>
                      <a:pt x="51762" y="1545"/>
                      <a:pt x="51758" y="1542"/>
                      <a:pt x="51751" y="1542"/>
                    </a:cubicBezTo>
                    <a:close/>
                    <a:moveTo>
                      <a:pt x="54253" y="1542"/>
                    </a:moveTo>
                    <a:cubicBezTo>
                      <a:pt x="54246" y="1542"/>
                      <a:pt x="54239" y="1545"/>
                      <a:pt x="54231" y="1549"/>
                    </a:cubicBezTo>
                    <a:cubicBezTo>
                      <a:pt x="54228" y="1556"/>
                      <a:pt x="54224" y="1564"/>
                      <a:pt x="54224" y="1571"/>
                    </a:cubicBezTo>
                    <a:lnTo>
                      <a:pt x="54224" y="2011"/>
                    </a:lnTo>
                    <a:cubicBezTo>
                      <a:pt x="54224" y="2026"/>
                      <a:pt x="54236" y="2036"/>
                      <a:pt x="54253" y="2036"/>
                    </a:cubicBezTo>
                    <a:cubicBezTo>
                      <a:pt x="54508" y="2048"/>
                      <a:pt x="54742" y="2128"/>
                      <a:pt x="54913" y="2259"/>
                    </a:cubicBezTo>
                    <a:cubicBezTo>
                      <a:pt x="55244" y="2510"/>
                      <a:pt x="55423" y="2882"/>
                      <a:pt x="55445" y="3363"/>
                    </a:cubicBezTo>
                    <a:cubicBezTo>
                      <a:pt x="55448" y="3374"/>
                      <a:pt x="55459" y="3381"/>
                      <a:pt x="55466" y="3388"/>
                    </a:cubicBezTo>
                    <a:cubicBezTo>
                      <a:pt x="55794" y="3544"/>
                      <a:pt x="56181" y="3628"/>
                      <a:pt x="56591" y="3628"/>
                    </a:cubicBezTo>
                    <a:cubicBezTo>
                      <a:pt x="56996" y="3628"/>
                      <a:pt x="57400" y="3541"/>
                      <a:pt x="57736" y="3384"/>
                    </a:cubicBezTo>
                    <a:cubicBezTo>
                      <a:pt x="57750" y="3384"/>
                      <a:pt x="57761" y="3374"/>
                      <a:pt x="57761" y="3359"/>
                    </a:cubicBezTo>
                    <a:lnTo>
                      <a:pt x="57765" y="3322"/>
                    </a:lnTo>
                    <a:cubicBezTo>
                      <a:pt x="57765" y="3300"/>
                      <a:pt x="57768" y="3275"/>
                      <a:pt x="57768" y="3253"/>
                    </a:cubicBezTo>
                    <a:cubicBezTo>
                      <a:pt x="57830" y="2729"/>
                      <a:pt x="58082" y="2347"/>
                      <a:pt x="58501" y="2142"/>
                    </a:cubicBezTo>
                    <a:cubicBezTo>
                      <a:pt x="58635" y="2080"/>
                      <a:pt x="58795" y="2041"/>
                      <a:pt x="58963" y="2036"/>
                    </a:cubicBezTo>
                    <a:cubicBezTo>
                      <a:pt x="58978" y="2033"/>
                      <a:pt x="58988" y="2022"/>
                      <a:pt x="58988" y="2008"/>
                    </a:cubicBezTo>
                    <a:lnTo>
                      <a:pt x="58988" y="1571"/>
                    </a:lnTo>
                    <a:cubicBezTo>
                      <a:pt x="58988" y="1552"/>
                      <a:pt x="58974" y="1542"/>
                      <a:pt x="58960" y="1542"/>
                    </a:cubicBezTo>
                    <a:lnTo>
                      <a:pt x="56643" y="1542"/>
                    </a:lnTo>
                    <a:cubicBezTo>
                      <a:pt x="56635" y="1542"/>
                      <a:pt x="56632" y="1545"/>
                      <a:pt x="56625" y="1549"/>
                    </a:cubicBezTo>
                    <a:cubicBezTo>
                      <a:pt x="56621" y="1552"/>
                      <a:pt x="56613" y="1552"/>
                      <a:pt x="56606" y="1552"/>
                    </a:cubicBezTo>
                    <a:cubicBezTo>
                      <a:pt x="56599" y="1552"/>
                      <a:pt x="56591" y="1552"/>
                      <a:pt x="56588" y="1549"/>
                    </a:cubicBezTo>
                    <a:cubicBezTo>
                      <a:pt x="56581" y="1545"/>
                      <a:pt x="56578" y="1542"/>
                      <a:pt x="56570" y="1542"/>
                    </a:cubicBezTo>
                    <a:close/>
                    <a:moveTo>
                      <a:pt x="59072" y="1542"/>
                    </a:moveTo>
                    <a:cubicBezTo>
                      <a:pt x="59065" y="1542"/>
                      <a:pt x="59058" y="1545"/>
                      <a:pt x="59051" y="1549"/>
                    </a:cubicBezTo>
                    <a:cubicBezTo>
                      <a:pt x="59047" y="1556"/>
                      <a:pt x="59044" y="1564"/>
                      <a:pt x="59044" y="1571"/>
                    </a:cubicBezTo>
                    <a:lnTo>
                      <a:pt x="59044" y="2011"/>
                    </a:lnTo>
                    <a:cubicBezTo>
                      <a:pt x="59044" y="2026"/>
                      <a:pt x="59054" y="2036"/>
                      <a:pt x="59069" y="2036"/>
                    </a:cubicBezTo>
                    <a:cubicBezTo>
                      <a:pt x="59328" y="2048"/>
                      <a:pt x="59560" y="2128"/>
                      <a:pt x="59731" y="2259"/>
                    </a:cubicBezTo>
                    <a:cubicBezTo>
                      <a:pt x="60063" y="2510"/>
                      <a:pt x="60241" y="2882"/>
                      <a:pt x="60263" y="3363"/>
                    </a:cubicBezTo>
                    <a:cubicBezTo>
                      <a:pt x="60263" y="3374"/>
                      <a:pt x="60274" y="3381"/>
                      <a:pt x="60285" y="3388"/>
                    </a:cubicBezTo>
                    <a:cubicBezTo>
                      <a:pt x="60613" y="3544"/>
                      <a:pt x="61003" y="3628"/>
                      <a:pt x="61414" y="3628"/>
                    </a:cubicBezTo>
                    <a:cubicBezTo>
                      <a:pt x="61823" y="3628"/>
                      <a:pt x="62223" y="3541"/>
                      <a:pt x="62554" y="3384"/>
                    </a:cubicBezTo>
                    <a:cubicBezTo>
                      <a:pt x="62569" y="3381"/>
                      <a:pt x="62580" y="3374"/>
                      <a:pt x="62580" y="3359"/>
                    </a:cubicBezTo>
                    <a:lnTo>
                      <a:pt x="62584" y="3322"/>
                    </a:lnTo>
                    <a:cubicBezTo>
                      <a:pt x="62584" y="3300"/>
                      <a:pt x="62587" y="3275"/>
                      <a:pt x="62587" y="3253"/>
                    </a:cubicBezTo>
                    <a:cubicBezTo>
                      <a:pt x="62645" y="2729"/>
                      <a:pt x="62900" y="2347"/>
                      <a:pt x="63319" y="2142"/>
                    </a:cubicBezTo>
                    <a:cubicBezTo>
                      <a:pt x="63454" y="2080"/>
                      <a:pt x="63615" y="2041"/>
                      <a:pt x="63778" y="2036"/>
                    </a:cubicBezTo>
                    <a:cubicBezTo>
                      <a:pt x="63796" y="2033"/>
                      <a:pt x="63808" y="2022"/>
                      <a:pt x="63808" y="2008"/>
                    </a:cubicBezTo>
                    <a:lnTo>
                      <a:pt x="63808" y="1571"/>
                    </a:lnTo>
                    <a:cubicBezTo>
                      <a:pt x="63808" y="1556"/>
                      <a:pt x="63793" y="1542"/>
                      <a:pt x="63778" y="1542"/>
                    </a:cubicBezTo>
                    <a:lnTo>
                      <a:pt x="61461" y="1542"/>
                    </a:lnTo>
                    <a:cubicBezTo>
                      <a:pt x="61454" y="1542"/>
                      <a:pt x="61447" y="1545"/>
                      <a:pt x="61443" y="1549"/>
                    </a:cubicBezTo>
                    <a:cubicBezTo>
                      <a:pt x="61440" y="1552"/>
                      <a:pt x="61433" y="1552"/>
                      <a:pt x="61426" y="1552"/>
                    </a:cubicBezTo>
                    <a:cubicBezTo>
                      <a:pt x="61418" y="1552"/>
                      <a:pt x="61411" y="1552"/>
                      <a:pt x="61407" y="1549"/>
                    </a:cubicBezTo>
                    <a:cubicBezTo>
                      <a:pt x="61404" y="1545"/>
                      <a:pt x="61396" y="1542"/>
                      <a:pt x="61389" y="1542"/>
                    </a:cubicBezTo>
                    <a:close/>
                    <a:moveTo>
                      <a:pt x="63891" y="1542"/>
                    </a:moveTo>
                    <a:cubicBezTo>
                      <a:pt x="63884" y="1542"/>
                      <a:pt x="63877" y="1545"/>
                      <a:pt x="63869" y="1552"/>
                    </a:cubicBezTo>
                    <a:cubicBezTo>
                      <a:pt x="63865" y="1556"/>
                      <a:pt x="63862" y="1564"/>
                      <a:pt x="63862" y="1571"/>
                    </a:cubicBezTo>
                    <a:lnTo>
                      <a:pt x="63862" y="2011"/>
                    </a:lnTo>
                    <a:cubicBezTo>
                      <a:pt x="63862" y="2026"/>
                      <a:pt x="63873" y="2036"/>
                      <a:pt x="63887" y="2036"/>
                    </a:cubicBezTo>
                    <a:cubicBezTo>
                      <a:pt x="64146" y="2048"/>
                      <a:pt x="64379" y="2128"/>
                      <a:pt x="64551" y="2259"/>
                    </a:cubicBezTo>
                    <a:cubicBezTo>
                      <a:pt x="64882" y="2510"/>
                      <a:pt x="65060" y="2882"/>
                      <a:pt x="65082" y="3363"/>
                    </a:cubicBezTo>
                    <a:cubicBezTo>
                      <a:pt x="65082" y="3374"/>
                      <a:pt x="65093" y="3381"/>
                      <a:pt x="65104" y="3388"/>
                    </a:cubicBezTo>
                    <a:cubicBezTo>
                      <a:pt x="65432" y="3544"/>
                      <a:pt x="65822" y="3628"/>
                      <a:pt x="66234" y="3628"/>
                    </a:cubicBezTo>
                    <a:cubicBezTo>
                      <a:pt x="66641" y="3628"/>
                      <a:pt x="67042" y="3541"/>
                      <a:pt x="67373" y="3384"/>
                    </a:cubicBezTo>
                    <a:cubicBezTo>
                      <a:pt x="67387" y="3381"/>
                      <a:pt x="67399" y="3374"/>
                      <a:pt x="67399" y="3359"/>
                    </a:cubicBezTo>
                    <a:lnTo>
                      <a:pt x="67402" y="3326"/>
                    </a:lnTo>
                    <a:cubicBezTo>
                      <a:pt x="67402" y="3300"/>
                      <a:pt x="67406" y="3279"/>
                      <a:pt x="67406" y="3253"/>
                    </a:cubicBezTo>
                    <a:cubicBezTo>
                      <a:pt x="67464" y="2729"/>
                      <a:pt x="67720" y="2347"/>
                      <a:pt x="68138" y="2142"/>
                    </a:cubicBezTo>
                    <a:cubicBezTo>
                      <a:pt x="68273" y="2080"/>
                      <a:pt x="68433" y="2041"/>
                      <a:pt x="68597" y="2036"/>
                    </a:cubicBezTo>
                    <a:cubicBezTo>
                      <a:pt x="68611" y="2033"/>
                      <a:pt x="68626" y="2022"/>
                      <a:pt x="68626" y="2008"/>
                    </a:cubicBezTo>
                    <a:lnTo>
                      <a:pt x="68626" y="1571"/>
                    </a:lnTo>
                    <a:cubicBezTo>
                      <a:pt x="68626" y="1556"/>
                      <a:pt x="68611" y="1545"/>
                      <a:pt x="68597" y="1545"/>
                    </a:cubicBezTo>
                    <a:lnTo>
                      <a:pt x="66277" y="1542"/>
                    </a:lnTo>
                    <a:cubicBezTo>
                      <a:pt x="66273" y="1542"/>
                      <a:pt x="66266" y="1545"/>
                      <a:pt x="66262" y="1549"/>
                    </a:cubicBezTo>
                    <a:cubicBezTo>
                      <a:pt x="66255" y="1552"/>
                      <a:pt x="66251" y="1552"/>
                      <a:pt x="66244" y="1552"/>
                    </a:cubicBezTo>
                    <a:cubicBezTo>
                      <a:pt x="66237" y="1552"/>
                      <a:pt x="66229" y="1552"/>
                      <a:pt x="66226" y="1549"/>
                    </a:cubicBezTo>
                    <a:cubicBezTo>
                      <a:pt x="66222" y="1545"/>
                      <a:pt x="66215" y="1542"/>
                      <a:pt x="66212" y="1542"/>
                    </a:cubicBezTo>
                    <a:close/>
                    <a:moveTo>
                      <a:pt x="68710" y="1545"/>
                    </a:moveTo>
                    <a:cubicBezTo>
                      <a:pt x="68703" y="1545"/>
                      <a:pt x="68695" y="1545"/>
                      <a:pt x="68688" y="1552"/>
                    </a:cubicBezTo>
                    <a:cubicBezTo>
                      <a:pt x="68685" y="1556"/>
                      <a:pt x="68681" y="1564"/>
                      <a:pt x="68681" y="1571"/>
                    </a:cubicBezTo>
                    <a:lnTo>
                      <a:pt x="68681" y="2011"/>
                    </a:lnTo>
                    <a:cubicBezTo>
                      <a:pt x="68681" y="2026"/>
                      <a:pt x="68692" y="2036"/>
                      <a:pt x="68707" y="2036"/>
                    </a:cubicBezTo>
                    <a:cubicBezTo>
                      <a:pt x="68961" y="2048"/>
                      <a:pt x="69198" y="2128"/>
                      <a:pt x="69369" y="2259"/>
                    </a:cubicBezTo>
                    <a:cubicBezTo>
                      <a:pt x="69700" y="2510"/>
                      <a:pt x="69879" y="2882"/>
                      <a:pt x="69901" y="3363"/>
                    </a:cubicBezTo>
                    <a:cubicBezTo>
                      <a:pt x="69901" y="3374"/>
                      <a:pt x="69912" y="3384"/>
                      <a:pt x="69923" y="3388"/>
                    </a:cubicBezTo>
                    <a:cubicBezTo>
                      <a:pt x="70243" y="3541"/>
                      <a:pt x="70644" y="3628"/>
                      <a:pt x="71052" y="3628"/>
                    </a:cubicBezTo>
                    <a:cubicBezTo>
                      <a:pt x="71460" y="3628"/>
                      <a:pt x="71861" y="3541"/>
                      <a:pt x="72192" y="3384"/>
                    </a:cubicBezTo>
                    <a:cubicBezTo>
                      <a:pt x="72207" y="3381"/>
                      <a:pt x="72214" y="3374"/>
                      <a:pt x="72217" y="3359"/>
                    </a:cubicBezTo>
                    <a:lnTo>
                      <a:pt x="72222" y="3322"/>
                    </a:lnTo>
                    <a:cubicBezTo>
                      <a:pt x="72222" y="3300"/>
                      <a:pt x="72222" y="3275"/>
                      <a:pt x="72225" y="3253"/>
                    </a:cubicBezTo>
                    <a:cubicBezTo>
                      <a:pt x="72283" y="2729"/>
                      <a:pt x="72538" y="2347"/>
                      <a:pt x="72957" y="2142"/>
                    </a:cubicBezTo>
                    <a:cubicBezTo>
                      <a:pt x="73091" y="2080"/>
                      <a:pt x="73249" y="2041"/>
                      <a:pt x="73416" y="2036"/>
                    </a:cubicBezTo>
                    <a:cubicBezTo>
                      <a:pt x="73431" y="2033"/>
                      <a:pt x="73445" y="2022"/>
                      <a:pt x="73445" y="2008"/>
                    </a:cubicBezTo>
                    <a:lnTo>
                      <a:pt x="73445" y="1571"/>
                    </a:lnTo>
                    <a:cubicBezTo>
                      <a:pt x="73445" y="1556"/>
                      <a:pt x="73431" y="1545"/>
                      <a:pt x="73416" y="1545"/>
                    </a:cubicBezTo>
                    <a:lnTo>
                      <a:pt x="71096" y="1545"/>
                    </a:lnTo>
                    <a:cubicBezTo>
                      <a:pt x="71089" y="1545"/>
                      <a:pt x="71085" y="1545"/>
                      <a:pt x="71081" y="1549"/>
                    </a:cubicBezTo>
                    <a:cubicBezTo>
                      <a:pt x="71074" y="1552"/>
                      <a:pt x="71070" y="1552"/>
                      <a:pt x="71063" y="1552"/>
                    </a:cubicBezTo>
                    <a:cubicBezTo>
                      <a:pt x="71055" y="1552"/>
                      <a:pt x="71048" y="1552"/>
                      <a:pt x="71045" y="1549"/>
                    </a:cubicBezTo>
                    <a:cubicBezTo>
                      <a:pt x="71041" y="1545"/>
                      <a:pt x="71034" y="1545"/>
                      <a:pt x="71030" y="1545"/>
                    </a:cubicBezTo>
                    <a:close/>
                    <a:moveTo>
                      <a:pt x="73525" y="1545"/>
                    </a:moveTo>
                    <a:cubicBezTo>
                      <a:pt x="73518" y="1545"/>
                      <a:pt x="73511" y="1549"/>
                      <a:pt x="73507" y="1552"/>
                    </a:cubicBezTo>
                    <a:cubicBezTo>
                      <a:pt x="73503" y="1556"/>
                      <a:pt x="73500" y="1564"/>
                      <a:pt x="73500" y="1571"/>
                    </a:cubicBezTo>
                    <a:lnTo>
                      <a:pt x="73500" y="2011"/>
                    </a:lnTo>
                    <a:cubicBezTo>
                      <a:pt x="73500" y="2026"/>
                      <a:pt x="73511" y="2036"/>
                      <a:pt x="73525" y="2036"/>
                    </a:cubicBezTo>
                    <a:cubicBezTo>
                      <a:pt x="73780" y="2048"/>
                      <a:pt x="74017" y="2128"/>
                      <a:pt x="74188" y="2259"/>
                    </a:cubicBezTo>
                    <a:cubicBezTo>
                      <a:pt x="74520" y="2510"/>
                      <a:pt x="74698" y="2882"/>
                      <a:pt x="74720" y="3363"/>
                    </a:cubicBezTo>
                    <a:cubicBezTo>
                      <a:pt x="74720" y="3374"/>
                      <a:pt x="74730" y="3384"/>
                      <a:pt x="74742" y="3388"/>
                    </a:cubicBezTo>
                    <a:cubicBezTo>
                      <a:pt x="75063" y="3541"/>
                      <a:pt x="75463" y="3628"/>
                      <a:pt x="75871" y="3628"/>
                    </a:cubicBezTo>
                    <a:cubicBezTo>
                      <a:pt x="76279" y="3628"/>
                      <a:pt x="76680" y="3541"/>
                      <a:pt x="77011" y="3384"/>
                    </a:cubicBezTo>
                    <a:cubicBezTo>
                      <a:pt x="77025" y="3381"/>
                      <a:pt x="77033" y="3374"/>
                      <a:pt x="77036" y="3359"/>
                    </a:cubicBezTo>
                    <a:lnTo>
                      <a:pt x="77036" y="3322"/>
                    </a:lnTo>
                    <a:cubicBezTo>
                      <a:pt x="77040" y="3300"/>
                      <a:pt x="77040" y="3275"/>
                      <a:pt x="77043" y="3253"/>
                    </a:cubicBezTo>
                    <a:cubicBezTo>
                      <a:pt x="77102" y="2729"/>
                      <a:pt x="77357" y="2347"/>
                      <a:pt x="77776" y="2142"/>
                    </a:cubicBezTo>
                    <a:cubicBezTo>
                      <a:pt x="77911" y="2080"/>
                      <a:pt x="78067" y="2041"/>
                      <a:pt x="78235" y="2036"/>
                    </a:cubicBezTo>
                    <a:cubicBezTo>
                      <a:pt x="78249" y="2033"/>
                      <a:pt x="78264" y="2022"/>
                      <a:pt x="78264" y="2008"/>
                    </a:cubicBezTo>
                    <a:lnTo>
                      <a:pt x="78264" y="1574"/>
                    </a:lnTo>
                    <a:cubicBezTo>
                      <a:pt x="78264" y="1560"/>
                      <a:pt x="78249" y="1545"/>
                      <a:pt x="78235" y="1545"/>
                    </a:cubicBezTo>
                    <a:lnTo>
                      <a:pt x="75911" y="1545"/>
                    </a:lnTo>
                    <a:cubicBezTo>
                      <a:pt x="75907" y="1545"/>
                      <a:pt x="75900" y="1545"/>
                      <a:pt x="75897" y="1549"/>
                    </a:cubicBezTo>
                    <a:cubicBezTo>
                      <a:pt x="75893" y="1552"/>
                      <a:pt x="75885" y="1552"/>
                      <a:pt x="75882" y="1552"/>
                    </a:cubicBezTo>
                    <a:cubicBezTo>
                      <a:pt x="75875" y="1552"/>
                      <a:pt x="75871" y="1552"/>
                      <a:pt x="75863" y="1549"/>
                    </a:cubicBezTo>
                    <a:cubicBezTo>
                      <a:pt x="75860" y="1545"/>
                      <a:pt x="75856" y="1545"/>
                      <a:pt x="75853" y="1545"/>
                    </a:cubicBezTo>
                    <a:close/>
                    <a:moveTo>
                      <a:pt x="78344" y="1545"/>
                    </a:moveTo>
                    <a:cubicBezTo>
                      <a:pt x="78336" y="1545"/>
                      <a:pt x="78329" y="1549"/>
                      <a:pt x="78326" y="1556"/>
                    </a:cubicBezTo>
                    <a:cubicBezTo>
                      <a:pt x="78322" y="1560"/>
                      <a:pt x="78319" y="1567"/>
                      <a:pt x="78319" y="1574"/>
                    </a:cubicBezTo>
                    <a:lnTo>
                      <a:pt x="78319" y="2011"/>
                    </a:lnTo>
                    <a:cubicBezTo>
                      <a:pt x="78319" y="2026"/>
                      <a:pt x="78329" y="2036"/>
                      <a:pt x="78344" y="2036"/>
                    </a:cubicBezTo>
                    <a:cubicBezTo>
                      <a:pt x="78599" y="2048"/>
                      <a:pt x="78836" y="2128"/>
                      <a:pt x="79007" y="2259"/>
                    </a:cubicBezTo>
                    <a:cubicBezTo>
                      <a:pt x="79338" y="2510"/>
                      <a:pt x="79516" y="2882"/>
                      <a:pt x="79538" y="3363"/>
                    </a:cubicBezTo>
                    <a:cubicBezTo>
                      <a:pt x="79538" y="3374"/>
                      <a:pt x="79550" y="3384"/>
                      <a:pt x="79560" y="3388"/>
                    </a:cubicBezTo>
                    <a:cubicBezTo>
                      <a:pt x="79885" y="3544"/>
                      <a:pt x="80274" y="3628"/>
                      <a:pt x="80683" y="3628"/>
                    </a:cubicBezTo>
                    <a:cubicBezTo>
                      <a:pt x="81090" y="3628"/>
                      <a:pt x="81491" y="3541"/>
                      <a:pt x="81830" y="3384"/>
                    </a:cubicBezTo>
                    <a:cubicBezTo>
                      <a:pt x="81841" y="3384"/>
                      <a:pt x="81851" y="3374"/>
                      <a:pt x="81855" y="3359"/>
                    </a:cubicBezTo>
                    <a:lnTo>
                      <a:pt x="81855" y="3322"/>
                    </a:lnTo>
                    <a:cubicBezTo>
                      <a:pt x="81859" y="3300"/>
                      <a:pt x="81859" y="3275"/>
                      <a:pt x="81863" y="3253"/>
                    </a:cubicBezTo>
                    <a:cubicBezTo>
                      <a:pt x="81920" y="2729"/>
                      <a:pt x="82176" y="2347"/>
                      <a:pt x="82594" y="2142"/>
                    </a:cubicBezTo>
                    <a:cubicBezTo>
                      <a:pt x="82729" y="2080"/>
                      <a:pt x="82886" y="2041"/>
                      <a:pt x="83053" y="2036"/>
                    </a:cubicBezTo>
                    <a:cubicBezTo>
                      <a:pt x="83068" y="2033"/>
                      <a:pt x="83079" y="2022"/>
                      <a:pt x="83079" y="2008"/>
                    </a:cubicBezTo>
                    <a:lnTo>
                      <a:pt x="83079" y="1574"/>
                    </a:lnTo>
                    <a:cubicBezTo>
                      <a:pt x="83079" y="1560"/>
                      <a:pt x="83068" y="1549"/>
                      <a:pt x="83053" y="1549"/>
                    </a:cubicBezTo>
                    <a:lnTo>
                      <a:pt x="80715" y="1549"/>
                    </a:lnTo>
                    <a:cubicBezTo>
                      <a:pt x="80708" y="1552"/>
                      <a:pt x="80704" y="1552"/>
                      <a:pt x="80701" y="1552"/>
                    </a:cubicBezTo>
                    <a:cubicBezTo>
                      <a:pt x="80693" y="1552"/>
                      <a:pt x="80690" y="1552"/>
                      <a:pt x="80686" y="1549"/>
                    </a:cubicBezTo>
                    <a:lnTo>
                      <a:pt x="80671" y="1549"/>
                    </a:lnTo>
                    <a:lnTo>
                      <a:pt x="78344" y="1545"/>
                    </a:lnTo>
                    <a:close/>
                    <a:moveTo>
                      <a:pt x="83163" y="1549"/>
                    </a:moveTo>
                    <a:cubicBezTo>
                      <a:pt x="83156" y="1549"/>
                      <a:pt x="83149" y="1552"/>
                      <a:pt x="83144" y="1556"/>
                    </a:cubicBezTo>
                    <a:cubicBezTo>
                      <a:pt x="83137" y="1564"/>
                      <a:pt x="83137" y="1567"/>
                      <a:pt x="83137" y="1577"/>
                    </a:cubicBezTo>
                    <a:lnTo>
                      <a:pt x="83137" y="2011"/>
                    </a:lnTo>
                    <a:cubicBezTo>
                      <a:pt x="83137" y="2026"/>
                      <a:pt x="83149" y="2036"/>
                      <a:pt x="83163" y="2036"/>
                    </a:cubicBezTo>
                    <a:cubicBezTo>
                      <a:pt x="83418" y="2048"/>
                      <a:pt x="83655" y="2128"/>
                      <a:pt x="83826" y="2259"/>
                    </a:cubicBezTo>
                    <a:cubicBezTo>
                      <a:pt x="84154" y="2510"/>
                      <a:pt x="84336" y="2882"/>
                      <a:pt x="84358" y="3363"/>
                    </a:cubicBezTo>
                    <a:cubicBezTo>
                      <a:pt x="84358" y="3374"/>
                      <a:pt x="84368" y="3381"/>
                      <a:pt x="84379" y="3388"/>
                    </a:cubicBezTo>
                    <a:cubicBezTo>
                      <a:pt x="84700" y="3541"/>
                      <a:pt x="85101" y="3628"/>
                      <a:pt x="85509" y="3628"/>
                    </a:cubicBezTo>
                    <a:cubicBezTo>
                      <a:pt x="85913" y="3628"/>
                      <a:pt x="86318" y="3541"/>
                      <a:pt x="86649" y="3384"/>
                    </a:cubicBezTo>
                    <a:cubicBezTo>
                      <a:pt x="86659" y="3381"/>
                      <a:pt x="86671" y="3374"/>
                      <a:pt x="86671" y="3359"/>
                    </a:cubicBezTo>
                    <a:lnTo>
                      <a:pt x="86674" y="3326"/>
                    </a:lnTo>
                    <a:cubicBezTo>
                      <a:pt x="86678" y="3300"/>
                      <a:pt x="86678" y="3279"/>
                      <a:pt x="86681" y="3253"/>
                    </a:cubicBezTo>
                    <a:cubicBezTo>
                      <a:pt x="86740" y="2729"/>
                      <a:pt x="86995" y="2347"/>
                      <a:pt x="87414" y="2142"/>
                    </a:cubicBezTo>
                    <a:cubicBezTo>
                      <a:pt x="87545" y="2080"/>
                      <a:pt x="87705" y="2041"/>
                      <a:pt x="87873" y="2036"/>
                    </a:cubicBezTo>
                    <a:cubicBezTo>
                      <a:pt x="87887" y="2033"/>
                      <a:pt x="87898" y="2022"/>
                      <a:pt x="87898" y="2008"/>
                    </a:cubicBezTo>
                    <a:lnTo>
                      <a:pt x="87898" y="1582"/>
                    </a:lnTo>
                    <a:cubicBezTo>
                      <a:pt x="87898" y="1567"/>
                      <a:pt x="87887" y="1552"/>
                      <a:pt x="87873" y="1552"/>
                    </a:cubicBezTo>
                    <a:lnTo>
                      <a:pt x="85519" y="1552"/>
                    </a:lnTo>
                    <a:cubicBezTo>
                      <a:pt x="85512" y="1552"/>
                      <a:pt x="85509" y="1552"/>
                      <a:pt x="85494" y="1549"/>
                    </a:cubicBezTo>
                    <a:close/>
                    <a:moveTo>
                      <a:pt x="1199" y="4273"/>
                    </a:moveTo>
                    <a:cubicBezTo>
                      <a:pt x="1279" y="4273"/>
                      <a:pt x="1366" y="4284"/>
                      <a:pt x="1446" y="4309"/>
                    </a:cubicBezTo>
                    <a:cubicBezTo>
                      <a:pt x="1865" y="4462"/>
                      <a:pt x="2109" y="4921"/>
                      <a:pt x="2004" y="5348"/>
                    </a:cubicBezTo>
                    <a:cubicBezTo>
                      <a:pt x="1909" y="5741"/>
                      <a:pt x="1581" y="6145"/>
                      <a:pt x="1196" y="6145"/>
                    </a:cubicBezTo>
                    <a:cubicBezTo>
                      <a:pt x="1122" y="6145"/>
                      <a:pt x="1050" y="6131"/>
                      <a:pt x="977" y="6101"/>
                    </a:cubicBezTo>
                    <a:cubicBezTo>
                      <a:pt x="540" y="5923"/>
                      <a:pt x="263" y="5358"/>
                      <a:pt x="394" y="4914"/>
                    </a:cubicBezTo>
                    <a:cubicBezTo>
                      <a:pt x="510" y="4524"/>
                      <a:pt x="824" y="4273"/>
                      <a:pt x="1199" y="4273"/>
                    </a:cubicBezTo>
                    <a:close/>
                    <a:moveTo>
                      <a:pt x="6014" y="4273"/>
                    </a:moveTo>
                    <a:cubicBezTo>
                      <a:pt x="6098" y="4273"/>
                      <a:pt x="6185" y="4284"/>
                      <a:pt x="6266" y="4309"/>
                    </a:cubicBezTo>
                    <a:cubicBezTo>
                      <a:pt x="6681" y="4462"/>
                      <a:pt x="6928" y="4921"/>
                      <a:pt x="6823" y="5348"/>
                    </a:cubicBezTo>
                    <a:cubicBezTo>
                      <a:pt x="6728" y="5741"/>
                      <a:pt x="6397" y="6145"/>
                      <a:pt x="6014" y="6145"/>
                    </a:cubicBezTo>
                    <a:cubicBezTo>
                      <a:pt x="5941" y="6145"/>
                      <a:pt x="5868" y="6131"/>
                      <a:pt x="5795" y="6101"/>
                    </a:cubicBezTo>
                    <a:cubicBezTo>
                      <a:pt x="5358" y="5923"/>
                      <a:pt x="5081" y="5358"/>
                      <a:pt x="5212" y="4914"/>
                    </a:cubicBezTo>
                    <a:cubicBezTo>
                      <a:pt x="5330" y="4524"/>
                      <a:pt x="5642" y="4273"/>
                      <a:pt x="6014" y="4273"/>
                    </a:cubicBezTo>
                    <a:close/>
                    <a:moveTo>
                      <a:pt x="10833" y="4273"/>
                    </a:moveTo>
                    <a:cubicBezTo>
                      <a:pt x="10916" y="4273"/>
                      <a:pt x="11004" y="4284"/>
                      <a:pt x="11084" y="4309"/>
                    </a:cubicBezTo>
                    <a:cubicBezTo>
                      <a:pt x="11499" y="4462"/>
                      <a:pt x="11743" y="4921"/>
                      <a:pt x="11642" y="5348"/>
                    </a:cubicBezTo>
                    <a:cubicBezTo>
                      <a:pt x="11547" y="5741"/>
                      <a:pt x="11215" y="6145"/>
                      <a:pt x="10833" y="6145"/>
                    </a:cubicBezTo>
                    <a:cubicBezTo>
                      <a:pt x="10760" y="6145"/>
                      <a:pt x="10687" y="6131"/>
                      <a:pt x="10615" y="6101"/>
                    </a:cubicBezTo>
                    <a:cubicBezTo>
                      <a:pt x="10178" y="5923"/>
                      <a:pt x="9901" y="5358"/>
                      <a:pt x="10032" y="4914"/>
                    </a:cubicBezTo>
                    <a:cubicBezTo>
                      <a:pt x="10148" y="4524"/>
                      <a:pt x="10462" y="4273"/>
                      <a:pt x="10833" y="4273"/>
                    </a:cubicBezTo>
                    <a:close/>
                    <a:moveTo>
                      <a:pt x="15652" y="4273"/>
                    </a:moveTo>
                    <a:cubicBezTo>
                      <a:pt x="15736" y="4273"/>
                      <a:pt x="15820" y="4284"/>
                      <a:pt x="15903" y="4309"/>
                    </a:cubicBezTo>
                    <a:cubicBezTo>
                      <a:pt x="16319" y="4462"/>
                      <a:pt x="16563" y="4921"/>
                      <a:pt x="16460" y="5348"/>
                    </a:cubicBezTo>
                    <a:cubicBezTo>
                      <a:pt x="16362" y="5741"/>
                      <a:pt x="16035" y="6145"/>
                      <a:pt x="15652" y="6145"/>
                    </a:cubicBezTo>
                    <a:cubicBezTo>
                      <a:pt x="15579" y="6145"/>
                      <a:pt x="15502" y="6131"/>
                      <a:pt x="15433" y="6101"/>
                    </a:cubicBezTo>
                    <a:cubicBezTo>
                      <a:pt x="14996" y="5923"/>
                      <a:pt x="14719" y="5358"/>
                      <a:pt x="14850" y="4914"/>
                    </a:cubicBezTo>
                    <a:cubicBezTo>
                      <a:pt x="14967" y="4524"/>
                      <a:pt x="15280" y="4273"/>
                      <a:pt x="15652" y="4273"/>
                    </a:cubicBezTo>
                    <a:close/>
                    <a:moveTo>
                      <a:pt x="20471" y="4273"/>
                    </a:moveTo>
                    <a:cubicBezTo>
                      <a:pt x="20554" y="4273"/>
                      <a:pt x="20638" y="4284"/>
                      <a:pt x="20722" y="4309"/>
                    </a:cubicBezTo>
                    <a:cubicBezTo>
                      <a:pt x="21137" y="4462"/>
                      <a:pt x="21381" y="4921"/>
                      <a:pt x="21280" y="5348"/>
                    </a:cubicBezTo>
                    <a:cubicBezTo>
                      <a:pt x="21181" y="5741"/>
                      <a:pt x="20853" y="6145"/>
                      <a:pt x="20471" y="6145"/>
                    </a:cubicBezTo>
                    <a:cubicBezTo>
                      <a:pt x="20398" y="6145"/>
                      <a:pt x="20321" y="6131"/>
                      <a:pt x="20252" y="6101"/>
                    </a:cubicBezTo>
                    <a:cubicBezTo>
                      <a:pt x="19815" y="5923"/>
                      <a:pt x="19538" y="5358"/>
                      <a:pt x="19669" y="4914"/>
                    </a:cubicBezTo>
                    <a:cubicBezTo>
                      <a:pt x="19786" y="4524"/>
                      <a:pt x="20099" y="4273"/>
                      <a:pt x="20471" y="4273"/>
                    </a:cubicBezTo>
                    <a:close/>
                    <a:moveTo>
                      <a:pt x="25289" y="4273"/>
                    </a:moveTo>
                    <a:cubicBezTo>
                      <a:pt x="25373" y="4273"/>
                      <a:pt x="25457" y="4284"/>
                      <a:pt x="25541" y="4309"/>
                    </a:cubicBezTo>
                    <a:cubicBezTo>
                      <a:pt x="25956" y="4462"/>
                      <a:pt x="26200" y="4921"/>
                      <a:pt x="26098" y="5348"/>
                    </a:cubicBezTo>
                    <a:cubicBezTo>
                      <a:pt x="26000" y="5741"/>
                      <a:pt x="25672" y="6145"/>
                      <a:pt x="25289" y="6145"/>
                    </a:cubicBezTo>
                    <a:cubicBezTo>
                      <a:pt x="25217" y="6145"/>
                      <a:pt x="25140" y="6131"/>
                      <a:pt x="25067" y="6101"/>
                    </a:cubicBezTo>
                    <a:cubicBezTo>
                      <a:pt x="24634" y="5923"/>
                      <a:pt x="24357" y="5358"/>
                      <a:pt x="24488" y="4914"/>
                    </a:cubicBezTo>
                    <a:cubicBezTo>
                      <a:pt x="24605" y="4524"/>
                      <a:pt x="24918" y="4273"/>
                      <a:pt x="25289" y="4273"/>
                    </a:cubicBezTo>
                    <a:close/>
                    <a:moveTo>
                      <a:pt x="30109" y="4273"/>
                    </a:moveTo>
                    <a:cubicBezTo>
                      <a:pt x="30192" y="4273"/>
                      <a:pt x="30276" y="4284"/>
                      <a:pt x="30360" y="4309"/>
                    </a:cubicBezTo>
                    <a:cubicBezTo>
                      <a:pt x="30775" y="4462"/>
                      <a:pt x="31019" y="4921"/>
                      <a:pt x="30917" y="5348"/>
                    </a:cubicBezTo>
                    <a:cubicBezTo>
                      <a:pt x="30818" y="5741"/>
                      <a:pt x="30491" y="6145"/>
                      <a:pt x="30109" y="6145"/>
                    </a:cubicBezTo>
                    <a:cubicBezTo>
                      <a:pt x="30035" y="6145"/>
                      <a:pt x="29959" y="6131"/>
                      <a:pt x="29886" y="6101"/>
                    </a:cubicBezTo>
                    <a:cubicBezTo>
                      <a:pt x="29453" y="5923"/>
                      <a:pt x="29176" y="5358"/>
                      <a:pt x="29307" y="4914"/>
                    </a:cubicBezTo>
                    <a:cubicBezTo>
                      <a:pt x="29420" y="4524"/>
                      <a:pt x="29737" y="4273"/>
                      <a:pt x="30109" y="4273"/>
                    </a:cubicBezTo>
                    <a:close/>
                    <a:moveTo>
                      <a:pt x="34927" y="4273"/>
                    </a:moveTo>
                    <a:cubicBezTo>
                      <a:pt x="35011" y="4273"/>
                      <a:pt x="35095" y="4284"/>
                      <a:pt x="35179" y="4309"/>
                    </a:cubicBezTo>
                    <a:cubicBezTo>
                      <a:pt x="35594" y="4462"/>
                      <a:pt x="35838" y="4921"/>
                      <a:pt x="35732" y="5348"/>
                    </a:cubicBezTo>
                    <a:cubicBezTo>
                      <a:pt x="35638" y="5741"/>
                      <a:pt x="35310" y="6145"/>
                      <a:pt x="34927" y="6145"/>
                    </a:cubicBezTo>
                    <a:cubicBezTo>
                      <a:pt x="34851" y="6145"/>
                      <a:pt x="34778" y="6131"/>
                      <a:pt x="34705" y="6101"/>
                    </a:cubicBezTo>
                    <a:cubicBezTo>
                      <a:pt x="34271" y="5923"/>
                      <a:pt x="33994" y="5358"/>
                      <a:pt x="34125" y="4914"/>
                    </a:cubicBezTo>
                    <a:cubicBezTo>
                      <a:pt x="34239" y="4524"/>
                      <a:pt x="34556" y="4273"/>
                      <a:pt x="34927" y="4273"/>
                    </a:cubicBezTo>
                    <a:close/>
                    <a:moveTo>
                      <a:pt x="39746" y="4273"/>
                    </a:moveTo>
                    <a:cubicBezTo>
                      <a:pt x="39829" y="4273"/>
                      <a:pt x="39913" y="4284"/>
                      <a:pt x="39997" y="4309"/>
                    </a:cubicBezTo>
                    <a:cubicBezTo>
                      <a:pt x="40412" y="4462"/>
                      <a:pt x="40656" y="4921"/>
                      <a:pt x="40551" y="5348"/>
                    </a:cubicBezTo>
                    <a:cubicBezTo>
                      <a:pt x="40456" y="5741"/>
                      <a:pt x="40128" y="6145"/>
                      <a:pt x="39746" y="6145"/>
                    </a:cubicBezTo>
                    <a:cubicBezTo>
                      <a:pt x="39669" y="6145"/>
                      <a:pt x="39597" y="6131"/>
                      <a:pt x="39523" y="6101"/>
                    </a:cubicBezTo>
                    <a:cubicBezTo>
                      <a:pt x="39091" y="5923"/>
                      <a:pt x="38810" y="5358"/>
                      <a:pt x="38945" y="4914"/>
                    </a:cubicBezTo>
                    <a:cubicBezTo>
                      <a:pt x="39057" y="4524"/>
                      <a:pt x="39375" y="4273"/>
                      <a:pt x="39746" y="4273"/>
                    </a:cubicBezTo>
                    <a:close/>
                    <a:moveTo>
                      <a:pt x="44565" y="4273"/>
                    </a:moveTo>
                    <a:cubicBezTo>
                      <a:pt x="44649" y="4273"/>
                      <a:pt x="44733" y="4284"/>
                      <a:pt x="44816" y="4309"/>
                    </a:cubicBezTo>
                    <a:cubicBezTo>
                      <a:pt x="45232" y="4462"/>
                      <a:pt x="45476" y="4921"/>
                      <a:pt x="45370" y="5348"/>
                    </a:cubicBezTo>
                    <a:cubicBezTo>
                      <a:pt x="45275" y="5741"/>
                      <a:pt x="44948" y="6145"/>
                      <a:pt x="44561" y="6145"/>
                    </a:cubicBezTo>
                    <a:cubicBezTo>
                      <a:pt x="44489" y="6145"/>
                      <a:pt x="44415" y="6131"/>
                      <a:pt x="44343" y="6101"/>
                    </a:cubicBezTo>
                    <a:cubicBezTo>
                      <a:pt x="43909" y="5923"/>
                      <a:pt x="43628" y="5358"/>
                      <a:pt x="43760" y="4914"/>
                    </a:cubicBezTo>
                    <a:cubicBezTo>
                      <a:pt x="43877" y="4524"/>
                      <a:pt x="44193" y="4273"/>
                      <a:pt x="44565" y="4273"/>
                    </a:cubicBezTo>
                    <a:close/>
                    <a:moveTo>
                      <a:pt x="49384" y="4273"/>
                    </a:moveTo>
                    <a:cubicBezTo>
                      <a:pt x="49464" y="4273"/>
                      <a:pt x="49551" y="4284"/>
                      <a:pt x="49631" y="4309"/>
                    </a:cubicBezTo>
                    <a:cubicBezTo>
                      <a:pt x="50050" y="4462"/>
                      <a:pt x="50294" y="4921"/>
                      <a:pt x="50188" y="5348"/>
                    </a:cubicBezTo>
                    <a:cubicBezTo>
                      <a:pt x="50094" y="5741"/>
                      <a:pt x="49766" y="6145"/>
                      <a:pt x="49380" y="6145"/>
                    </a:cubicBezTo>
                    <a:cubicBezTo>
                      <a:pt x="49307" y="6145"/>
                      <a:pt x="49235" y="6131"/>
                      <a:pt x="49161" y="6101"/>
                    </a:cubicBezTo>
                    <a:cubicBezTo>
                      <a:pt x="48724" y="5923"/>
                      <a:pt x="48448" y="5358"/>
                      <a:pt x="48579" y="4914"/>
                    </a:cubicBezTo>
                    <a:cubicBezTo>
                      <a:pt x="48695" y="4524"/>
                      <a:pt x="49012" y="4273"/>
                      <a:pt x="49384" y="4273"/>
                    </a:cubicBezTo>
                    <a:close/>
                    <a:moveTo>
                      <a:pt x="54202" y="4273"/>
                    </a:moveTo>
                    <a:cubicBezTo>
                      <a:pt x="54283" y="4273"/>
                      <a:pt x="54370" y="4284"/>
                      <a:pt x="54450" y="4309"/>
                    </a:cubicBezTo>
                    <a:cubicBezTo>
                      <a:pt x="54869" y="4462"/>
                      <a:pt x="55113" y="4921"/>
                      <a:pt x="55008" y="5348"/>
                    </a:cubicBezTo>
                    <a:cubicBezTo>
                      <a:pt x="54913" y="5741"/>
                      <a:pt x="54585" y="6145"/>
                      <a:pt x="54199" y="6145"/>
                    </a:cubicBezTo>
                    <a:cubicBezTo>
                      <a:pt x="54126" y="6145"/>
                      <a:pt x="54053" y="6131"/>
                      <a:pt x="53980" y="6101"/>
                    </a:cubicBezTo>
                    <a:cubicBezTo>
                      <a:pt x="53543" y="5923"/>
                      <a:pt x="53266" y="5358"/>
                      <a:pt x="53397" y="4914"/>
                    </a:cubicBezTo>
                    <a:cubicBezTo>
                      <a:pt x="53514" y="4524"/>
                      <a:pt x="53827" y="4273"/>
                      <a:pt x="54202" y="4273"/>
                    </a:cubicBezTo>
                    <a:close/>
                    <a:moveTo>
                      <a:pt x="59022" y="4273"/>
                    </a:moveTo>
                    <a:cubicBezTo>
                      <a:pt x="59101" y="4273"/>
                      <a:pt x="59189" y="4284"/>
                      <a:pt x="59269" y="4309"/>
                    </a:cubicBezTo>
                    <a:cubicBezTo>
                      <a:pt x="59688" y="4462"/>
                      <a:pt x="59932" y="4921"/>
                      <a:pt x="59826" y="5348"/>
                    </a:cubicBezTo>
                    <a:cubicBezTo>
                      <a:pt x="59731" y="5741"/>
                      <a:pt x="59400" y="6145"/>
                      <a:pt x="59017" y="6145"/>
                    </a:cubicBezTo>
                    <a:cubicBezTo>
                      <a:pt x="58945" y="6145"/>
                      <a:pt x="58872" y="6131"/>
                      <a:pt x="58799" y="6101"/>
                    </a:cubicBezTo>
                    <a:cubicBezTo>
                      <a:pt x="58362" y="5923"/>
                      <a:pt x="58085" y="5358"/>
                      <a:pt x="58217" y="4914"/>
                    </a:cubicBezTo>
                    <a:cubicBezTo>
                      <a:pt x="58333" y="4524"/>
                      <a:pt x="58646" y="4273"/>
                      <a:pt x="59022" y="4273"/>
                    </a:cubicBezTo>
                    <a:close/>
                    <a:moveTo>
                      <a:pt x="63837" y="4273"/>
                    </a:moveTo>
                    <a:cubicBezTo>
                      <a:pt x="63921" y="4273"/>
                      <a:pt x="64004" y="4284"/>
                      <a:pt x="64087" y="4309"/>
                    </a:cubicBezTo>
                    <a:cubicBezTo>
                      <a:pt x="64503" y="4462"/>
                      <a:pt x="64747" y="4921"/>
                      <a:pt x="64645" y="5348"/>
                    </a:cubicBezTo>
                    <a:cubicBezTo>
                      <a:pt x="64551" y="5741"/>
                      <a:pt x="64219" y="6145"/>
                      <a:pt x="63837" y="6145"/>
                    </a:cubicBezTo>
                    <a:cubicBezTo>
                      <a:pt x="63764" y="6145"/>
                      <a:pt x="63691" y="6131"/>
                      <a:pt x="63618" y="6101"/>
                    </a:cubicBezTo>
                    <a:cubicBezTo>
                      <a:pt x="63181" y="5923"/>
                      <a:pt x="62904" y="5358"/>
                      <a:pt x="63035" y="4914"/>
                    </a:cubicBezTo>
                    <a:cubicBezTo>
                      <a:pt x="63152" y="4524"/>
                      <a:pt x="63465" y="4273"/>
                      <a:pt x="63837" y="4273"/>
                    </a:cubicBezTo>
                    <a:close/>
                    <a:moveTo>
                      <a:pt x="68655" y="4273"/>
                    </a:moveTo>
                    <a:cubicBezTo>
                      <a:pt x="68739" y="4273"/>
                      <a:pt x="68823" y="4284"/>
                      <a:pt x="68907" y="4309"/>
                    </a:cubicBezTo>
                    <a:cubicBezTo>
                      <a:pt x="69322" y="4462"/>
                      <a:pt x="69566" y="4921"/>
                      <a:pt x="69464" y="5348"/>
                    </a:cubicBezTo>
                    <a:cubicBezTo>
                      <a:pt x="69369" y="5741"/>
                      <a:pt x="69038" y="6145"/>
                      <a:pt x="68655" y="6145"/>
                    </a:cubicBezTo>
                    <a:cubicBezTo>
                      <a:pt x="68582" y="6145"/>
                      <a:pt x="68510" y="6131"/>
                      <a:pt x="68436" y="6101"/>
                    </a:cubicBezTo>
                    <a:cubicBezTo>
                      <a:pt x="67999" y="5923"/>
                      <a:pt x="67723" y="5358"/>
                      <a:pt x="67854" y="4914"/>
                    </a:cubicBezTo>
                    <a:cubicBezTo>
                      <a:pt x="67971" y="4524"/>
                      <a:pt x="68283" y="4273"/>
                      <a:pt x="68655" y="4273"/>
                    </a:cubicBezTo>
                    <a:close/>
                    <a:moveTo>
                      <a:pt x="73474" y="4273"/>
                    </a:moveTo>
                    <a:cubicBezTo>
                      <a:pt x="73558" y="4273"/>
                      <a:pt x="73642" y="4284"/>
                      <a:pt x="73725" y="4309"/>
                    </a:cubicBezTo>
                    <a:cubicBezTo>
                      <a:pt x="74140" y="4462"/>
                      <a:pt x="74385" y="4921"/>
                      <a:pt x="74283" y="5348"/>
                    </a:cubicBezTo>
                    <a:cubicBezTo>
                      <a:pt x="74184" y="5741"/>
                      <a:pt x="73856" y="6145"/>
                      <a:pt x="73474" y="6145"/>
                    </a:cubicBezTo>
                    <a:cubicBezTo>
                      <a:pt x="73402" y="6145"/>
                      <a:pt x="73325" y="6131"/>
                      <a:pt x="73256" y="6101"/>
                    </a:cubicBezTo>
                    <a:cubicBezTo>
                      <a:pt x="72819" y="5923"/>
                      <a:pt x="72542" y="5358"/>
                      <a:pt x="72673" y="4914"/>
                    </a:cubicBezTo>
                    <a:cubicBezTo>
                      <a:pt x="72790" y="4524"/>
                      <a:pt x="73103" y="4273"/>
                      <a:pt x="73474" y="4273"/>
                    </a:cubicBezTo>
                    <a:close/>
                    <a:moveTo>
                      <a:pt x="78293" y="4273"/>
                    </a:moveTo>
                    <a:cubicBezTo>
                      <a:pt x="78377" y="4273"/>
                      <a:pt x="78461" y="4284"/>
                      <a:pt x="78544" y="4309"/>
                    </a:cubicBezTo>
                    <a:cubicBezTo>
                      <a:pt x="78960" y="4462"/>
                      <a:pt x="79204" y="4921"/>
                      <a:pt x="79101" y="5348"/>
                    </a:cubicBezTo>
                    <a:cubicBezTo>
                      <a:pt x="79003" y="5741"/>
                      <a:pt x="78676" y="6145"/>
                      <a:pt x="78293" y="6145"/>
                    </a:cubicBezTo>
                    <a:cubicBezTo>
                      <a:pt x="78220" y="6145"/>
                      <a:pt x="78144" y="6131"/>
                      <a:pt x="78071" y="6101"/>
                    </a:cubicBezTo>
                    <a:cubicBezTo>
                      <a:pt x="77637" y="5923"/>
                      <a:pt x="77361" y="5358"/>
                      <a:pt x="77492" y="4914"/>
                    </a:cubicBezTo>
                    <a:cubicBezTo>
                      <a:pt x="77608" y="4524"/>
                      <a:pt x="77921" y="4273"/>
                      <a:pt x="78293" y="4273"/>
                    </a:cubicBezTo>
                    <a:close/>
                    <a:moveTo>
                      <a:pt x="83112" y="4273"/>
                    </a:moveTo>
                    <a:cubicBezTo>
                      <a:pt x="83196" y="4273"/>
                      <a:pt x="83280" y="4284"/>
                      <a:pt x="83363" y="4309"/>
                    </a:cubicBezTo>
                    <a:cubicBezTo>
                      <a:pt x="83778" y="4462"/>
                      <a:pt x="84023" y="4921"/>
                      <a:pt x="83917" y="5348"/>
                    </a:cubicBezTo>
                    <a:cubicBezTo>
                      <a:pt x="83822" y="5741"/>
                      <a:pt x="83494" y="6145"/>
                      <a:pt x="83112" y="6145"/>
                    </a:cubicBezTo>
                    <a:cubicBezTo>
                      <a:pt x="83039" y="6145"/>
                      <a:pt x="82962" y="6131"/>
                      <a:pt x="82890" y="6101"/>
                    </a:cubicBezTo>
                    <a:cubicBezTo>
                      <a:pt x="82456" y="5923"/>
                      <a:pt x="82179" y="5358"/>
                      <a:pt x="82310" y="4914"/>
                    </a:cubicBezTo>
                    <a:cubicBezTo>
                      <a:pt x="82423" y="4524"/>
                      <a:pt x="82740" y="4273"/>
                      <a:pt x="83112" y="4273"/>
                    </a:cubicBezTo>
                    <a:close/>
                    <a:moveTo>
                      <a:pt x="87930" y="4273"/>
                    </a:moveTo>
                    <a:cubicBezTo>
                      <a:pt x="88014" y="4273"/>
                      <a:pt x="88098" y="4284"/>
                      <a:pt x="88182" y="4309"/>
                    </a:cubicBezTo>
                    <a:cubicBezTo>
                      <a:pt x="88597" y="4462"/>
                      <a:pt x="88841" y="4921"/>
                      <a:pt x="88735" y="5348"/>
                    </a:cubicBezTo>
                    <a:cubicBezTo>
                      <a:pt x="88641" y="5741"/>
                      <a:pt x="88313" y="6145"/>
                      <a:pt x="87930" y="6145"/>
                    </a:cubicBezTo>
                    <a:cubicBezTo>
                      <a:pt x="87854" y="6145"/>
                      <a:pt x="87782" y="6131"/>
                      <a:pt x="87708" y="6101"/>
                    </a:cubicBezTo>
                    <a:cubicBezTo>
                      <a:pt x="87275" y="5923"/>
                      <a:pt x="86995" y="5358"/>
                      <a:pt x="87130" y="4914"/>
                    </a:cubicBezTo>
                    <a:cubicBezTo>
                      <a:pt x="87242" y="4524"/>
                      <a:pt x="87559" y="4273"/>
                      <a:pt x="87930" y="4273"/>
                    </a:cubicBezTo>
                    <a:close/>
                    <a:moveTo>
                      <a:pt x="1174" y="2969"/>
                    </a:moveTo>
                    <a:cubicBezTo>
                      <a:pt x="1152" y="2969"/>
                      <a:pt x="1130" y="2973"/>
                      <a:pt x="1108" y="2973"/>
                    </a:cubicBezTo>
                    <a:cubicBezTo>
                      <a:pt x="606" y="3002"/>
                      <a:pt x="194" y="3293"/>
                      <a:pt x="4" y="3752"/>
                    </a:cubicBezTo>
                    <a:cubicBezTo>
                      <a:pt x="1" y="3756"/>
                      <a:pt x="1" y="3759"/>
                      <a:pt x="1" y="3763"/>
                    </a:cubicBezTo>
                    <a:lnTo>
                      <a:pt x="4" y="3850"/>
                    </a:lnTo>
                    <a:cubicBezTo>
                      <a:pt x="4" y="4015"/>
                      <a:pt x="8" y="4183"/>
                      <a:pt x="8" y="4349"/>
                    </a:cubicBezTo>
                    <a:cubicBezTo>
                      <a:pt x="8" y="4572"/>
                      <a:pt x="11" y="4798"/>
                      <a:pt x="15" y="5020"/>
                    </a:cubicBezTo>
                    <a:cubicBezTo>
                      <a:pt x="29" y="5566"/>
                      <a:pt x="314" y="6084"/>
                      <a:pt x="740" y="6335"/>
                    </a:cubicBezTo>
                    <a:cubicBezTo>
                      <a:pt x="904" y="6429"/>
                      <a:pt x="1071" y="6481"/>
                      <a:pt x="1243" y="6481"/>
                    </a:cubicBezTo>
                    <a:cubicBezTo>
                      <a:pt x="1556" y="6481"/>
                      <a:pt x="1851" y="6309"/>
                      <a:pt x="2055" y="6018"/>
                    </a:cubicBezTo>
                    <a:cubicBezTo>
                      <a:pt x="2339" y="5603"/>
                      <a:pt x="2368" y="5173"/>
                      <a:pt x="2371" y="4655"/>
                    </a:cubicBezTo>
                    <a:cubicBezTo>
                      <a:pt x="2376" y="4412"/>
                      <a:pt x="2379" y="4168"/>
                      <a:pt x="2383" y="3924"/>
                    </a:cubicBezTo>
                    <a:lnTo>
                      <a:pt x="2386" y="3767"/>
                    </a:lnTo>
                    <a:cubicBezTo>
                      <a:pt x="2386" y="3763"/>
                      <a:pt x="2383" y="3756"/>
                      <a:pt x="2383" y="3752"/>
                    </a:cubicBezTo>
                    <a:cubicBezTo>
                      <a:pt x="2102" y="3265"/>
                      <a:pt x="1650" y="2969"/>
                      <a:pt x="1174" y="2969"/>
                    </a:cubicBezTo>
                    <a:close/>
                    <a:moveTo>
                      <a:pt x="5992" y="2969"/>
                    </a:moveTo>
                    <a:cubicBezTo>
                      <a:pt x="5970" y="2969"/>
                      <a:pt x="5948" y="2973"/>
                      <a:pt x="5927" y="2973"/>
                    </a:cubicBezTo>
                    <a:cubicBezTo>
                      <a:pt x="5424" y="3002"/>
                      <a:pt x="5012" y="3293"/>
                      <a:pt x="4823" y="3752"/>
                    </a:cubicBezTo>
                    <a:cubicBezTo>
                      <a:pt x="4819" y="3756"/>
                      <a:pt x="4819" y="3767"/>
                      <a:pt x="4819" y="3771"/>
                    </a:cubicBezTo>
                    <a:lnTo>
                      <a:pt x="4823" y="3850"/>
                    </a:lnTo>
                    <a:cubicBezTo>
                      <a:pt x="4823" y="4018"/>
                      <a:pt x="4827" y="4186"/>
                      <a:pt x="4827" y="4357"/>
                    </a:cubicBezTo>
                    <a:cubicBezTo>
                      <a:pt x="4827" y="4576"/>
                      <a:pt x="4830" y="4798"/>
                      <a:pt x="4834" y="5020"/>
                    </a:cubicBezTo>
                    <a:cubicBezTo>
                      <a:pt x="4849" y="5566"/>
                      <a:pt x="5133" y="6084"/>
                      <a:pt x="5559" y="6335"/>
                    </a:cubicBezTo>
                    <a:cubicBezTo>
                      <a:pt x="5723" y="6429"/>
                      <a:pt x="5890" y="6481"/>
                      <a:pt x="6061" y="6481"/>
                    </a:cubicBezTo>
                    <a:cubicBezTo>
                      <a:pt x="6375" y="6481"/>
                      <a:pt x="6670" y="6309"/>
                      <a:pt x="6873" y="6018"/>
                    </a:cubicBezTo>
                    <a:cubicBezTo>
                      <a:pt x="7157" y="5603"/>
                      <a:pt x="7187" y="5173"/>
                      <a:pt x="7191" y="4655"/>
                    </a:cubicBezTo>
                    <a:cubicBezTo>
                      <a:pt x="7194" y="4412"/>
                      <a:pt x="7198" y="4164"/>
                      <a:pt x="7201" y="3920"/>
                    </a:cubicBezTo>
                    <a:lnTo>
                      <a:pt x="7205" y="3767"/>
                    </a:lnTo>
                    <a:cubicBezTo>
                      <a:pt x="7205" y="3763"/>
                      <a:pt x="7201" y="3756"/>
                      <a:pt x="7201" y="3752"/>
                    </a:cubicBezTo>
                    <a:cubicBezTo>
                      <a:pt x="6921" y="3265"/>
                      <a:pt x="6469" y="2969"/>
                      <a:pt x="5992" y="2969"/>
                    </a:cubicBezTo>
                    <a:close/>
                    <a:moveTo>
                      <a:pt x="10811" y="2969"/>
                    </a:moveTo>
                    <a:cubicBezTo>
                      <a:pt x="10790" y="2969"/>
                      <a:pt x="10768" y="2973"/>
                      <a:pt x="10746" y="2973"/>
                    </a:cubicBezTo>
                    <a:cubicBezTo>
                      <a:pt x="10243" y="3002"/>
                      <a:pt x="9831" y="3293"/>
                      <a:pt x="9642" y="3749"/>
                    </a:cubicBezTo>
                    <a:cubicBezTo>
                      <a:pt x="9638" y="3752"/>
                      <a:pt x="9638" y="3756"/>
                      <a:pt x="9638" y="3763"/>
                    </a:cubicBezTo>
                    <a:lnTo>
                      <a:pt x="9642" y="3850"/>
                    </a:lnTo>
                    <a:cubicBezTo>
                      <a:pt x="9642" y="4018"/>
                      <a:pt x="9645" y="4190"/>
                      <a:pt x="9645" y="4361"/>
                    </a:cubicBezTo>
                    <a:cubicBezTo>
                      <a:pt x="9645" y="4579"/>
                      <a:pt x="9649" y="4801"/>
                      <a:pt x="9653" y="5020"/>
                    </a:cubicBezTo>
                    <a:cubicBezTo>
                      <a:pt x="9667" y="5566"/>
                      <a:pt x="9951" y="6084"/>
                      <a:pt x="10378" y="6335"/>
                    </a:cubicBezTo>
                    <a:cubicBezTo>
                      <a:pt x="10541" y="6429"/>
                      <a:pt x="10709" y="6481"/>
                      <a:pt x="10880" y="6481"/>
                    </a:cubicBezTo>
                    <a:cubicBezTo>
                      <a:pt x="11193" y="6481"/>
                      <a:pt x="11489" y="6309"/>
                      <a:pt x="11693" y="6018"/>
                    </a:cubicBezTo>
                    <a:cubicBezTo>
                      <a:pt x="11977" y="5603"/>
                      <a:pt x="12006" y="5173"/>
                      <a:pt x="12009" y="4655"/>
                    </a:cubicBezTo>
                    <a:cubicBezTo>
                      <a:pt x="12013" y="4412"/>
                      <a:pt x="12017" y="4168"/>
                      <a:pt x="12020" y="3924"/>
                    </a:cubicBezTo>
                    <a:lnTo>
                      <a:pt x="12024" y="3767"/>
                    </a:lnTo>
                    <a:cubicBezTo>
                      <a:pt x="12024" y="3763"/>
                      <a:pt x="12020" y="3756"/>
                      <a:pt x="12020" y="3752"/>
                    </a:cubicBezTo>
                    <a:cubicBezTo>
                      <a:pt x="11740" y="3265"/>
                      <a:pt x="11288" y="2969"/>
                      <a:pt x="10811" y="2969"/>
                    </a:cubicBezTo>
                    <a:close/>
                    <a:moveTo>
                      <a:pt x="15630" y="2969"/>
                    </a:moveTo>
                    <a:cubicBezTo>
                      <a:pt x="15608" y="2969"/>
                      <a:pt x="15586" y="2973"/>
                      <a:pt x="15561" y="2973"/>
                    </a:cubicBezTo>
                    <a:cubicBezTo>
                      <a:pt x="15062" y="3002"/>
                      <a:pt x="14650" y="3293"/>
                      <a:pt x="14461" y="3752"/>
                    </a:cubicBezTo>
                    <a:cubicBezTo>
                      <a:pt x="14457" y="3756"/>
                      <a:pt x="14457" y="3759"/>
                      <a:pt x="14457" y="3763"/>
                    </a:cubicBezTo>
                    <a:lnTo>
                      <a:pt x="14457" y="3850"/>
                    </a:lnTo>
                    <a:cubicBezTo>
                      <a:pt x="14461" y="4018"/>
                      <a:pt x="14465" y="4190"/>
                      <a:pt x="14465" y="4357"/>
                    </a:cubicBezTo>
                    <a:cubicBezTo>
                      <a:pt x="14465" y="4579"/>
                      <a:pt x="14468" y="4801"/>
                      <a:pt x="14472" y="5020"/>
                    </a:cubicBezTo>
                    <a:cubicBezTo>
                      <a:pt x="14483" y="5566"/>
                      <a:pt x="14771" y="6084"/>
                      <a:pt x="15196" y="6335"/>
                    </a:cubicBezTo>
                    <a:cubicBezTo>
                      <a:pt x="15361" y="6429"/>
                      <a:pt x="15528" y="6481"/>
                      <a:pt x="15699" y="6481"/>
                    </a:cubicBezTo>
                    <a:cubicBezTo>
                      <a:pt x="16013" y="6481"/>
                      <a:pt x="16307" y="6309"/>
                      <a:pt x="16507" y="6018"/>
                    </a:cubicBezTo>
                    <a:cubicBezTo>
                      <a:pt x="16795" y="5603"/>
                      <a:pt x="16821" y="5173"/>
                      <a:pt x="16828" y="4655"/>
                    </a:cubicBezTo>
                    <a:cubicBezTo>
                      <a:pt x="16832" y="4412"/>
                      <a:pt x="16835" y="4168"/>
                      <a:pt x="16839" y="3924"/>
                    </a:cubicBezTo>
                    <a:lnTo>
                      <a:pt x="16843" y="3767"/>
                    </a:lnTo>
                    <a:cubicBezTo>
                      <a:pt x="16843" y="3763"/>
                      <a:pt x="16839" y="3756"/>
                      <a:pt x="16839" y="3752"/>
                    </a:cubicBezTo>
                    <a:cubicBezTo>
                      <a:pt x="16559" y="3265"/>
                      <a:pt x="16107" y="2969"/>
                      <a:pt x="15630" y="2969"/>
                    </a:cubicBezTo>
                    <a:close/>
                    <a:moveTo>
                      <a:pt x="20449" y="2969"/>
                    </a:moveTo>
                    <a:cubicBezTo>
                      <a:pt x="20427" y="2969"/>
                      <a:pt x="20405" y="2973"/>
                      <a:pt x="20379" y="2973"/>
                    </a:cubicBezTo>
                    <a:cubicBezTo>
                      <a:pt x="19881" y="3002"/>
                      <a:pt x="19469" y="3293"/>
                      <a:pt x="19279" y="3752"/>
                    </a:cubicBezTo>
                    <a:cubicBezTo>
                      <a:pt x="19276" y="3756"/>
                      <a:pt x="19276" y="3767"/>
                      <a:pt x="19276" y="3771"/>
                    </a:cubicBezTo>
                    <a:lnTo>
                      <a:pt x="19276" y="3850"/>
                    </a:lnTo>
                    <a:cubicBezTo>
                      <a:pt x="19279" y="4018"/>
                      <a:pt x="19279" y="4186"/>
                      <a:pt x="19283" y="4357"/>
                    </a:cubicBezTo>
                    <a:cubicBezTo>
                      <a:pt x="19283" y="4576"/>
                      <a:pt x="19283" y="4798"/>
                      <a:pt x="19291" y="5020"/>
                    </a:cubicBezTo>
                    <a:cubicBezTo>
                      <a:pt x="19301" y="5566"/>
                      <a:pt x="19585" y="6084"/>
                      <a:pt x="20016" y="6335"/>
                    </a:cubicBezTo>
                    <a:cubicBezTo>
                      <a:pt x="20175" y="6429"/>
                      <a:pt x="20347" y="6481"/>
                      <a:pt x="20518" y="6481"/>
                    </a:cubicBezTo>
                    <a:cubicBezTo>
                      <a:pt x="20828" y="6481"/>
                      <a:pt x="21127" y="6309"/>
                      <a:pt x="21327" y="6018"/>
                    </a:cubicBezTo>
                    <a:cubicBezTo>
                      <a:pt x="21614" y="5603"/>
                      <a:pt x="21640" y="5173"/>
                      <a:pt x="21647" y="4655"/>
                    </a:cubicBezTo>
                    <a:cubicBezTo>
                      <a:pt x="21651" y="4408"/>
                      <a:pt x="21655" y="4161"/>
                      <a:pt x="21658" y="3909"/>
                    </a:cubicBezTo>
                    <a:lnTo>
                      <a:pt x="21662" y="3767"/>
                    </a:lnTo>
                    <a:cubicBezTo>
                      <a:pt x="21662" y="3763"/>
                      <a:pt x="21658" y="3756"/>
                      <a:pt x="21658" y="3752"/>
                    </a:cubicBezTo>
                    <a:cubicBezTo>
                      <a:pt x="21377" y="3265"/>
                      <a:pt x="20926" y="2969"/>
                      <a:pt x="20449" y="2969"/>
                    </a:cubicBezTo>
                    <a:close/>
                    <a:moveTo>
                      <a:pt x="25268" y="2969"/>
                    </a:moveTo>
                    <a:cubicBezTo>
                      <a:pt x="25246" y="2969"/>
                      <a:pt x="25224" y="2973"/>
                      <a:pt x="25198" y="2973"/>
                    </a:cubicBezTo>
                    <a:cubicBezTo>
                      <a:pt x="24699" y="3002"/>
                      <a:pt x="24284" y="3293"/>
                      <a:pt x="24094" y="3752"/>
                    </a:cubicBezTo>
                    <a:lnTo>
                      <a:pt x="24094" y="3763"/>
                    </a:lnTo>
                    <a:lnTo>
                      <a:pt x="24094" y="3850"/>
                    </a:lnTo>
                    <a:cubicBezTo>
                      <a:pt x="24099" y="4018"/>
                      <a:pt x="24099" y="4186"/>
                      <a:pt x="24102" y="4353"/>
                    </a:cubicBezTo>
                    <a:cubicBezTo>
                      <a:pt x="24102" y="4576"/>
                      <a:pt x="24102" y="4798"/>
                      <a:pt x="24109" y="5020"/>
                    </a:cubicBezTo>
                    <a:cubicBezTo>
                      <a:pt x="24121" y="5566"/>
                      <a:pt x="24405" y="6084"/>
                      <a:pt x="24834" y="6335"/>
                    </a:cubicBezTo>
                    <a:cubicBezTo>
                      <a:pt x="24995" y="6429"/>
                      <a:pt x="25165" y="6481"/>
                      <a:pt x="25337" y="6481"/>
                    </a:cubicBezTo>
                    <a:cubicBezTo>
                      <a:pt x="25646" y="6481"/>
                      <a:pt x="25945" y="6309"/>
                      <a:pt x="26145" y="6018"/>
                    </a:cubicBezTo>
                    <a:cubicBezTo>
                      <a:pt x="26433" y="5603"/>
                      <a:pt x="26459" y="5173"/>
                      <a:pt x="26466" y="4655"/>
                    </a:cubicBezTo>
                    <a:cubicBezTo>
                      <a:pt x="26469" y="4419"/>
                      <a:pt x="26473" y="4178"/>
                      <a:pt x="26476" y="3942"/>
                    </a:cubicBezTo>
                    <a:lnTo>
                      <a:pt x="26476" y="3767"/>
                    </a:lnTo>
                    <a:cubicBezTo>
                      <a:pt x="26476" y="3763"/>
                      <a:pt x="26476" y="3756"/>
                      <a:pt x="26473" y="3752"/>
                    </a:cubicBezTo>
                    <a:cubicBezTo>
                      <a:pt x="26197" y="3265"/>
                      <a:pt x="25745" y="2969"/>
                      <a:pt x="25268" y="2969"/>
                    </a:cubicBezTo>
                    <a:close/>
                    <a:moveTo>
                      <a:pt x="30087" y="2969"/>
                    </a:moveTo>
                    <a:cubicBezTo>
                      <a:pt x="30065" y="2969"/>
                      <a:pt x="30043" y="2973"/>
                      <a:pt x="30017" y="2973"/>
                    </a:cubicBezTo>
                    <a:cubicBezTo>
                      <a:pt x="29519" y="3002"/>
                      <a:pt x="29103" y="3293"/>
                      <a:pt x="28914" y="3752"/>
                    </a:cubicBezTo>
                    <a:lnTo>
                      <a:pt x="28914" y="3763"/>
                    </a:lnTo>
                    <a:lnTo>
                      <a:pt x="28914" y="3850"/>
                    </a:lnTo>
                    <a:cubicBezTo>
                      <a:pt x="28917" y="4015"/>
                      <a:pt x="28917" y="4178"/>
                      <a:pt x="28917" y="4346"/>
                    </a:cubicBezTo>
                    <a:cubicBezTo>
                      <a:pt x="28921" y="4568"/>
                      <a:pt x="28921" y="4794"/>
                      <a:pt x="28929" y="5020"/>
                    </a:cubicBezTo>
                    <a:cubicBezTo>
                      <a:pt x="28939" y="5566"/>
                      <a:pt x="29223" y="6084"/>
                      <a:pt x="29653" y="6335"/>
                    </a:cubicBezTo>
                    <a:cubicBezTo>
                      <a:pt x="29813" y="6429"/>
                      <a:pt x="29985" y="6481"/>
                      <a:pt x="30156" y="6481"/>
                    </a:cubicBezTo>
                    <a:cubicBezTo>
                      <a:pt x="30465" y="6481"/>
                      <a:pt x="30760" y="6309"/>
                      <a:pt x="30964" y="6018"/>
                    </a:cubicBezTo>
                    <a:cubicBezTo>
                      <a:pt x="31252" y="5603"/>
                      <a:pt x="31277" y="5173"/>
                      <a:pt x="31284" y="4655"/>
                    </a:cubicBezTo>
                    <a:cubicBezTo>
                      <a:pt x="31284" y="4415"/>
                      <a:pt x="31292" y="4171"/>
                      <a:pt x="31296" y="3931"/>
                    </a:cubicBezTo>
                    <a:lnTo>
                      <a:pt x="31296" y="3767"/>
                    </a:lnTo>
                    <a:cubicBezTo>
                      <a:pt x="31296" y="3763"/>
                      <a:pt x="31296" y="3756"/>
                      <a:pt x="31292" y="3752"/>
                    </a:cubicBezTo>
                    <a:cubicBezTo>
                      <a:pt x="31012" y="3265"/>
                      <a:pt x="30563" y="2969"/>
                      <a:pt x="30087" y="2969"/>
                    </a:cubicBezTo>
                    <a:close/>
                    <a:moveTo>
                      <a:pt x="34905" y="2969"/>
                    </a:moveTo>
                    <a:cubicBezTo>
                      <a:pt x="34883" y="2969"/>
                      <a:pt x="34858" y="2973"/>
                      <a:pt x="34836" y="2973"/>
                    </a:cubicBezTo>
                    <a:cubicBezTo>
                      <a:pt x="34337" y="3002"/>
                      <a:pt x="33922" y="3293"/>
                      <a:pt x="33732" y="3752"/>
                    </a:cubicBezTo>
                    <a:lnTo>
                      <a:pt x="33732" y="3763"/>
                    </a:lnTo>
                    <a:lnTo>
                      <a:pt x="33732" y="3850"/>
                    </a:lnTo>
                    <a:cubicBezTo>
                      <a:pt x="33736" y="4015"/>
                      <a:pt x="33736" y="4183"/>
                      <a:pt x="33736" y="4349"/>
                    </a:cubicBezTo>
                    <a:cubicBezTo>
                      <a:pt x="33740" y="4572"/>
                      <a:pt x="33740" y="4798"/>
                      <a:pt x="33747" y="5020"/>
                    </a:cubicBezTo>
                    <a:cubicBezTo>
                      <a:pt x="33758" y="5566"/>
                      <a:pt x="34042" y="6084"/>
                      <a:pt x="34472" y="6335"/>
                    </a:cubicBezTo>
                    <a:cubicBezTo>
                      <a:pt x="34632" y="6429"/>
                      <a:pt x="34803" y="6481"/>
                      <a:pt x="34974" y="6481"/>
                    </a:cubicBezTo>
                    <a:cubicBezTo>
                      <a:pt x="35284" y="6481"/>
                      <a:pt x="35579" y="6309"/>
                      <a:pt x="35783" y="6018"/>
                    </a:cubicBezTo>
                    <a:cubicBezTo>
                      <a:pt x="36070" y="5603"/>
                      <a:pt x="36097" y="5173"/>
                      <a:pt x="36104" y="4655"/>
                    </a:cubicBezTo>
                    <a:cubicBezTo>
                      <a:pt x="36104" y="4415"/>
                      <a:pt x="36107" y="4171"/>
                      <a:pt x="36114" y="3927"/>
                    </a:cubicBezTo>
                    <a:lnTo>
                      <a:pt x="36114" y="3767"/>
                    </a:lnTo>
                    <a:cubicBezTo>
                      <a:pt x="36114" y="3763"/>
                      <a:pt x="36114" y="3756"/>
                      <a:pt x="36111" y="3752"/>
                    </a:cubicBezTo>
                    <a:cubicBezTo>
                      <a:pt x="35830" y="3265"/>
                      <a:pt x="35379" y="2969"/>
                      <a:pt x="34905" y="2969"/>
                    </a:cubicBezTo>
                    <a:close/>
                    <a:moveTo>
                      <a:pt x="39724" y="2969"/>
                    </a:moveTo>
                    <a:cubicBezTo>
                      <a:pt x="39703" y="2969"/>
                      <a:pt x="39676" y="2973"/>
                      <a:pt x="39655" y="2973"/>
                    </a:cubicBezTo>
                    <a:cubicBezTo>
                      <a:pt x="39152" y="3002"/>
                      <a:pt x="38741" y="3293"/>
                      <a:pt x="38551" y="3752"/>
                    </a:cubicBezTo>
                    <a:lnTo>
                      <a:pt x="38551" y="3763"/>
                    </a:lnTo>
                    <a:lnTo>
                      <a:pt x="38551" y="3850"/>
                    </a:lnTo>
                    <a:cubicBezTo>
                      <a:pt x="38555" y="4018"/>
                      <a:pt x="38555" y="4190"/>
                      <a:pt x="38555" y="4361"/>
                    </a:cubicBezTo>
                    <a:cubicBezTo>
                      <a:pt x="38558" y="4579"/>
                      <a:pt x="38558" y="4801"/>
                      <a:pt x="38566" y="5020"/>
                    </a:cubicBezTo>
                    <a:cubicBezTo>
                      <a:pt x="38577" y="5566"/>
                      <a:pt x="38861" y="6084"/>
                      <a:pt x="39287" y="6335"/>
                    </a:cubicBezTo>
                    <a:cubicBezTo>
                      <a:pt x="39451" y="6429"/>
                      <a:pt x="39622" y="6481"/>
                      <a:pt x="39794" y="6481"/>
                    </a:cubicBezTo>
                    <a:cubicBezTo>
                      <a:pt x="40103" y="6481"/>
                      <a:pt x="40398" y="6309"/>
                      <a:pt x="40602" y="6018"/>
                    </a:cubicBezTo>
                    <a:cubicBezTo>
                      <a:pt x="40890" y="5603"/>
                      <a:pt x="40915" y="5173"/>
                      <a:pt x="40922" y="4655"/>
                    </a:cubicBezTo>
                    <a:cubicBezTo>
                      <a:pt x="40922" y="4412"/>
                      <a:pt x="40926" y="4168"/>
                      <a:pt x="40930" y="3924"/>
                    </a:cubicBezTo>
                    <a:lnTo>
                      <a:pt x="40933" y="3767"/>
                    </a:lnTo>
                    <a:cubicBezTo>
                      <a:pt x="40933" y="3763"/>
                      <a:pt x="40933" y="3756"/>
                      <a:pt x="40930" y="3752"/>
                    </a:cubicBezTo>
                    <a:cubicBezTo>
                      <a:pt x="40649" y="3265"/>
                      <a:pt x="40197" y="2969"/>
                      <a:pt x="39724" y="2969"/>
                    </a:cubicBezTo>
                    <a:close/>
                    <a:moveTo>
                      <a:pt x="44543" y="2969"/>
                    </a:moveTo>
                    <a:cubicBezTo>
                      <a:pt x="44518" y="2969"/>
                      <a:pt x="44496" y="2973"/>
                      <a:pt x="44474" y="2973"/>
                    </a:cubicBezTo>
                    <a:cubicBezTo>
                      <a:pt x="43971" y="3002"/>
                      <a:pt x="43559" y="3293"/>
                      <a:pt x="43370" y="3749"/>
                    </a:cubicBezTo>
                    <a:lnTo>
                      <a:pt x="43370" y="3771"/>
                    </a:lnTo>
                    <a:lnTo>
                      <a:pt x="43370" y="3850"/>
                    </a:lnTo>
                    <a:cubicBezTo>
                      <a:pt x="43374" y="4018"/>
                      <a:pt x="43374" y="4186"/>
                      <a:pt x="43374" y="4353"/>
                    </a:cubicBezTo>
                    <a:cubicBezTo>
                      <a:pt x="43378" y="4576"/>
                      <a:pt x="43378" y="4798"/>
                      <a:pt x="43381" y="5020"/>
                    </a:cubicBezTo>
                    <a:cubicBezTo>
                      <a:pt x="43396" y="5566"/>
                      <a:pt x="43680" y="6084"/>
                      <a:pt x="44106" y="6335"/>
                    </a:cubicBezTo>
                    <a:cubicBezTo>
                      <a:pt x="44270" y="6429"/>
                      <a:pt x="44441" y="6481"/>
                      <a:pt x="44608" y="6481"/>
                    </a:cubicBezTo>
                    <a:cubicBezTo>
                      <a:pt x="44921" y="6481"/>
                      <a:pt x="45217" y="6309"/>
                      <a:pt x="45421" y="6018"/>
                    </a:cubicBezTo>
                    <a:cubicBezTo>
                      <a:pt x="45708" y="5603"/>
                      <a:pt x="45734" y="5173"/>
                      <a:pt x="45741" y="4655"/>
                    </a:cubicBezTo>
                    <a:cubicBezTo>
                      <a:pt x="45741" y="4405"/>
                      <a:pt x="45745" y="4153"/>
                      <a:pt x="45752" y="3902"/>
                    </a:cubicBezTo>
                    <a:lnTo>
                      <a:pt x="45752" y="3767"/>
                    </a:lnTo>
                    <a:cubicBezTo>
                      <a:pt x="45752" y="3763"/>
                      <a:pt x="45752" y="3759"/>
                      <a:pt x="45748" y="3752"/>
                    </a:cubicBezTo>
                    <a:cubicBezTo>
                      <a:pt x="45468" y="3265"/>
                      <a:pt x="45017" y="2969"/>
                      <a:pt x="44543" y="2969"/>
                    </a:cubicBezTo>
                    <a:close/>
                    <a:moveTo>
                      <a:pt x="49362" y="2969"/>
                    </a:moveTo>
                    <a:cubicBezTo>
                      <a:pt x="49336" y="2969"/>
                      <a:pt x="49314" y="2973"/>
                      <a:pt x="49292" y="2973"/>
                    </a:cubicBezTo>
                    <a:cubicBezTo>
                      <a:pt x="48790" y="3002"/>
                      <a:pt x="48379" y="3293"/>
                      <a:pt x="48189" y="3752"/>
                    </a:cubicBezTo>
                    <a:cubicBezTo>
                      <a:pt x="48189" y="3752"/>
                      <a:pt x="48186" y="3759"/>
                      <a:pt x="48186" y="3763"/>
                    </a:cubicBezTo>
                    <a:lnTo>
                      <a:pt x="48189" y="3850"/>
                    </a:lnTo>
                    <a:cubicBezTo>
                      <a:pt x="48193" y="4018"/>
                      <a:pt x="48193" y="4186"/>
                      <a:pt x="48193" y="4353"/>
                    </a:cubicBezTo>
                    <a:cubicBezTo>
                      <a:pt x="48196" y="4576"/>
                      <a:pt x="48196" y="4798"/>
                      <a:pt x="48200" y="5020"/>
                    </a:cubicBezTo>
                    <a:cubicBezTo>
                      <a:pt x="48214" y="5566"/>
                      <a:pt x="48498" y="6084"/>
                      <a:pt x="48925" y="6335"/>
                    </a:cubicBezTo>
                    <a:cubicBezTo>
                      <a:pt x="49089" y="6429"/>
                      <a:pt x="49256" y="6481"/>
                      <a:pt x="49428" y="6481"/>
                    </a:cubicBezTo>
                    <a:cubicBezTo>
                      <a:pt x="49741" y="6481"/>
                      <a:pt x="50035" y="6309"/>
                      <a:pt x="50240" y="6018"/>
                    </a:cubicBezTo>
                    <a:cubicBezTo>
                      <a:pt x="50524" y="5603"/>
                      <a:pt x="50553" y="5173"/>
                      <a:pt x="50556" y="4655"/>
                    </a:cubicBezTo>
                    <a:cubicBezTo>
                      <a:pt x="50560" y="4430"/>
                      <a:pt x="50564" y="4200"/>
                      <a:pt x="50568" y="3974"/>
                    </a:cubicBezTo>
                    <a:lnTo>
                      <a:pt x="50571" y="3767"/>
                    </a:lnTo>
                    <a:cubicBezTo>
                      <a:pt x="50571" y="3763"/>
                      <a:pt x="50571" y="3756"/>
                      <a:pt x="50568" y="3752"/>
                    </a:cubicBezTo>
                    <a:cubicBezTo>
                      <a:pt x="50287" y="3265"/>
                      <a:pt x="49835" y="2969"/>
                      <a:pt x="49362" y="2969"/>
                    </a:cubicBezTo>
                    <a:close/>
                    <a:moveTo>
                      <a:pt x="54177" y="2969"/>
                    </a:moveTo>
                    <a:cubicBezTo>
                      <a:pt x="54155" y="2969"/>
                      <a:pt x="54133" y="2973"/>
                      <a:pt x="54111" y="2973"/>
                    </a:cubicBezTo>
                    <a:cubicBezTo>
                      <a:pt x="53609" y="3002"/>
                      <a:pt x="53197" y="3293"/>
                      <a:pt x="53007" y="3752"/>
                    </a:cubicBezTo>
                    <a:cubicBezTo>
                      <a:pt x="53007" y="3756"/>
                      <a:pt x="53004" y="3759"/>
                      <a:pt x="53004" y="3763"/>
                    </a:cubicBezTo>
                    <a:lnTo>
                      <a:pt x="53007" y="3850"/>
                    </a:lnTo>
                    <a:cubicBezTo>
                      <a:pt x="53012" y="4022"/>
                      <a:pt x="53012" y="4193"/>
                      <a:pt x="53012" y="4368"/>
                    </a:cubicBezTo>
                    <a:cubicBezTo>
                      <a:pt x="53015" y="4583"/>
                      <a:pt x="53015" y="4801"/>
                      <a:pt x="53019" y="5020"/>
                    </a:cubicBezTo>
                    <a:cubicBezTo>
                      <a:pt x="53034" y="5566"/>
                      <a:pt x="53318" y="6084"/>
                      <a:pt x="53743" y="6335"/>
                    </a:cubicBezTo>
                    <a:cubicBezTo>
                      <a:pt x="53908" y="6429"/>
                      <a:pt x="54075" y="6481"/>
                      <a:pt x="54246" y="6481"/>
                    </a:cubicBezTo>
                    <a:cubicBezTo>
                      <a:pt x="54559" y="6481"/>
                      <a:pt x="54855" y="6309"/>
                      <a:pt x="55058" y="6018"/>
                    </a:cubicBezTo>
                    <a:cubicBezTo>
                      <a:pt x="55342" y="5603"/>
                      <a:pt x="55372" y="5173"/>
                      <a:pt x="55376" y="4655"/>
                    </a:cubicBezTo>
                    <a:cubicBezTo>
                      <a:pt x="55379" y="4405"/>
                      <a:pt x="55383" y="4153"/>
                      <a:pt x="55386" y="3902"/>
                    </a:cubicBezTo>
                    <a:lnTo>
                      <a:pt x="55390" y="3767"/>
                    </a:lnTo>
                    <a:cubicBezTo>
                      <a:pt x="55390" y="3763"/>
                      <a:pt x="55390" y="3759"/>
                      <a:pt x="55386" y="3752"/>
                    </a:cubicBezTo>
                    <a:cubicBezTo>
                      <a:pt x="55105" y="3265"/>
                      <a:pt x="54654" y="2969"/>
                      <a:pt x="54177" y="2969"/>
                    </a:cubicBezTo>
                    <a:close/>
                    <a:moveTo>
                      <a:pt x="58995" y="2969"/>
                    </a:moveTo>
                    <a:cubicBezTo>
                      <a:pt x="58974" y="2969"/>
                      <a:pt x="58952" y="2973"/>
                      <a:pt x="58930" y="2973"/>
                    </a:cubicBezTo>
                    <a:cubicBezTo>
                      <a:pt x="58427" y="3002"/>
                      <a:pt x="58016" y="3293"/>
                      <a:pt x="57827" y="3752"/>
                    </a:cubicBezTo>
                    <a:cubicBezTo>
                      <a:pt x="57823" y="3752"/>
                      <a:pt x="57823" y="3756"/>
                      <a:pt x="57823" y="3763"/>
                    </a:cubicBezTo>
                    <a:lnTo>
                      <a:pt x="57827" y="3850"/>
                    </a:lnTo>
                    <a:cubicBezTo>
                      <a:pt x="57827" y="4018"/>
                      <a:pt x="57830" y="4190"/>
                      <a:pt x="57830" y="4361"/>
                    </a:cubicBezTo>
                    <a:cubicBezTo>
                      <a:pt x="57830" y="4579"/>
                      <a:pt x="57834" y="4801"/>
                      <a:pt x="57837" y="5020"/>
                    </a:cubicBezTo>
                    <a:cubicBezTo>
                      <a:pt x="57852" y="5566"/>
                      <a:pt x="58136" y="6084"/>
                      <a:pt x="58563" y="6335"/>
                    </a:cubicBezTo>
                    <a:cubicBezTo>
                      <a:pt x="58726" y="6429"/>
                      <a:pt x="58894" y="6481"/>
                      <a:pt x="59065" y="6481"/>
                    </a:cubicBezTo>
                    <a:cubicBezTo>
                      <a:pt x="59378" y="6481"/>
                      <a:pt x="59673" y="6309"/>
                      <a:pt x="59877" y="6018"/>
                    </a:cubicBezTo>
                    <a:cubicBezTo>
                      <a:pt x="60162" y="5603"/>
                      <a:pt x="60190" y="5173"/>
                      <a:pt x="60194" y="4655"/>
                    </a:cubicBezTo>
                    <a:cubicBezTo>
                      <a:pt x="60197" y="4419"/>
                      <a:pt x="60202" y="4178"/>
                      <a:pt x="60205" y="3938"/>
                    </a:cubicBezTo>
                    <a:lnTo>
                      <a:pt x="60209" y="3767"/>
                    </a:lnTo>
                    <a:cubicBezTo>
                      <a:pt x="60209" y="3763"/>
                      <a:pt x="60205" y="3759"/>
                      <a:pt x="60205" y="3752"/>
                    </a:cubicBezTo>
                    <a:cubicBezTo>
                      <a:pt x="59925" y="3265"/>
                      <a:pt x="59473" y="2969"/>
                      <a:pt x="58995" y="2969"/>
                    </a:cubicBezTo>
                    <a:close/>
                    <a:moveTo>
                      <a:pt x="63815" y="2969"/>
                    </a:moveTo>
                    <a:cubicBezTo>
                      <a:pt x="63793" y="2969"/>
                      <a:pt x="63771" y="2973"/>
                      <a:pt x="63749" y="2973"/>
                    </a:cubicBezTo>
                    <a:cubicBezTo>
                      <a:pt x="63247" y="3002"/>
                      <a:pt x="62835" y="3293"/>
                      <a:pt x="62645" y="3752"/>
                    </a:cubicBezTo>
                    <a:cubicBezTo>
                      <a:pt x="62642" y="3756"/>
                      <a:pt x="62642" y="3759"/>
                      <a:pt x="62642" y="3763"/>
                    </a:cubicBezTo>
                    <a:lnTo>
                      <a:pt x="62645" y="3850"/>
                    </a:lnTo>
                    <a:cubicBezTo>
                      <a:pt x="62645" y="4022"/>
                      <a:pt x="62649" y="4193"/>
                      <a:pt x="62649" y="4368"/>
                    </a:cubicBezTo>
                    <a:cubicBezTo>
                      <a:pt x="62649" y="4586"/>
                      <a:pt x="62653" y="4801"/>
                      <a:pt x="62656" y="5020"/>
                    </a:cubicBezTo>
                    <a:cubicBezTo>
                      <a:pt x="62671" y="5566"/>
                      <a:pt x="62955" y="6084"/>
                      <a:pt x="63381" y="6335"/>
                    </a:cubicBezTo>
                    <a:cubicBezTo>
                      <a:pt x="63545" y="6429"/>
                      <a:pt x="63712" y="6481"/>
                      <a:pt x="63884" y="6481"/>
                    </a:cubicBezTo>
                    <a:cubicBezTo>
                      <a:pt x="64197" y="6481"/>
                      <a:pt x="64492" y="6309"/>
                      <a:pt x="64696" y="6018"/>
                    </a:cubicBezTo>
                    <a:cubicBezTo>
                      <a:pt x="64980" y="5603"/>
                      <a:pt x="65010" y="5173"/>
                      <a:pt x="65013" y="4655"/>
                    </a:cubicBezTo>
                    <a:cubicBezTo>
                      <a:pt x="65017" y="4405"/>
                      <a:pt x="65020" y="4153"/>
                      <a:pt x="65024" y="3902"/>
                    </a:cubicBezTo>
                    <a:lnTo>
                      <a:pt x="65027" y="3767"/>
                    </a:lnTo>
                    <a:cubicBezTo>
                      <a:pt x="65027" y="3763"/>
                      <a:pt x="65024" y="3759"/>
                      <a:pt x="65024" y="3752"/>
                    </a:cubicBezTo>
                    <a:cubicBezTo>
                      <a:pt x="64743" y="3265"/>
                      <a:pt x="64292" y="2969"/>
                      <a:pt x="63815" y="2969"/>
                    </a:cubicBezTo>
                    <a:close/>
                    <a:moveTo>
                      <a:pt x="68633" y="2969"/>
                    </a:moveTo>
                    <a:cubicBezTo>
                      <a:pt x="68611" y="2969"/>
                      <a:pt x="68589" y="2973"/>
                      <a:pt x="68564" y="2973"/>
                    </a:cubicBezTo>
                    <a:cubicBezTo>
                      <a:pt x="68065" y="3002"/>
                      <a:pt x="67654" y="3293"/>
                      <a:pt x="67464" y="3752"/>
                    </a:cubicBezTo>
                    <a:cubicBezTo>
                      <a:pt x="67461" y="3756"/>
                      <a:pt x="67461" y="3759"/>
                      <a:pt x="67461" y="3763"/>
                    </a:cubicBezTo>
                    <a:lnTo>
                      <a:pt x="67461" y="3850"/>
                    </a:lnTo>
                    <a:cubicBezTo>
                      <a:pt x="67464" y="4018"/>
                      <a:pt x="67468" y="4186"/>
                      <a:pt x="67468" y="4353"/>
                    </a:cubicBezTo>
                    <a:cubicBezTo>
                      <a:pt x="67468" y="4576"/>
                      <a:pt x="67471" y="4798"/>
                      <a:pt x="67475" y="5020"/>
                    </a:cubicBezTo>
                    <a:cubicBezTo>
                      <a:pt x="67490" y="5566"/>
                      <a:pt x="67774" y="6084"/>
                      <a:pt x="68200" y="6335"/>
                    </a:cubicBezTo>
                    <a:cubicBezTo>
                      <a:pt x="68364" y="6429"/>
                      <a:pt x="68532" y="6481"/>
                      <a:pt x="68703" y="6481"/>
                    </a:cubicBezTo>
                    <a:cubicBezTo>
                      <a:pt x="69016" y="6481"/>
                      <a:pt x="69311" y="6309"/>
                      <a:pt x="69515" y="6018"/>
                    </a:cubicBezTo>
                    <a:cubicBezTo>
                      <a:pt x="69799" y="5603"/>
                      <a:pt x="69825" y="5173"/>
                      <a:pt x="69832" y="4655"/>
                    </a:cubicBezTo>
                    <a:cubicBezTo>
                      <a:pt x="69835" y="4401"/>
                      <a:pt x="69839" y="4146"/>
                      <a:pt x="69843" y="3891"/>
                    </a:cubicBezTo>
                    <a:lnTo>
                      <a:pt x="69846" y="3767"/>
                    </a:lnTo>
                    <a:cubicBezTo>
                      <a:pt x="69846" y="3763"/>
                      <a:pt x="69843" y="3756"/>
                      <a:pt x="69843" y="3752"/>
                    </a:cubicBezTo>
                    <a:cubicBezTo>
                      <a:pt x="69562" y="3265"/>
                      <a:pt x="69110" y="2969"/>
                      <a:pt x="68633" y="2969"/>
                    </a:cubicBezTo>
                    <a:close/>
                    <a:moveTo>
                      <a:pt x="73452" y="2969"/>
                    </a:moveTo>
                    <a:cubicBezTo>
                      <a:pt x="73431" y="2969"/>
                      <a:pt x="73409" y="2973"/>
                      <a:pt x="73383" y="2973"/>
                    </a:cubicBezTo>
                    <a:cubicBezTo>
                      <a:pt x="72884" y="3002"/>
                      <a:pt x="72472" y="3293"/>
                      <a:pt x="72283" y="3752"/>
                    </a:cubicBezTo>
                    <a:cubicBezTo>
                      <a:pt x="72279" y="3756"/>
                      <a:pt x="72279" y="3759"/>
                      <a:pt x="72279" y="3763"/>
                    </a:cubicBezTo>
                    <a:lnTo>
                      <a:pt x="72279" y="3850"/>
                    </a:lnTo>
                    <a:cubicBezTo>
                      <a:pt x="72283" y="4018"/>
                      <a:pt x="72283" y="4186"/>
                      <a:pt x="72287" y="4357"/>
                    </a:cubicBezTo>
                    <a:cubicBezTo>
                      <a:pt x="72287" y="4576"/>
                      <a:pt x="72291" y="4798"/>
                      <a:pt x="72294" y="5020"/>
                    </a:cubicBezTo>
                    <a:cubicBezTo>
                      <a:pt x="72305" y="5566"/>
                      <a:pt x="72589" y="6084"/>
                      <a:pt x="73019" y="6335"/>
                    </a:cubicBezTo>
                    <a:cubicBezTo>
                      <a:pt x="73179" y="6429"/>
                      <a:pt x="73350" y="6481"/>
                      <a:pt x="73521" y="6481"/>
                    </a:cubicBezTo>
                    <a:cubicBezTo>
                      <a:pt x="73831" y="6481"/>
                      <a:pt x="74130" y="6309"/>
                      <a:pt x="74330" y="6018"/>
                    </a:cubicBezTo>
                    <a:cubicBezTo>
                      <a:pt x="74618" y="5603"/>
                      <a:pt x="74643" y="5173"/>
                      <a:pt x="74651" y="4655"/>
                    </a:cubicBezTo>
                    <a:cubicBezTo>
                      <a:pt x="74654" y="4419"/>
                      <a:pt x="74658" y="4183"/>
                      <a:pt x="74661" y="3946"/>
                    </a:cubicBezTo>
                    <a:lnTo>
                      <a:pt x="74665" y="3767"/>
                    </a:lnTo>
                    <a:cubicBezTo>
                      <a:pt x="74665" y="3763"/>
                      <a:pt x="74661" y="3759"/>
                      <a:pt x="74661" y="3752"/>
                    </a:cubicBezTo>
                    <a:cubicBezTo>
                      <a:pt x="74381" y="3265"/>
                      <a:pt x="73930" y="2969"/>
                      <a:pt x="73452" y="2969"/>
                    </a:cubicBezTo>
                    <a:close/>
                    <a:moveTo>
                      <a:pt x="78271" y="2969"/>
                    </a:moveTo>
                    <a:cubicBezTo>
                      <a:pt x="78249" y="2969"/>
                      <a:pt x="78227" y="2973"/>
                      <a:pt x="78202" y="2973"/>
                    </a:cubicBezTo>
                    <a:cubicBezTo>
                      <a:pt x="77703" y="3002"/>
                      <a:pt x="77287" y="3293"/>
                      <a:pt x="77099" y="3752"/>
                    </a:cubicBezTo>
                    <a:lnTo>
                      <a:pt x="77099" y="3763"/>
                    </a:lnTo>
                    <a:lnTo>
                      <a:pt x="77099" y="3850"/>
                    </a:lnTo>
                    <a:cubicBezTo>
                      <a:pt x="77102" y="4022"/>
                      <a:pt x="77102" y="4193"/>
                      <a:pt x="77106" y="4364"/>
                    </a:cubicBezTo>
                    <a:cubicBezTo>
                      <a:pt x="77106" y="4583"/>
                      <a:pt x="77106" y="4801"/>
                      <a:pt x="77113" y="5020"/>
                    </a:cubicBezTo>
                    <a:cubicBezTo>
                      <a:pt x="77124" y="5566"/>
                      <a:pt x="77408" y="6084"/>
                      <a:pt x="77838" y="6335"/>
                    </a:cubicBezTo>
                    <a:cubicBezTo>
                      <a:pt x="77998" y="6429"/>
                      <a:pt x="78169" y="6481"/>
                      <a:pt x="78341" y="6481"/>
                    </a:cubicBezTo>
                    <a:cubicBezTo>
                      <a:pt x="78650" y="6481"/>
                      <a:pt x="78948" y="6309"/>
                      <a:pt x="79149" y="6018"/>
                    </a:cubicBezTo>
                    <a:cubicBezTo>
                      <a:pt x="79437" y="5603"/>
                      <a:pt x="79462" y="5173"/>
                      <a:pt x="79469" y="4655"/>
                    </a:cubicBezTo>
                    <a:cubicBezTo>
                      <a:pt x="79473" y="4412"/>
                      <a:pt x="79477" y="4168"/>
                      <a:pt x="79481" y="3924"/>
                    </a:cubicBezTo>
                    <a:lnTo>
                      <a:pt x="79481" y="3767"/>
                    </a:lnTo>
                    <a:cubicBezTo>
                      <a:pt x="79481" y="3763"/>
                      <a:pt x="79481" y="3756"/>
                      <a:pt x="79477" y="3752"/>
                    </a:cubicBezTo>
                    <a:cubicBezTo>
                      <a:pt x="79200" y="3265"/>
                      <a:pt x="78748" y="2969"/>
                      <a:pt x="78271" y="2969"/>
                    </a:cubicBezTo>
                    <a:close/>
                    <a:moveTo>
                      <a:pt x="83090" y="2969"/>
                    </a:moveTo>
                    <a:cubicBezTo>
                      <a:pt x="83068" y="2969"/>
                      <a:pt x="83043" y="2973"/>
                      <a:pt x="83021" y="2973"/>
                    </a:cubicBezTo>
                    <a:cubicBezTo>
                      <a:pt x="82522" y="3002"/>
                      <a:pt x="82107" y="3293"/>
                      <a:pt x="81917" y="3752"/>
                    </a:cubicBezTo>
                    <a:lnTo>
                      <a:pt x="81917" y="3763"/>
                    </a:lnTo>
                    <a:lnTo>
                      <a:pt x="81917" y="3850"/>
                    </a:lnTo>
                    <a:cubicBezTo>
                      <a:pt x="81920" y="4018"/>
                      <a:pt x="81920" y="4190"/>
                      <a:pt x="81925" y="4361"/>
                    </a:cubicBezTo>
                    <a:cubicBezTo>
                      <a:pt x="81925" y="4579"/>
                      <a:pt x="81925" y="4801"/>
                      <a:pt x="81932" y="5020"/>
                    </a:cubicBezTo>
                    <a:cubicBezTo>
                      <a:pt x="81942" y="5566"/>
                      <a:pt x="82226" y="6084"/>
                      <a:pt x="82656" y="6335"/>
                    </a:cubicBezTo>
                    <a:cubicBezTo>
                      <a:pt x="82816" y="6429"/>
                      <a:pt x="82988" y="6481"/>
                      <a:pt x="83159" y="6481"/>
                    </a:cubicBezTo>
                    <a:cubicBezTo>
                      <a:pt x="83469" y="6481"/>
                      <a:pt x="83764" y="6309"/>
                      <a:pt x="83968" y="6018"/>
                    </a:cubicBezTo>
                    <a:cubicBezTo>
                      <a:pt x="84255" y="5603"/>
                      <a:pt x="84281" y="5173"/>
                      <a:pt x="84289" y="4655"/>
                    </a:cubicBezTo>
                    <a:cubicBezTo>
                      <a:pt x="84289" y="4423"/>
                      <a:pt x="84292" y="4190"/>
                      <a:pt x="84299" y="3953"/>
                    </a:cubicBezTo>
                    <a:lnTo>
                      <a:pt x="84299" y="3767"/>
                    </a:lnTo>
                    <a:cubicBezTo>
                      <a:pt x="84299" y="3763"/>
                      <a:pt x="84299" y="3756"/>
                      <a:pt x="84296" y="3752"/>
                    </a:cubicBezTo>
                    <a:cubicBezTo>
                      <a:pt x="84015" y="3265"/>
                      <a:pt x="83567" y="2969"/>
                      <a:pt x="83090" y="2969"/>
                    </a:cubicBezTo>
                    <a:close/>
                    <a:moveTo>
                      <a:pt x="87908" y="2969"/>
                    </a:moveTo>
                    <a:cubicBezTo>
                      <a:pt x="87887" y="2969"/>
                      <a:pt x="87861" y="2973"/>
                      <a:pt x="87839" y="2973"/>
                    </a:cubicBezTo>
                    <a:cubicBezTo>
                      <a:pt x="87337" y="3002"/>
                      <a:pt x="86925" y="3293"/>
                      <a:pt x="86736" y="3752"/>
                    </a:cubicBezTo>
                    <a:lnTo>
                      <a:pt x="86736" y="3763"/>
                    </a:lnTo>
                    <a:lnTo>
                      <a:pt x="86736" y="3850"/>
                    </a:lnTo>
                    <a:cubicBezTo>
                      <a:pt x="86740" y="4025"/>
                      <a:pt x="86740" y="4200"/>
                      <a:pt x="86743" y="4375"/>
                    </a:cubicBezTo>
                    <a:cubicBezTo>
                      <a:pt x="86743" y="4590"/>
                      <a:pt x="86743" y="4805"/>
                      <a:pt x="86750" y="5020"/>
                    </a:cubicBezTo>
                    <a:cubicBezTo>
                      <a:pt x="86762" y="5566"/>
                      <a:pt x="87046" y="6084"/>
                      <a:pt x="87476" y="6335"/>
                    </a:cubicBezTo>
                    <a:cubicBezTo>
                      <a:pt x="87636" y="6429"/>
                      <a:pt x="87807" y="6481"/>
                      <a:pt x="87978" y="6481"/>
                    </a:cubicBezTo>
                    <a:cubicBezTo>
                      <a:pt x="88288" y="6481"/>
                      <a:pt x="88582" y="6309"/>
                      <a:pt x="88787" y="6018"/>
                    </a:cubicBezTo>
                    <a:cubicBezTo>
                      <a:pt x="89075" y="5603"/>
                      <a:pt x="89100" y="5173"/>
                      <a:pt x="89107" y="4655"/>
                    </a:cubicBezTo>
                    <a:cubicBezTo>
                      <a:pt x="89107" y="4412"/>
                      <a:pt x="89110" y="4168"/>
                      <a:pt x="89118" y="3924"/>
                    </a:cubicBezTo>
                    <a:lnTo>
                      <a:pt x="89118" y="3767"/>
                    </a:lnTo>
                    <a:cubicBezTo>
                      <a:pt x="89118" y="3763"/>
                      <a:pt x="89118" y="3759"/>
                      <a:pt x="89115" y="3752"/>
                    </a:cubicBezTo>
                    <a:cubicBezTo>
                      <a:pt x="88834" y="3265"/>
                      <a:pt x="88386" y="2969"/>
                      <a:pt x="87908" y="296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13"/>
              <p:cNvSpPr/>
              <p:nvPr/>
            </p:nvSpPr>
            <p:spPr>
              <a:xfrm>
                <a:off x="2659200" y="238125"/>
                <a:ext cx="2228150" cy="183750"/>
              </a:xfrm>
              <a:custGeom>
                <a:avLst/>
                <a:gdLst/>
                <a:ahLst/>
                <a:cxnLst/>
                <a:rect l="l" t="t" r="r" b="b"/>
                <a:pathLst>
                  <a:path w="89126" h="7350" extrusionOk="0">
                    <a:moveTo>
                      <a:pt x="87873" y="0"/>
                    </a:moveTo>
                    <a:lnTo>
                      <a:pt x="83163" y="3"/>
                    </a:lnTo>
                    <a:cubicBezTo>
                      <a:pt x="83149" y="3"/>
                      <a:pt x="83137" y="18"/>
                      <a:pt x="83137" y="33"/>
                    </a:cubicBezTo>
                    <a:lnTo>
                      <a:pt x="83137" y="706"/>
                    </a:lnTo>
                    <a:cubicBezTo>
                      <a:pt x="83137" y="721"/>
                      <a:pt x="83149" y="733"/>
                      <a:pt x="83163" y="733"/>
                    </a:cubicBezTo>
                    <a:lnTo>
                      <a:pt x="84783" y="733"/>
                    </a:lnTo>
                    <a:cubicBezTo>
                      <a:pt x="85815" y="733"/>
                      <a:pt x="86842" y="728"/>
                      <a:pt x="87873" y="728"/>
                    </a:cubicBezTo>
                    <a:cubicBezTo>
                      <a:pt x="87887" y="728"/>
                      <a:pt x="87898" y="718"/>
                      <a:pt x="87898" y="703"/>
                    </a:cubicBezTo>
                    <a:lnTo>
                      <a:pt x="87898" y="29"/>
                    </a:lnTo>
                    <a:cubicBezTo>
                      <a:pt x="87898" y="22"/>
                      <a:pt x="87898" y="15"/>
                      <a:pt x="87891" y="7"/>
                    </a:cubicBezTo>
                    <a:cubicBezTo>
                      <a:pt x="87887" y="3"/>
                      <a:pt x="87880" y="0"/>
                      <a:pt x="87873" y="0"/>
                    </a:cubicBezTo>
                    <a:close/>
                    <a:moveTo>
                      <a:pt x="78235" y="7"/>
                    </a:moveTo>
                    <a:lnTo>
                      <a:pt x="73525" y="11"/>
                    </a:lnTo>
                    <a:cubicBezTo>
                      <a:pt x="73511" y="11"/>
                      <a:pt x="73500" y="25"/>
                      <a:pt x="73500" y="40"/>
                    </a:cubicBezTo>
                    <a:lnTo>
                      <a:pt x="73500" y="714"/>
                    </a:lnTo>
                    <a:cubicBezTo>
                      <a:pt x="73500" y="721"/>
                      <a:pt x="73503" y="728"/>
                      <a:pt x="73507" y="733"/>
                    </a:cubicBezTo>
                    <a:cubicBezTo>
                      <a:pt x="73511" y="736"/>
                      <a:pt x="73518" y="740"/>
                      <a:pt x="73525" y="740"/>
                    </a:cubicBezTo>
                    <a:lnTo>
                      <a:pt x="78235" y="736"/>
                    </a:lnTo>
                    <a:cubicBezTo>
                      <a:pt x="78249" y="736"/>
                      <a:pt x="78264" y="725"/>
                      <a:pt x="78264" y="711"/>
                    </a:cubicBezTo>
                    <a:lnTo>
                      <a:pt x="78264" y="37"/>
                    </a:lnTo>
                    <a:cubicBezTo>
                      <a:pt x="78264" y="29"/>
                      <a:pt x="78260" y="22"/>
                      <a:pt x="78253" y="18"/>
                    </a:cubicBezTo>
                    <a:cubicBezTo>
                      <a:pt x="78249" y="11"/>
                      <a:pt x="78242" y="7"/>
                      <a:pt x="78235" y="7"/>
                    </a:cubicBezTo>
                    <a:close/>
                    <a:moveTo>
                      <a:pt x="68597" y="15"/>
                    </a:moveTo>
                    <a:lnTo>
                      <a:pt x="63891" y="18"/>
                    </a:lnTo>
                    <a:cubicBezTo>
                      <a:pt x="63873" y="18"/>
                      <a:pt x="63862" y="29"/>
                      <a:pt x="63862" y="47"/>
                    </a:cubicBezTo>
                    <a:lnTo>
                      <a:pt x="63862" y="718"/>
                    </a:lnTo>
                    <a:cubicBezTo>
                      <a:pt x="63862" y="725"/>
                      <a:pt x="63865" y="733"/>
                      <a:pt x="63869" y="740"/>
                    </a:cubicBezTo>
                    <a:cubicBezTo>
                      <a:pt x="63877" y="743"/>
                      <a:pt x="63884" y="747"/>
                      <a:pt x="63891" y="747"/>
                    </a:cubicBezTo>
                    <a:lnTo>
                      <a:pt x="68597" y="743"/>
                    </a:lnTo>
                    <a:cubicBezTo>
                      <a:pt x="68611" y="743"/>
                      <a:pt x="68626" y="733"/>
                      <a:pt x="68626" y="718"/>
                    </a:cubicBezTo>
                    <a:lnTo>
                      <a:pt x="68626" y="44"/>
                    </a:lnTo>
                    <a:cubicBezTo>
                      <a:pt x="68626" y="37"/>
                      <a:pt x="68623" y="29"/>
                      <a:pt x="68616" y="22"/>
                    </a:cubicBezTo>
                    <a:cubicBezTo>
                      <a:pt x="68611" y="18"/>
                      <a:pt x="68604" y="15"/>
                      <a:pt x="68597" y="15"/>
                    </a:cubicBezTo>
                    <a:close/>
                    <a:moveTo>
                      <a:pt x="58960" y="22"/>
                    </a:moveTo>
                    <a:lnTo>
                      <a:pt x="54253" y="25"/>
                    </a:lnTo>
                    <a:cubicBezTo>
                      <a:pt x="54239" y="25"/>
                      <a:pt x="54224" y="37"/>
                      <a:pt x="54224" y="51"/>
                    </a:cubicBezTo>
                    <a:lnTo>
                      <a:pt x="54224" y="725"/>
                    </a:lnTo>
                    <a:cubicBezTo>
                      <a:pt x="54224" y="733"/>
                      <a:pt x="54228" y="740"/>
                      <a:pt x="54231" y="743"/>
                    </a:cubicBezTo>
                    <a:cubicBezTo>
                      <a:pt x="54239" y="750"/>
                      <a:pt x="54246" y="754"/>
                      <a:pt x="54253" y="754"/>
                    </a:cubicBezTo>
                    <a:lnTo>
                      <a:pt x="58960" y="750"/>
                    </a:lnTo>
                    <a:cubicBezTo>
                      <a:pt x="58974" y="750"/>
                      <a:pt x="58988" y="736"/>
                      <a:pt x="58988" y="721"/>
                    </a:cubicBezTo>
                    <a:lnTo>
                      <a:pt x="58988" y="47"/>
                    </a:lnTo>
                    <a:cubicBezTo>
                      <a:pt x="58988" y="40"/>
                      <a:pt x="58985" y="37"/>
                      <a:pt x="58981" y="29"/>
                    </a:cubicBezTo>
                    <a:cubicBezTo>
                      <a:pt x="58974" y="25"/>
                      <a:pt x="58967" y="22"/>
                      <a:pt x="58960" y="22"/>
                    </a:cubicBezTo>
                    <a:close/>
                    <a:moveTo>
                      <a:pt x="6069" y="25"/>
                    </a:moveTo>
                    <a:cubicBezTo>
                      <a:pt x="6061" y="25"/>
                      <a:pt x="6054" y="25"/>
                      <a:pt x="6047" y="33"/>
                    </a:cubicBezTo>
                    <a:cubicBezTo>
                      <a:pt x="6043" y="37"/>
                      <a:pt x="6039" y="44"/>
                      <a:pt x="6039" y="51"/>
                    </a:cubicBezTo>
                    <a:lnTo>
                      <a:pt x="6039" y="725"/>
                    </a:lnTo>
                    <a:cubicBezTo>
                      <a:pt x="6039" y="743"/>
                      <a:pt x="6051" y="754"/>
                      <a:pt x="6069" y="754"/>
                    </a:cubicBezTo>
                    <a:lnTo>
                      <a:pt x="10775" y="758"/>
                    </a:lnTo>
                    <a:cubicBezTo>
                      <a:pt x="10782" y="758"/>
                      <a:pt x="10790" y="754"/>
                      <a:pt x="10793" y="750"/>
                    </a:cubicBezTo>
                    <a:cubicBezTo>
                      <a:pt x="10800" y="743"/>
                      <a:pt x="10804" y="736"/>
                      <a:pt x="10804" y="728"/>
                    </a:cubicBezTo>
                    <a:lnTo>
                      <a:pt x="10804" y="59"/>
                    </a:lnTo>
                    <a:cubicBezTo>
                      <a:pt x="10804" y="44"/>
                      <a:pt x="10790" y="29"/>
                      <a:pt x="10775" y="29"/>
                    </a:cubicBezTo>
                    <a:cubicBezTo>
                      <a:pt x="9205" y="29"/>
                      <a:pt x="7638" y="25"/>
                      <a:pt x="6069" y="25"/>
                    </a:cubicBezTo>
                    <a:close/>
                    <a:moveTo>
                      <a:pt x="49322" y="25"/>
                    </a:moveTo>
                    <a:lnTo>
                      <a:pt x="44615" y="29"/>
                    </a:lnTo>
                    <a:cubicBezTo>
                      <a:pt x="44601" y="29"/>
                      <a:pt x="44587" y="40"/>
                      <a:pt x="44587" y="59"/>
                    </a:cubicBezTo>
                    <a:lnTo>
                      <a:pt x="44587" y="728"/>
                    </a:lnTo>
                    <a:cubicBezTo>
                      <a:pt x="44587" y="736"/>
                      <a:pt x="44590" y="743"/>
                      <a:pt x="44598" y="750"/>
                    </a:cubicBezTo>
                    <a:cubicBezTo>
                      <a:pt x="44601" y="754"/>
                      <a:pt x="44608" y="758"/>
                      <a:pt x="44615" y="758"/>
                    </a:cubicBezTo>
                    <a:lnTo>
                      <a:pt x="49322" y="754"/>
                    </a:lnTo>
                    <a:cubicBezTo>
                      <a:pt x="49340" y="754"/>
                      <a:pt x="49351" y="743"/>
                      <a:pt x="49351" y="728"/>
                    </a:cubicBezTo>
                    <a:lnTo>
                      <a:pt x="49351" y="55"/>
                    </a:lnTo>
                    <a:cubicBezTo>
                      <a:pt x="49351" y="47"/>
                      <a:pt x="49347" y="40"/>
                      <a:pt x="49344" y="37"/>
                    </a:cubicBezTo>
                    <a:cubicBezTo>
                      <a:pt x="49336" y="29"/>
                      <a:pt x="49329" y="25"/>
                      <a:pt x="49322" y="25"/>
                    </a:cubicBezTo>
                    <a:close/>
                    <a:moveTo>
                      <a:pt x="15707" y="33"/>
                    </a:moveTo>
                    <a:cubicBezTo>
                      <a:pt x="15699" y="33"/>
                      <a:pt x="15692" y="37"/>
                      <a:pt x="15685" y="40"/>
                    </a:cubicBezTo>
                    <a:cubicBezTo>
                      <a:pt x="15681" y="47"/>
                      <a:pt x="15677" y="55"/>
                      <a:pt x="15677" y="62"/>
                    </a:cubicBezTo>
                    <a:lnTo>
                      <a:pt x="15677" y="733"/>
                    </a:lnTo>
                    <a:cubicBezTo>
                      <a:pt x="15677" y="747"/>
                      <a:pt x="15688" y="761"/>
                      <a:pt x="15707" y="761"/>
                    </a:cubicBezTo>
                    <a:lnTo>
                      <a:pt x="20412" y="761"/>
                    </a:lnTo>
                    <a:cubicBezTo>
                      <a:pt x="20419" y="761"/>
                      <a:pt x="20427" y="758"/>
                      <a:pt x="20431" y="754"/>
                    </a:cubicBezTo>
                    <a:cubicBezTo>
                      <a:pt x="20438" y="750"/>
                      <a:pt x="20441" y="743"/>
                      <a:pt x="20441" y="736"/>
                    </a:cubicBezTo>
                    <a:lnTo>
                      <a:pt x="20441" y="62"/>
                    </a:lnTo>
                    <a:cubicBezTo>
                      <a:pt x="20441" y="47"/>
                      <a:pt x="20427" y="33"/>
                      <a:pt x="20412" y="33"/>
                    </a:cubicBezTo>
                    <a:close/>
                    <a:moveTo>
                      <a:pt x="25340" y="33"/>
                    </a:moveTo>
                    <a:cubicBezTo>
                      <a:pt x="25326" y="33"/>
                      <a:pt x="25315" y="47"/>
                      <a:pt x="25315" y="62"/>
                    </a:cubicBezTo>
                    <a:lnTo>
                      <a:pt x="25315" y="736"/>
                    </a:lnTo>
                    <a:cubicBezTo>
                      <a:pt x="25315" y="743"/>
                      <a:pt x="25318" y="750"/>
                      <a:pt x="25323" y="754"/>
                    </a:cubicBezTo>
                    <a:cubicBezTo>
                      <a:pt x="25326" y="758"/>
                      <a:pt x="25333" y="761"/>
                      <a:pt x="25340" y="761"/>
                    </a:cubicBezTo>
                    <a:lnTo>
                      <a:pt x="30050" y="761"/>
                    </a:lnTo>
                    <a:cubicBezTo>
                      <a:pt x="30065" y="761"/>
                      <a:pt x="30075" y="750"/>
                      <a:pt x="30075" y="733"/>
                    </a:cubicBezTo>
                    <a:lnTo>
                      <a:pt x="30075" y="62"/>
                    </a:lnTo>
                    <a:cubicBezTo>
                      <a:pt x="30075" y="55"/>
                      <a:pt x="30075" y="47"/>
                      <a:pt x="30068" y="40"/>
                    </a:cubicBezTo>
                    <a:cubicBezTo>
                      <a:pt x="30065" y="37"/>
                      <a:pt x="30057" y="33"/>
                      <a:pt x="30050" y="33"/>
                    </a:cubicBezTo>
                    <a:close/>
                    <a:moveTo>
                      <a:pt x="39688" y="29"/>
                    </a:moveTo>
                    <a:lnTo>
                      <a:pt x="34978" y="33"/>
                    </a:lnTo>
                    <a:cubicBezTo>
                      <a:pt x="34964" y="33"/>
                      <a:pt x="34952" y="44"/>
                      <a:pt x="34952" y="62"/>
                    </a:cubicBezTo>
                    <a:lnTo>
                      <a:pt x="34952" y="733"/>
                    </a:lnTo>
                    <a:cubicBezTo>
                      <a:pt x="34952" y="740"/>
                      <a:pt x="34952" y="747"/>
                      <a:pt x="34960" y="754"/>
                    </a:cubicBezTo>
                    <a:cubicBezTo>
                      <a:pt x="34964" y="758"/>
                      <a:pt x="34971" y="761"/>
                      <a:pt x="34978" y="761"/>
                    </a:cubicBezTo>
                    <a:lnTo>
                      <a:pt x="39688" y="761"/>
                    </a:lnTo>
                    <a:cubicBezTo>
                      <a:pt x="39703" y="761"/>
                      <a:pt x="39713" y="747"/>
                      <a:pt x="39713" y="733"/>
                    </a:cubicBezTo>
                    <a:lnTo>
                      <a:pt x="39713" y="59"/>
                    </a:lnTo>
                    <a:cubicBezTo>
                      <a:pt x="39713" y="51"/>
                      <a:pt x="39710" y="44"/>
                      <a:pt x="39706" y="40"/>
                    </a:cubicBezTo>
                    <a:cubicBezTo>
                      <a:pt x="39703" y="33"/>
                      <a:pt x="39695" y="29"/>
                      <a:pt x="39688" y="29"/>
                    </a:cubicBezTo>
                    <a:close/>
                    <a:moveTo>
                      <a:pt x="18114" y="816"/>
                    </a:moveTo>
                    <a:cubicBezTo>
                      <a:pt x="18106" y="816"/>
                      <a:pt x="18099" y="820"/>
                      <a:pt x="18096" y="827"/>
                    </a:cubicBezTo>
                    <a:cubicBezTo>
                      <a:pt x="18089" y="830"/>
                      <a:pt x="18084" y="837"/>
                      <a:pt x="18084" y="845"/>
                    </a:cubicBezTo>
                    <a:lnTo>
                      <a:pt x="18084" y="1464"/>
                    </a:lnTo>
                    <a:cubicBezTo>
                      <a:pt x="18084" y="1471"/>
                      <a:pt x="18089" y="1479"/>
                      <a:pt x="18096" y="1483"/>
                    </a:cubicBezTo>
                    <a:cubicBezTo>
                      <a:pt x="18099" y="1490"/>
                      <a:pt x="18106" y="1490"/>
                      <a:pt x="18114" y="1490"/>
                    </a:cubicBezTo>
                    <a:lnTo>
                      <a:pt x="22820" y="1490"/>
                    </a:lnTo>
                    <a:cubicBezTo>
                      <a:pt x="22838" y="1490"/>
                      <a:pt x="22849" y="1479"/>
                      <a:pt x="22849" y="1464"/>
                    </a:cubicBezTo>
                    <a:lnTo>
                      <a:pt x="22849" y="845"/>
                    </a:lnTo>
                    <a:cubicBezTo>
                      <a:pt x="22849" y="830"/>
                      <a:pt x="22838" y="816"/>
                      <a:pt x="22820" y="816"/>
                    </a:cubicBezTo>
                    <a:close/>
                    <a:moveTo>
                      <a:pt x="27752" y="816"/>
                    </a:moveTo>
                    <a:cubicBezTo>
                      <a:pt x="27737" y="816"/>
                      <a:pt x="27722" y="830"/>
                      <a:pt x="27722" y="845"/>
                    </a:cubicBezTo>
                    <a:lnTo>
                      <a:pt x="27722" y="1461"/>
                    </a:lnTo>
                    <a:cubicBezTo>
                      <a:pt x="27722" y="1468"/>
                      <a:pt x="27727" y="1476"/>
                      <a:pt x="27730" y="1483"/>
                    </a:cubicBezTo>
                    <a:cubicBezTo>
                      <a:pt x="27737" y="1486"/>
                      <a:pt x="27744" y="1490"/>
                      <a:pt x="27752" y="1490"/>
                    </a:cubicBezTo>
                    <a:lnTo>
                      <a:pt x="32458" y="1490"/>
                    </a:lnTo>
                    <a:cubicBezTo>
                      <a:pt x="32472" y="1490"/>
                      <a:pt x="32486" y="1476"/>
                      <a:pt x="32486" y="1461"/>
                    </a:cubicBezTo>
                    <a:lnTo>
                      <a:pt x="32486" y="845"/>
                    </a:lnTo>
                    <a:cubicBezTo>
                      <a:pt x="32486" y="837"/>
                      <a:pt x="32483" y="830"/>
                      <a:pt x="32479" y="827"/>
                    </a:cubicBezTo>
                    <a:cubicBezTo>
                      <a:pt x="32472" y="820"/>
                      <a:pt x="32465" y="816"/>
                      <a:pt x="32458" y="816"/>
                    </a:cubicBezTo>
                    <a:close/>
                    <a:moveTo>
                      <a:pt x="42095" y="812"/>
                    </a:moveTo>
                    <a:lnTo>
                      <a:pt x="37390" y="816"/>
                    </a:lnTo>
                    <a:cubicBezTo>
                      <a:pt x="37371" y="816"/>
                      <a:pt x="37360" y="827"/>
                      <a:pt x="37360" y="845"/>
                    </a:cubicBezTo>
                    <a:lnTo>
                      <a:pt x="37360" y="1461"/>
                    </a:lnTo>
                    <a:cubicBezTo>
                      <a:pt x="37360" y="1468"/>
                      <a:pt x="37364" y="1476"/>
                      <a:pt x="37368" y="1479"/>
                    </a:cubicBezTo>
                    <a:cubicBezTo>
                      <a:pt x="37375" y="1486"/>
                      <a:pt x="37382" y="1490"/>
                      <a:pt x="37390" y="1490"/>
                    </a:cubicBezTo>
                    <a:lnTo>
                      <a:pt x="42095" y="1490"/>
                    </a:lnTo>
                    <a:cubicBezTo>
                      <a:pt x="42110" y="1490"/>
                      <a:pt x="42124" y="1476"/>
                      <a:pt x="42124" y="1461"/>
                    </a:cubicBezTo>
                    <a:lnTo>
                      <a:pt x="42124" y="842"/>
                    </a:lnTo>
                    <a:cubicBezTo>
                      <a:pt x="42124" y="834"/>
                      <a:pt x="42121" y="827"/>
                      <a:pt x="42114" y="823"/>
                    </a:cubicBezTo>
                    <a:cubicBezTo>
                      <a:pt x="42110" y="816"/>
                      <a:pt x="42102" y="812"/>
                      <a:pt x="42095" y="812"/>
                    </a:cubicBezTo>
                    <a:close/>
                    <a:moveTo>
                      <a:pt x="51733" y="809"/>
                    </a:moveTo>
                    <a:lnTo>
                      <a:pt x="47024" y="812"/>
                    </a:lnTo>
                    <a:cubicBezTo>
                      <a:pt x="47009" y="812"/>
                      <a:pt x="46998" y="823"/>
                      <a:pt x="46998" y="837"/>
                    </a:cubicBezTo>
                    <a:lnTo>
                      <a:pt x="46998" y="1461"/>
                    </a:lnTo>
                    <a:cubicBezTo>
                      <a:pt x="46998" y="1476"/>
                      <a:pt x="47009" y="1490"/>
                      <a:pt x="47024" y="1490"/>
                    </a:cubicBezTo>
                    <a:lnTo>
                      <a:pt x="51733" y="1490"/>
                    </a:lnTo>
                    <a:cubicBezTo>
                      <a:pt x="51748" y="1490"/>
                      <a:pt x="51762" y="1476"/>
                      <a:pt x="51762" y="1461"/>
                    </a:cubicBezTo>
                    <a:lnTo>
                      <a:pt x="51762" y="837"/>
                    </a:lnTo>
                    <a:cubicBezTo>
                      <a:pt x="51762" y="830"/>
                      <a:pt x="51758" y="823"/>
                      <a:pt x="51751" y="820"/>
                    </a:cubicBezTo>
                    <a:cubicBezTo>
                      <a:pt x="51748" y="812"/>
                      <a:pt x="51740" y="809"/>
                      <a:pt x="51733" y="809"/>
                    </a:cubicBezTo>
                    <a:close/>
                    <a:moveTo>
                      <a:pt x="56661" y="805"/>
                    </a:moveTo>
                    <a:cubicBezTo>
                      <a:pt x="56647" y="805"/>
                      <a:pt x="56635" y="820"/>
                      <a:pt x="56635" y="834"/>
                    </a:cubicBezTo>
                    <a:lnTo>
                      <a:pt x="56635" y="1461"/>
                    </a:lnTo>
                    <a:cubicBezTo>
                      <a:pt x="56635" y="1476"/>
                      <a:pt x="56647" y="1490"/>
                      <a:pt x="56661" y="1490"/>
                    </a:cubicBezTo>
                    <a:lnTo>
                      <a:pt x="61371" y="1490"/>
                    </a:lnTo>
                    <a:cubicBezTo>
                      <a:pt x="61378" y="1490"/>
                      <a:pt x="61385" y="1486"/>
                      <a:pt x="61389" y="1483"/>
                    </a:cubicBezTo>
                    <a:cubicBezTo>
                      <a:pt x="61396" y="1476"/>
                      <a:pt x="61396" y="1468"/>
                      <a:pt x="61396" y="1461"/>
                    </a:cubicBezTo>
                    <a:lnTo>
                      <a:pt x="61396" y="830"/>
                    </a:lnTo>
                    <a:cubicBezTo>
                      <a:pt x="61396" y="823"/>
                      <a:pt x="61392" y="816"/>
                      <a:pt x="61385" y="812"/>
                    </a:cubicBezTo>
                    <a:cubicBezTo>
                      <a:pt x="61382" y="805"/>
                      <a:pt x="61371" y="805"/>
                      <a:pt x="61364" y="805"/>
                    </a:cubicBezTo>
                    <a:close/>
                    <a:moveTo>
                      <a:pt x="71008" y="798"/>
                    </a:moveTo>
                    <a:lnTo>
                      <a:pt x="66299" y="802"/>
                    </a:lnTo>
                    <a:cubicBezTo>
                      <a:pt x="66284" y="802"/>
                      <a:pt x="66269" y="812"/>
                      <a:pt x="66269" y="827"/>
                    </a:cubicBezTo>
                    <a:lnTo>
                      <a:pt x="66269" y="1461"/>
                    </a:lnTo>
                    <a:cubicBezTo>
                      <a:pt x="66269" y="1479"/>
                      <a:pt x="66284" y="1490"/>
                      <a:pt x="66299" y="1490"/>
                    </a:cubicBezTo>
                    <a:lnTo>
                      <a:pt x="71008" y="1490"/>
                    </a:lnTo>
                    <a:cubicBezTo>
                      <a:pt x="71015" y="1490"/>
                      <a:pt x="71023" y="1490"/>
                      <a:pt x="71027" y="1483"/>
                    </a:cubicBezTo>
                    <a:cubicBezTo>
                      <a:pt x="71030" y="1479"/>
                      <a:pt x="71034" y="1471"/>
                      <a:pt x="71034" y="1464"/>
                    </a:cubicBezTo>
                    <a:lnTo>
                      <a:pt x="71034" y="827"/>
                    </a:lnTo>
                    <a:cubicBezTo>
                      <a:pt x="71034" y="820"/>
                      <a:pt x="71030" y="812"/>
                      <a:pt x="71027" y="805"/>
                    </a:cubicBezTo>
                    <a:cubicBezTo>
                      <a:pt x="71023" y="802"/>
                      <a:pt x="71015" y="798"/>
                      <a:pt x="71008" y="798"/>
                    </a:cubicBezTo>
                    <a:close/>
                    <a:moveTo>
                      <a:pt x="8477" y="812"/>
                    </a:moveTo>
                    <a:cubicBezTo>
                      <a:pt x="8469" y="812"/>
                      <a:pt x="8462" y="812"/>
                      <a:pt x="8458" y="820"/>
                    </a:cubicBezTo>
                    <a:cubicBezTo>
                      <a:pt x="8451" y="823"/>
                      <a:pt x="8451" y="830"/>
                      <a:pt x="8451" y="837"/>
                    </a:cubicBezTo>
                    <a:lnTo>
                      <a:pt x="8451" y="1468"/>
                    </a:lnTo>
                    <a:cubicBezTo>
                      <a:pt x="8451" y="1476"/>
                      <a:pt x="8451" y="1483"/>
                      <a:pt x="8458" y="1486"/>
                    </a:cubicBezTo>
                    <a:cubicBezTo>
                      <a:pt x="8462" y="1493"/>
                      <a:pt x="8469" y="1493"/>
                      <a:pt x="8477" y="1493"/>
                    </a:cubicBezTo>
                    <a:lnTo>
                      <a:pt x="13186" y="1493"/>
                    </a:lnTo>
                    <a:cubicBezTo>
                      <a:pt x="13201" y="1493"/>
                      <a:pt x="13211" y="1479"/>
                      <a:pt x="13211" y="1464"/>
                    </a:cubicBezTo>
                    <a:lnTo>
                      <a:pt x="13211" y="845"/>
                    </a:lnTo>
                    <a:cubicBezTo>
                      <a:pt x="13211" y="827"/>
                      <a:pt x="13201" y="816"/>
                      <a:pt x="13186" y="816"/>
                    </a:cubicBezTo>
                    <a:cubicBezTo>
                      <a:pt x="11616" y="816"/>
                      <a:pt x="10047" y="812"/>
                      <a:pt x="8477" y="812"/>
                    </a:cubicBezTo>
                    <a:close/>
                    <a:moveTo>
                      <a:pt x="80642" y="790"/>
                    </a:moveTo>
                    <a:lnTo>
                      <a:pt x="75937" y="794"/>
                    </a:lnTo>
                    <a:cubicBezTo>
                      <a:pt x="75922" y="794"/>
                      <a:pt x="75907" y="805"/>
                      <a:pt x="75907" y="823"/>
                    </a:cubicBezTo>
                    <a:lnTo>
                      <a:pt x="75907" y="1464"/>
                    </a:lnTo>
                    <a:cubicBezTo>
                      <a:pt x="75907" y="1479"/>
                      <a:pt x="75922" y="1493"/>
                      <a:pt x="75937" y="1493"/>
                    </a:cubicBezTo>
                    <a:lnTo>
                      <a:pt x="80642" y="1493"/>
                    </a:lnTo>
                    <a:cubicBezTo>
                      <a:pt x="80649" y="1493"/>
                      <a:pt x="80657" y="1490"/>
                      <a:pt x="80664" y="1486"/>
                    </a:cubicBezTo>
                    <a:cubicBezTo>
                      <a:pt x="80668" y="1483"/>
                      <a:pt x="80671" y="1476"/>
                      <a:pt x="80671" y="1468"/>
                    </a:cubicBezTo>
                    <a:lnTo>
                      <a:pt x="80671" y="820"/>
                    </a:lnTo>
                    <a:cubicBezTo>
                      <a:pt x="80671" y="812"/>
                      <a:pt x="80668" y="805"/>
                      <a:pt x="80664" y="798"/>
                    </a:cubicBezTo>
                    <a:cubicBezTo>
                      <a:pt x="80657" y="794"/>
                      <a:pt x="80649" y="790"/>
                      <a:pt x="80642" y="790"/>
                    </a:cubicBezTo>
                    <a:close/>
                    <a:moveTo>
                      <a:pt x="1250" y="787"/>
                    </a:moveTo>
                    <a:cubicBezTo>
                      <a:pt x="1243" y="787"/>
                      <a:pt x="1235" y="790"/>
                      <a:pt x="1231" y="794"/>
                    </a:cubicBezTo>
                    <a:cubicBezTo>
                      <a:pt x="1224" y="802"/>
                      <a:pt x="1221" y="809"/>
                      <a:pt x="1221" y="816"/>
                    </a:cubicBezTo>
                    <a:lnTo>
                      <a:pt x="1221" y="1471"/>
                    </a:lnTo>
                    <a:cubicBezTo>
                      <a:pt x="1221" y="1479"/>
                      <a:pt x="1224" y="1486"/>
                      <a:pt x="1228" y="1493"/>
                    </a:cubicBezTo>
                    <a:cubicBezTo>
                      <a:pt x="1235" y="1497"/>
                      <a:pt x="1243" y="1501"/>
                      <a:pt x="1250" y="1501"/>
                    </a:cubicBezTo>
                    <a:cubicBezTo>
                      <a:pt x="2015" y="1497"/>
                      <a:pt x="2780" y="1497"/>
                      <a:pt x="3548" y="1497"/>
                    </a:cubicBezTo>
                    <a:cubicBezTo>
                      <a:pt x="3563" y="1497"/>
                      <a:pt x="3573" y="1486"/>
                      <a:pt x="3573" y="1468"/>
                    </a:cubicBezTo>
                    <a:lnTo>
                      <a:pt x="3573" y="864"/>
                    </a:lnTo>
                    <a:cubicBezTo>
                      <a:pt x="3573" y="856"/>
                      <a:pt x="3573" y="849"/>
                      <a:pt x="3566" y="842"/>
                    </a:cubicBezTo>
                    <a:cubicBezTo>
                      <a:pt x="3563" y="837"/>
                      <a:pt x="3556" y="834"/>
                      <a:pt x="3548" y="834"/>
                    </a:cubicBezTo>
                    <a:cubicBezTo>
                      <a:pt x="3366" y="837"/>
                      <a:pt x="3188" y="837"/>
                      <a:pt x="3009" y="837"/>
                    </a:cubicBezTo>
                    <a:cubicBezTo>
                      <a:pt x="2332" y="837"/>
                      <a:pt x="1771" y="823"/>
                      <a:pt x="1250" y="787"/>
                    </a:cubicBezTo>
                    <a:close/>
                    <a:moveTo>
                      <a:pt x="87873" y="783"/>
                    </a:moveTo>
                    <a:lnTo>
                      <a:pt x="85574" y="787"/>
                    </a:lnTo>
                    <a:cubicBezTo>
                      <a:pt x="85560" y="787"/>
                      <a:pt x="85545" y="798"/>
                      <a:pt x="85545" y="816"/>
                    </a:cubicBezTo>
                    <a:lnTo>
                      <a:pt x="85545" y="1468"/>
                    </a:lnTo>
                    <a:cubicBezTo>
                      <a:pt x="85545" y="1486"/>
                      <a:pt x="85560" y="1497"/>
                      <a:pt x="85574" y="1497"/>
                    </a:cubicBezTo>
                    <a:lnTo>
                      <a:pt x="85749" y="1497"/>
                    </a:lnTo>
                    <a:cubicBezTo>
                      <a:pt x="86456" y="1497"/>
                      <a:pt x="87165" y="1497"/>
                      <a:pt x="87873" y="1501"/>
                    </a:cubicBezTo>
                    <a:cubicBezTo>
                      <a:pt x="87880" y="1501"/>
                      <a:pt x="87887" y="1497"/>
                      <a:pt x="87891" y="1493"/>
                    </a:cubicBezTo>
                    <a:cubicBezTo>
                      <a:pt x="87898" y="1486"/>
                      <a:pt x="87898" y="1479"/>
                      <a:pt x="87898" y="1471"/>
                    </a:cubicBezTo>
                    <a:lnTo>
                      <a:pt x="87898" y="812"/>
                    </a:lnTo>
                    <a:cubicBezTo>
                      <a:pt x="87898" y="805"/>
                      <a:pt x="87898" y="798"/>
                      <a:pt x="87891" y="794"/>
                    </a:cubicBezTo>
                    <a:cubicBezTo>
                      <a:pt x="87887" y="787"/>
                      <a:pt x="87880" y="783"/>
                      <a:pt x="87873" y="783"/>
                    </a:cubicBezTo>
                    <a:close/>
                    <a:moveTo>
                      <a:pt x="1184" y="2101"/>
                    </a:moveTo>
                    <a:cubicBezTo>
                      <a:pt x="828" y="2101"/>
                      <a:pt x="518" y="2236"/>
                      <a:pt x="310" y="2484"/>
                    </a:cubicBezTo>
                    <a:cubicBezTo>
                      <a:pt x="44" y="2804"/>
                      <a:pt x="4" y="3176"/>
                      <a:pt x="1" y="3530"/>
                    </a:cubicBezTo>
                    <a:cubicBezTo>
                      <a:pt x="1" y="3540"/>
                      <a:pt x="8" y="3552"/>
                      <a:pt x="19" y="3555"/>
                    </a:cubicBezTo>
                    <a:lnTo>
                      <a:pt x="29" y="3555"/>
                    </a:lnTo>
                    <a:cubicBezTo>
                      <a:pt x="37" y="3555"/>
                      <a:pt x="48" y="3552"/>
                      <a:pt x="51" y="3544"/>
                    </a:cubicBezTo>
                    <a:cubicBezTo>
                      <a:pt x="288" y="3158"/>
                      <a:pt x="685" y="2925"/>
                      <a:pt x="1108" y="2921"/>
                    </a:cubicBezTo>
                    <a:lnTo>
                      <a:pt x="1126" y="2921"/>
                    </a:lnTo>
                    <a:cubicBezTo>
                      <a:pt x="1611" y="2921"/>
                      <a:pt x="2040" y="3154"/>
                      <a:pt x="2339" y="3584"/>
                    </a:cubicBezTo>
                    <a:cubicBezTo>
                      <a:pt x="2343" y="3591"/>
                      <a:pt x="2354" y="3595"/>
                      <a:pt x="2361" y="3595"/>
                    </a:cubicBezTo>
                    <a:lnTo>
                      <a:pt x="2368" y="3595"/>
                    </a:lnTo>
                    <a:cubicBezTo>
                      <a:pt x="2379" y="3591"/>
                      <a:pt x="2390" y="3581"/>
                      <a:pt x="2390" y="3569"/>
                    </a:cubicBezTo>
                    <a:lnTo>
                      <a:pt x="2390" y="3442"/>
                    </a:lnTo>
                    <a:cubicBezTo>
                      <a:pt x="2386" y="2940"/>
                      <a:pt x="2175" y="2338"/>
                      <a:pt x="1596" y="2164"/>
                    </a:cubicBezTo>
                    <a:cubicBezTo>
                      <a:pt x="1465" y="2120"/>
                      <a:pt x="1322" y="2101"/>
                      <a:pt x="1184" y="2101"/>
                    </a:cubicBezTo>
                    <a:close/>
                    <a:moveTo>
                      <a:pt x="6004" y="2101"/>
                    </a:moveTo>
                    <a:cubicBezTo>
                      <a:pt x="5646" y="2101"/>
                      <a:pt x="5337" y="2236"/>
                      <a:pt x="5129" y="2484"/>
                    </a:cubicBezTo>
                    <a:cubicBezTo>
                      <a:pt x="4863" y="2804"/>
                      <a:pt x="4823" y="3176"/>
                      <a:pt x="4819" y="3530"/>
                    </a:cubicBezTo>
                    <a:cubicBezTo>
                      <a:pt x="4819" y="3540"/>
                      <a:pt x="4827" y="3552"/>
                      <a:pt x="4837" y="3555"/>
                    </a:cubicBezTo>
                    <a:lnTo>
                      <a:pt x="4849" y="3555"/>
                    </a:lnTo>
                    <a:cubicBezTo>
                      <a:pt x="4856" y="3555"/>
                      <a:pt x="4867" y="3552"/>
                      <a:pt x="4871" y="3544"/>
                    </a:cubicBezTo>
                    <a:cubicBezTo>
                      <a:pt x="5107" y="3158"/>
                      <a:pt x="5501" y="2925"/>
                      <a:pt x="5927" y="2921"/>
                    </a:cubicBezTo>
                    <a:lnTo>
                      <a:pt x="5945" y="2921"/>
                    </a:lnTo>
                    <a:cubicBezTo>
                      <a:pt x="6429" y="2921"/>
                      <a:pt x="6859" y="3154"/>
                      <a:pt x="7157" y="3584"/>
                    </a:cubicBezTo>
                    <a:cubicBezTo>
                      <a:pt x="7162" y="3591"/>
                      <a:pt x="7169" y="3595"/>
                      <a:pt x="7179" y="3595"/>
                    </a:cubicBezTo>
                    <a:lnTo>
                      <a:pt x="7187" y="3595"/>
                    </a:lnTo>
                    <a:cubicBezTo>
                      <a:pt x="7198" y="3591"/>
                      <a:pt x="7209" y="3581"/>
                      <a:pt x="7209" y="3566"/>
                    </a:cubicBezTo>
                    <a:lnTo>
                      <a:pt x="7209" y="3442"/>
                    </a:lnTo>
                    <a:cubicBezTo>
                      <a:pt x="7205" y="2940"/>
                      <a:pt x="6994" y="2338"/>
                      <a:pt x="6414" y="2164"/>
                    </a:cubicBezTo>
                    <a:cubicBezTo>
                      <a:pt x="6280" y="2120"/>
                      <a:pt x="6142" y="2101"/>
                      <a:pt x="6004" y="2101"/>
                    </a:cubicBezTo>
                    <a:close/>
                    <a:moveTo>
                      <a:pt x="10822" y="2101"/>
                    </a:moveTo>
                    <a:cubicBezTo>
                      <a:pt x="10465" y="2101"/>
                      <a:pt x="10156" y="2236"/>
                      <a:pt x="9948" y="2484"/>
                    </a:cubicBezTo>
                    <a:cubicBezTo>
                      <a:pt x="9682" y="2804"/>
                      <a:pt x="9642" y="3176"/>
                      <a:pt x="9638" y="3530"/>
                    </a:cubicBezTo>
                    <a:cubicBezTo>
                      <a:pt x="9638" y="3540"/>
                      <a:pt x="9645" y="3552"/>
                      <a:pt x="9657" y="3555"/>
                    </a:cubicBezTo>
                    <a:lnTo>
                      <a:pt x="9664" y="3555"/>
                    </a:lnTo>
                    <a:cubicBezTo>
                      <a:pt x="9675" y="3555"/>
                      <a:pt x="9682" y="3552"/>
                      <a:pt x="9689" y="3544"/>
                    </a:cubicBezTo>
                    <a:cubicBezTo>
                      <a:pt x="9926" y="3158"/>
                      <a:pt x="10319" y="2925"/>
                      <a:pt x="10746" y="2921"/>
                    </a:cubicBezTo>
                    <a:lnTo>
                      <a:pt x="10763" y="2921"/>
                    </a:lnTo>
                    <a:cubicBezTo>
                      <a:pt x="11249" y="2921"/>
                      <a:pt x="11678" y="3154"/>
                      <a:pt x="11977" y="3584"/>
                    </a:cubicBezTo>
                    <a:cubicBezTo>
                      <a:pt x="11980" y="3591"/>
                      <a:pt x="11987" y="3595"/>
                      <a:pt x="11999" y="3595"/>
                    </a:cubicBezTo>
                    <a:lnTo>
                      <a:pt x="12006" y="3595"/>
                    </a:lnTo>
                    <a:cubicBezTo>
                      <a:pt x="12017" y="3591"/>
                      <a:pt x="12024" y="3581"/>
                      <a:pt x="12024" y="3569"/>
                    </a:cubicBezTo>
                    <a:lnTo>
                      <a:pt x="12027" y="3442"/>
                    </a:lnTo>
                    <a:cubicBezTo>
                      <a:pt x="12020" y="2940"/>
                      <a:pt x="11809" y="2338"/>
                      <a:pt x="11234" y="2164"/>
                    </a:cubicBezTo>
                    <a:cubicBezTo>
                      <a:pt x="11099" y="2120"/>
                      <a:pt x="10960" y="2101"/>
                      <a:pt x="10822" y="2101"/>
                    </a:cubicBezTo>
                    <a:close/>
                    <a:moveTo>
                      <a:pt x="15641" y="2101"/>
                    </a:moveTo>
                    <a:cubicBezTo>
                      <a:pt x="15284" y="2101"/>
                      <a:pt x="14974" y="2236"/>
                      <a:pt x="14767" y="2484"/>
                    </a:cubicBezTo>
                    <a:cubicBezTo>
                      <a:pt x="14500" y="2804"/>
                      <a:pt x="14461" y="3176"/>
                      <a:pt x="14457" y="3530"/>
                    </a:cubicBezTo>
                    <a:cubicBezTo>
                      <a:pt x="14457" y="3540"/>
                      <a:pt x="14465" y="3552"/>
                      <a:pt x="14475" y="3555"/>
                    </a:cubicBezTo>
                    <a:lnTo>
                      <a:pt x="14483" y="3555"/>
                    </a:lnTo>
                    <a:cubicBezTo>
                      <a:pt x="14493" y="3555"/>
                      <a:pt x="14500" y="3552"/>
                      <a:pt x="14508" y="3544"/>
                    </a:cubicBezTo>
                    <a:cubicBezTo>
                      <a:pt x="14745" y="3158"/>
                      <a:pt x="15139" y="2925"/>
                      <a:pt x="15564" y="2921"/>
                    </a:cubicBezTo>
                    <a:lnTo>
                      <a:pt x="15583" y="2921"/>
                    </a:lnTo>
                    <a:cubicBezTo>
                      <a:pt x="16067" y="2921"/>
                      <a:pt x="16497" y="3154"/>
                      <a:pt x="16795" y="3584"/>
                    </a:cubicBezTo>
                    <a:cubicBezTo>
                      <a:pt x="16799" y="3591"/>
                      <a:pt x="16806" y="3595"/>
                      <a:pt x="16817" y="3595"/>
                    </a:cubicBezTo>
                    <a:lnTo>
                      <a:pt x="16825" y="3595"/>
                    </a:lnTo>
                    <a:cubicBezTo>
                      <a:pt x="16835" y="3591"/>
                      <a:pt x="16843" y="3581"/>
                      <a:pt x="16843" y="3569"/>
                    </a:cubicBezTo>
                    <a:lnTo>
                      <a:pt x="16847" y="3442"/>
                    </a:lnTo>
                    <a:cubicBezTo>
                      <a:pt x="16839" y="2940"/>
                      <a:pt x="16628" y="2338"/>
                      <a:pt x="16052" y="2164"/>
                    </a:cubicBezTo>
                    <a:cubicBezTo>
                      <a:pt x="15917" y="2120"/>
                      <a:pt x="15779" y="2101"/>
                      <a:pt x="15641" y="2101"/>
                    </a:cubicBezTo>
                    <a:close/>
                    <a:moveTo>
                      <a:pt x="20460" y="2101"/>
                    </a:moveTo>
                    <a:cubicBezTo>
                      <a:pt x="20103" y="2101"/>
                      <a:pt x="19789" y="2236"/>
                      <a:pt x="19585" y="2484"/>
                    </a:cubicBezTo>
                    <a:cubicBezTo>
                      <a:pt x="19320" y="2804"/>
                      <a:pt x="19279" y="3176"/>
                      <a:pt x="19276" y="3530"/>
                    </a:cubicBezTo>
                    <a:cubicBezTo>
                      <a:pt x="19276" y="3540"/>
                      <a:pt x="19283" y="3552"/>
                      <a:pt x="19294" y="3555"/>
                    </a:cubicBezTo>
                    <a:lnTo>
                      <a:pt x="19301" y="3555"/>
                    </a:lnTo>
                    <a:cubicBezTo>
                      <a:pt x="19313" y="3555"/>
                      <a:pt x="19320" y="3552"/>
                      <a:pt x="19327" y="3544"/>
                    </a:cubicBezTo>
                    <a:cubicBezTo>
                      <a:pt x="19564" y="3158"/>
                      <a:pt x="19957" y="2925"/>
                      <a:pt x="20384" y="2921"/>
                    </a:cubicBezTo>
                    <a:lnTo>
                      <a:pt x="20401" y="2921"/>
                    </a:lnTo>
                    <a:cubicBezTo>
                      <a:pt x="20882" y="2921"/>
                      <a:pt x="21315" y="3154"/>
                      <a:pt x="21611" y="3584"/>
                    </a:cubicBezTo>
                    <a:cubicBezTo>
                      <a:pt x="21618" y="3591"/>
                      <a:pt x="21625" y="3595"/>
                      <a:pt x="21636" y="3595"/>
                    </a:cubicBezTo>
                    <a:lnTo>
                      <a:pt x="21643" y="3595"/>
                    </a:lnTo>
                    <a:cubicBezTo>
                      <a:pt x="21655" y="3591"/>
                      <a:pt x="21662" y="3581"/>
                      <a:pt x="21662" y="3569"/>
                    </a:cubicBezTo>
                    <a:lnTo>
                      <a:pt x="21665" y="3442"/>
                    </a:lnTo>
                    <a:cubicBezTo>
                      <a:pt x="21658" y="2940"/>
                      <a:pt x="21447" y="2338"/>
                      <a:pt x="20871" y="2164"/>
                    </a:cubicBezTo>
                    <a:cubicBezTo>
                      <a:pt x="20737" y="2120"/>
                      <a:pt x="20598" y="2101"/>
                      <a:pt x="20460" y="2101"/>
                    </a:cubicBezTo>
                    <a:close/>
                    <a:moveTo>
                      <a:pt x="25279" y="2101"/>
                    </a:moveTo>
                    <a:cubicBezTo>
                      <a:pt x="24921" y="2101"/>
                      <a:pt x="24608" y="2236"/>
                      <a:pt x="24405" y="2484"/>
                    </a:cubicBezTo>
                    <a:cubicBezTo>
                      <a:pt x="24138" y="2804"/>
                      <a:pt x="24099" y="3176"/>
                      <a:pt x="24094" y="3530"/>
                    </a:cubicBezTo>
                    <a:cubicBezTo>
                      <a:pt x="24094" y="3540"/>
                      <a:pt x="24102" y="3552"/>
                      <a:pt x="24113" y="3555"/>
                    </a:cubicBezTo>
                    <a:lnTo>
                      <a:pt x="24121" y="3555"/>
                    </a:lnTo>
                    <a:cubicBezTo>
                      <a:pt x="24131" y="3555"/>
                      <a:pt x="24138" y="3552"/>
                      <a:pt x="24146" y="3544"/>
                    </a:cubicBezTo>
                    <a:cubicBezTo>
                      <a:pt x="24383" y="3158"/>
                      <a:pt x="24776" y="2925"/>
                      <a:pt x="25202" y="2921"/>
                    </a:cubicBezTo>
                    <a:lnTo>
                      <a:pt x="25220" y="2921"/>
                    </a:lnTo>
                    <a:cubicBezTo>
                      <a:pt x="25701" y="2921"/>
                      <a:pt x="26131" y="3154"/>
                      <a:pt x="26429" y="3584"/>
                    </a:cubicBezTo>
                    <a:cubicBezTo>
                      <a:pt x="26437" y="3591"/>
                      <a:pt x="26444" y="3595"/>
                      <a:pt x="26455" y="3595"/>
                    </a:cubicBezTo>
                    <a:lnTo>
                      <a:pt x="26462" y="3595"/>
                    </a:lnTo>
                    <a:cubicBezTo>
                      <a:pt x="26473" y="3591"/>
                      <a:pt x="26481" y="3581"/>
                      <a:pt x="26481" y="3569"/>
                    </a:cubicBezTo>
                    <a:lnTo>
                      <a:pt x="26484" y="3442"/>
                    </a:lnTo>
                    <a:cubicBezTo>
                      <a:pt x="26476" y="2940"/>
                      <a:pt x="26266" y="2338"/>
                      <a:pt x="25690" y="2164"/>
                    </a:cubicBezTo>
                    <a:cubicBezTo>
                      <a:pt x="25555" y="2120"/>
                      <a:pt x="25417" y="2101"/>
                      <a:pt x="25279" y="2101"/>
                    </a:cubicBezTo>
                    <a:close/>
                    <a:moveTo>
                      <a:pt x="30097" y="2101"/>
                    </a:moveTo>
                    <a:cubicBezTo>
                      <a:pt x="29741" y="2101"/>
                      <a:pt x="29427" y="2236"/>
                      <a:pt x="29223" y="2484"/>
                    </a:cubicBezTo>
                    <a:cubicBezTo>
                      <a:pt x="28957" y="2804"/>
                      <a:pt x="28917" y="3176"/>
                      <a:pt x="28914" y="3530"/>
                    </a:cubicBezTo>
                    <a:cubicBezTo>
                      <a:pt x="28910" y="3540"/>
                      <a:pt x="28921" y="3552"/>
                      <a:pt x="28932" y="3555"/>
                    </a:cubicBezTo>
                    <a:lnTo>
                      <a:pt x="28939" y="3555"/>
                    </a:lnTo>
                    <a:cubicBezTo>
                      <a:pt x="28950" y="3555"/>
                      <a:pt x="28957" y="3552"/>
                      <a:pt x="28964" y="3544"/>
                    </a:cubicBezTo>
                    <a:cubicBezTo>
                      <a:pt x="29201" y="3158"/>
                      <a:pt x="29595" y="2925"/>
                      <a:pt x="30021" y="2921"/>
                    </a:cubicBezTo>
                    <a:lnTo>
                      <a:pt x="30039" y="2921"/>
                    </a:lnTo>
                    <a:cubicBezTo>
                      <a:pt x="30519" y="2921"/>
                      <a:pt x="30950" y="3154"/>
                      <a:pt x="31249" y="3584"/>
                    </a:cubicBezTo>
                    <a:cubicBezTo>
                      <a:pt x="31256" y="3591"/>
                      <a:pt x="31263" y="3595"/>
                      <a:pt x="31274" y="3595"/>
                    </a:cubicBezTo>
                    <a:lnTo>
                      <a:pt x="31281" y="3595"/>
                    </a:lnTo>
                    <a:cubicBezTo>
                      <a:pt x="31292" y="3591"/>
                      <a:pt x="31299" y="3581"/>
                      <a:pt x="31299" y="3566"/>
                    </a:cubicBezTo>
                    <a:lnTo>
                      <a:pt x="31303" y="3442"/>
                    </a:lnTo>
                    <a:cubicBezTo>
                      <a:pt x="31296" y="2940"/>
                      <a:pt x="31084" y="2338"/>
                      <a:pt x="30509" y="2164"/>
                    </a:cubicBezTo>
                    <a:cubicBezTo>
                      <a:pt x="30374" y="2120"/>
                      <a:pt x="30235" y="2101"/>
                      <a:pt x="30097" y="2101"/>
                    </a:cubicBezTo>
                    <a:close/>
                    <a:moveTo>
                      <a:pt x="34917" y="2101"/>
                    </a:moveTo>
                    <a:cubicBezTo>
                      <a:pt x="34556" y="2101"/>
                      <a:pt x="34246" y="2236"/>
                      <a:pt x="34042" y="2484"/>
                    </a:cubicBezTo>
                    <a:cubicBezTo>
                      <a:pt x="33776" y="2804"/>
                      <a:pt x="33736" y="3176"/>
                      <a:pt x="33729" y="3530"/>
                    </a:cubicBezTo>
                    <a:cubicBezTo>
                      <a:pt x="33729" y="3540"/>
                      <a:pt x="33740" y="3552"/>
                      <a:pt x="33750" y="3555"/>
                    </a:cubicBezTo>
                    <a:lnTo>
                      <a:pt x="33758" y="3555"/>
                    </a:lnTo>
                    <a:cubicBezTo>
                      <a:pt x="33769" y="3555"/>
                      <a:pt x="33776" y="3552"/>
                      <a:pt x="33784" y="3544"/>
                    </a:cubicBezTo>
                    <a:cubicBezTo>
                      <a:pt x="34021" y="3158"/>
                      <a:pt x="34414" y="2925"/>
                      <a:pt x="34840" y="2921"/>
                    </a:cubicBezTo>
                    <a:lnTo>
                      <a:pt x="34858" y="2921"/>
                    </a:lnTo>
                    <a:cubicBezTo>
                      <a:pt x="35339" y="2921"/>
                      <a:pt x="35769" y="3154"/>
                      <a:pt x="36067" y="3584"/>
                    </a:cubicBezTo>
                    <a:cubicBezTo>
                      <a:pt x="36075" y="3591"/>
                      <a:pt x="36082" y="3595"/>
                      <a:pt x="36089" y="3595"/>
                    </a:cubicBezTo>
                    <a:lnTo>
                      <a:pt x="36100" y="3595"/>
                    </a:lnTo>
                    <a:cubicBezTo>
                      <a:pt x="36111" y="3591"/>
                      <a:pt x="36119" y="3581"/>
                      <a:pt x="36119" y="3566"/>
                    </a:cubicBezTo>
                    <a:lnTo>
                      <a:pt x="36122" y="3442"/>
                    </a:lnTo>
                    <a:cubicBezTo>
                      <a:pt x="36114" y="2940"/>
                      <a:pt x="35903" y="2338"/>
                      <a:pt x="35327" y="2164"/>
                    </a:cubicBezTo>
                    <a:cubicBezTo>
                      <a:pt x="35193" y="2120"/>
                      <a:pt x="35055" y="2101"/>
                      <a:pt x="34917" y="2101"/>
                    </a:cubicBezTo>
                    <a:close/>
                    <a:moveTo>
                      <a:pt x="39735" y="2101"/>
                    </a:moveTo>
                    <a:cubicBezTo>
                      <a:pt x="39375" y="2101"/>
                      <a:pt x="39064" y="2236"/>
                      <a:pt x="38861" y="2484"/>
                    </a:cubicBezTo>
                    <a:cubicBezTo>
                      <a:pt x="38595" y="2804"/>
                      <a:pt x="38551" y="3176"/>
                      <a:pt x="38548" y="3530"/>
                    </a:cubicBezTo>
                    <a:cubicBezTo>
                      <a:pt x="38548" y="3540"/>
                      <a:pt x="38558" y="3552"/>
                      <a:pt x="38570" y="3555"/>
                    </a:cubicBezTo>
                    <a:lnTo>
                      <a:pt x="38577" y="3555"/>
                    </a:lnTo>
                    <a:cubicBezTo>
                      <a:pt x="38588" y="3555"/>
                      <a:pt x="38595" y="3552"/>
                      <a:pt x="38599" y="3544"/>
                    </a:cubicBezTo>
                    <a:cubicBezTo>
                      <a:pt x="38835" y="3158"/>
                      <a:pt x="39232" y="2925"/>
                      <a:pt x="39659" y="2921"/>
                    </a:cubicBezTo>
                    <a:lnTo>
                      <a:pt x="39676" y="2921"/>
                    </a:lnTo>
                    <a:cubicBezTo>
                      <a:pt x="40157" y="2921"/>
                      <a:pt x="40587" y="3154"/>
                      <a:pt x="40886" y="3584"/>
                    </a:cubicBezTo>
                    <a:cubicBezTo>
                      <a:pt x="40893" y="3591"/>
                      <a:pt x="40900" y="3595"/>
                      <a:pt x="40908" y="3595"/>
                    </a:cubicBezTo>
                    <a:lnTo>
                      <a:pt x="40919" y="3595"/>
                    </a:lnTo>
                    <a:cubicBezTo>
                      <a:pt x="40930" y="3591"/>
                      <a:pt x="40937" y="3581"/>
                      <a:pt x="40937" y="3569"/>
                    </a:cubicBezTo>
                    <a:lnTo>
                      <a:pt x="40940" y="3442"/>
                    </a:lnTo>
                    <a:cubicBezTo>
                      <a:pt x="40933" y="2940"/>
                      <a:pt x="40722" y="2338"/>
                      <a:pt x="40147" y="2164"/>
                    </a:cubicBezTo>
                    <a:cubicBezTo>
                      <a:pt x="40012" y="2120"/>
                      <a:pt x="39873" y="2101"/>
                      <a:pt x="39735" y="2101"/>
                    </a:cubicBezTo>
                    <a:close/>
                    <a:moveTo>
                      <a:pt x="44550" y="2101"/>
                    </a:moveTo>
                    <a:cubicBezTo>
                      <a:pt x="44193" y="2101"/>
                      <a:pt x="43884" y="2236"/>
                      <a:pt x="43680" y="2484"/>
                    </a:cubicBezTo>
                    <a:cubicBezTo>
                      <a:pt x="43410" y="2804"/>
                      <a:pt x="43370" y="3176"/>
                      <a:pt x="43366" y="3530"/>
                    </a:cubicBezTo>
                    <a:cubicBezTo>
                      <a:pt x="43366" y="3540"/>
                      <a:pt x="43374" y="3552"/>
                      <a:pt x="43388" y="3555"/>
                    </a:cubicBezTo>
                    <a:lnTo>
                      <a:pt x="43396" y="3555"/>
                    </a:lnTo>
                    <a:cubicBezTo>
                      <a:pt x="43403" y="3555"/>
                      <a:pt x="43413" y="3552"/>
                      <a:pt x="43418" y="3544"/>
                    </a:cubicBezTo>
                    <a:cubicBezTo>
                      <a:pt x="43654" y="3158"/>
                      <a:pt x="44052" y="2925"/>
                      <a:pt x="44477" y="2921"/>
                    </a:cubicBezTo>
                    <a:lnTo>
                      <a:pt x="44496" y="2921"/>
                    </a:lnTo>
                    <a:cubicBezTo>
                      <a:pt x="44976" y="2921"/>
                      <a:pt x="45407" y="3154"/>
                      <a:pt x="45705" y="3584"/>
                    </a:cubicBezTo>
                    <a:cubicBezTo>
                      <a:pt x="45713" y="3591"/>
                      <a:pt x="45719" y="3595"/>
                      <a:pt x="45726" y="3595"/>
                    </a:cubicBezTo>
                    <a:lnTo>
                      <a:pt x="45738" y="3595"/>
                    </a:lnTo>
                    <a:cubicBezTo>
                      <a:pt x="45748" y="3591"/>
                      <a:pt x="45756" y="3581"/>
                      <a:pt x="45756" y="3569"/>
                    </a:cubicBezTo>
                    <a:lnTo>
                      <a:pt x="45756" y="3442"/>
                    </a:lnTo>
                    <a:cubicBezTo>
                      <a:pt x="45752" y="2940"/>
                      <a:pt x="45541" y="2338"/>
                      <a:pt x="44965" y="2164"/>
                    </a:cubicBezTo>
                    <a:cubicBezTo>
                      <a:pt x="44830" y="2120"/>
                      <a:pt x="44692" y="2101"/>
                      <a:pt x="44550" y="2101"/>
                    </a:cubicBezTo>
                    <a:close/>
                    <a:moveTo>
                      <a:pt x="49369" y="2101"/>
                    </a:moveTo>
                    <a:cubicBezTo>
                      <a:pt x="49012" y="2101"/>
                      <a:pt x="48702" y="2236"/>
                      <a:pt x="48495" y="2484"/>
                    </a:cubicBezTo>
                    <a:cubicBezTo>
                      <a:pt x="48229" y="2804"/>
                      <a:pt x="48189" y="3176"/>
                      <a:pt x="48186" y="3530"/>
                    </a:cubicBezTo>
                    <a:cubicBezTo>
                      <a:pt x="48186" y="3540"/>
                      <a:pt x="48193" y="3552"/>
                      <a:pt x="48207" y="3555"/>
                    </a:cubicBezTo>
                    <a:lnTo>
                      <a:pt x="48214" y="3555"/>
                    </a:lnTo>
                    <a:cubicBezTo>
                      <a:pt x="48221" y="3555"/>
                      <a:pt x="48233" y="3552"/>
                      <a:pt x="48236" y="3544"/>
                    </a:cubicBezTo>
                    <a:cubicBezTo>
                      <a:pt x="48473" y="3158"/>
                      <a:pt x="48870" y="2925"/>
                      <a:pt x="49292" y="2921"/>
                    </a:cubicBezTo>
                    <a:lnTo>
                      <a:pt x="49314" y="2921"/>
                    </a:lnTo>
                    <a:cubicBezTo>
                      <a:pt x="49795" y="2921"/>
                      <a:pt x="50225" y="3154"/>
                      <a:pt x="50524" y="3584"/>
                    </a:cubicBezTo>
                    <a:cubicBezTo>
                      <a:pt x="50527" y="3591"/>
                      <a:pt x="50538" y="3595"/>
                      <a:pt x="50546" y="3595"/>
                    </a:cubicBezTo>
                    <a:lnTo>
                      <a:pt x="50553" y="3595"/>
                    </a:lnTo>
                    <a:cubicBezTo>
                      <a:pt x="50568" y="3591"/>
                      <a:pt x="50575" y="3581"/>
                      <a:pt x="50575" y="3569"/>
                    </a:cubicBezTo>
                    <a:lnTo>
                      <a:pt x="50575" y="3442"/>
                    </a:lnTo>
                    <a:cubicBezTo>
                      <a:pt x="50571" y="2940"/>
                      <a:pt x="50360" y="2338"/>
                      <a:pt x="49784" y="2164"/>
                    </a:cubicBezTo>
                    <a:cubicBezTo>
                      <a:pt x="49650" y="2120"/>
                      <a:pt x="49511" y="2101"/>
                      <a:pt x="49369" y="2101"/>
                    </a:cubicBezTo>
                    <a:close/>
                    <a:moveTo>
                      <a:pt x="54188" y="2101"/>
                    </a:moveTo>
                    <a:cubicBezTo>
                      <a:pt x="53831" y="2101"/>
                      <a:pt x="53521" y="2236"/>
                      <a:pt x="53313" y="2484"/>
                    </a:cubicBezTo>
                    <a:cubicBezTo>
                      <a:pt x="53048" y="2804"/>
                      <a:pt x="53007" y="3176"/>
                      <a:pt x="53004" y="3530"/>
                    </a:cubicBezTo>
                    <a:cubicBezTo>
                      <a:pt x="53004" y="3540"/>
                      <a:pt x="53012" y="3552"/>
                      <a:pt x="53026" y="3555"/>
                    </a:cubicBezTo>
                    <a:lnTo>
                      <a:pt x="53034" y="3555"/>
                    </a:lnTo>
                    <a:cubicBezTo>
                      <a:pt x="53041" y="3555"/>
                      <a:pt x="53051" y="3552"/>
                      <a:pt x="53055" y="3544"/>
                    </a:cubicBezTo>
                    <a:cubicBezTo>
                      <a:pt x="53292" y="3158"/>
                      <a:pt x="53689" y="2925"/>
                      <a:pt x="54111" y="2921"/>
                    </a:cubicBezTo>
                    <a:lnTo>
                      <a:pt x="54130" y="2921"/>
                    </a:lnTo>
                    <a:cubicBezTo>
                      <a:pt x="54614" y="2921"/>
                      <a:pt x="55044" y="3154"/>
                      <a:pt x="55342" y="3584"/>
                    </a:cubicBezTo>
                    <a:cubicBezTo>
                      <a:pt x="55346" y="3591"/>
                      <a:pt x="55357" y="3595"/>
                      <a:pt x="55364" y="3595"/>
                    </a:cubicBezTo>
                    <a:lnTo>
                      <a:pt x="55372" y="3595"/>
                    </a:lnTo>
                    <a:cubicBezTo>
                      <a:pt x="55386" y="3591"/>
                      <a:pt x="55394" y="3581"/>
                      <a:pt x="55394" y="3569"/>
                    </a:cubicBezTo>
                    <a:lnTo>
                      <a:pt x="55394" y="3442"/>
                    </a:lnTo>
                    <a:cubicBezTo>
                      <a:pt x="55390" y="2940"/>
                      <a:pt x="55179" y="2338"/>
                      <a:pt x="54599" y="2164"/>
                    </a:cubicBezTo>
                    <a:cubicBezTo>
                      <a:pt x="54468" y="2120"/>
                      <a:pt x="54330" y="2101"/>
                      <a:pt x="54188" y="2101"/>
                    </a:cubicBezTo>
                    <a:close/>
                    <a:moveTo>
                      <a:pt x="59007" y="2101"/>
                    </a:moveTo>
                    <a:cubicBezTo>
                      <a:pt x="58650" y="2101"/>
                      <a:pt x="58340" y="2236"/>
                      <a:pt x="58133" y="2484"/>
                    </a:cubicBezTo>
                    <a:cubicBezTo>
                      <a:pt x="57867" y="2804"/>
                      <a:pt x="57827" y="3176"/>
                      <a:pt x="57823" y="3526"/>
                    </a:cubicBezTo>
                    <a:cubicBezTo>
                      <a:pt x="57823" y="3540"/>
                      <a:pt x="57830" y="3552"/>
                      <a:pt x="57842" y="3555"/>
                    </a:cubicBezTo>
                    <a:lnTo>
                      <a:pt x="57852" y="3555"/>
                    </a:lnTo>
                    <a:cubicBezTo>
                      <a:pt x="57859" y="3555"/>
                      <a:pt x="57870" y="3552"/>
                      <a:pt x="57874" y="3544"/>
                    </a:cubicBezTo>
                    <a:cubicBezTo>
                      <a:pt x="58111" y="3158"/>
                      <a:pt x="58508" y="2925"/>
                      <a:pt x="58930" y="2921"/>
                    </a:cubicBezTo>
                    <a:lnTo>
                      <a:pt x="58948" y="2921"/>
                    </a:lnTo>
                    <a:cubicBezTo>
                      <a:pt x="59433" y="2921"/>
                      <a:pt x="59863" y="3154"/>
                      <a:pt x="60162" y="3584"/>
                    </a:cubicBezTo>
                    <a:cubicBezTo>
                      <a:pt x="60165" y="3591"/>
                      <a:pt x="60176" y="3595"/>
                      <a:pt x="60183" y="3595"/>
                    </a:cubicBezTo>
                    <a:lnTo>
                      <a:pt x="60190" y="3595"/>
                    </a:lnTo>
                    <a:cubicBezTo>
                      <a:pt x="60202" y="3591"/>
                      <a:pt x="60212" y="3581"/>
                      <a:pt x="60212" y="3569"/>
                    </a:cubicBezTo>
                    <a:lnTo>
                      <a:pt x="60212" y="3442"/>
                    </a:lnTo>
                    <a:cubicBezTo>
                      <a:pt x="60209" y="2940"/>
                      <a:pt x="59997" y="2338"/>
                      <a:pt x="59419" y="2164"/>
                    </a:cubicBezTo>
                    <a:cubicBezTo>
                      <a:pt x="59287" y="2120"/>
                      <a:pt x="59145" y="2101"/>
                      <a:pt x="59007" y="2101"/>
                    </a:cubicBezTo>
                    <a:close/>
                    <a:moveTo>
                      <a:pt x="63825" y="2101"/>
                    </a:moveTo>
                    <a:cubicBezTo>
                      <a:pt x="63469" y="2101"/>
                      <a:pt x="63159" y="2236"/>
                      <a:pt x="62951" y="2484"/>
                    </a:cubicBezTo>
                    <a:cubicBezTo>
                      <a:pt x="62685" y="2804"/>
                      <a:pt x="62645" y="3176"/>
                      <a:pt x="62642" y="3530"/>
                    </a:cubicBezTo>
                    <a:cubicBezTo>
                      <a:pt x="62642" y="3540"/>
                      <a:pt x="62649" y="3552"/>
                      <a:pt x="62660" y="3555"/>
                    </a:cubicBezTo>
                    <a:lnTo>
                      <a:pt x="62667" y="3555"/>
                    </a:lnTo>
                    <a:cubicBezTo>
                      <a:pt x="62678" y="3555"/>
                      <a:pt x="62689" y="3552"/>
                      <a:pt x="62693" y="3544"/>
                    </a:cubicBezTo>
                    <a:cubicBezTo>
                      <a:pt x="62929" y="3158"/>
                      <a:pt x="63323" y="2925"/>
                      <a:pt x="63749" y="2921"/>
                    </a:cubicBezTo>
                    <a:lnTo>
                      <a:pt x="63768" y="2921"/>
                    </a:lnTo>
                    <a:cubicBezTo>
                      <a:pt x="64252" y="2921"/>
                      <a:pt x="64682" y="3154"/>
                      <a:pt x="64980" y="3584"/>
                    </a:cubicBezTo>
                    <a:cubicBezTo>
                      <a:pt x="64983" y="3591"/>
                      <a:pt x="64991" y="3595"/>
                      <a:pt x="65002" y="3595"/>
                    </a:cubicBezTo>
                    <a:lnTo>
                      <a:pt x="65010" y="3595"/>
                    </a:lnTo>
                    <a:cubicBezTo>
                      <a:pt x="65020" y="3591"/>
                      <a:pt x="65027" y="3581"/>
                      <a:pt x="65032" y="3569"/>
                    </a:cubicBezTo>
                    <a:lnTo>
                      <a:pt x="65032" y="3442"/>
                    </a:lnTo>
                    <a:cubicBezTo>
                      <a:pt x="65024" y="2940"/>
                      <a:pt x="64813" y="2338"/>
                      <a:pt x="64237" y="2164"/>
                    </a:cubicBezTo>
                    <a:cubicBezTo>
                      <a:pt x="64102" y="2120"/>
                      <a:pt x="63964" y="2101"/>
                      <a:pt x="63825" y="2101"/>
                    </a:cubicBezTo>
                    <a:close/>
                    <a:moveTo>
                      <a:pt x="68644" y="2101"/>
                    </a:moveTo>
                    <a:cubicBezTo>
                      <a:pt x="68288" y="2101"/>
                      <a:pt x="67978" y="2236"/>
                      <a:pt x="67770" y="2484"/>
                    </a:cubicBezTo>
                    <a:cubicBezTo>
                      <a:pt x="67505" y="2804"/>
                      <a:pt x="67464" y="3176"/>
                      <a:pt x="67461" y="3530"/>
                    </a:cubicBezTo>
                    <a:cubicBezTo>
                      <a:pt x="67461" y="3540"/>
                      <a:pt x="67468" y="3552"/>
                      <a:pt x="67479" y="3555"/>
                    </a:cubicBezTo>
                    <a:lnTo>
                      <a:pt x="67486" y="3555"/>
                    </a:lnTo>
                    <a:cubicBezTo>
                      <a:pt x="67497" y="3555"/>
                      <a:pt x="67505" y="3552"/>
                      <a:pt x="67512" y="3544"/>
                    </a:cubicBezTo>
                    <a:cubicBezTo>
                      <a:pt x="67748" y="3158"/>
                      <a:pt x="68142" y="2925"/>
                      <a:pt x="68568" y="2921"/>
                    </a:cubicBezTo>
                    <a:lnTo>
                      <a:pt x="68586" y="2921"/>
                    </a:lnTo>
                    <a:cubicBezTo>
                      <a:pt x="69070" y="2921"/>
                      <a:pt x="69500" y="3154"/>
                      <a:pt x="69799" y="3584"/>
                    </a:cubicBezTo>
                    <a:cubicBezTo>
                      <a:pt x="69803" y="3591"/>
                      <a:pt x="69810" y="3595"/>
                      <a:pt x="69821" y="3595"/>
                    </a:cubicBezTo>
                    <a:lnTo>
                      <a:pt x="69828" y="3595"/>
                    </a:lnTo>
                    <a:cubicBezTo>
                      <a:pt x="69839" y="3591"/>
                      <a:pt x="69846" y="3581"/>
                      <a:pt x="69846" y="3569"/>
                    </a:cubicBezTo>
                    <a:lnTo>
                      <a:pt x="69850" y="3442"/>
                    </a:lnTo>
                    <a:cubicBezTo>
                      <a:pt x="69843" y="2940"/>
                      <a:pt x="69631" y="2338"/>
                      <a:pt x="69056" y="2164"/>
                    </a:cubicBezTo>
                    <a:cubicBezTo>
                      <a:pt x="68922" y="2120"/>
                      <a:pt x="68783" y="2101"/>
                      <a:pt x="68644" y="2101"/>
                    </a:cubicBezTo>
                    <a:close/>
                    <a:moveTo>
                      <a:pt x="73463" y="2101"/>
                    </a:moveTo>
                    <a:cubicBezTo>
                      <a:pt x="73106" y="2101"/>
                      <a:pt x="72793" y="2236"/>
                      <a:pt x="72589" y="2484"/>
                    </a:cubicBezTo>
                    <a:cubicBezTo>
                      <a:pt x="72323" y="2804"/>
                      <a:pt x="72283" y="3176"/>
                      <a:pt x="72279" y="3530"/>
                    </a:cubicBezTo>
                    <a:cubicBezTo>
                      <a:pt x="72279" y="3540"/>
                      <a:pt x="72287" y="3552"/>
                      <a:pt x="72298" y="3555"/>
                    </a:cubicBezTo>
                    <a:lnTo>
                      <a:pt x="72305" y="3555"/>
                    </a:lnTo>
                    <a:cubicBezTo>
                      <a:pt x="72316" y="3555"/>
                      <a:pt x="72323" y="3552"/>
                      <a:pt x="72331" y="3544"/>
                    </a:cubicBezTo>
                    <a:cubicBezTo>
                      <a:pt x="72567" y="3158"/>
                      <a:pt x="72960" y="2925"/>
                      <a:pt x="73387" y="2921"/>
                    </a:cubicBezTo>
                    <a:lnTo>
                      <a:pt x="73405" y="2921"/>
                    </a:lnTo>
                    <a:cubicBezTo>
                      <a:pt x="73889" y="2921"/>
                      <a:pt x="74320" y="3154"/>
                      <a:pt x="74618" y="3584"/>
                    </a:cubicBezTo>
                    <a:cubicBezTo>
                      <a:pt x="74621" y="3591"/>
                      <a:pt x="74629" y="3595"/>
                      <a:pt x="74640" y="3595"/>
                    </a:cubicBezTo>
                    <a:lnTo>
                      <a:pt x="74647" y="3595"/>
                    </a:lnTo>
                    <a:cubicBezTo>
                      <a:pt x="74658" y="3591"/>
                      <a:pt x="74665" y="3581"/>
                      <a:pt x="74665" y="3569"/>
                    </a:cubicBezTo>
                    <a:lnTo>
                      <a:pt x="74669" y="3442"/>
                    </a:lnTo>
                    <a:cubicBezTo>
                      <a:pt x="74661" y="2940"/>
                      <a:pt x="74451" y="2338"/>
                      <a:pt x="73875" y="2164"/>
                    </a:cubicBezTo>
                    <a:cubicBezTo>
                      <a:pt x="73740" y="2120"/>
                      <a:pt x="73602" y="2101"/>
                      <a:pt x="73463" y="2101"/>
                    </a:cubicBezTo>
                    <a:close/>
                    <a:moveTo>
                      <a:pt x="78282" y="2101"/>
                    </a:moveTo>
                    <a:cubicBezTo>
                      <a:pt x="77926" y="2101"/>
                      <a:pt x="77612" y="2236"/>
                      <a:pt x="77408" y="2484"/>
                    </a:cubicBezTo>
                    <a:cubicBezTo>
                      <a:pt x="77142" y="2804"/>
                      <a:pt x="77102" y="3176"/>
                      <a:pt x="77099" y="3530"/>
                    </a:cubicBezTo>
                    <a:cubicBezTo>
                      <a:pt x="77099" y="3540"/>
                      <a:pt x="77106" y="3552"/>
                      <a:pt x="77117" y="3555"/>
                    </a:cubicBezTo>
                    <a:lnTo>
                      <a:pt x="77124" y="3555"/>
                    </a:lnTo>
                    <a:cubicBezTo>
                      <a:pt x="77134" y="3555"/>
                      <a:pt x="77142" y="3552"/>
                      <a:pt x="77149" y="3544"/>
                    </a:cubicBezTo>
                    <a:cubicBezTo>
                      <a:pt x="77386" y="3158"/>
                      <a:pt x="77780" y="2925"/>
                      <a:pt x="78205" y="2921"/>
                    </a:cubicBezTo>
                    <a:lnTo>
                      <a:pt x="78224" y="2921"/>
                    </a:lnTo>
                    <a:cubicBezTo>
                      <a:pt x="78704" y="2921"/>
                      <a:pt x="79134" y="3154"/>
                      <a:pt x="79433" y="3584"/>
                    </a:cubicBezTo>
                    <a:cubicBezTo>
                      <a:pt x="79440" y="3591"/>
                      <a:pt x="79447" y="3595"/>
                      <a:pt x="79459" y="3595"/>
                    </a:cubicBezTo>
                    <a:lnTo>
                      <a:pt x="79466" y="3595"/>
                    </a:lnTo>
                    <a:cubicBezTo>
                      <a:pt x="79477" y="3591"/>
                      <a:pt x="79484" y="3581"/>
                      <a:pt x="79484" y="3569"/>
                    </a:cubicBezTo>
                    <a:lnTo>
                      <a:pt x="79488" y="3442"/>
                    </a:lnTo>
                    <a:cubicBezTo>
                      <a:pt x="79481" y="2940"/>
                      <a:pt x="79269" y="2338"/>
                      <a:pt x="78694" y="2164"/>
                    </a:cubicBezTo>
                    <a:cubicBezTo>
                      <a:pt x="78559" y="2120"/>
                      <a:pt x="78420" y="2101"/>
                      <a:pt x="78282" y="2101"/>
                    </a:cubicBezTo>
                    <a:close/>
                    <a:moveTo>
                      <a:pt x="83101" y="2101"/>
                    </a:moveTo>
                    <a:cubicBezTo>
                      <a:pt x="82740" y="2101"/>
                      <a:pt x="82431" y="2236"/>
                      <a:pt x="82226" y="2484"/>
                    </a:cubicBezTo>
                    <a:cubicBezTo>
                      <a:pt x="81961" y="2804"/>
                      <a:pt x="81920" y="3176"/>
                      <a:pt x="81913" y="3530"/>
                    </a:cubicBezTo>
                    <a:cubicBezTo>
                      <a:pt x="81913" y="3540"/>
                      <a:pt x="81925" y="3552"/>
                      <a:pt x="81935" y="3555"/>
                    </a:cubicBezTo>
                    <a:lnTo>
                      <a:pt x="81942" y="3555"/>
                    </a:lnTo>
                    <a:cubicBezTo>
                      <a:pt x="81954" y="3555"/>
                      <a:pt x="81961" y="3552"/>
                      <a:pt x="81969" y="3544"/>
                    </a:cubicBezTo>
                    <a:cubicBezTo>
                      <a:pt x="82205" y="3158"/>
                      <a:pt x="82598" y="2925"/>
                      <a:pt x="83025" y="2921"/>
                    </a:cubicBezTo>
                    <a:lnTo>
                      <a:pt x="83043" y="2921"/>
                    </a:lnTo>
                    <a:cubicBezTo>
                      <a:pt x="83524" y="2921"/>
                      <a:pt x="83953" y="3154"/>
                      <a:pt x="84252" y="3584"/>
                    </a:cubicBezTo>
                    <a:cubicBezTo>
                      <a:pt x="84259" y="3591"/>
                      <a:pt x="84267" y="3595"/>
                      <a:pt x="84274" y="3595"/>
                    </a:cubicBezTo>
                    <a:lnTo>
                      <a:pt x="84285" y="3595"/>
                    </a:lnTo>
                    <a:cubicBezTo>
                      <a:pt x="84296" y="3591"/>
                      <a:pt x="84303" y="3581"/>
                      <a:pt x="84303" y="3569"/>
                    </a:cubicBezTo>
                    <a:lnTo>
                      <a:pt x="84307" y="3442"/>
                    </a:lnTo>
                    <a:cubicBezTo>
                      <a:pt x="84299" y="2940"/>
                      <a:pt x="84088" y="2338"/>
                      <a:pt x="83512" y="2164"/>
                    </a:cubicBezTo>
                    <a:cubicBezTo>
                      <a:pt x="83378" y="2120"/>
                      <a:pt x="83240" y="2101"/>
                      <a:pt x="83101" y="2101"/>
                    </a:cubicBezTo>
                    <a:close/>
                    <a:moveTo>
                      <a:pt x="87920" y="2101"/>
                    </a:moveTo>
                    <a:cubicBezTo>
                      <a:pt x="87559" y="2101"/>
                      <a:pt x="87249" y="2236"/>
                      <a:pt x="87046" y="2484"/>
                    </a:cubicBezTo>
                    <a:cubicBezTo>
                      <a:pt x="86780" y="2804"/>
                      <a:pt x="86736" y="3176"/>
                      <a:pt x="86733" y="3530"/>
                    </a:cubicBezTo>
                    <a:cubicBezTo>
                      <a:pt x="86733" y="3540"/>
                      <a:pt x="86743" y="3552"/>
                      <a:pt x="86755" y="3555"/>
                    </a:cubicBezTo>
                    <a:lnTo>
                      <a:pt x="86762" y="3555"/>
                    </a:lnTo>
                    <a:cubicBezTo>
                      <a:pt x="86772" y="3555"/>
                      <a:pt x="86780" y="3552"/>
                      <a:pt x="86783" y="3544"/>
                    </a:cubicBezTo>
                    <a:cubicBezTo>
                      <a:pt x="87020" y="3158"/>
                      <a:pt x="87417" y="2925"/>
                      <a:pt x="87843" y="2921"/>
                    </a:cubicBezTo>
                    <a:lnTo>
                      <a:pt x="87861" y="2921"/>
                    </a:lnTo>
                    <a:cubicBezTo>
                      <a:pt x="88342" y="2921"/>
                      <a:pt x="88772" y="3154"/>
                      <a:pt x="89071" y="3584"/>
                    </a:cubicBezTo>
                    <a:cubicBezTo>
                      <a:pt x="89078" y="3591"/>
                      <a:pt x="89085" y="3595"/>
                      <a:pt x="89093" y="3595"/>
                    </a:cubicBezTo>
                    <a:lnTo>
                      <a:pt x="89103" y="3595"/>
                    </a:lnTo>
                    <a:cubicBezTo>
                      <a:pt x="89115" y="3591"/>
                      <a:pt x="89122" y="3581"/>
                      <a:pt x="89122" y="3569"/>
                    </a:cubicBezTo>
                    <a:lnTo>
                      <a:pt x="89125" y="3442"/>
                    </a:lnTo>
                    <a:cubicBezTo>
                      <a:pt x="89118" y="2940"/>
                      <a:pt x="88907" y="2338"/>
                      <a:pt x="88332" y="2164"/>
                    </a:cubicBezTo>
                    <a:cubicBezTo>
                      <a:pt x="88197" y="2120"/>
                      <a:pt x="88058" y="2101"/>
                      <a:pt x="87920" y="2101"/>
                    </a:cubicBezTo>
                    <a:close/>
                    <a:moveTo>
                      <a:pt x="4721" y="3453"/>
                    </a:moveTo>
                    <a:cubicBezTo>
                      <a:pt x="4718" y="3453"/>
                      <a:pt x="4714" y="3453"/>
                      <a:pt x="4710" y="3456"/>
                    </a:cubicBezTo>
                    <a:cubicBezTo>
                      <a:pt x="4375" y="3606"/>
                      <a:pt x="3989" y="3683"/>
                      <a:pt x="3588" y="3683"/>
                    </a:cubicBezTo>
                    <a:cubicBezTo>
                      <a:pt x="3191" y="3683"/>
                      <a:pt x="2808" y="3606"/>
                      <a:pt x="2485" y="3460"/>
                    </a:cubicBezTo>
                    <a:cubicBezTo>
                      <a:pt x="2481" y="3456"/>
                      <a:pt x="2477" y="3456"/>
                      <a:pt x="2474" y="3456"/>
                    </a:cubicBezTo>
                    <a:cubicBezTo>
                      <a:pt x="2467" y="3456"/>
                      <a:pt x="2463" y="3456"/>
                      <a:pt x="2459" y="3460"/>
                    </a:cubicBezTo>
                    <a:cubicBezTo>
                      <a:pt x="2452" y="3464"/>
                      <a:pt x="2445" y="3475"/>
                      <a:pt x="2445" y="3482"/>
                    </a:cubicBezTo>
                    <a:lnTo>
                      <a:pt x="2441" y="3853"/>
                    </a:lnTo>
                    <a:cubicBezTo>
                      <a:pt x="2437" y="4033"/>
                      <a:pt x="2433" y="4211"/>
                      <a:pt x="2430" y="4389"/>
                    </a:cubicBezTo>
                    <a:cubicBezTo>
                      <a:pt x="2430" y="4473"/>
                      <a:pt x="2430" y="4561"/>
                      <a:pt x="2433" y="4644"/>
                    </a:cubicBezTo>
                    <a:cubicBezTo>
                      <a:pt x="2437" y="4811"/>
                      <a:pt x="2437" y="4979"/>
                      <a:pt x="2423" y="5143"/>
                    </a:cubicBezTo>
                    <a:cubicBezTo>
                      <a:pt x="2423" y="5154"/>
                      <a:pt x="2430" y="5169"/>
                      <a:pt x="2441" y="5172"/>
                    </a:cubicBezTo>
                    <a:cubicBezTo>
                      <a:pt x="2787" y="5300"/>
                      <a:pt x="3184" y="5369"/>
                      <a:pt x="3595" y="5369"/>
                    </a:cubicBezTo>
                    <a:cubicBezTo>
                      <a:pt x="4010" y="5369"/>
                      <a:pt x="4419" y="5296"/>
                      <a:pt x="4765" y="5165"/>
                    </a:cubicBezTo>
                    <a:cubicBezTo>
                      <a:pt x="4780" y="5161"/>
                      <a:pt x="4787" y="5147"/>
                      <a:pt x="4783" y="5136"/>
                    </a:cubicBezTo>
                    <a:cubicBezTo>
                      <a:pt x="4780" y="5099"/>
                      <a:pt x="4780" y="5060"/>
                      <a:pt x="4780" y="5023"/>
                    </a:cubicBezTo>
                    <a:cubicBezTo>
                      <a:pt x="4780" y="4811"/>
                      <a:pt x="4768" y="4593"/>
                      <a:pt x="4761" y="4386"/>
                    </a:cubicBezTo>
                    <a:cubicBezTo>
                      <a:pt x="4746" y="4087"/>
                      <a:pt x="4732" y="3777"/>
                      <a:pt x="4746" y="3482"/>
                    </a:cubicBezTo>
                    <a:cubicBezTo>
                      <a:pt x="4750" y="3471"/>
                      <a:pt x="4743" y="3464"/>
                      <a:pt x="4736" y="3456"/>
                    </a:cubicBezTo>
                    <a:cubicBezTo>
                      <a:pt x="4732" y="3453"/>
                      <a:pt x="4725" y="3453"/>
                      <a:pt x="4721" y="3453"/>
                    </a:cubicBezTo>
                    <a:close/>
                    <a:moveTo>
                      <a:pt x="9540" y="3453"/>
                    </a:moveTo>
                    <a:cubicBezTo>
                      <a:pt x="9536" y="3453"/>
                      <a:pt x="9533" y="3453"/>
                      <a:pt x="9529" y="3456"/>
                    </a:cubicBezTo>
                    <a:cubicBezTo>
                      <a:pt x="9198" y="3606"/>
                      <a:pt x="8811" y="3686"/>
                      <a:pt x="8411" y="3686"/>
                    </a:cubicBezTo>
                    <a:cubicBezTo>
                      <a:pt x="8014" y="3686"/>
                      <a:pt x="7631" y="3606"/>
                      <a:pt x="7303" y="3460"/>
                    </a:cubicBezTo>
                    <a:cubicBezTo>
                      <a:pt x="7300" y="3456"/>
                      <a:pt x="7296" y="3456"/>
                      <a:pt x="7293" y="3456"/>
                    </a:cubicBezTo>
                    <a:cubicBezTo>
                      <a:pt x="7285" y="3456"/>
                      <a:pt x="7282" y="3456"/>
                      <a:pt x="7278" y="3460"/>
                    </a:cubicBezTo>
                    <a:cubicBezTo>
                      <a:pt x="7267" y="3464"/>
                      <a:pt x="7263" y="3475"/>
                      <a:pt x="7263" y="3482"/>
                    </a:cubicBezTo>
                    <a:lnTo>
                      <a:pt x="7260" y="3846"/>
                    </a:lnTo>
                    <a:cubicBezTo>
                      <a:pt x="7256" y="4028"/>
                      <a:pt x="7253" y="4207"/>
                      <a:pt x="7249" y="4389"/>
                    </a:cubicBezTo>
                    <a:cubicBezTo>
                      <a:pt x="7249" y="4473"/>
                      <a:pt x="7249" y="4561"/>
                      <a:pt x="7253" y="4648"/>
                    </a:cubicBezTo>
                    <a:cubicBezTo>
                      <a:pt x="7256" y="4811"/>
                      <a:pt x="7256" y="4979"/>
                      <a:pt x="7241" y="5143"/>
                    </a:cubicBezTo>
                    <a:cubicBezTo>
                      <a:pt x="7241" y="5154"/>
                      <a:pt x="7249" y="5169"/>
                      <a:pt x="7260" y="5172"/>
                    </a:cubicBezTo>
                    <a:cubicBezTo>
                      <a:pt x="7606" y="5300"/>
                      <a:pt x="8003" y="5369"/>
                      <a:pt x="8411" y="5369"/>
                    </a:cubicBezTo>
                    <a:cubicBezTo>
                      <a:pt x="8830" y="5369"/>
                      <a:pt x="9238" y="5296"/>
                      <a:pt x="9583" y="5165"/>
                    </a:cubicBezTo>
                    <a:cubicBezTo>
                      <a:pt x="9598" y="5161"/>
                      <a:pt x="9605" y="5147"/>
                      <a:pt x="9602" y="5136"/>
                    </a:cubicBezTo>
                    <a:cubicBezTo>
                      <a:pt x="9598" y="5099"/>
                      <a:pt x="9598" y="5060"/>
                      <a:pt x="9598" y="5023"/>
                    </a:cubicBezTo>
                    <a:cubicBezTo>
                      <a:pt x="9598" y="4811"/>
                      <a:pt x="9588" y="4596"/>
                      <a:pt x="9580" y="4386"/>
                    </a:cubicBezTo>
                    <a:cubicBezTo>
                      <a:pt x="9566" y="4087"/>
                      <a:pt x="9551" y="3777"/>
                      <a:pt x="9566" y="3482"/>
                    </a:cubicBezTo>
                    <a:cubicBezTo>
                      <a:pt x="9566" y="3471"/>
                      <a:pt x="9561" y="3464"/>
                      <a:pt x="9554" y="3456"/>
                    </a:cubicBezTo>
                    <a:cubicBezTo>
                      <a:pt x="9551" y="3453"/>
                      <a:pt x="9544" y="3453"/>
                      <a:pt x="9540" y="3453"/>
                    </a:cubicBezTo>
                    <a:close/>
                    <a:moveTo>
                      <a:pt x="14359" y="3453"/>
                    </a:moveTo>
                    <a:cubicBezTo>
                      <a:pt x="14355" y="3453"/>
                      <a:pt x="14347" y="3453"/>
                      <a:pt x="14344" y="3456"/>
                    </a:cubicBezTo>
                    <a:cubicBezTo>
                      <a:pt x="14016" y="3606"/>
                      <a:pt x="13631" y="3686"/>
                      <a:pt x="13229" y="3686"/>
                    </a:cubicBezTo>
                    <a:cubicBezTo>
                      <a:pt x="12832" y="3686"/>
                      <a:pt x="12450" y="3606"/>
                      <a:pt x="12123" y="3460"/>
                    </a:cubicBezTo>
                    <a:cubicBezTo>
                      <a:pt x="12118" y="3456"/>
                      <a:pt x="12115" y="3456"/>
                      <a:pt x="12111" y="3456"/>
                    </a:cubicBezTo>
                    <a:cubicBezTo>
                      <a:pt x="12104" y="3456"/>
                      <a:pt x="12101" y="3456"/>
                      <a:pt x="12096" y="3460"/>
                    </a:cubicBezTo>
                    <a:cubicBezTo>
                      <a:pt x="12086" y="3464"/>
                      <a:pt x="12082" y="3475"/>
                      <a:pt x="12082" y="3482"/>
                    </a:cubicBezTo>
                    <a:lnTo>
                      <a:pt x="12075" y="3850"/>
                    </a:lnTo>
                    <a:cubicBezTo>
                      <a:pt x="12075" y="4028"/>
                      <a:pt x="12071" y="4211"/>
                      <a:pt x="12068" y="4389"/>
                    </a:cubicBezTo>
                    <a:cubicBezTo>
                      <a:pt x="12068" y="4473"/>
                      <a:pt x="12068" y="4561"/>
                      <a:pt x="12071" y="4648"/>
                    </a:cubicBezTo>
                    <a:cubicBezTo>
                      <a:pt x="12071" y="4811"/>
                      <a:pt x="12075" y="4979"/>
                      <a:pt x="12061" y="5143"/>
                    </a:cubicBezTo>
                    <a:cubicBezTo>
                      <a:pt x="12061" y="5154"/>
                      <a:pt x="12068" y="5169"/>
                      <a:pt x="12079" y="5172"/>
                    </a:cubicBezTo>
                    <a:cubicBezTo>
                      <a:pt x="12421" y="5300"/>
                      <a:pt x="12822" y="5369"/>
                      <a:pt x="13229" y="5369"/>
                    </a:cubicBezTo>
                    <a:cubicBezTo>
                      <a:pt x="13648" y="5369"/>
                      <a:pt x="14053" y="5296"/>
                      <a:pt x="14402" y="5165"/>
                    </a:cubicBezTo>
                    <a:cubicBezTo>
                      <a:pt x="14413" y="5161"/>
                      <a:pt x="14421" y="5147"/>
                      <a:pt x="14421" y="5136"/>
                    </a:cubicBezTo>
                    <a:cubicBezTo>
                      <a:pt x="14417" y="5099"/>
                      <a:pt x="14417" y="5060"/>
                      <a:pt x="14417" y="5023"/>
                    </a:cubicBezTo>
                    <a:cubicBezTo>
                      <a:pt x="14417" y="4811"/>
                      <a:pt x="14406" y="4593"/>
                      <a:pt x="14399" y="4386"/>
                    </a:cubicBezTo>
                    <a:cubicBezTo>
                      <a:pt x="14384" y="4087"/>
                      <a:pt x="14369" y="3777"/>
                      <a:pt x="14384" y="3482"/>
                    </a:cubicBezTo>
                    <a:cubicBezTo>
                      <a:pt x="14384" y="3471"/>
                      <a:pt x="14381" y="3464"/>
                      <a:pt x="14374" y="3456"/>
                    </a:cubicBezTo>
                    <a:cubicBezTo>
                      <a:pt x="14369" y="3453"/>
                      <a:pt x="14362" y="3453"/>
                      <a:pt x="14359" y="3453"/>
                    </a:cubicBezTo>
                    <a:close/>
                    <a:moveTo>
                      <a:pt x="19177" y="3453"/>
                    </a:moveTo>
                    <a:cubicBezTo>
                      <a:pt x="19170" y="3453"/>
                      <a:pt x="19167" y="3453"/>
                      <a:pt x="19163" y="3456"/>
                    </a:cubicBezTo>
                    <a:cubicBezTo>
                      <a:pt x="18835" y="3606"/>
                      <a:pt x="18449" y="3686"/>
                      <a:pt x="18049" y="3686"/>
                    </a:cubicBezTo>
                    <a:cubicBezTo>
                      <a:pt x="17652" y="3686"/>
                      <a:pt x="17269" y="3606"/>
                      <a:pt x="16941" y="3460"/>
                    </a:cubicBezTo>
                    <a:cubicBezTo>
                      <a:pt x="16938" y="3456"/>
                      <a:pt x="16934" y="3456"/>
                      <a:pt x="16931" y="3456"/>
                    </a:cubicBezTo>
                    <a:cubicBezTo>
                      <a:pt x="16923" y="3456"/>
                      <a:pt x="16919" y="3456"/>
                      <a:pt x="16916" y="3460"/>
                    </a:cubicBezTo>
                    <a:cubicBezTo>
                      <a:pt x="16904" y="3464"/>
                      <a:pt x="16901" y="3475"/>
                      <a:pt x="16901" y="3482"/>
                    </a:cubicBezTo>
                    <a:lnTo>
                      <a:pt x="16897" y="3806"/>
                    </a:lnTo>
                    <a:cubicBezTo>
                      <a:pt x="16894" y="3999"/>
                      <a:pt x="16890" y="4196"/>
                      <a:pt x="16887" y="4389"/>
                    </a:cubicBezTo>
                    <a:cubicBezTo>
                      <a:pt x="16887" y="4473"/>
                      <a:pt x="16887" y="4561"/>
                      <a:pt x="16890" y="4644"/>
                    </a:cubicBezTo>
                    <a:cubicBezTo>
                      <a:pt x="16890" y="4811"/>
                      <a:pt x="16894" y="4979"/>
                      <a:pt x="16879" y="5143"/>
                    </a:cubicBezTo>
                    <a:cubicBezTo>
                      <a:pt x="16879" y="5154"/>
                      <a:pt x="16887" y="5169"/>
                      <a:pt x="16897" y="5172"/>
                    </a:cubicBezTo>
                    <a:cubicBezTo>
                      <a:pt x="17240" y="5300"/>
                      <a:pt x="17640" y="5369"/>
                      <a:pt x="18049" y="5369"/>
                    </a:cubicBezTo>
                    <a:cubicBezTo>
                      <a:pt x="18467" y="5369"/>
                      <a:pt x="18871" y="5296"/>
                      <a:pt x="19221" y="5165"/>
                    </a:cubicBezTo>
                    <a:cubicBezTo>
                      <a:pt x="19232" y="5161"/>
                      <a:pt x="19239" y="5147"/>
                      <a:pt x="19239" y="5136"/>
                    </a:cubicBezTo>
                    <a:cubicBezTo>
                      <a:pt x="19236" y="5099"/>
                      <a:pt x="19236" y="5060"/>
                      <a:pt x="19236" y="5023"/>
                    </a:cubicBezTo>
                    <a:cubicBezTo>
                      <a:pt x="19236" y="4811"/>
                      <a:pt x="19225" y="4593"/>
                      <a:pt x="19214" y="4386"/>
                    </a:cubicBezTo>
                    <a:cubicBezTo>
                      <a:pt x="19203" y="4087"/>
                      <a:pt x="19189" y="3777"/>
                      <a:pt x="19203" y="3482"/>
                    </a:cubicBezTo>
                    <a:cubicBezTo>
                      <a:pt x="19203" y="3471"/>
                      <a:pt x="19199" y="3464"/>
                      <a:pt x="19192" y="3456"/>
                    </a:cubicBezTo>
                    <a:cubicBezTo>
                      <a:pt x="19189" y="3453"/>
                      <a:pt x="19182" y="3453"/>
                      <a:pt x="19177" y="3453"/>
                    </a:cubicBezTo>
                    <a:close/>
                    <a:moveTo>
                      <a:pt x="23993" y="3453"/>
                    </a:moveTo>
                    <a:cubicBezTo>
                      <a:pt x="23989" y="3453"/>
                      <a:pt x="23985" y="3453"/>
                      <a:pt x="23982" y="3456"/>
                    </a:cubicBezTo>
                    <a:cubicBezTo>
                      <a:pt x="23654" y="3606"/>
                      <a:pt x="23268" y="3686"/>
                      <a:pt x="22867" y="3686"/>
                    </a:cubicBezTo>
                    <a:cubicBezTo>
                      <a:pt x="22470" y="3686"/>
                      <a:pt x="22088" y="3606"/>
                      <a:pt x="21760" y="3460"/>
                    </a:cubicBezTo>
                    <a:cubicBezTo>
                      <a:pt x="21756" y="3456"/>
                      <a:pt x="21752" y="3456"/>
                      <a:pt x="21749" y="3456"/>
                    </a:cubicBezTo>
                    <a:cubicBezTo>
                      <a:pt x="21742" y="3456"/>
                      <a:pt x="21738" y="3456"/>
                      <a:pt x="21731" y="3460"/>
                    </a:cubicBezTo>
                    <a:cubicBezTo>
                      <a:pt x="21724" y="3464"/>
                      <a:pt x="21720" y="3475"/>
                      <a:pt x="21720" y="3482"/>
                    </a:cubicBezTo>
                    <a:lnTo>
                      <a:pt x="21712" y="3858"/>
                    </a:lnTo>
                    <a:cubicBezTo>
                      <a:pt x="21709" y="4036"/>
                      <a:pt x="21709" y="4211"/>
                      <a:pt x="21705" y="4389"/>
                    </a:cubicBezTo>
                    <a:cubicBezTo>
                      <a:pt x="21705" y="4473"/>
                      <a:pt x="21705" y="4561"/>
                      <a:pt x="21709" y="4644"/>
                    </a:cubicBezTo>
                    <a:cubicBezTo>
                      <a:pt x="21709" y="4811"/>
                      <a:pt x="21712" y="4979"/>
                      <a:pt x="21698" y="5143"/>
                    </a:cubicBezTo>
                    <a:cubicBezTo>
                      <a:pt x="21695" y="5154"/>
                      <a:pt x="21702" y="5169"/>
                      <a:pt x="21717" y="5172"/>
                    </a:cubicBezTo>
                    <a:cubicBezTo>
                      <a:pt x="22058" y="5300"/>
                      <a:pt x="22460" y="5369"/>
                      <a:pt x="22867" y="5369"/>
                    </a:cubicBezTo>
                    <a:cubicBezTo>
                      <a:pt x="23286" y="5369"/>
                      <a:pt x="23691" y="5296"/>
                      <a:pt x="24040" y="5165"/>
                    </a:cubicBezTo>
                    <a:cubicBezTo>
                      <a:pt x="24051" y="5161"/>
                      <a:pt x="24059" y="5147"/>
                      <a:pt x="24059" y="5136"/>
                    </a:cubicBezTo>
                    <a:cubicBezTo>
                      <a:pt x="24055" y="5099"/>
                      <a:pt x="24055" y="5060"/>
                      <a:pt x="24055" y="5023"/>
                    </a:cubicBezTo>
                    <a:cubicBezTo>
                      <a:pt x="24055" y="4811"/>
                      <a:pt x="24044" y="4593"/>
                      <a:pt x="24033" y="4386"/>
                    </a:cubicBezTo>
                    <a:cubicBezTo>
                      <a:pt x="24022" y="4087"/>
                      <a:pt x="24007" y="3777"/>
                      <a:pt x="24022" y="3482"/>
                    </a:cubicBezTo>
                    <a:cubicBezTo>
                      <a:pt x="24022" y="3471"/>
                      <a:pt x="24018" y="3464"/>
                      <a:pt x="24011" y="3456"/>
                    </a:cubicBezTo>
                    <a:cubicBezTo>
                      <a:pt x="24003" y="3453"/>
                      <a:pt x="24000" y="3453"/>
                      <a:pt x="23993" y="3453"/>
                    </a:cubicBezTo>
                    <a:close/>
                    <a:moveTo>
                      <a:pt x="28811" y="3453"/>
                    </a:moveTo>
                    <a:cubicBezTo>
                      <a:pt x="28808" y="3453"/>
                      <a:pt x="28804" y="3453"/>
                      <a:pt x="28801" y="3456"/>
                    </a:cubicBezTo>
                    <a:cubicBezTo>
                      <a:pt x="28473" y="3606"/>
                      <a:pt x="28087" y="3686"/>
                      <a:pt x="27686" y="3686"/>
                    </a:cubicBezTo>
                    <a:cubicBezTo>
                      <a:pt x="27289" y="3686"/>
                      <a:pt x="26903" y="3606"/>
                      <a:pt x="26579" y="3460"/>
                    </a:cubicBezTo>
                    <a:cubicBezTo>
                      <a:pt x="26575" y="3456"/>
                      <a:pt x="26568" y="3456"/>
                      <a:pt x="26564" y="3456"/>
                    </a:cubicBezTo>
                    <a:cubicBezTo>
                      <a:pt x="26560" y="3456"/>
                      <a:pt x="26557" y="3456"/>
                      <a:pt x="26550" y="3460"/>
                    </a:cubicBezTo>
                    <a:cubicBezTo>
                      <a:pt x="26542" y="3464"/>
                      <a:pt x="26539" y="3475"/>
                      <a:pt x="26539" y="3482"/>
                    </a:cubicBezTo>
                    <a:lnTo>
                      <a:pt x="26532" y="3872"/>
                    </a:lnTo>
                    <a:cubicBezTo>
                      <a:pt x="26528" y="4043"/>
                      <a:pt x="26528" y="4218"/>
                      <a:pt x="26525" y="4389"/>
                    </a:cubicBezTo>
                    <a:lnTo>
                      <a:pt x="26525" y="4644"/>
                    </a:lnTo>
                    <a:cubicBezTo>
                      <a:pt x="26528" y="4811"/>
                      <a:pt x="26532" y="4979"/>
                      <a:pt x="26517" y="5143"/>
                    </a:cubicBezTo>
                    <a:cubicBezTo>
                      <a:pt x="26513" y="5154"/>
                      <a:pt x="26520" y="5169"/>
                      <a:pt x="26535" y="5172"/>
                    </a:cubicBezTo>
                    <a:cubicBezTo>
                      <a:pt x="26878" y="5300"/>
                      <a:pt x="27278" y="5369"/>
                      <a:pt x="27686" y="5369"/>
                    </a:cubicBezTo>
                    <a:cubicBezTo>
                      <a:pt x="28105" y="5369"/>
                      <a:pt x="28509" y="5296"/>
                      <a:pt x="28859" y="5165"/>
                    </a:cubicBezTo>
                    <a:cubicBezTo>
                      <a:pt x="28870" y="5161"/>
                      <a:pt x="28877" y="5147"/>
                      <a:pt x="28877" y="5136"/>
                    </a:cubicBezTo>
                    <a:cubicBezTo>
                      <a:pt x="28873" y="5099"/>
                      <a:pt x="28870" y="5060"/>
                      <a:pt x="28870" y="5023"/>
                    </a:cubicBezTo>
                    <a:cubicBezTo>
                      <a:pt x="28873" y="4811"/>
                      <a:pt x="28863" y="4596"/>
                      <a:pt x="28852" y="4386"/>
                    </a:cubicBezTo>
                    <a:cubicBezTo>
                      <a:pt x="28841" y="4087"/>
                      <a:pt x="28826" y="3777"/>
                      <a:pt x="28841" y="3482"/>
                    </a:cubicBezTo>
                    <a:cubicBezTo>
                      <a:pt x="28841" y="3471"/>
                      <a:pt x="28837" y="3464"/>
                      <a:pt x="28830" y="3456"/>
                    </a:cubicBezTo>
                    <a:cubicBezTo>
                      <a:pt x="28823" y="3453"/>
                      <a:pt x="28819" y="3453"/>
                      <a:pt x="28811" y="3453"/>
                    </a:cubicBezTo>
                    <a:close/>
                    <a:moveTo>
                      <a:pt x="33631" y="3453"/>
                    </a:moveTo>
                    <a:cubicBezTo>
                      <a:pt x="33627" y="3453"/>
                      <a:pt x="33623" y="3453"/>
                      <a:pt x="33619" y="3456"/>
                    </a:cubicBezTo>
                    <a:cubicBezTo>
                      <a:pt x="33291" y="3606"/>
                      <a:pt x="32906" y="3686"/>
                      <a:pt x="32505" y="3686"/>
                    </a:cubicBezTo>
                    <a:cubicBezTo>
                      <a:pt x="32108" y="3686"/>
                      <a:pt x="31721" y="3606"/>
                      <a:pt x="31394" y="3460"/>
                    </a:cubicBezTo>
                    <a:cubicBezTo>
                      <a:pt x="31394" y="3456"/>
                      <a:pt x="31387" y="3456"/>
                      <a:pt x="31383" y="3456"/>
                    </a:cubicBezTo>
                    <a:cubicBezTo>
                      <a:pt x="31380" y="3456"/>
                      <a:pt x="31376" y="3456"/>
                      <a:pt x="31368" y="3460"/>
                    </a:cubicBezTo>
                    <a:cubicBezTo>
                      <a:pt x="31361" y="3464"/>
                      <a:pt x="31358" y="3475"/>
                      <a:pt x="31358" y="3482"/>
                    </a:cubicBezTo>
                    <a:lnTo>
                      <a:pt x="31350" y="3831"/>
                    </a:lnTo>
                    <a:cubicBezTo>
                      <a:pt x="31346" y="4018"/>
                      <a:pt x="31346" y="4203"/>
                      <a:pt x="31343" y="4389"/>
                    </a:cubicBezTo>
                    <a:lnTo>
                      <a:pt x="31343" y="4648"/>
                    </a:lnTo>
                    <a:cubicBezTo>
                      <a:pt x="31346" y="4811"/>
                      <a:pt x="31350" y="4983"/>
                      <a:pt x="31336" y="5143"/>
                    </a:cubicBezTo>
                    <a:cubicBezTo>
                      <a:pt x="31332" y="5154"/>
                      <a:pt x="31339" y="5169"/>
                      <a:pt x="31354" y="5172"/>
                    </a:cubicBezTo>
                    <a:cubicBezTo>
                      <a:pt x="31696" y="5300"/>
                      <a:pt x="32097" y="5369"/>
                      <a:pt x="32505" y="5369"/>
                    </a:cubicBezTo>
                    <a:cubicBezTo>
                      <a:pt x="32923" y="5369"/>
                      <a:pt x="33328" y="5296"/>
                      <a:pt x="33678" y="5165"/>
                    </a:cubicBezTo>
                    <a:cubicBezTo>
                      <a:pt x="33688" y="5161"/>
                      <a:pt x="33696" y="5147"/>
                      <a:pt x="33696" y="5136"/>
                    </a:cubicBezTo>
                    <a:cubicBezTo>
                      <a:pt x="33693" y="5099"/>
                      <a:pt x="33688" y="5060"/>
                      <a:pt x="33688" y="5023"/>
                    </a:cubicBezTo>
                    <a:cubicBezTo>
                      <a:pt x="33693" y="4811"/>
                      <a:pt x="33681" y="4593"/>
                      <a:pt x="33671" y="4382"/>
                    </a:cubicBezTo>
                    <a:cubicBezTo>
                      <a:pt x="33656" y="4087"/>
                      <a:pt x="33645" y="3777"/>
                      <a:pt x="33660" y="3482"/>
                    </a:cubicBezTo>
                    <a:cubicBezTo>
                      <a:pt x="33660" y="3471"/>
                      <a:pt x="33656" y="3464"/>
                      <a:pt x="33649" y="3456"/>
                    </a:cubicBezTo>
                    <a:cubicBezTo>
                      <a:pt x="33641" y="3453"/>
                      <a:pt x="33638" y="3453"/>
                      <a:pt x="33631" y="3453"/>
                    </a:cubicBezTo>
                    <a:close/>
                    <a:moveTo>
                      <a:pt x="38449" y="3453"/>
                    </a:moveTo>
                    <a:cubicBezTo>
                      <a:pt x="38446" y="3453"/>
                      <a:pt x="38442" y="3453"/>
                      <a:pt x="38439" y="3456"/>
                    </a:cubicBezTo>
                    <a:cubicBezTo>
                      <a:pt x="38111" y="3606"/>
                      <a:pt x="37724" y="3686"/>
                      <a:pt x="37324" y="3686"/>
                    </a:cubicBezTo>
                    <a:cubicBezTo>
                      <a:pt x="36927" y="3686"/>
                      <a:pt x="36541" y="3606"/>
                      <a:pt x="36213" y="3460"/>
                    </a:cubicBezTo>
                    <a:cubicBezTo>
                      <a:pt x="36209" y="3456"/>
                      <a:pt x="36206" y="3456"/>
                      <a:pt x="36202" y="3456"/>
                    </a:cubicBezTo>
                    <a:cubicBezTo>
                      <a:pt x="36198" y="3456"/>
                      <a:pt x="36191" y="3456"/>
                      <a:pt x="36188" y="3460"/>
                    </a:cubicBezTo>
                    <a:cubicBezTo>
                      <a:pt x="36180" y="3464"/>
                      <a:pt x="36176" y="3475"/>
                      <a:pt x="36176" y="3482"/>
                    </a:cubicBezTo>
                    <a:lnTo>
                      <a:pt x="36169" y="3843"/>
                    </a:lnTo>
                    <a:cubicBezTo>
                      <a:pt x="36166" y="4025"/>
                      <a:pt x="36162" y="4207"/>
                      <a:pt x="36162" y="4389"/>
                    </a:cubicBezTo>
                    <a:cubicBezTo>
                      <a:pt x="36158" y="4473"/>
                      <a:pt x="36162" y="4561"/>
                      <a:pt x="36162" y="4648"/>
                    </a:cubicBezTo>
                    <a:cubicBezTo>
                      <a:pt x="36166" y="4811"/>
                      <a:pt x="36169" y="4979"/>
                      <a:pt x="36154" y="5143"/>
                    </a:cubicBezTo>
                    <a:cubicBezTo>
                      <a:pt x="36151" y="5154"/>
                      <a:pt x="36158" y="5169"/>
                      <a:pt x="36169" y="5172"/>
                    </a:cubicBezTo>
                    <a:cubicBezTo>
                      <a:pt x="36515" y="5300"/>
                      <a:pt x="36916" y="5369"/>
                      <a:pt x="37324" y="5369"/>
                    </a:cubicBezTo>
                    <a:cubicBezTo>
                      <a:pt x="37743" y="5369"/>
                      <a:pt x="38147" y="5296"/>
                      <a:pt x="38496" y="5165"/>
                    </a:cubicBezTo>
                    <a:cubicBezTo>
                      <a:pt x="38508" y="5161"/>
                      <a:pt x="38515" y="5147"/>
                      <a:pt x="38515" y="5136"/>
                    </a:cubicBezTo>
                    <a:cubicBezTo>
                      <a:pt x="38511" y="5099"/>
                      <a:pt x="38508" y="5060"/>
                      <a:pt x="38508" y="5023"/>
                    </a:cubicBezTo>
                    <a:cubicBezTo>
                      <a:pt x="38511" y="4811"/>
                      <a:pt x="38501" y="4593"/>
                      <a:pt x="38489" y="4382"/>
                    </a:cubicBezTo>
                    <a:cubicBezTo>
                      <a:pt x="38474" y="4087"/>
                      <a:pt x="38464" y="3777"/>
                      <a:pt x="38479" y="3482"/>
                    </a:cubicBezTo>
                    <a:cubicBezTo>
                      <a:pt x="38479" y="3471"/>
                      <a:pt x="38474" y="3464"/>
                      <a:pt x="38467" y="3456"/>
                    </a:cubicBezTo>
                    <a:cubicBezTo>
                      <a:pt x="38460" y="3453"/>
                      <a:pt x="38457" y="3453"/>
                      <a:pt x="38449" y="3453"/>
                    </a:cubicBezTo>
                    <a:close/>
                    <a:moveTo>
                      <a:pt x="43268" y="3453"/>
                    </a:moveTo>
                    <a:cubicBezTo>
                      <a:pt x="43265" y="3453"/>
                      <a:pt x="43260" y="3453"/>
                      <a:pt x="43257" y="3456"/>
                    </a:cubicBezTo>
                    <a:cubicBezTo>
                      <a:pt x="42929" y="3606"/>
                      <a:pt x="42544" y="3686"/>
                      <a:pt x="42142" y="3686"/>
                    </a:cubicBezTo>
                    <a:cubicBezTo>
                      <a:pt x="41746" y="3686"/>
                      <a:pt x="41359" y="3606"/>
                      <a:pt x="41031" y="3460"/>
                    </a:cubicBezTo>
                    <a:cubicBezTo>
                      <a:pt x="41028" y="3456"/>
                      <a:pt x="41024" y="3456"/>
                      <a:pt x="41021" y="3456"/>
                    </a:cubicBezTo>
                    <a:cubicBezTo>
                      <a:pt x="41017" y="3456"/>
                      <a:pt x="41009" y="3456"/>
                      <a:pt x="41006" y="3460"/>
                    </a:cubicBezTo>
                    <a:cubicBezTo>
                      <a:pt x="40999" y="3464"/>
                      <a:pt x="40996" y="3475"/>
                      <a:pt x="40996" y="3482"/>
                    </a:cubicBezTo>
                    <a:lnTo>
                      <a:pt x="40988" y="3836"/>
                    </a:lnTo>
                    <a:cubicBezTo>
                      <a:pt x="40984" y="4021"/>
                      <a:pt x="40981" y="4203"/>
                      <a:pt x="40981" y="4389"/>
                    </a:cubicBezTo>
                    <a:cubicBezTo>
                      <a:pt x="40977" y="4473"/>
                      <a:pt x="40981" y="4561"/>
                      <a:pt x="40981" y="4644"/>
                    </a:cubicBezTo>
                    <a:cubicBezTo>
                      <a:pt x="40984" y="4811"/>
                      <a:pt x="40988" y="4979"/>
                      <a:pt x="40970" y="5143"/>
                    </a:cubicBezTo>
                    <a:cubicBezTo>
                      <a:pt x="40970" y="5154"/>
                      <a:pt x="40977" y="5169"/>
                      <a:pt x="40988" y="5172"/>
                    </a:cubicBezTo>
                    <a:cubicBezTo>
                      <a:pt x="41334" y="5300"/>
                      <a:pt x="41731" y="5369"/>
                      <a:pt x="42142" y="5369"/>
                    </a:cubicBezTo>
                    <a:cubicBezTo>
                      <a:pt x="42561" y="5369"/>
                      <a:pt x="42966" y="5296"/>
                      <a:pt x="43316" y="5165"/>
                    </a:cubicBezTo>
                    <a:cubicBezTo>
                      <a:pt x="43326" y="5161"/>
                      <a:pt x="43334" y="5147"/>
                      <a:pt x="43334" y="5136"/>
                    </a:cubicBezTo>
                    <a:cubicBezTo>
                      <a:pt x="43330" y="5099"/>
                      <a:pt x="43326" y="5060"/>
                      <a:pt x="43326" y="5023"/>
                    </a:cubicBezTo>
                    <a:cubicBezTo>
                      <a:pt x="43326" y="4811"/>
                      <a:pt x="43319" y="4593"/>
                      <a:pt x="43309" y="4382"/>
                    </a:cubicBezTo>
                    <a:cubicBezTo>
                      <a:pt x="43294" y="4087"/>
                      <a:pt x="43279" y="3777"/>
                      <a:pt x="43297" y="3482"/>
                    </a:cubicBezTo>
                    <a:cubicBezTo>
                      <a:pt x="43297" y="3471"/>
                      <a:pt x="43294" y="3464"/>
                      <a:pt x="43282" y="3456"/>
                    </a:cubicBezTo>
                    <a:cubicBezTo>
                      <a:pt x="43279" y="3453"/>
                      <a:pt x="43275" y="3453"/>
                      <a:pt x="43268" y="3453"/>
                    </a:cubicBezTo>
                    <a:close/>
                    <a:moveTo>
                      <a:pt x="48087" y="3453"/>
                    </a:moveTo>
                    <a:cubicBezTo>
                      <a:pt x="48083" y="3453"/>
                      <a:pt x="48080" y="3453"/>
                      <a:pt x="48076" y="3456"/>
                    </a:cubicBezTo>
                    <a:cubicBezTo>
                      <a:pt x="47741" y="3606"/>
                      <a:pt x="47355" y="3683"/>
                      <a:pt x="46954" y="3683"/>
                    </a:cubicBezTo>
                    <a:cubicBezTo>
                      <a:pt x="46557" y="3683"/>
                      <a:pt x="46178" y="3606"/>
                      <a:pt x="45851" y="3460"/>
                    </a:cubicBezTo>
                    <a:cubicBezTo>
                      <a:pt x="45847" y="3456"/>
                      <a:pt x="45844" y="3456"/>
                      <a:pt x="45839" y="3456"/>
                    </a:cubicBezTo>
                    <a:cubicBezTo>
                      <a:pt x="45836" y="3456"/>
                      <a:pt x="45829" y="3456"/>
                      <a:pt x="45825" y="3460"/>
                    </a:cubicBezTo>
                    <a:cubicBezTo>
                      <a:pt x="45817" y="3464"/>
                      <a:pt x="45814" y="3475"/>
                      <a:pt x="45814" y="3482"/>
                    </a:cubicBezTo>
                    <a:lnTo>
                      <a:pt x="45807" y="3734"/>
                    </a:lnTo>
                    <a:cubicBezTo>
                      <a:pt x="45803" y="3952"/>
                      <a:pt x="45800" y="4171"/>
                      <a:pt x="45800" y="4389"/>
                    </a:cubicBezTo>
                    <a:cubicBezTo>
                      <a:pt x="45796" y="4473"/>
                      <a:pt x="45800" y="4561"/>
                      <a:pt x="45800" y="4644"/>
                    </a:cubicBezTo>
                    <a:cubicBezTo>
                      <a:pt x="45803" y="4808"/>
                      <a:pt x="45807" y="4979"/>
                      <a:pt x="45789" y="5143"/>
                    </a:cubicBezTo>
                    <a:cubicBezTo>
                      <a:pt x="45789" y="5154"/>
                      <a:pt x="45796" y="5169"/>
                      <a:pt x="45807" y="5172"/>
                    </a:cubicBezTo>
                    <a:cubicBezTo>
                      <a:pt x="46153" y="5300"/>
                      <a:pt x="46550" y="5369"/>
                      <a:pt x="46962" y="5369"/>
                    </a:cubicBezTo>
                    <a:cubicBezTo>
                      <a:pt x="47380" y="5369"/>
                      <a:pt x="47784" y="5296"/>
                      <a:pt x="48134" y="5165"/>
                    </a:cubicBezTo>
                    <a:cubicBezTo>
                      <a:pt x="48145" y="5161"/>
                      <a:pt x="48152" y="5147"/>
                      <a:pt x="48152" y="5136"/>
                    </a:cubicBezTo>
                    <a:cubicBezTo>
                      <a:pt x="48149" y="5099"/>
                      <a:pt x="48145" y="5060"/>
                      <a:pt x="48145" y="5023"/>
                    </a:cubicBezTo>
                    <a:cubicBezTo>
                      <a:pt x="48145" y="4811"/>
                      <a:pt x="48138" y="4593"/>
                      <a:pt x="48127" y="4382"/>
                    </a:cubicBezTo>
                    <a:cubicBezTo>
                      <a:pt x="48112" y="4083"/>
                      <a:pt x="48098" y="3777"/>
                      <a:pt x="48116" y="3482"/>
                    </a:cubicBezTo>
                    <a:cubicBezTo>
                      <a:pt x="48116" y="3471"/>
                      <a:pt x="48112" y="3464"/>
                      <a:pt x="48102" y="3456"/>
                    </a:cubicBezTo>
                    <a:cubicBezTo>
                      <a:pt x="48098" y="3453"/>
                      <a:pt x="48095" y="3453"/>
                      <a:pt x="48087" y="3453"/>
                    </a:cubicBezTo>
                    <a:close/>
                    <a:moveTo>
                      <a:pt x="52906" y="3453"/>
                    </a:moveTo>
                    <a:cubicBezTo>
                      <a:pt x="52903" y="3453"/>
                      <a:pt x="52898" y="3453"/>
                      <a:pt x="52895" y="3456"/>
                    </a:cubicBezTo>
                    <a:cubicBezTo>
                      <a:pt x="52560" y="3606"/>
                      <a:pt x="52173" y="3683"/>
                      <a:pt x="51773" y="3683"/>
                    </a:cubicBezTo>
                    <a:cubicBezTo>
                      <a:pt x="51376" y="3683"/>
                      <a:pt x="50997" y="3606"/>
                      <a:pt x="50669" y="3460"/>
                    </a:cubicBezTo>
                    <a:cubicBezTo>
                      <a:pt x="50666" y="3456"/>
                      <a:pt x="50662" y="3456"/>
                      <a:pt x="50659" y="3456"/>
                    </a:cubicBezTo>
                    <a:cubicBezTo>
                      <a:pt x="50655" y="3456"/>
                      <a:pt x="50647" y="3456"/>
                      <a:pt x="50644" y="3460"/>
                    </a:cubicBezTo>
                    <a:cubicBezTo>
                      <a:pt x="50637" y="3464"/>
                      <a:pt x="50630" y="3475"/>
                      <a:pt x="50630" y="3482"/>
                    </a:cubicBezTo>
                    <a:lnTo>
                      <a:pt x="50625" y="3858"/>
                    </a:lnTo>
                    <a:cubicBezTo>
                      <a:pt x="50622" y="4036"/>
                      <a:pt x="50618" y="4211"/>
                      <a:pt x="50618" y="4389"/>
                    </a:cubicBezTo>
                    <a:cubicBezTo>
                      <a:pt x="50615" y="4473"/>
                      <a:pt x="50618" y="4561"/>
                      <a:pt x="50618" y="4644"/>
                    </a:cubicBezTo>
                    <a:cubicBezTo>
                      <a:pt x="50622" y="4811"/>
                      <a:pt x="50625" y="4979"/>
                      <a:pt x="50608" y="5143"/>
                    </a:cubicBezTo>
                    <a:cubicBezTo>
                      <a:pt x="50608" y="5154"/>
                      <a:pt x="50615" y="5169"/>
                      <a:pt x="50625" y="5172"/>
                    </a:cubicBezTo>
                    <a:cubicBezTo>
                      <a:pt x="50971" y="5300"/>
                      <a:pt x="51368" y="5369"/>
                      <a:pt x="51780" y="5369"/>
                    </a:cubicBezTo>
                    <a:cubicBezTo>
                      <a:pt x="52195" y="5369"/>
                      <a:pt x="52604" y="5296"/>
                      <a:pt x="52953" y="5165"/>
                    </a:cubicBezTo>
                    <a:cubicBezTo>
                      <a:pt x="52964" y="5161"/>
                      <a:pt x="52972" y="5147"/>
                      <a:pt x="52968" y="5136"/>
                    </a:cubicBezTo>
                    <a:cubicBezTo>
                      <a:pt x="52968" y="5099"/>
                      <a:pt x="52964" y="5060"/>
                      <a:pt x="52964" y="5023"/>
                    </a:cubicBezTo>
                    <a:cubicBezTo>
                      <a:pt x="52964" y="4811"/>
                      <a:pt x="52957" y="4593"/>
                      <a:pt x="52946" y="4382"/>
                    </a:cubicBezTo>
                    <a:cubicBezTo>
                      <a:pt x="52931" y="4087"/>
                      <a:pt x="52917" y="3777"/>
                      <a:pt x="52935" y="3482"/>
                    </a:cubicBezTo>
                    <a:cubicBezTo>
                      <a:pt x="52935" y="3471"/>
                      <a:pt x="52928" y="3464"/>
                      <a:pt x="52920" y="3456"/>
                    </a:cubicBezTo>
                    <a:cubicBezTo>
                      <a:pt x="52917" y="3453"/>
                      <a:pt x="52910" y="3453"/>
                      <a:pt x="52906" y="3453"/>
                    </a:cubicBezTo>
                    <a:close/>
                    <a:moveTo>
                      <a:pt x="57724" y="3453"/>
                    </a:moveTo>
                    <a:cubicBezTo>
                      <a:pt x="57721" y="3453"/>
                      <a:pt x="57717" y="3453"/>
                      <a:pt x="57714" y="3456"/>
                    </a:cubicBezTo>
                    <a:cubicBezTo>
                      <a:pt x="57378" y="3606"/>
                      <a:pt x="56993" y="3683"/>
                      <a:pt x="56591" y="3683"/>
                    </a:cubicBezTo>
                    <a:cubicBezTo>
                      <a:pt x="56195" y="3683"/>
                      <a:pt x="55813" y="3606"/>
                      <a:pt x="55488" y="3460"/>
                    </a:cubicBezTo>
                    <a:cubicBezTo>
                      <a:pt x="55485" y="3456"/>
                      <a:pt x="55481" y="3456"/>
                      <a:pt x="55477" y="3456"/>
                    </a:cubicBezTo>
                    <a:cubicBezTo>
                      <a:pt x="55473" y="3456"/>
                      <a:pt x="55466" y="3456"/>
                      <a:pt x="55463" y="3460"/>
                    </a:cubicBezTo>
                    <a:cubicBezTo>
                      <a:pt x="55455" y="3464"/>
                      <a:pt x="55448" y="3475"/>
                      <a:pt x="55448" y="3482"/>
                    </a:cubicBezTo>
                    <a:lnTo>
                      <a:pt x="55445" y="3734"/>
                    </a:lnTo>
                    <a:cubicBezTo>
                      <a:pt x="55441" y="3952"/>
                      <a:pt x="55438" y="4171"/>
                      <a:pt x="55433" y="4389"/>
                    </a:cubicBezTo>
                    <a:cubicBezTo>
                      <a:pt x="55433" y="4473"/>
                      <a:pt x="55438" y="4561"/>
                      <a:pt x="55438" y="4644"/>
                    </a:cubicBezTo>
                    <a:cubicBezTo>
                      <a:pt x="55441" y="4811"/>
                      <a:pt x="55441" y="4979"/>
                      <a:pt x="55426" y="5143"/>
                    </a:cubicBezTo>
                    <a:cubicBezTo>
                      <a:pt x="55426" y="5154"/>
                      <a:pt x="55433" y="5169"/>
                      <a:pt x="55445" y="5172"/>
                    </a:cubicBezTo>
                    <a:cubicBezTo>
                      <a:pt x="55791" y="5300"/>
                      <a:pt x="56188" y="5369"/>
                      <a:pt x="56599" y="5369"/>
                    </a:cubicBezTo>
                    <a:cubicBezTo>
                      <a:pt x="57015" y="5369"/>
                      <a:pt x="57422" y="5296"/>
                      <a:pt x="57772" y="5165"/>
                    </a:cubicBezTo>
                    <a:cubicBezTo>
                      <a:pt x="57783" y="5161"/>
                      <a:pt x="57790" y="5147"/>
                      <a:pt x="57786" y="5136"/>
                    </a:cubicBezTo>
                    <a:cubicBezTo>
                      <a:pt x="57786" y="5099"/>
                      <a:pt x="57783" y="5060"/>
                      <a:pt x="57783" y="5023"/>
                    </a:cubicBezTo>
                    <a:cubicBezTo>
                      <a:pt x="57783" y="4811"/>
                      <a:pt x="57772" y="4596"/>
                      <a:pt x="57765" y="4386"/>
                    </a:cubicBezTo>
                    <a:cubicBezTo>
                      <a:pt x="57750" y="4087"/>
                      <a:pt x="57736" y="3777"/>
                      <a:pt x="57750" y="3482"/>
                    </a:cubicBezTo>
                    <a:cubicBezTo>
                      <a:pt x="57754" y="3471"/>
                      <a:pt x="57746" y="3464"/>
                      <a:pt x="57739" y="3456"/>
                    </a:cubicBezTo>
                    <a:cubicBezTo>
                      <a:pt x="57736" y="3453"/>
                      <a:pt x="57728" y="3453"/>
                      <a:pt x="57724" y="3453"/>
                    </a:cubicBezTo>
                    <a:close/>
                    <a:moveTo>
                      <a:pt x="62544" y="3453"/>
                    </a:moveTo>
                    <a:cubicBezTo>
                      <a:pt x="62540" y="3453"/>
                      <a:pt x="62536" y="3453"/>
                      <a:pt x="62532" y="3456"/>
                    </a:cubicBezTo>
                    <a:cubicBezTo>
                      <a:pt x="62201" y="3606"/>
                      <a:pt x="61815" y="3686"/>
                      <a:pt x="61414" y="3686"/>
                    </a:cubicBezTo>
                    <a:cubicBezTo>
                      <a:pt x="61017" y="3686"/>
                      <a:pt x="60635" y="3606"/>
                      <a:pt x="60307" y="3460"/>
                    </a:cubicBezTo>
                    <a:cubicBezTo>
                      <a:pt x="60303" y="3456"/>
                      <a:pt x="60300" y="3456"/>
                      <a:pt x="60296" y="3456"/>
                    </a:cubicBezTo>
                    <a:cubicBezTo>
                      <a:pt x="60289" y="3456"/>
                      <a:pt x="60285" y="3456"/>
                      <a:pt x="60281" y="3460"/>
                    </a:cubicBezTo>
                    <a:cubicBezTo>
                      <a:pt x="60274" y="3464"/>
                      <a:pt x="60267" y="3475"/>
                      <a:pt x="60267" y="3482"/>
                    </a:cubicBezTo>
                    <a:lnTo>
                      <a:pt x="60263" y="3770"/>
                    </a:lnTo>
                    <a:cubicBezTo>
                      <a:pt x="60259" y="3977"/>
                      <a:pt x="60256" y="4186"/>
                      <a:pt x="60253" y="4389"/>
                    </a:cubicBezTo>
                    <a:cubicBezTo>
                      <a:pt x="60253" y="4473"/>
                      <a:pt x="60253" y="4561"/>
                      <a:pt x="60256" y="4644"/>
                    </a:cubicBezTo>
                    <a:cubicBezTo>
                      <a:pt x="60259" y="4808"/>
                      <a:pt x="60259" y="4979"/>
                      <a:pt x="60246" y="5143"/>
                    </a:cubicBezTo>
                    <a:cubicBezTo>
                      <a:pt x="60246" y="5154"/>
                      <a:pt x="60253" y="5169"/>
                      <a:pt x="60263" y="5172"/>
                    </a:cubicBezTo>
                    <a:cubicBezTo>
                      <a:pt x="60609" y="5300"/>
                      <a:pt x="61006" y="5369"/>
                      <a:pt x="61414" y="5369"/>
                    </a:cubicBezTo>
                    <a:cubicBezTo>
                      <a:pt x="61833" y="5369"/>
                      <a:pt x="62241" y="5296"/>
                      <a:pt x="62587" y="5165"/>
                    </a:cubicBezTo>
                    <a:cubicBezTo>
                      <a:pt x="62601" y="5161"/>
                      <a:pt x="62609" y="5147"/>
                      <a:pt x="62606" y="5136"/>
                    </a:cubicBezTo>
                    <a:cubicBezTo>
                      <a:pt x="62601" y="5099"/>
                      <a:pt x="62601" y="5060"/>
                      <a:pt x="62601" y="5023"/>
                    </a:cubicBezTo>
                    <a:cubicBezTo>
                      <a:pt x="62601" y="4811"/>
                      <a:pt x="62591" y="4593"/>
                      <a:pt x="62584" y="4386"/>
                    </a:cubicBezTo>
                    <a:cubicBezTo>
                      <a:pt x="62569" y="4087"/>
                      <a:pt x="62554" y="3777"/>
                      <a:pt x="62569" y="3482"/>
                    </a:cubicBezTo>
                    <a:cubicBezTo>
                      <a:pt x="62569" y="3471"/>
                      <a:pt x="62566" y="3464"/>
                      <a:pt x="62558" y="3456"/>
                    </a:cubicBezTo>
                    <a:cubicBezTo>
                      <a:pt x="62554" y="3453"/>
                      <a:pt x="62547" y="3453"/>
                      <a:pt x="62544" y="3453"/>
                    </a:cubicBezTo>
                    <a:close/>
                    <a:moveTo>
                      <a:pt x="67362" y="3453"/>
                    </a:moveTo>
                    <a:cubicBezTo>
                      <a:pt x="67359" y="3453"/>
                      <a:pt x="67352" y="3453"/>
                      <a:pt x="67348" y="3456"/>
                    </a:cubicBezTo>
                    <a:cubicBezTo>
                      <a:pt x="67020" y="3606"/>
                      <a:pt x="66634" y="3686"/>
                      <a:pt x="66234" y="3686"/>
                    </a:cubicBezTo>
                    <a:cubicBezTo>
                      <a:pt x="65836" y="3686"/>
                      <a:pt x="65454" y="3606"/>
                      <a:pt x="65126" y="3460"/>
                    </a:cubicBezTo>
                    <a:cubicBezTo>
                      <a:pt x="65122" y="3456"/>
                      <a:pt x="65119" y="3456"/>
                      <a:pt x="65115" y="3456"/>
                    </a:cubicBezTo>
                    <a:cubicBezTo>
                      <a:pt x="65108" y="3456"/>
                      <a:pt x="65104" y="3456"/>
                      <a:pt x="65101" y="3460"/>
                    </a:cubicBezTo>
                    <a:cubicBezTo>
                      <a:pt x="65089" y="3464"/>
                      <a:pt x="65086" y="3475"/>
                      <a:pt x="65086" y="3482"/>
                    </a:cubicBezTo>
                    <a:lnTo>
                      <a:pt x="65082" y="3784"/>
                    </a:lnTo>
                    <a:cubicBezTo>
                      <a:pt x="65079" y="3989"/>
                      <a:pt x="65075" y="4189"/>
                      <a:pt x="65071" y="4389"/>
                    </a:cubicBezTo>
                    <a:cubicBezTo>
                      <a:pt x="65071" y="4473"/>
                      <a:pt x="65071" y="4561"/>
                      <a:pt x="65075" y="4644"/>
                    </a:cubicBezTo>
                    <a:cubicBezTo>
                      <a:pt x="65075" y="4811"/>
                      <a:pt x="65079" y="4979"/>
                      <a:pt x="65064" y="5143"/>
                    </a:cubicBezTo>
                    <a:cubicBezTo>
                      <a:pt x="65064" y="5154"/>
                      <a:pt x="65071" y="5169"/>
                      <a:pt x="65082" y="5172"/>
                    </a:cubicBezTo>
                    <a:cubicBezTo>
                      <a:pt x="65428" y="5300"/>
                      <a:pt x="65825" y="5369"/>
                      <a:pt x="66234" y="5369"/>
                    </a:cubicBezTo>
                    <a:cubicBezTo>
                      <a:pt x="66652" y="5369"/>
                      <a:pt x="67056" y="5296"/>
                      <a:pt x="67406" y="5165"/>
                    </a:cubicBezTo>
                    <a:cubicBezTo>
                      <a:pt x="67417" y="5161"/>
                      <a:pt x="67424" y="5147"/>
                      <a:pt x="67424" y="5136"/>
                    </a:cubicBezTo>
                    <a:cubicBezTo>
                      <a:pt x="67421" y="5099"/>
                      <a:pt x="67421" y="5060"/>
                      <a:pt x="67421" y="5023"/>
                    </a:cubicBezTo>
                    <a:cubicBezTo>
                      <a:pt x="67421" y="4811"/>
                      <a:pt x="67409" y="4593"/>
                      <a:pt x="67402" y="4386"/>
                    </a:cubicBezTo>
                    <a:cubicBezTo>
                      <a:pt x="67387" y="4087"/>
                      <a:pt x="67373" y="3777"/>
                      <a:pt x="67387" y="3482"/>
                    </a:cubicBezTo>
                    <a:cubicBezTo>
                      <a:pt x="67387" y="3471"/>
                      <a:pt x="67384" y="3464"/>
                      <a:pt x="67377" y="3456"/>
                    </a:cubicBezTo>
                    <a:cubicBezTo>
                      <a:pt x="67373" y="3453"/>
                      <a:pt x="67366" y="3453"/>
                      <a:pt x="67362" y="3453"/>
                    </a:cubicBezTo>
                    <a:close/>
                    <a:moveTo>
                      <a:pt x="72181" y="3453"/>
                    </a:moveTo>
                    <a:cubicBezTo>
                      <a:pt x="72174" y="3453"/>
                      <a:pt x="72170" y="3453"/>
                      <a:pt x="72167" y="3456"/>
                    </a:cubicBezTo>
                    <a:cubicBezTo>
                      <a:pt x="71839" y="3606"/>
                      <a:pt x="71452" y="3686"/>
                      <a:pt x="71052" y="3686"/>
                    </a:cubicBezTo>
                    <a:cubicBezTo>
                      <a:pt x="70655" y="3686"/>
                      <a:pt x="70272" y="3606"/>
                      <a:pt x="69944" y="3460"/>
                    </a:cubicBezTo>
                    <a:cubicBezTo>
                      <a:pt x="69941" y="3456"/>
                      <a:pt x="69937" y="3456"/>
                      <a:pt x="69934" y="3456"/>
                    </a:cubicBezTo>
                    <a:cubicBezTo>
                      <a:pt x="69927" y="3456"/>
                      <a:pt x="69923" y="3456"/>
                      <a:pt x="69919" y="3460"/>
                    </a:cubicBezTo>
                    <a:cubicBezTo>
                      <a:pt x="69909" y="3464"/>
                      <a:pt x="69905" y="3475"/>
                      <a:pt x="69905" y="3482"/>
                    </a:cubicBezTo>
                    <a:lnTo>
                      <a:pt x="69901" y="3770"/>
                    </a:lnTo>
                    <a:cubicBezTo>
                      <a:pt x="69897" y="3977"/>
                      <a:pt x="69894" y="4181"/>
                      <a:pt x="69890" y="4389"/>
                    </a:cubicBezTo>
                    <a:cubicBezTo>
                      <a:pt x="69890" y="4473"/>
                      <a:pt x="69890" y="4561"/>
                      <a:pt x="69894" y="4644"/>
                    </a:cubicBezTo>
                    <a:cubicBezTo>
                      <a:pt x="69894" y="4811"/>
                      <a:pt x="69897" y="4979"/>
                      <a:pt x="69883" y="5143"/>
                    </a:cubicBezTo>
                    <a:cubicBezTo>
                      <a:pt x="69883" y="5154"/>
                      <a:pt x="69890" y="5169"/>
                      <a:pt x="69901" y="5172"/>
                    </a:cubicBezTo>
                    <a:cubicBezTo>
                      <a:pt x="70243" y="5300"/>
                      <a:pt x="70644" y="5369"/>
                      <a:pt x="71052" y="5369"/>
                    </a:cubicBezTo>
                    <a:cubicBezTo>
                      <a:pt x="71471" y="5369"/>
                      <a:pt x="71875" y="5296"/>
                      <a:pt x="72225" y="5165"/>
                    </a:cubicBezTo>
                    <a:cubicBezTo>
                      <a:pt x="72236" y="5161"/>
                      <a:pt x="72243" y="5147"/>
                      <a:pt x="72243" y="5136"/>
                    </a:cubicBezTo>
                    <a:cubicBezTo>
                      <a:pt x="72239" y="5099"/>
                      <a:pt x="72239" y="5060"/>
                      <a:pt x="72239" y="5023"/>
                    </a:cubicBezTo>
                    <a:cubicBezTo>
                      <a:pt x="72239" y="4811"/>
                      <a:pt x="72229" y="4593"/>
                      <a:pt x="72217" y="4382"/>
                    </a:cubicBezTo>
                    <a:cubicBezTo>
                      <a:pt x="72207" y="4087"/>
                      <a:pt x="72192" y="3777"/>
                      <a:pt x="72207" y="3482"/>
                    </a:cubicBezTo>
                    <a:cubicBezTo>
                      <a:pt x="72207" y="3471"/>
                      <a:pt x="72203" y="3464"/>
                      <a:pt x="72195" y="3456"/>
                    </a:cubicBezTo>
                    <a:cubicBezTo>
                      <a:pt x="72192" y="3453"/>
                      <a:pt x="72185" y="3453"/>
                      <a:pt x="72181" y="3453"/>
                    </a:cubicBezTo>
                    <a:close/>
                    <a:moveTo>
                      <a:pt x="76996" y="3453"/>
                    </a:moveTo>
                    <a:cubicBezTo>
                      <a:pt x="76993" y="3453"/>
                      <a:pt x="76989" y="3453"/>
                      <a:pt x="76986" y="3456"/>
                    </a:cubicBezTo>
                    <a:cubicBezTo>
                      <a:pt x="76658" y="3606"/>
                      <a:pt x="76272" y="3686"/>
                      <a:pt x="75871" y="3686"/>
                    </a:cubicBezTo>
                    <a:cubicBezTo>
                      <a:pt x="75473" y="3686"/>
                      <a:pt x="75091" y="3606"/>
                      <a:pt x="74764" y="3460"/>
                    </a:cubicBezTo>
                    <a:cubicBezTo>
                      <a:pt x="74760" y="3456"/>
                      <a:pt x="74757" y="3456"/>
                      <a:pt x="74752" y="3456"/>
                    </a:cubicBezTo>
                    <a:cubicBezTo>
                      <a:pt x="74745" y="3456"/>
                      <a:pt x="74742" y="3456"/>
                      <a:pt x="74735" y="3460"/>
                    </a:cubicBezTo>
                    <a:cubicBezTo>
                      <a:pt x="74727" y="3464"/>
                      <a:pt x="74723" y="3475"/>
                      <a:pt x="74723" y="3482"/>
                    </a:cubicBezTo>
                    <a:lnTo>
                      <a:pt x="74716" y="3814"/>
                    </a:lnTo>
                    <a:cubicBezTo>
                      <a:pt x="74716" y="4003"/>
                      <a:pt x="74713" y="4196"/>
                      <a:pt x="74709" y="4389"/>
                    </a:cubicBezTo>
                    <a:cubicBezTo>
                      <a:pt x="74709" y="4473"/>
                      <a:pt x="74709" y="4561"/>
                      <a:pt x="74713" y="4644"/>
                    </a:cubicBezTo>
                    <a:cubicBezTo>
                      <a:pt x="74713" y="4811"/>
                      <a:pt x="74716" y="4979"/>
                      <a:pt x="74702" y="5143"/>
                    </a:cubicBezTo>
                    <a:cubicBezTo>
                      <a:pt x="74698" y="5154"/>
                      <a:pt x="74705" y="5169"/>
                      <a:pt x="74720" y="5172"/>
                    </a:cubicBezTo>
                    <a:cubicBezTo>
                      <a:pt x="75063" y="5300"/>
                      <a:pt x="75463" y="5369"/>
                      <a:pt x="75871" y="5369"/>
                    </a:cubicBezTo>
                    <a:cubicBezTo>
                      <a:pt x="76290" y="5369"/>
                      <a:pt x="76694" y="5296"/>
                      <a:pt x="77043" y="5165"/>
                    </a:cubicBezTo>
                    <a:cubicBezTo>
                      <a:pt x="77055" y="5161"/>
                      <a:pt x="77062" y="5147"/>
                      <a:pt x="77062" y="5136"/>
                    </a:cubicBezTo>
                    <a:cubicBezTo>
                      <a:pt x="77058" y="5099"/>
                      <a:pt x="77058" y="5060"/>
                      <a:pt x="77058" y="5023"/>
                    </a:cubicBezTo>
                    <a:cubicBezTo>
                      <a:pt x="77058" y="4811"/>
                      <a:pt x="77047" y="4593"/>
                      <a:pt x="77036" y="4382"/>
                    </a:cubicBezTo>
                    <a:cubicBezTo>
                      <a:pt x="77025" y="4087"/>
                      <a:pt x="77011" y="3777"/>
                      <a:pt x="77025" y="3482"/>
                    </a:cubicBezTo>
                    <a:cubicBezTo>
                      <a:pt x="77025" y="3471"/>
                      <a:pt x="77022" y="3464"/>
                      <a:pt x="77015" y="3456"/>
                    </a:cubicBezTo>
                    <a:cubicBezTo>
                      <a:pt x="77008" y="3453"/>
                      <a:pt x="77003" y="3453"/>
                      <a:pt x="76996" y="3453"/>
                    </a:cubicBezTo>
                    <a:close/>
                    <a:moveTo>
                      <a:pt x="81816" y="3453"/>
                    </a:moveTo>
                    <a:cubicBezTo>
                      <a:pt x="81811" y="3453"/>
                      <a:pt x="81808" y="3453"/>
                      <a:pt x="81804" y="3456"/>
                    </a:cubicBezTo>
                    <a:cubicBezTo>
                      <a:pt x="81473" y="3606"/>
                      <a:pt x="81083" y="3683"/>
                      <a:pt x="80683" y="3683"/>
                    </a:cubicBezTo>
                    <a:cubicBezTo>
                      <a:pt x="80289" y="3683"/>
                      <a:pt x="79906" y="3606"/>
                      <a:pt x="79582" y="3460"/>
                    </a:cubicBezTo>
                    <a:cubicBezTo>
                      <a:pt x="79579" y="3456"/>
                      <a:pt x="79575" y="3456"/>
                      <a:pt x="79568" y="3456"/>
                    </a:cubicBezTo>
                    <a:cubicBezTo>
                      <a:pt x="79565" y="3456"/>
                      <a:pt x="79560" y="3456"/>
                      <a:pt x="79553" y="3460"/>
                    </a:cubicBezTo>
                    <a:cubicBezTo>
                      <a:pt x="79546" y="3464"/>
                      <a:pt x="79543" y="3475"/>
                      <a:pt x="79543" y="3482"/>
                    </a:cubicBezTo>
                    <a:lnTo>
                      <a:pt x="79535" y="3799"/>
                    </a:lnTo>
                    <a:cubicBezTo>
                      <a:pt x="79535" y="3996"/>
                      <a:pt x="79531" y="4193"/>
                      <a:pt x="79528" y="4389"/>
                    </a:cubicBezTo>
                    <a:lnTo>
                      <a:pt x="79528" y="4644"/>
                    </a:lnTo>
                    <a:cubicBezTo>
                      <a:pt x="79531" y="4811"/>
                      <a:pt x="79535" y="4979"/>
                      <a:pt x="79521" y="5143"/>
                    </a:cubicBezTo>
                    <a:cubicBezTo>
                      <a:pt x="79516" y="5154"/>
                      <a:pt x="79524" y="5169"/>
                      <a:pt x="79538" y="5172"/>
                    </a:cubicBezTo>
                    <a:cubicBezTo>
                      <a:pt x="79881" y="5300"/>
                      <a:pt x="80281" y="5369"/>
                      <a:pt x="80690" y="5369"/>
                    </a:cubicBezTo>
                    <a:cubicBezTo>
                      <a:pt x="81108" y="5369"/>
                      <a:pt x="81513" y="5296"/>
                      <a:pt x="81863" y="5165"/>
                    </a:cubicBezTo>
                    <a:cubicBezTo>
                      <a:pt x="81873" y="5161"/>
                      <a:pt x="81881" y="5147"/>
                      <a:pt x="81881" y="5136"/>
                    </a:cubicBezTo>
                    <a:cubicBezTo>
                      <a:pt x="81877" y="5099"/>
                      <a:pt x="81873" y="5060"/>
                      <a:pt x="81873" y="5023"/>
                    </a:cubicBezTo>
                    <a:cubicBezTo>
                      <a:pt x="81877" y="4811"/>
                      <a:pt x="81866" y="4593"/>
                      <a:pt x="81855" y="4382"/>
                    </a:cubicBezTo>
                    <a:cubicBezTo>
                      <a:pt x="81844" y="4083"/>
                      <a:pt x="81830" y="3777"/>
                      <a:pt x="81844" y="3482"/>
                    </a:cubicBezTo>
                    <a:cubicBezTo>
                      <a:pt x="81844" y="3471"/>
                      <a:pt x="81841" y="3464"/>
                      <a:pt x="81833" y="3456"/>
                    </a:cubicBezTo>
                    <a:cubicBezTo>
                      <a:pt x="81826" y="3453"/>
                      <a:pt x="81823" y="3453"/>
                      <a:pt x="81816" y="3453"/>
                    </a:cubicBezTo>
                    <a:close/>
                    <a:moveTo>
                      <a:pt x="86634" y="3453"/>
                    </a:moveTo>
                    <a:cubicBezTo>
                      <a:pt x="86630" y="3453"/>
                      <a:pt x="86627" y="3453"/>
                      <a:pt x="86623" y="3456"/>
                    </a:cubicBezTo>
                    <a:cubicBezTo>
                      <a:pt x="86296" y="3606"/>
                      <a:pt x="85909" y="3686"/>
                      <a:pt x="85509" y="3686"/>
                    </a:cubicBezTo>
                    <a:cubicBezTo>
                      <a:pt x="85111" y="3686"/>
                      <a:pt x="84726" y="3606"/>
                      <a:pt x="84398" y="3460"/>
                    </a:cubicBezTo>
                    <a:cubicBezTo>
                      <a:pt x="84394" y="3456"/>
                      <a:pt x="84390" y="3456"/>
                      <a:pt x="84386" y="3456"/>
                    </a:cubicBezTo>
                    <a:cubicBezTo>
                      <a:pt x="84383" y="3456"/>
                      <a:pt x="84376" y="3456"/>
                      <a:pt x="84372" y="3460"/>
                    </a:cubicBezTo>
                    <a:cubicBezTo>
                      <a:pt x="84365" y="3464"/>
                      <a:pt x="84361" y="3475"/>
                      <a:pt x="84361" y="3482"/>
                    </a:cubicBezTo>
                    <a:lnTo>
                      <a:pt x="84354" y="3894"/>
                    </a:lnTo>
                    <a:cubicBezTo>
                      <a:pt x="84351" y="4058"/>
                      <a:pt x="84346" y="4225"/>
                      <a:pt x="84346" y="4389"/>
                    </a:cubicBezTo>
                    <a:lnTo>
                      <a:pt x="84346" y="4644"/>
                    </a:lnTo>
                    <a:cubicBezTo>
                      <a:pt x="84351" y="4811"/>
                      <a:pt x="84354" y="4979"/>
                      <a:pt x="84339" y="5143"/>
                    </a:cubicBezTo>
                    <a:cubicBezTo>
                      <a:pt x="84336" y="5154"/>
                      <a:pt x="84343" y="5169"/>
                      <a:pt x="84354" y="5172"/>
                    </a:cubicBezTo>
                    <a:cubicBezTo>
                      <a:pt x="84700" y="5300"/>
                      <a:pt x="85101" y="5369"/>
                      <a:pt x="85509" y="5369"/>
                    </a:cubicBezTo>
                    <a:cubicBezTo>
                      <a:pt x="85928" y="5369"/>
                      <a:pt x="86331" y="5296"/>
                      <a:pt x="86681" y="5165"/>
                    </a:cubicBezTo>
                    <a:cubicBezTo>
                      <a:pt x="86693" y="5161"/>
                      <a:pt x="86700" y="5147"/>
                      <a:pt x="86700" y="5136"/>
                    </a:cubicBezTo>
                    <a:cubicBezTo>
                      <a:pt x="86696" y="5099"/>
                      <a:pt x="86693" y="5060"/>
                      <a:pt x="86693" y="5023"/>
                    </a:cubicBezTo>
                    <a:cubicBezTo>
                      <a:pt x="86696" y="4811"/>
                      <a:pt x="86685" y="4593"/>
                      <a:pt x="86674" y="4386"/>
                    </a:cubicBezTo>
                    <a:cubicBezTo>
                      <a:pt x="86659" y="4087"/>
                      <a:pt x="86649" y="3777"/>
                      <a:pt x="86663" y="3482"/>
                    </a:cubicBezTo>
                    <a:cubicBezTo>
                      <a:pt x="86663" y="3471"/>
                      <a:pt x="86659" y="3464"/>
                      <a:pt x="86652" y="3456"/>
                    </a:cubicBezTo>
                    <a:cubicBezTo>
                      <a:pt x="86645" y="3453"/>
                      <a:pt x="86641" y="3453"/>
                      <a:pt x="86634" y="3453"/>
                    </a:cubicBezTo>
                    <a:close/>
                    <a:moveTo>
                      <a:pt x="1181" y="4327"/>
                    </a:moveTo>
                    <a:cubicBezTo>
                      <a:pt x="766" y="4327"/>
                      <a:pt x="540" y="4644"/>
                      <a:pt x="467" y="4943"/>
                    </a:cubicBezTo>
                    <a:cubicBezTo>
                      <a:pt x="379" y="5300"/>
                      <a:pt x="481" y="5788"/>
                      <a:pt x="911" y="6010"/>
                    </a:cubicBezTo>
                    <a:cubicBezTo>
                      <a:pt x="1013" y="6061"/>
                      <a:pt x="1115" y="6090"/>
                      <a:pt x="1213" y="6090"/>
                    </a:cubicBezTo>
                    <a:cubicBezTo>
                      <a:pt x="1592" y="6090"/>
                      <a:pt x="1858" y="5715"/>
                      <a:pt x="1924" y="5344"/>
                    </a:cubicBezTo>
                    <a:cubicBezTo>
                      <a:pt x="1986" y="4998"/>
                      <a:pt x="1895" y="4539"/>
                      <a:pt x="1436" y="4367"/>
                    </a:cubicBezTo>
                    <a:cubicBezTo>
                      <a:pt x="1349" y="4342"/>
                      <a:pt x="1261" y="4327"/>
                      <a:pt x="1181" y="4327"/>
                    </a:cubicBezTo>
                    <a:close/>
                    <a:moveTo>
                      <a:pt x="5999" y="4327"/>
                    </a:moveTo>
                    <a:cubicBezTo>
                      <a:pt x="5580" y="4327"/>
                      <a:pt x="5355" y="4644"/>
                      <a:pt x="5286" y="4943"/>
                    </a:cubicBezTo>
                    <a:cubicBezTo>
                      <a:pt x="5198" y="5300"/>
                      <a:pt x="5300" y="5788"/>
                      <a:pt x="5730" y="6010"/>
                    </a:cubicBezTo>
                    <a:cubicBezTo>
                      <a:pt x="5832" y="6061"/>
                      <a:pt x="5934" y="6090"/>
                      <a:pt x="6032" y="6090"/>
                    </a:cubicBezTo>
                    <a:cubicBezTo>
                      <a:pt x="6411" y="6090"/>
                      <a:pt x="6677" y="5715"/>
                      <a:pt x="6742" y="5344"/>
                    </a:cubicBezTo>
                    <a:cubicBezTo>
                      <a:pt x="6804" y="4998"/>
                      <a:pt x="6713" y="4539"/>
                      <a:pt x="6254" y="4367"/>
                    </a:cubicBezTo>
                    <a:cubicBezTo>
                      <a:pt x="6167" y="4342"/>
                      <a:pt x="6080" y="4327"/>
                      <a:pt x="5999" y="4327"/>
                    </a:cubicBezTo>
                    <a:close/>
                    <a:moveTo>
                      <a:pt x="10818" y="4327"/>
                    </a:moveTo>
                    <a:cubicBezTo>
                      <a:pt x="10400" y="4327"/>
                      <a:pt x="10173" y="4644"/>
                      <a:pt x="10104" y="4943"/>
                    </a:cubicBezTo>
                    <a:cubicBezTo>
                      <a:pt x="10017" y="5300"/>
                      <a:pt x="10119" y="5788"/>
                      <a:pt x="10549" y="6010"/>
                    </a:cubicBezTo>
                    <a:cubicBezTo>
                      <a:pt x="10651" y="6061"/>
                      <a:pt x="10753" y="6090"/>
                      <a:pt x="10851" y="6090"/>
                    </a:cubicBezTo>
                    <a:cubicBezTo>
                      <a:pt x="11230" y="6090"/>
                      <a:pt x="11496" y="5715"/>
                      <a:pt x="11561" y="5344"/>
                    </a:cubicBezTo>
                    <a:cubicBezTo>
                      <a:pt x="11624" y="4998"/>
                      <a:pt x="11533" y="4539"/>
                      <a:pt x="11074" y="4367"/>
                    </a:cubicBezTo>
                    <a:cubicBezTo>
                      <a:pt x="10986" y="4342"/>
                      <a:pt x="10899" y="4327"/>
                      <a:pt x="10818" y="4327"/>
                    </a:cubicBezTo>
                    <a:close/>
                    <a:moveTo>
                      <a:pt x="15637" y="4327"/>
                    </a:moveTo>
                    <a:cubicBezTo>
                      <a:pt x="15218" y="4327"/>
                      <a:pt x="14993" y="4644"/>
                      <a:pt x="14920" y="4943"/>
                    </a:cubicBezTo>
                    <a:cubicBezTo>
                      <a:pt x="14836" y="5300"/>
                      <a:pt x="14937" y="5788"/>
                      <a:pt x="15368" y="6010"/>
                    </a:cubicBezTo>
                    <a:cubicBezTo>
                      <a:pt x="15470" y="6061"/>
                      <a:pt x="15571" y="6090"/>
                      <a:pt x="15670" y="6090"/>
                    </a:cubicBezTo>
                    <a:cubicBezTo>
                      <a:pt x="16049" y="6090"/>
                      <a:pt x="16314" y="5715"/>
                      <a:pt x="16380" y="5344"/>
                    </a:cubicBezTo>
                    <a:cubicBezTo>
                      <a:pt x="16442" y="4998"/>
                      <a:pt x="16351" y="4539"/>
                      <a:pt x="15892" y="4367"/>
                    </a:cubicBezTo>
                    <a:cubicBezTo>
                      <a:pt x="15805" y="4342"/>
                      <a:pt x="15717" y="4327"/>
                      <a:pt x="15637" y="4327"/>
                    </a:cubicBezTo>
                    <a:close/>
                    <a:moveTo>
                      <a:pt x="20456" y="4327"/>
                    </a:moveTo>
                    <a:cubicBezTo>
                      <a:pt x="20037" y="4327"/>
                      <a:pt x="19811" y="4644"/>
                      <a:pt x="19738" y="4943"/>
                    </a:cubicBezTo>
                    <a:cubicBezTo>
                      <a:pt x="19651" y="5300"/>
                      <a:pt x="19757" y="5788"/>
                      <a:pt x="20187" y="6010"/>
                    </a:cubicBezTo>
                    <a:cubicBezTo>
                      <a:pt x="20288" y="6061"/>
                      <a:pt x="20391" y="6090"/>
                      <a:pt x="20488" y="6090"/>
                    </a:cubicBezTo>
                    <a:cubicBezTo>
                      <a:pt x="20868" y="6090"/>
                      <a:pt x="21130" y="5715"/>
                      <a:pt x="21199" y="5344"/>
                    </a:cubicBezTo>
                    <a:cubicBezTo>
                      <a:pt x="21261" y="4998"/>
                      <a:pt x="21170" y="4539"/>
                      <a:pt x="20711" y="4367"/>
                    </a:cubicBezTo>
                    <a:cubicBezTo>
                      <a:pt x="20624" y="4342"/>
                      <a:pt x="20537" y="4327"/>
                      <a:pt x="20456" y="4327"/>
                    </a:cubicBezTo>
                    <a:close/>
                    <a:moveTo>
                      <a:pt x="25271" y="4327"/>
                    </a:moveTo>
                    <a:cubicBezTo>
                      <a:pt x="24856" y="4327"/>
                      <a:pt x="24630" y="4644"/>
                      <a:pt x="24558" y="4943"/>
                    </a:cubicBezTo>
                    <a:cubicBezTo>
                      <a:pt x="24470" y="5300"/>
                      <a:pt x="24575" y="5788"/>
                      <a:pt x="25005" y="6010"/>
                    </a:cubicBezTo>
                    <a:cubicBezTo>
                      <a:pt x="25108" y="6061"/>
                      <a:pt x="25209" y="6090"/>
                      <a:pt x="25308" y="6090"/>
                    </a:cubicBezTo>
                    <a:cubicBezTo>
                      <a:pt x="25686" y="6090"/>
                      <a:pt x="25948" y="5715"/>
                      <a:pt x="26018" y="5344"/>
                    </a:cubicBezTo>
                    <a:cubicBezTo>
                      <a:pt x="26080" y="4998"/>
                      <a:pt x="25989" y="4539"/>
                      <a:pt x="25530" y="4367"/>
                    </a:cubicBezTo>
                    <a:cubicBezTo>
                      <a:pt x="25442" y="4342"/>
                      <a:pt x="25355" y="4327"/>
                      <a:pt x="25271" y="4327"/>
                    </a:cubicBezTo>
                    <a:close/>
                    <a:moveTo>
                      <a:pt x="30090" y="4327"/>
                    </a:moveTo>
                    <a:cubicBezTo>
                      <a:pt x="29675" y="4327"/>
                      <a:pt x="29449" y="4644"/>
                      <a:pt x="29376" y="4943"/>
                    </a:cubicBezTo>
                    <a:cubicBezTo>
                      <a:pt x="29289" y="5300"/>
                      <a:pt x="29391" y="5788"/>
                      <a:pt x="29825" y="6010"/>
                    </a:cubicBezTo>
                    <a:cubicBezTo>
                      <a:pt x="29922" y="6061"/>
                      <a:pt x="30025" y="6090"/>
                      <a:pt x="30126" y="6090"/>
                    </a:cubicBezTo>
                    <a:cubicBezTo>
                      <a:pt x="30502" y="6090"/>
                      <a:pt x="30768" y="5715"/>
                      <a:pt x="30837" y="5344"/>
                    </a:cubicBezTo>
                    <a:cubicBezTo>
                      <a:pt x="30899" y="4998"/>
                      <a:pt x="30808" y="4539"/>
                      <a:pt x="30349" y="4367"/>
                    </a:cubicBezTo>
                    <a:cubicBezTo>
                      <a:pt x="30257" y="4342"/>
                      <a:pt x="30174" y="4327"/>
                      <a:pt x="30090" y="4327"/>
                    </a:cubicBezTo>
                    <a:close/>
                    <a:moveTo>
                      <a:pt x="34909" y="4327"/>
                    </a:moveTo>
                    <a:cubicBezTo>
                      <a:pt x="34493" y="4327"/>
                      <a:pt x="34268" y="4644"/>
                      <a:pt x="34195" y="4943"/>
                    </a:cubicBezTo>
                    <a:cubicBezTo>
                      <a:pt x="34108" y="5300"/>
                      <a:pt x="34209" y="5788"/>
                      <a:pt x="34643" y="6010"/>
                    </a:cubicBezTo>
                    <a:cubicBezTo>
                      <a:pt x="34742" y="6061"/>
                      <a:pt x="34843" y="6090"/>
                      <a:pt x="34945" y="6090"/>
                    </a:cubicBezTo>
                    <a:cubicBezTo>
                      <a:pt x="35320" y="6090"/>
                      <a:pt x="35586" y="5715"/>
                      <a:pt x="35655" y="5344"/>
                    </a:cubicBezTo>
                    <a:cubicBezTo>
                      <a:pt x="35717" y="4998"/>
                      <a:pt x="35626" y="4539"/>
                      <a:pt x="35164" y="4367"/>
                    </a:cubicBezTo>
                    <a:cubicBezTo>
                      <a:pt x="35077" y="4342"/>
                      <a:pt x="34993" y="4327"/>
                      <a:pt x="34909" y="4327"/>
                    </a:cubicBezTo>
                    <a:close/>
                    <a:moveTo>
                      <a:pt x="39728" y="4327"/>
                    </a:moveTo>
                    <a:cubicBezTo>
                      <a:pt x="39313" y="4327"/>
                      <a:pt x="39086" y="4644"/>
                      <a:pt x="39014" y="4943"/>
                    </a:cubicBezTo>
                    <a:cubicBezTo>
                      <a:pt x="38926" y="5300"/>
                      <a:pt x="39029" y="5788"/>
                      <a:pt x="39462" y="6010"/>
                    </a:cubicBezTo>
                    <a:cubicBezTo>
                      <a:pt x="39560" y="6061"/>
                      <a:pt x="39662" y="6090"/>
                      <a:pt x="39764" y="6090"/>
                    </a:cubicBezTo>
                    <a:cubicBezTo>
                      <a:pt x="40140" y="6090"/>
                      <a:pt x="40405" y="5715"/>
                      <a:pt x="40474" y="5344"/>
                    </a:cubicBezTo>
                    <a:cubicBezTo>
                      <a:pt x="40537" y="4998"/>
                      <a:pt x="40446" y="4539"/>
                      <a:pt x="39982" y="4367"/>
                    </a:cubicBezTo>
                    <a:cubicBezTo>
                      <a:pt x="39895" y="4342"/>
                      <a:pt x="39812" y="4327"/>
                      <a:pt x="39728" y="4327"/>
                    </a:cubicBezTo>
                    <a:close/>
                    <a:moveTo>
                      <a:pt x="44546" y="4327"/>
                    </a:moveTo>
                    <a:cubicBezTo>
                      <a:pt x="44131" y="4327"/>
                      <a:pt x="43906" y="4644"/>
                      <a:pt x="43833" y="4943"/>
                    </a:cubicBezTo>
                    <a:cubicBezTo>
                      <a:pt x="43746" y="5300"/>
                      <a:pt x="43847" y="5788"/>
                      <a:pt x="44277" y="6010"/>
                    </a:cubicBezTo>
                    <a:cubicBezTo>
                      <a:pt x="44379" y="6061"/>
                      <a:pt x="44481" y="6090"/>
                      <a:pt x="44583" y="6090"/>
                    </a:cubicBezTo>
                    <a:cubicBezTo>
                      <a:pt x="44958" y="6090"/>
                      <a:pt x="45224" y="5715"/>
                      <a:pt x="45293" y="5344"/>
                    </a:cubicBezTo>
                    <a:cubicBezTo>
                      <a:pt x="45355" y="4998"/>
                      <a:pt x="45264" y="4539"/>
                      <a:pt x="44802" y="4367"/>
                    </a:cubicBezTo>
                    <a:cubicBezTo>
                      <a:pt x="44714" y="4342"/>
                      <a:pt x="44630" y="4327"/>
                      <a:pt x="44546" y="4327"/>
                    </a:cubicBezTo>
                    <a:close/>
                    <a:moveTo>
                      <a:pt x="49366" y="4327"/>
                    </a:moveTo>
                    <a:cubicBezTo>
                      <a:pt x="48950" y="4327"/>
                      <a:pt x="48724" y="4644"/>
                      <a:pt x="48651" y="4943"/>
                    </a:cubicBezTo>
                    <a:cubicBezTo>
                      <a:pt x="48564" y="5304"/>
                      <a:pt x="48666" y="5788"/>
                      <a:pt x="49096" y="6010"/>
                    </a:cubicBezTo>
                    <a:cubicBezTo>
                      <a:pt x="49198" y="6061"/>
                      <a:pt x="49300" y="6090"/>
                      <a:pt x="49398" y="6090"/>
                    </a:cubicBezTo>
                    <a:cubicBezTo>
                      <a:pt x="49777" y="6090"/>
                      <a:pt x="50043" y="5715"/>
                      <a:pt x="50109" y="5344"/>
                    </a:cubicBezTo>
                    <a:cubicBezTo>
                      <a:pt x="50171" y="4998"/>
                      <a:pt x="50083" y="4539"/>
                      <a:pt x="49620" y="4367"/>
                    </a:cubicBezTo>
                    <a:cubicBezTo>
                      <a:pt x="49533" y="4342"/>
                      <a:pt x="49450" y="4327"/>
                      <a:pt x="49366" y="4327"/>
                    </a:cubicBezTo>
                    <a:close/>
                    <a:moveTo>
                      <a:pt x="54184" y="4327"/>
                    </a:moveTo>
                    <a:cubicBezTo>
                      <a:pt x="53769" y="4327"/>
                      <a:pt x="53543" y="4644"/>
                      <a:pt x="53471" y="4943"/>
                    </a:cubicBezTo>
                    <a:cubicBezTo>
                      <a:pt x="53383" y="5300"/>
                      <a:pt x="53485" y="5788"/>
                      <a:pt x="53915" y="6010"/>
                    </a:cubicBezTo>
                    <a:cubicBezTo>
                      <a:pt x="54017" y="6061"/>
                      <a:pt x="54118" y="6090"/>
                      <a:pt x="54217" y="6090"/>
                    </a:cubicBezTo>
                    <a:cubicBezTo>
                      <a:pt x="54596" y="6090"/>
                      <a:pt x="54862" y="5715"/>
                      <a:pt x="54927" y="5344"/>
                    </a:cubicBezTo>
                    <a:cubicBezTo>
                      <a:pt x="54989" y="4998"/>
                      <a:pt x="54898" y="4539"/>
                      <a:pt x="54439" y="4367"/>
                    </a:cubicBezTo>
                    <a:cubicBezTo>
                      <a:pt x="54352" y="4342"/>
                      <a:pt x="54264" y="4327"/>
                      <a:pt x="54184" y="4327"/>
                    </a:cubicBezTo>
                    <a:close/>
                    <a:moveTo>
                      <a:pt x="59003" y="4327"/>
                    </a:moveTo>
                    <a:cubicBezTo>
                      <a:pt x="58585" y="4327"/>
                      <a:pt x="58362" y="4644"/>
                      <a:pt x="58289" y="4943"/>
                    </a:cubicBezTo>
                    <a:cubicBezTo>
                      <a:pt x="58202" y="5300"/>
                      <a:pt x="58304" y="5788"/>
                      <a:pt x="58733" y="6010"/>
                    </a:cubicBezTo>
                    <a:cubicBezTo>
                      <a:pt x="58835" y="6061"/>
                      <a:pt x="58938" y="6090"/>
                      <a:pt x="59036" y="6090"/>
                    </a:cubicBezTo>
                    <a:cubicBezTo>
                      <a:pt x="59415" y="6090"/>
                      <a:pt x="59681" y="5715"/>
                      <a:pt x="59746" y="5344"/>
                    </a:cubicBezTo>
                    <a:cubicBezTo>
                      <a:pt x="59808" y="4998"/>
                      <a:pt x="59717" y="4539"/>
                      <a:pt x="59258" y="4367"/>
                    </a:cubicBezTo>
                    <a:cubicBezTo>
                      <a:pt x="59170" y="4342"/>
                      <a:pt x="59083" y="4327"/>
                      <a:pt x="59003" y="4327"/>
                    </a:cubicBezTo>
                    <a:close/>
                    <a:moveTo>
                      <a:pt x="63822" y="4327"/>
                    </a:moveTo>
                    <a:cubicBezTo>
                      <a:pt x="63403" y="4327"/>
                      <a:pt x="63177" y="4644"/>
                      <a:pt x="63108" y="4943"/>
                    </a:cubicBezTo>
                    <a:cubicBezTo>
                      <a:pt x="63021" y="5300"/>
                      <a:pt x="63122" y="5788"/>
                      <a:pt x="63552" y="6010"/>
                    </a:cubicBezTo>
                    <a:cubicBezTo>
                      <a:pt x="63655" y="6065"/>
                      <a:pt x="63756" y="6090"/>
                      <a:pt x="63855" y="6090"/>
                    </a:cubicBezTo>
                    <a:cubicBezTo>
                      <a:pt x="64233" y="6090"/>
                      <a:pt x="64499" y="5715"/>
                      <a:pt x="64565" y="5344"/>
                    </a:cubicBezTo>
                    <a:cubicBezTo>
                      <a:pt x="64627" y="4998"/>
                      <a:pt x="64536" y="4539"/>
                      <a:pt x="64077" y="4367"/>
                    </a:cubicBezTo>
                    <a:cubicBezTo>
                      <a:pt x="63990" y="4342"/>
                      <a:pt x="63902" y="4327"/>
                      <a:pt x="63822" y="4327"/>
                    </a:cubicBezTo>
                    <a:close/>
                    <a:moveTo>
                      <a:pt x="68641" y="4327"/>
                    </a:moveTo>
                    <a:cubicBezTo>
                      <a:pt x="68222" y="4327"/>
                      <a:pt x="67996" y="4644"/>
                      <a:pt x="67923" y="4943"/>
                    </a:cubicBezTo>
                    <a:cubicBezTo>
                      <a:pt x="67839" y="5300"/>
                      <a:pt x="67942" y="5788"/>
                      <a:pt x="68371" y="6010"/>
                    </a:cubicBezTo>
                    <a:cubicBezTo>
                      <a:pt x="68473" y="6061"/>
                      <a:pt x="68575" y="6090"/>
                      <a:pt x="68673" y="6090"/>
                    </a:cubicBezTo>
                    <a:cubicBezTo>
                      <a:pt x="69053" y="6090"/>
                      <a:pt x="69318" y="5715"/>
                      <a:pt x="69384" y="5344"/>
                    </a:cubicBezTo>
                    <a:cubicBezTo>
                      <a:pt x="69446" y="4998"/>
                      <a:pt x="69354" y="4539"/>
                      <a:pt x="68895" y="4367"/>
                    </a:cubicBezTo>
                    <a:cubicBezTo>
                      <a:pt x="68808" y="4342"/>
                      <a:pt x="68721" y="4327"/>
                      <a:pt x="68641" y="4327"/>
                    </a:cubicBezTo>
                    <a:close/>
                    <a:moveTo>
                      <a:pt x="73459" y="4327"/>
                    </a:moveTo>
                    <a:cubicBezTo>
                      <a:pt x="73041" y="4327"/>
                      <a:pt x="72815" y="4644"/>
                      <a:pt x="72742" y="4943"/>
                    </a:cubicBezTo>
                    <a:cubicBezTo>
                      <a:pt x="72659" y="5300"/>
                      <a:pt x="72760" y="5788"/>
                      <a:pt x="73190" y="6010"/>
                    </a:cubicBezTo>
                    <a:cubicBezTo>
                      <a:pt x="73292" y="6061"/>
                      <a:pt x="73394" y="6090"/>
                      <a:pt x="73493" y="6090"/>
                    </a:cubicBezTo>
                    <a:cubicBezTo>
                      <a:pt x="73871" y="6090"/>
                      <a:pt x="74133" y="5715"/>
                      <a:pt x="74202" y="5339"/>
                    </a:cubicBezTo>
                    <a:cubicBezTo>
                      <a:pt x="74265" y="4998"/>
                      <a:pt x="74174" y="4539"/>
                      <a:pt x="73715" y="4367"/>
                    </a:cubicBezTo>
                    <a:cubicBezTo>
                      <a:pt x="73627" y="4342"/>
                      <a:pt x="73540" y="4327"/>
                      <a:pt x="73459" y="4327"/>
                    </a:cubicBezTo>
                    <a:close/>
                    <a:moveTo>
                      <a:pt x="78275" y="4327"/>
                    </a:moveTo>
                    <a:cubicBezTo>
                      <a:pt x="77860" y="4327"/>
                      <a:pt x="77634" y="4644"/>
                      <a:pt x="77561" y="4943"/>
                    </a:cubicBezTo>
                    <a:cubicBezTo>
                      <a:pt x="77474" y="5300"/>
                      <a:pt x="77576" y="5788"/>
                      <a:pt x="78009" y="6010"/>
                    </a:cubicBezTo>
                    <a:cubicBezTo>
                      <a:pt x="78111" y="6061"/>
                      <a:pt x="78213" y="6090"/>
                      <a:pt x="78311" y="6090"/>
                    </a:cubicBezTo>
                    <a:cubicBezTo>
                      <a:pt x="78690" y="6090"/>
                      <a:pt x="78953" y="5715"/>
                      <a:pt x="79022" y="5344"/>
                    </a:cubicBezTo>
                    <a:cubicBezTo>
                      <a:pt x="79084" y="4998"/>
                      <a:pt x="78992" y="4539"/>
                      <a:pt x="78533" y="4367"/>
                    </a:cubicBezTo>
                    <a:cubicBezTo>
                      <a:pt x="78442" y="4342"/>
                      <a:pt x="78358" y="4327"/>
                      <a:pt x="78275" y="4327"/>
                    </a:cubicBezTo>
                    <a:close/>
                    <a:moveTo>
                      <a:pt x="83094" y="4327"/>
                    </a:moveTo>
                    <a:cubicBezTo>
                      <a:pt x="82678" y="4327"/>
                      <a:pt x="82453" y="4644"/>
                      <a:pt x="82379" y="4943"/>
                    </a:cubicBezTo>
                    <a:cubicBezTo>
                      <a:pt x="82292" y="5300"/>
                      <a:pt x="82394" y="5788"/>
                      <a:pt x="82828" y="6010"/>
                    </a:cubicBezTo>
                    <a:cubicBezTo>
                      <a:pt x="82926" y="6061"/>
                      <a:pt x="83028" y="6090"/>
                      <a:pt x="83130" y="6090"/>
                    </a:cubicBezTo>
                    <a:cubicBezTo>
                      <a:pt x="83505" y="6090"/>
                      <a:pt x="83771" y="5711"/>
                      <a:pt x="83840" y="5339"/>
                    </a:cubicBezTo>
                    <a:cubicBezTo>
                      <a:pt x="83902" y="4998"/>
                      <a:pt x="83811" y="4539"/>
                      <a:pt x="83352" y="4367"/>
                    </a:cubicBezTo>
                    <a:cubicBezTo>
                      <a:pt x="83261" y="4342"/>
                      <a:pt x="83178" y="4327"/>
                      <a:pt x="83094" y="4327"/>
                    </a:cubicBezTo>
                    <a:close/>
                    <a:moveTo>
                      <a:pt x="87913" y="4327"/>
                    </a:moveTo>
                    <a:cubicBezTo>
                      <a:pt x="87498" y="4327"/>
                      <a:pt x="87271" y="4644"/>
                      <a:pt x="87199" y="4943"/>
                    </a:cubicBezTo>
                    <a:cubicBezTo>
                      <a:pt x="87111" y="5304"/>
                      <a:pt x="87214" y="5788"/>
                      <a:pt x="87646" y="6010"/>
                    </a:cubicBezTo>
                    <a:cubicBezTo>
                      <a:pt x="87745" y="6061"/>
                      <a:pt x="87847" y="6090"/>
                      <a:pt x="87949" y="6090"/>
                    </a:cubicBezTo>
                    <a:cubicBezTo>
                      <a:pt x="88324" y="6090"/>
                      <a:pt x="88590" y="5715"/>
                      <a:pt x="88659" y="5344"/>
                    </a:cubicBezTo>
                    <a:cubicBezTo>
                      <a:pt x="88721" y="4998"/>
                      <a:pt x="88630" y="4539"/>
                      <a:pt x="88167" y="4367"/>
                    </a:cubicBezTo>
                    <a:cubicBezTo>
                      <a:pt x="88080" y="4342"/>
                      <a:pt x="87996" y="4327"/>
                      <a:pt x="87913" y="4327"/>
                    </a:cubicBezTo>
                    <a:close/>
                    <a:moveTo>
                      <a:pt x="9671" y="5536"/>
                    </a:moveTo>
                    <a:cubicBezTo>
                      <a:pt x="9667" y="5536"/>
                      <a:pt x="9664" y="5536"/>
                      <a:pt x="9660" y="5540"/>
                    </a:cubicBezTo>
                    <a:cubicBezTo>
                      <a:pt x="9292" y="5704"/>
                      <a:pt x="8859" y="5788"/>
                      <a:pt x="8403" y="5788"/>
                    </a:cubicBezTo>
                    <a:cubicBezTo>
                      <a:pt x="7974" y="5788"/>
                      <a:pt x="7555" y="5707"/>
                      <a:pt x="7194" y="5554"/>
                    </a:cubicBezTo>
                    <a:cubicBezTo>
                      <a:pt x="7191" y="5554"/>
                      <a:pt x="7187" y="5551"/>
                      <a:pt x="7184" y="5551"/>
                    </a:cubicBezTo>
                    <a:cubicBezTo>
                      <a:pt x="7179" y="5551"/>
                      <a:pt x="7176" y="5554"/>
                      <a:pt x="7172" y="5554"/>
                    </a:cubicBezTo>
                    <a:cubicBezTo>
                      <a:pt x="7165" y="5558"/>
                      <a:pt x="7157" y="5566"/>
                      <a:pt x="7154" y="5573"/>
                    </a:cubicBezTo>
                    <a:cubicBezTo>
                      <a:pt x="7085" y="5798"/>
                      <a:pt x="6943" y="6116"/>
                      <a:pt x="6670" y="6327"/>
                    </a:cubicBezTo>
                    <a:cubicBezTo>
                      <a:pt x="6659" y="6334"/>
                      <a:pt x="6655" y="6349"/>
                      <a:pt x="6663" y="6363"/>
                    </a:cubicBezTo>
                    <a:cubicBezTo>
                      <a:pt x="7001" y="6993"/>
                      <a:pt x="7609" y="7343"/>
                      <a:pt x="8374" y="7343"/>
                    </a:cubicBezTo>
                    <a:lnTo>
                      <a:pt x="8393" y="7343"/>
                    </a:lnTo>
                    <a:cubicBezTo>
                      <a:pt x="9234" y="7336"/>
                      <a:pt x="9853" y="6978"/>
                      <a:pt x="10192" y="6309"/>
                    </a:cubicBezTo>
                    <a:cubicBezTo>
                      <a:pt x="10203" y="6294"/>
                      <a:pt x="10200" y="6279"/>
                      <a:pt x="10188" y="6269"/>
                    </a:cubicBezTo>
                    <a:cubicBezTo>
                      <a:pt x="9977" y="6090"/>
                      <a:pt x="9802" y="5835"/>
                      <a:pt x="9700" y="5554"/>
                    </a:cubicBezTo>
                    <a:cubicBezTo>
                      <a:pt x="9697" y="5547"/>
                      <a:pt x="9689" y="5540"/>
                      <a:pt x="9682" y="5540"/>
                    </a:cubicBezTo>
                    <a:cubicBezTo>
                      <a:pt x="9679" y="5536"/>
                      <a:pt x="9675" y="5536"/>
                      <a:pt x="9671" y="5536"/>
                    </a:cubicBezTo>
                    <a:close/>
                    <a:moveTo>
                      <a:pt x="14490" y="5536"/>
                    </a:moveTo>
                    <a:cubicBezTo>
                      <a:pt x="14486" y="5536"/>
                      <a:pt x="14483" y="5536"/>
                      <a:pt x="14479" y="5540"/>
                    </a:cubicBezTo>
                    <a:cubicBezTo>
                      <a:pt x="14111" y="5704"/>
                      <a:pt x="13678" y="5788"/>
                      <a:pt x="13222" y="5788"/>
                    </a:cubicBezTo>
                    <a:cubicBezTo>
                      <a:pt x="12792" y="5788"/>
                      <a:pt x="12374" y="5707"/>
                      <a:pt x="12013" y="5554"/>
                    </a:cubicBezTo>
                    <a:cubicBezTo>
                      <a:pt x="12009" y="5554"/>
                      <a:pt x="12006" y="5551"/>
                      <a:pt x="12002" y="5551"/>
                    </a:cubicBezTo>
                    <a:cubicBezTo>
                      <a:pt x="11999" y="5551"/>
                      <a:pt x="11992" y="5554"/>
                      <a:pt x="11987" y="5554"/>
                    </a:cubicBezTo>
                    <a:cubicBezTo>
                      <a:pt x="11980" y="5558"/>
                      <a:pt x="11977" y="5566"/>
                      <a:pt x="11973" y="5573"/>
                    </a:cubicBezTo>
                    <a:cubicBezTo>
                      <a:pt x="11904" y="5798"/>
                      <a:pt x="11758" y="6116"/>
                      <a:pt x="11489" y="6327"/>
                    </a:cubicBezTo>
                    <a:cubicBezTo>
                      <a:pt x="11478" y="6334"/>
                      <a:pt x="11474" y="6349"/>
                      <a:pt x="11481" y="6363"/>
                    </a:cubicBezTo>
                    <a:cubicBezTo>
                      <a:pt x="11820" y="6993"/>
                      <a:pt x="12429" y="7343"/>
                      <a:pt x="13194" y="7343"/>
                    </a:cubicBezTo>
                    <a:lnTo>
                      <a:pt x="13211" y="7343"/>
                    </a:lnTo>
                    <a:cubicBezTo>
                      <a:pt x="14053" y="7336"/>
                      <a:pt x="14672" y="6978"/>
                      <a:pt x="15011" y="6309"/>
                    </a:cubicBezTo>
                    <a:cubicBezTo>
                      <a:pt x="15021" y="6294"/>
                      <a:pt x="15018" y="6279"/>
                      <a:pt x="15007" y="6269"/>
                    </a:cubicBezTo>
                    <a:cubicBezTo>
                      <a:pt x="14796" y="6090"/>
                      <a:pt x="14621" y="5835"/>
                      <a:pt x="14515" y="5554"/>
                    </a:cubicBezTo>
                    <a:cubicBezTo>
                      <a:pt x="14515" y="5547"/>
                      <a:pt x="14508" y="5540"/>
                      <a:pt x="14500" y="5540"/>
                    </a:cubicBezTo>
                    <a:cubicBezTo>
                      <a:pt x="14497" y="5536"/>
                      <a:pt x="14493" y="5536"/>
                      <a:pt x="14490" y="5536"/>
                    </a:cubicBezTo>
                    <a:close/>
                    <a:moveTo>
                      <a:pt x="19308" y="5536"/>
                    </a:moveTo>
                    <a:cubicBezTo>
                      <a:pt x="19305" y="5536"/>
                      <a:pt x="19301" y="5536"/>
                      <a:pt x="19298" y="5540"/>
                    </a:cubicBezTo>
                    <a:cubicBezTo>
                      <a:pt x="18930" y="5704"/>
                      <a:pt x="18496" y="5788"/>
                      <a:pt x="18041" y="5788"/>
                    </a:cubicBezTo>
                    <a:cubicBezTo>
                      <a:pt x="17612" y="5788"/>
                      <a:pt x="17193" y="5707"/>
                      <a:pt x="16832" y="5554"/>
                    </a:cubicBezTo>
                    <a:cubicBezTo>
                      <a:pt x="16828" y="5554"/>
                      <a:pt x="16825" y="5551"/>
                      <a:pt x="16821" y="5551"/>
                    </a:cubicBezTo>
                    <a:cubicBezTo>
                      <a:pt x="16813" y="5551"/>
                      <a:pt x="16810" y="5554"/>
                      <a:pt x="16806" y="5554"/>
                    </a:cubicBezTo>
                    <a:cubicBezTo>
                      <a:pt x="16799" y="5558"/>
                      <a:pt x="16795" y="5566"/>
                      <a:pt x="16792" y="5573"/>
                    </a:cubicBezTo>
                    <a:cubicBezTo>
                      <a:pt x="16723" y="5798"/>
                      <a:pt x="16577" y="6116"/>
                      <a:pt x="16307" y="6327"/>
                    </a:cubicBezTo>
                    <a:cubicBezTo>
                      <a:pt x="16297" y="6334"/>
                      <a:pt x="16292" y="6349"/>
                      <a:pt x="16300" y="6363"/>
                    </a:cubicBezTo>
                    <a:cubicBezTo>
                      <a:pt x="16639" y="6993"/>
                      <a:pt x="17247" y="7343"/>
                      <a:pt x="18012" y="7343"/>
                    </a:cubicBezTo>
                    <a:lnTo>
                      <a:pt x="18030" y="7343"/>
                    </a:lnTo>
                    <a:cubicBezTo>
                      <a:pt x="18871" y="7336"/>
                      <a:pt x="19491" y="6978"/>
                      <a:pt x="19829" y="6309"/>
                    </a:cubicBezTo>
                    <a:cubicBezTo>
                      <a:pt x="19841" y="6294"/>
                      <a:pt x="19837" y="6279"/>
                      <a:pt x="19826" y="6269"/>
                    </a:cubicBezTo>
                    <a:cubicBezTo>
                      <a:pt x="19614" y="6090"/>
                      <a:pt x="19439" y="5835"/>
                      <a:pt x="19335" y="5554"/>
                    </a:cubicBezTo>
                    <a:cubicBezTo>
                      <a:pt x="19335" y="5547"/>
                      <a:pt x="19327" y="5540"/>
                      <a:pt x="19320" y="5540"/>
                    </a:cubicBezTo>
                    <a:cubicBezTo>
                      <a:pt x="19316" y="5536"/>
                      <a:pt x="19313" y="5536"/>
                      <a:pt x="19308" y="5536"/>
                    </a:cubicBezTo>
                    <a:close/>
                    <a:moveTo>
                      <a:pt x="33765" y="5536"/>
                    </a:moveTo>
                    <a:cubicBezTo>
                      <a:pt x="33762" y="5536"/>
                      <a:pt x="33758" y="5536"/>
                      <a:pt x="33754" y="5540"/>
                    </a:cubicBezTo>
                    <a:cubicBezTo>
                      <a:pt x="33387" y="5704"/>
                      <a:pt x="32953" y="5788"/>
                      <a:pt x="32498" y="5788"/>
                    </a:cubicBezTo>
                    <a:cubicBezTo>
                      <a:pt x="32068" y="5788"/>
                      <a:pt x="31649" y="5707"/>
                      <a:pt x="31284" y="5554"/>
                    </a:cubicBezTo>
                    <a:lnTo>
                      <a:pt x="31263" y="5554"/>
                    </a:lnTo>
                    <a:cubicBezTo>
                      <a:pt x="31256" y="5558"/>
                      <a:pt x="31252" y="5566"/>
                      <a:pt x="31249" y="5573"/>
                    </a:cubicBezTo>
                    <a:cubicBezTo>
                      <a:pt x="31175" y="5798"/>
                      <a:pt x="31034" y="6116"/>
                      <a:pt x="30760" y="6327"/>
                    </a:cubicBezTo>
                    <a:cubicBezTo>
                      <a:pt x="30753" y="6334"/>
                      <a:pt x="30749" y="6349"/>
                      <a:pt x="30753" y="6363"/>
                    </a:cubicBezTo>
                    <a:cubicBezTo>
                      <a:pt x="31096" y="6993"/>
                      <a:pt x="31704" y="7343"/>
                      <a:pt x="32469" y="7343"/>
                    </a:cubicBezTo>
                    <a:lnTo>
                      <a:pt x="32486" y="7343"/>
                    </a:lnTo>
                    <a:cubicBezTo>
                      <a:pt x="33325" y="7336"/>
                      <a:pt x="33947" y="6978"/>
                      <a:pt x="34286" y="6309"/>
                    </a:cubicBezTo>
                    <a:cubicBezTo>
                      <a:pt x="34293" y="6294"/>
                      <a:pt x="34293" y="6279"/>
                      <a:pt x="34283" y="6269"/>
                    </a:cubicBezTo>
                    <a:cubicBezTo>
                      <a:pt x="34071" y="6090"/>
                      <a:pt x="33896" y="5835"/>
                      <a:pt x="33791" y="5554"/>
                    </a:cubicBezTo>
                    <a:cubicBezTo>
                      <a:pt x="33787" y="5547"/>
                      <a:pt x="33784" y="5540"/>
                      <a:pt x="33776" y="5540"/>
                    </a:cubicBezTo>
                    <a:cubicBezTo>
                      <a:pt x="33772" y="5536"/>
                      <a:pt x="33769" y="5536"/>
                      <a:pt x="33765" y="5536"/>
                    </a:cubicBezTo>
                    <a:close/>
                    <a:moveTo>
                      <a:pt x="38584" y="5536"/>
                    </a:moveTo>
                    <a:cubicBezTo>
                      <a:pt x="38580" y="5536"/>
                      <a:pt x="38577" y="5536"/>
                      <a:pt x="38573" y="5540"/>
                    </a:cubicBezTo>
                    <a:cubicBezTo>
                      <a:pt x="38202" y="5704"/>
                      <a:pt x="37772" y="5788"/>
                      <a:pt x="37316" y="5788"/>
                    </a:cubicBezTo>
                    <a:cubicBezTo>
                      <a:pt x="36887" y="5788"/>
                      <a:pt x="36464" y="5707"/>
                      <a:pt x="36104" y="5554"/>
                    </a:cubicBezTo>
                    <a:cubicBezTo>
                      <a:pt x="36100" y="5554"/>
                      <a:pt x="36097" y="5551"/>
                      <a:pt x="36092" y="5551"/>
                    </a:cubicBezTo>
                    <a:cubicBezTo>
                      <a:pt x="36089" y="5551"/>
                      <a:pt x="36085" y="5554"/>
                      <a:pt x="36082" y="5554"/>
                    </a:cubicBezTo>
                    <a:cubicBezTo>
                      <a:pt x="36075" y="5558"/>
                      <a:pt x="36070" y="5566"/>
                      <a:pt x="36067" y="5573"/>
                    </a:cubicBezTo>
                    <a:cubicBezTo>
                      <a:pt x="35994" y="5798"/>
                      <a:pt x="35852" y="6116"/>
                      <a:pt x="35579" y="6327"/>
                    </a:cubicBezTo>
                    <a:cubicBezTo>
                      <a:pt x="35568" y="6334"/>
                      <a:pt x="35568" y="6349"/>
                      <a:pt x="35572" y="6363"/>
                    </a:cubicBezTo>
                    <a:cubicBezTo>
                      <a:pt x="35914" y="6993"/>
                      <a:pt x="36522" y="7343"/>
                      <a:pt x="37287" y="7343"/>
                    </a:cubicBezTo>
                    <a:lnTo>
                      <a:pt x="37306" y="7343"/>
                    </a:lnTo>
                    <a:cubicBezTo>
                      <a:pt x="38143" y="7336"/>
                      <a:pt x="38766" y="6978"/>
                      <a:pt x="39105" y="6309"/>
                    </a:cubicBezTo>
                    <a:cubicBezTo>
                      <a:pt x="39113" y="6294"/>
                      <a:pt x="39113" y="6279"/>
                      <a:pt x="39101" y="6269"/>
                    </a:cubicBezTo>
                    <a:cubicBezTo>
                      <a:pt x="38886" y="6090"/>
                      <a:pt x="38715" y="5835"/>
                      <a:pt x="38610" y="5554"/>
                    </a:cubicBezTo>
                    <a:cubicBezTo>
                      <a:pt x="38606" y="5547"/>
                      <a:pt x="38602" y="5540"/>
                      <a:pt x="38595" y="5540"/>
                    </a:cubicBezTo>
                    <a:cubicBezTo>
                      <a:pt x="38592" y="5536"/>
                      <a:pt x="38588" y="5536"/>
                      <a:pt x="38584" y="5536"/>
                    </a:cubicBezTo>
                    <a:close/>
                    <a:moveTo>
                      <a:pt x="43403" y="5536"/>
                    </a:moveTo>
                    <a:cubicBezTo>
                      <a:pt x="43399" y="5536"/>
                      <a:pt x="43396" y="5536"/>
                      <a:pt x="43392" y="5540"/>
                    </a:cubicBezTo>
                    <a:cubicBezTo>
                      <a:pt x="43020" y="5704"/>
                      <a:pt x="42591" y="5788"/>
                      <a:pt x="42135" y="5788"/>
                    </a:cubicBezTo>
                    <a:cubicBezTo>
                      <a:pt x="41702" y="5788"/>
                      <a:pt x="41283" y="5707"/>
                      <a:pt x="40922" y="5554"/>
                    </a:cubicBezTo>
                    <a:lnTo>
                      <a:pt x="40900" y="5554"/>
                    </a:lnTo>
                    <a:cubicBezTo>
                      <a:pt x="40893" y="5558"/>
                      <a:pt x="40890" y="5566"/>
                      <a:pt x="40886" y="5573"/>
                    </a:cubicBezTo>
                    <a:cubicBezTo>
                      <a:pt x="40813" y="5798"/>
                      <a:pt x="40671" y="6116"/>
                      <a:pt x="40398" y="6327"/>
                    </a:cubicBezTo>
                    <a:cubicBezTo>
                      <a:pt x="40387" y="6334"/>
                      <a:pt x="40387" y="6349"/>
                      <a:pt x="40391" y="6363"/>
                    </a:cubicBezTo>
                    <a:cubicBezTo>
                      <a:pt x="40730" y="6993"/>
                      <a:pt x="41342" y="7343"/>
                      <a:pt x="42107" y="7343"/>
                    </a:cubicBezTo>
                    <a:lnTo>
                      <a:pt x="42124" y="7343"/>
                    </a:lnTo>
                    <a:cubicBezTo>
                      <a:pt x="42962" y="7336"/>
                      <a:pt x="43585" y="6978"/>
                      <a:pt x="43924" y="6309"/>
                    </a:cubicBezTo>
                    <a:cubicBezTo>
                      <a:pt x="43931" y="6294"/>
                      <a:pt x="43931" y="6279"/>
                      <a:pt x="43920" y="6269"/>
                    </a:cubicBezTo>
                    <a:cubicBezTo>
                      <a:pt x="43705" y="6090"/>
                      <a:pt x="43534" y="5835"/>
                      <a:pt x="43428" y="5554"/>
                    </a:cubicBezTo>
                    <a:cubicBezTo>
                      <a:pt x="43425" y="5547"/>
                      <a:pt x="43421" y="5540"/>
                      <a:pt x="43413" y="5540"/>
                    </a:cubicBezTo>
                    <a:cubicBezTo>
                      <a:pt x="43410" y="5536"/>
                      <a:pt x="43406" y="5536"/>
                      <a:pt x="43403" y="5536"/>
                    </a:cubicBezTo>
                    <a:close/>
                    <a:moveTo>
                      <a:pt x="53041" y="5536"/>
                    </a:moveTo>
                    <a:cubicBezTo>
                      <a:pt x="53037" y="5536"/>
                      <a:pt x="53029" y="5536"/>
                      <a:pt x="53026" y="5540"/>
                    </a:cubicBezTo>
                    <a:cubicBezTo>
                      <a:pt x="52658" y="5704"/>
                      <a:pt x="52229" y="5788"/>
                      <a:pt x="51770" y="5788"/>
                    </a:cubicBezTo>
                    <a:cubicBezTo>
                      <a:pt x="51340" y="5788"/>
                      <a:pt x="50921" y="5707"/>
                      <a:pt x="50560" y="5554"/>
                    </a:cubicBezTo>
                    <a:cubicBezTo>
                      <a:pt x="50556" y="5554"/>
                      <a:pt x="50553" y="5551"/>
                      <a:pt x="50549" y="5551"/>
                    </a:cubicBezTo>
                    <a:cubicBezTo>
                      <a:pt x="50546" y="5551"/>
                      <a:pt x="50542" y="5554"/>
                      <a:pt x="50538" y="5554"/>
                    </a:cubicBezTo>
                    <a:cubicBezTo>
                      <a:pt x="50531" y="5558"/>
                      <a:pt x="50524" y="5566"/>
                      <a:pt x="50524" y="5573"/>
                    </a:cubicBezTo>
                    <a:cubicBezTo>
                      <a:pt x="50450" y="5798"/>
                      <a:pt x="50309" y="6116"/>
                      <a:pt x="50035" y="6327"/>
                    </a:cubicBezTo>
                    <a:cubicBezTo>
                      <a:pt x="50025" y="6334"/>
                      <a:pt x="50021" y="6349"/>
                      <a:pt x="50028" y="6363"/>
                    </a:cubicBezTo>
                    <a:cubicBezTo>
                      <a:pt x="50367" y="6993"/>
                      <a:pt x="50975" y="7343"/>
                      <a:pt x="51744" y="7343"/>
                    </a:cubicBezTo>
                    <a:lnTo>
                      <a:pt x="51762" y="7343"/>
                    </a:lnTo>
                    <a:cubicBezTo>
                      <a:pt x="52600" y="7336"/>
                      <a:pt x="53219" y="6978"/>
                      <a:pt x="53562" y="6309"/>
                    </a:cubicBezTo>
                    <a:cubicBezTo>
                      <a:pt x="53569" y="6294"/>
                      <a:pt x="53569" y="6279"/>
                      <a:pt x="53554" y="6269"/>
                    </a:cubicBezTo>
                    <a:cubicBezTo>
                      <a:pt x="53343" y="6090"/>
                      <a:pt x="53168" y="5835"/>
                      <a:pt x="53066" y="5554"/>
                    </a:cubicBezTo>
                    <a:cubicBezTo>
                      <a:pt x="53062" y="5547"/>
                      <a:pt x="53055" y="5540"/>
                      <a:pt x="53051" y="5540"/>
                    </a:cubicBezTo>
                    <a:cubicBezTo>
                      <a:pt x="53048" y="5536"/>
                      <a:pt x="53044" y="5536"/>
                      <a:pt x="53041" y="5536"/>
                    </a:cubicBezTo>
                    <a:close/>
                    <a:moveTo>
                      <a:pt x="57856" y="5536"/>
                    </a:moveTo>
                    <a:cubicBezTo>
                      <a:pt x="57852" y="5536"/>
                      <a:pt x="57849" y="5536"/>
                      <a:pt x="57845" y="5540"/>
                    </a:cubicBezTo>
                    <a:cubicBezTo>
                      <a:pt x="57477" y="5704"/>
                      <a:pt x="57043" y="5788"/>
                      <a:pt x="56588" y="5788"/>
                    </a:cubicBezTo>
                    <a:cubicBezTo>
                      <a:pt x="56159" y="5788"/>
                      <a:pt x="55739" y="5707"/>
                      <a:pt x="55379" y="5554"/>
                    </a:cubicBezTo>
                    <a:cubicBezTo>
                      <a:pt x="55376" y="5554"/>
                      <a:pt x="55372" y="5551"/>
                      <a:pt x="55368" y="5551"/>
                    </a:cubicBezTo>
                    <a:cubicBezTo>
                      <a:pt x="55364" y="5551"/>
                      <a:pt x="55361" y="5554"/>
                      <a:pt x="55357" y="5554"/>
                    </a:cubicBezTo>
                    <a:cubicBezTo>
                      <a:pt x="55350" y="5558"/>
                      <a:pt x="55342" y="5566"/>
                      <a:pt x="55342" y="5573"/>
                    </a:cubicBezTo>
                    <a:cubicBezTo>
                      <a:pt x="55270" y="5798"/>
                      <a:pt x="55127" y="6116"/>
                      <a:pt x="54855" y="6327"/>
                    </a:cubicBezTo>
                    <a:cubicBezTo>
                      <a:pt x="54843" y="6334"/>
                      <a:pt x="54840" y="6349"/>
                      <a:pt x="54848" y="6363"/>
                    </a:cubicBezTo>
                    <a:cubicBezTo>
                      <a:pt x="55186" y="6993"/>
                      <a:pt x="55794" y="7343"/>
                      <a:pt x="56563" y="7343"/>
                    </a:cubicBezTo>
                    <a:lnTo>
                      <a:pt x="56578" y="7343"/>
                    </a:lnTo>
                    <a:cubicBezTo>
                      <a:pt x="57418" y="7336"/>
                      <a:pt x="58038" y="6978"/>
                      <a:pt x="58377" y="6309"/>
                    </a:cubicBezTo>
                    <a:cubicBezTo>
                      <a:pt x="58388" y="6294"/>
                      <a:pt x="58384" y="6279"/>
                      <a:pt x="58373" y="6269"/>
                    </a:cubicBezTo>
                    <a:cubicBezTo>
                      <a:pt x="58161" y="6090"/>
                      <a:pt x="57987" y="5835"/>
                      <a:pt x="57885" y="5554"/>
                    </a:cubicBezTo>
                    <a:cubicBezTo>
                      <a:pt x="57881" y="5547"/>
                      <a:pt x="57874" y="5540"/>
                      <a:pt x="57867" y="5540"/>
                    </a:cubicBezTo>
                    <a:cubicBezTo>
                      <a:pt x="57867" y="5536"/>
                      <a:pt x="57863" y="5536"/>
                      <a:pt x="57856" y="5536"/>
                    </a:cubicBezTo>
                    <a:close/>
                    <a:moveTo>
                      <a:pt x="62675" y="5536"/>
                    </a:moveTo>
                    <a:cubicBezTo>
                      <a:pt x="62671" y="5536"/>
                      <a:pt x="62667" y="5536"/>
                      <a:pt x="62663" y="5540"/>
                    </a:cubicBezTo>
                    <a:cubicBezTo>
                      <a:pt x="62295" y="5704"/>
                      <a:pt x="61863" y="5788"/>
                      <a:pt x="61407" y="5788"/>
                    </a:cubicBezTo>
                    <a:cubicBezTo>
                      <a:pt x="60977" y="5788"/>
                      <a:pt x="60558" y="5707"/>
                      <a:pt x="60197" y="5554"/>
                    </a:cubicBezTo>
                    <a:cubicBezTo>
                      <a:pt x="60194" y="5554"/>
                      <a:pt x="60190" y="5551"/>
                      <a:pt x="60187" y="5551"/>
                    </a:cubicBezTo>
                    <a:cubicBezTo>
                      <a:pt x="60183" y="5551"/>
                      <a:pt x="60180" y="5554"/>
                      <a:pt x="60176" y="5554"/>
                    </a:cubicBezTo>
                    <a:cubicBezTo>
                      <a:pt x="60169" y="5558"/>
                      <a:pt x="60162" y="5566"/>
                      <a:pt x="60158" y="5573"/>
                    </a:cubicBezTo>
                    <a:cubicBezTo>
                      <a:pt x="60088" y="5798"/>
                      <a:pt x="59947" y="6116"/>
                      <a:pt x="59673" y="6327"/>
                    </a:cubicBezTo>
                    <a:cubicBezTo>
                      <a:pt x="59662" y="6334"/>
                      <a:pt x="59659" y="6349"/>
                      <a:pt x="59666" y="6363"/>
                    </a:cubicBezTo>
                    <a:cubicBezTo>
                      <a:pt x="60005" y="6993"/>
                      <a:pt x="60613" y="7343"/>
                      <a:pt x="61378" y="7343"/>
                    </a:cubicBezTo>
                    <a:lnTo>
                      <a:pt x="61396" y="7343"/>
                    </a:lnTo>
                    <a:cubicBezTo>
                      <a:pt x="62238" y="7336"/>
                      <a:pt x="62857" y="6978"/>
                      <a:pt x="63196" y="6309"/>
                    </a:cubicBezTo>
                    <a:cubicBezTo>
                      <a:pt x="63206" y="6294"/>
                      <a:pt x="63203" y="6279"/>
                      <a:pt x="63191" y="6269"/>
                    </a:cubicBezTo>
                    <a:cubicBezTo>
                      <a:pt x="62981" y="6090"/>
                      <a:pt x="62806" y="5835"/>
                      <a:pt x="62704" y="5554"/>
                    </a:cubicBezTo>
                    <a:cubicBezTo>
                      <a:pt x="62700" y="5547"/>
                      <a:pt x="62693" y="5540"/>
                      <a:pt x="62685" y="5540"/>
                    </a:cubicBezTo>
                    <a:cubicBezTo>
                      <a:pt x="62682" y="5536"/>
                      <a:pt x="62678" y="5536"/>
                      <a:pt x="62675" y="5536"/>
                    </a:cubicBezTo>
                    <a:close/>
                    <a:moveTo>
                      <a:pt x="67493" y="5536"/>
                    </a:moveTo>
                    <a:cubicBezTo>
                      <a:pt x="67490" y="5536"/>
                      <a:pt x="67486" y="5536"/>
                      <a:pt x="67483" y="5540"/>
                    </a:cubicBezTo>
                    <a:cubicBezTo>
                      <a:pt x="67115" y="5704"/>
                      <a:pt x="66681" y="5791"/>
                      <a:pt x="66226" y="5791"/>
                    </a:cubicBezTo>
                    <a:cubicBezTo>
                      <a:pt x="65796" y="5791"/>
                      <a:pt x="65377" y="5707"/>
                      <a:pt x="65017" y="5554"/>
                    </a:cubicBezTo>
                    <a:cubicBezTo>
                      <a:pt x="65013" y="5554"/>
                      <a:pt x="65010" y="5551"/>
                      <a:pt x="65005" y="5551"/>
                    </a:cubicBezTo>
                    <a:cubicBezTo>
                      <a:pt x="65002" y="5551"/>
                      <a:pt x="64995" y="5554"/>
                      <a:pt x="64991" y="5554"/>
                    </a:cubicBezTo>
                    <a:cubicBezTo>
                      <a:pt x="64983" y="5558"/>
                      <a:pt x="64980" y="5566"/>
                      <a:pt x="64976" y="5573"/>
                    </a:cubicBezTo>
                    <a:cubicBezTo>
                      <a:pt x="64907" y="5798"/>
                      <a:pt x="64765" y="6112"/>
                      <a:pt x="64492" y="6327"/>
                    </a:cubicBezTo>
                    <a:cubicBezTo>
                      <a:pt x="64481" y="6334"/>
                      <a:pt x="64477" y="6349"/>
                      <a:pt x="64485" y="6363"/>
                    </a:cubicBezTo>
                    <a:cubicBezTo>
                      <a:pt x="64824" y="6993"/>
                      <a:pt x="65432" y="7343"/>
                      <a:pt x="66197" y="7343"/>
                    </a:cubicBezTo>
                    <a:lnTo>
                      <a:pt x="66215" y="7343"/>
                    </a:lnTo>
                    <a:cubicBezTo>
                      <a:pt x="67056" y="7336"/>
                      <a:pt x="67676" y="6978"/>
                      <a:pt x="68014" y="6309"/>
                    </a:cubicBezTo>
                    <a:cubicBezTo>
                      <a:pt x="68026" y="6294"/>
                      <a:pt x="68021" y="6279"/>
                      <a:pt x="68011" y="6269"/>
                    </a:cubicBezTo>
                    <a:cubicBezTo>
                      <a:pt x="67799" y="6090"/>
                      <a:pt x="67624" y="5835"/>
                      <a:pt x="67519" y="5554"/>
                    </a:cubicBezTo>
                    <a:cubicBezTo>
                      <a:pt x="67519" y="5547"/>
                      <a:pt x="67512" y="5540"/>
                      <a:pt x="67505" y="5540"/>
                    </a:cubicBezTo>
                    <a:cubicBezTo>
                      <a:pt x="67501" y="5536"/>
                      <a:pt x="67497" y="5536"/>
                      <a:pt x="67493" y="5536"/>
                    </a:cubicBezTo>
                    <a:close/>
                    <a:moveTo>
                      <a:pt x="72312" y="5536"/>
                    </a:moveTo>
                    <a:cubicBezTo>
                      <a:pt x="72309" y="5536"/>
                      <a:pt x="72305" y="5536"/>
                      <a:pt x="72301" y="5540"/>
                    </a:cubicBezTo>
                    <a:cubicBezTo>
                      <a:pt x="71933" y="5704"/>
                      <a:pt x="71500" y="5788"/>
                      <a:pt x="71045" y="5788"/>
                    </a:cubicBezTo>
                    <a:cubicBezTo>
                      <a:pt x="70615" y="5788"/>
                      <a:pt x="70196" y="5707"/>
                      <a:pt x="69835" y="5554"/>
                    </a:cubicBezTo>
                    <a:cubicBezTo>
                      <a:pt x="69832" y="5554"/>
                      <a:pt x="69828" y="5551"/>
                      <a:pt x="69825" y="5551"/>
                    </a:cubicBezTo>
                    <a:cubicBezTo>
                      <a:pt x="69818" y="5551"/>
                      <a:pt x="69813" y="5554"/>
                      <a:pt x="69810" y="5554"/>
                    </a:cubicBezTo>
                    <a:cubicBezTo>
                      <a:pt x="69803" y="5558"/>
                      <a:pt x="69799" y="5566"/>
                      <a:pt x="69796" y="5573"/>
                    </a:cubicBezTo>
                    <a:cubicBezTo>
                      <a:pt x="69726" y="5798"/>
                      <a:pt x="69581" y="6116"/>
                      <a:pt x="69311" y="6327"/>
                    </a:cubicBezTo>
                    <a:cubicBezTo>
                      <a:pt x="69300" y="6334"/>
                      <a:pt x="69297" y="6349"/>
                      <a:pt x="69304" y="6363"/>
                    </a:cubicBezTo>
                    <a:cubicBezTo>
                      <a:pt x="69643" y="6993"/>
                      <a:pt x="70250" y="7343"/>
                      <a:pt x="71015" y="7343"/>
                    </a:cubicBezTo>
                    <a:lnTo>
                      <a:pt x="71034" y="7343"/>
                    </a:lnTo>
                    <a:cubicBezTo>
                      <a:pt x="71875" y="7336"/>
                      <a:pt x="72494" y="6978"/>
                      <a:pt x="72833" y="6309"/>
                    </a:cubicBezTo>
                    <a:cubicBezTo>
                      <a:pt x="72844" y="6294"/>
                      <a:pt x="72840" y="6279"/>
                      <a:pt x="72829" y="6269"/>
                    </a:cubicBezTo>
                    <a:cubicBezTo>
                      <a:pt x="72618" y="6090"/>
                      <a:pt x="72444" y="5835"/>
                      <a:pt x="72338" y="5554"/>
                    </a:cubicBezTo>
                    <a:cubicBezTo>
                      <a:pt x="72338" y="5547"/>
                      <a:pt x="72331" y="5540"/>
                      <a:pt x="72323" y="5540"/>
                    </a:cubicBezTo>
                    <a:cubicBezTo>
                      <a:pt x="72319" y="5536"/>
                      <a:pt x="72316" y="5536"/>
                      <a:pt x="72312" y="5536"/>
                    </a:cubicBezTo>
                    <a:close/>
                    <a:moveTo>
                      <a:pt x="77131" y="5536"/>
                    </a:moveTo>
                    <a:cubicBezTo>
                      <a:pt x="77127" y="5536"/>
                      <a:pt x="77124" y="5536"/>
                      <a:pt x="77120" y="5540"/>
                    </a:cubicBezTo>
                    <a:cubicBezTo>
                      <a:pt x="76752" y="5704"/>
                      <a:pt x="76319" y="5788"/>
                      <a:pt x="75863" y="5788"/>
                    </a:cubicBezTo>
                    <a:cubicBezTo>
                      <a:pt x="75434" y="5788"/>
                      <a:pt x="75015" y="5707"/>
                      <a:pt x="74651" y="5554"/>
                    </a:cubicBezTo>
                    <a:cubicBezTo>
                      <a:pt x="74647" y="5554"/>
                      <a:pt x="74643" y="5551"/>
                      <a:pt x="74640" y="5551"/>
                    </a:cubicBezTo>
                    <a:cubicBezTo>
                      <a:pt x="74636" y="5551"/>
                      <a:pt x="74633" y="5554"/>
                      <a:pt x="74629" y="5554"/>
                    </a:cubicBezTo>
                    <a:cubicBezTo>
                      <a:pt x="74621" y="5558"/>
                      <a:pt x="74618" y="5566"/>
                      <a:pt x="74614" y="5573"/>
                    </a:cubicBezTo>
                    <a:cubicBezTo>
                      <a:pt x="74542" y="5798"/>
                      <a:pt x="74399" y="6116"/>
                      <a:pt x="74130" y="6327"/>
                    </a:cubicBezTo>
                    <a:cubicBezTo>
                      <a:pt x="74119" y="6334"/>
                      <a:pt x="74115" y="6349"/>
                      <a:pt x="74123" y="6363"/>
                    </a:cubicBezTo>
                    <a:cubicBezTo>
                      <a:pt x="74461" y="6993"/>
                      <a:pt x="75070" y="7343"/>
                      <a:pt x="75835" y="7343"/>
                    </a:cubicBezTo>
                    <a:lnTo>
                      <a:pt x="75853" y="7343"/>
                    </a:lnTo>
                    <a:cubicBezTo>
                      <a:pt x="76694" y="7336"/>
                      <a:pt x="77314" y="6978"/>
                      <a:pt x="77652" y="6309"/>
                    </a:cubicBezTo>
                    <a:cubicBezTo>
                      <a:pt x="77659" y="6294"/>
                      <a:pt x="77659" y="6279"/>
                      <a:pt x="77648" y="6269"/>
                    </a:cubicBezTo>
                    <a:cubicBezTo>
                      <a:pt x="77437" y="6090"/>
                      <a:pt x="77262" y="5835"/>
                      <a:pt x="77156" y="5554"/>
                    </a:cubicBezTo>
                    <a:cubicBezTo>
                      <a:pt x="77153" y="5547"/>
                      <a:pt x="77149" y="5540"/>
                      <a:pt x="77142" y="5540"/>
                    </a:cubicBezTo>
                    <a:cubicBezTo>
                      <a:pt x="77139" y="5536"/>
                      <a:pt x="77134" y="5536"/>
                      <a:pt x="77131" y="5536"/>
                    </a:cubicBezTo>
                    <a:close/>
                    <a:moveTo>
                      <a:pt x="81950" y="5536"/>
                    </a:moveTo>
                    <a:cubicBezTo>
                      <a:pt x="81947" y="5536"/>
                      <a:pt x="81942" y="5536"/>
                      <a:pt x="81939" y="5540"/>
                    </a:cubicBezTo>
                    <a:cubicBezTo>
                      <a:pt x="81571" y="5704"/>
                      <a:pt x="81138" y="5788"/>
                      <a:pt x="80683" y="5788"/>
                    </a:cubicBezTo>
                    <a:cubicBezTo>
                      <a:pt x="80249" y="5788"/>
                      <a:pt x="79834" y="5707"/>
                      <a:pt x="79469" y="5554"/>
                    </a:cubicBezTo>
                    <a:cubicBezTo>
                      <a:pt x="79466" y="5554"/>
                      <a:pt x="79462" y="5551"/>
                      <a:pt x="79459" y="5551"/>
                    </a:cubicBezTo>
                    <a:cubicBezTo>
                      <a:pt x="79455" y="5551"/>
                      <a:pt x="79451" y="5554"/>
                      <a:pt x="79447" y="5554"/>
                    </a:cubicBezTo>
                    <a:cubicBezTo>
                      <a:pt x="79440" y="5558"/>
                      <a:pt x="79437" y="5566"/>
                      <a:pt x="79433" y="5573"/>
                    </a:cubicBezTo>
                    <a:cubicBezTo>
                      <a:pt x="79360" y="5798"/>
                      <a:pt x="79218" y="6116"/>
                      <a:pt x="78948" y="6327"/>
                    </a:cubicBezTo>
                    <a:cubicBezTo>
                      <a:pt x="78938" y="6334"/>
                      <a:pt x="78934" y="6349"/>
                      <a:pt x="78941" y="6363"/>
                    </a:cubicBezTo>
                    <a:cubicBezTo>
                      <a:pt x="79280" y="6993"/>
                      <a:pt x="79888" y="7343"/>
                      <a:pt x="80653" y="7343"/>
                    </a:cubicBezTo>
                    <a:lnTo>
                      <a:pt x="80671" y="7343"/>
                    </a:lnTo>
                    <a:cubicBezTo>
                      <a:pt x="81510" y="7336"/>
                      <a:pt x="82132" y="6978"/>
                      <a:pt x="82471" y="6305"/>
                    </a:cubicBezTo>
                    <a:cubicBezTo>
                      <a:pt x="82478" y="6294"/>
                      <a:pt x="82478" y="6279"/>
                      <a:pt x="82467" y="6269"/>
                    </a:cubicBezTo>
                    <a:cubicBezTo>
                      <a:pt x="82256" y="6090"/>
                      <a:pt x="82081" y="5835"/>
                      <a:pt x="81976" y="5554"/>
                    </a:cubicBezTo>
                    <a:cubicBezTo>
                      <a:pt x="81972" y="5547"/>
                      <a:pt x="81969" y="5540"/>
                      <a:pt x="81961" y="5540"/>
                    </a:cubicBezTo>
                    <a:cubicBezTo>
                      <a:pt x="81957" y="5536"/>
                      <a:pt x="81954" y="5536"/>
                      <a:pt x="81950" y="5536"/>
                    </a:cubicBezTo>
                    <a:close/>
                    <a:moveTo>
                      <a:pt x="86769" y="5536"/>
                    </a:moveTo>
                    <a:cubicBezTo>
                      <a:pt x="86765" y="5536"/>
                      <a:pt x="86762" y="5536"/>
                      <a:pt x="86758" y="5540"/>
                    </a:cubicBezTo>
                    <a:cubicBezTo>
                      <a:pt x="86387" y="5704"/>
                      <a:pt x="85956" y="5788"/>
                      <a:pt x="85501" y="5788"/>
                    </a:cubicBezTo>
                    <a:cubicBezTo>
                      <a:pt x="85072" y="5788"/>
                      <a:pt x="84652" y="5707"/>
                      <a:pt x="84289" y="5554"/>
                    </a:cubicBezTo>
                    <a:cubicBezTo>
                      <a:pt x="84285" y="5554"/>
                      <a:pt x="84281" y="5551"/>
                      <a:pt x="84277" y="5551"/>
                    </a:cubicBezTo>
                    <a:cubicBezTo>
                      <a:pt x="84274" y="5551"/>
                      <a:pt x="84270" y="5554"/>
                      <a:pt x="84267" y="5554"/>
                    </a:cubicBezTo>
                    <a:cubicBezTo>
                      <a:pt x="84259" y="5558"/>
                      <a:pt x="84255" y="5566"/>
                      <a:pt x="84252" y="5573"/>
                    </a:cubicBezTo>
                    <a:cubicBezTo>
                      <a:pt x="84179" y="5798"/>
                      <a:pt x="84037" y="6116"/>
                      <a:pt x="83764" y="6327"/>
                    </a:cubicBezTo>
                    <a:cubicBezTo>
                      <a:pt x="83753" y="6334"/>
                      <a:pt x="83753" y="6349"/>
                      <a:pt x="83756" y="6363"/>
                    </a:cubicBezTo>
                    <a:cubicBezTo>
                      <a:pt x="84099" y="6993"/>
                      <a:pt x="84707" y="7343"/>
                      <a:pt x="85472" y="7343"/>
                    </a:cubicBezTo>
                    <a:lnTo>
                      <a:pt x="85491" y="7343"/>
                    </a:lnTo>
                    <a:cubicBezTo>
                      <a:pt x="86328" y="7336"/>
                      <a:pt x="86951" y="6978"/>
                      <a:pt x="87290" y="6305"/>
                    </a:cubicBezTo>
                    <a:cubicBezTo>
                      <a:pt x="87297" y="6294"/>
                      <a:pt x="87297" y="6279"/>
                      <a:pt x="87286" y="6269"/>
                    </a:cubicBezTo>
                    <a:cubicBezTo>
                      <a:pt x="87075" y="6090"/>
                      <a:pt x="86900" y="5835"/>
                      <a:pt x="86794" y="5554"/>
                    </a:cubicBezTo>
                    <a:cubicBezTo>
                      <a:pt x="86790" y="5547"/>
                      <a:pt x="86787" y="5540"/>
                      <a:pt x="86780" y="5540"/>
                    </a:cubicBezTo>
                    <a:cubicBezTo>
                      <a:pt x="86776" y="5536"/>
                      <a:pt x="86772" y="5536"/>
                      <a:pt x="86769" y="5536"/>
                    </a:cubicBezTo>
                    <a:close/>
                    <a:moveTo>
                      <a:pt x="4852" y="5536"/>
                    </a:moveTo>
                    <a:cubicBezTo>
                      <a:pt x="4849" y="5536"/>
                      <a:pt x="4845" y="5536"/>
                      <a:pt x="4841" y="5540"/>
                    </a:cubicBezTo>
                    <a:cubicBezTo>
                      <a:pt x="4474" y="5704"/>
                      <a:pt x="4040" y="5788"/>
                      <a:pt x="3585" y="5788"/>
                    </a:cubicBezTo>
                    <a:cubicBezTo>
                      <a:pt x="3155" y="5788"/>
                      <a:pt x="2736" y="5707"/>
                      <a:pt x="2376" y="5554"/>
                    </a:cubicBezTo>
                    <a:cubicBezTo>
                      <a:pt x="2371" y="5554"/>
                      <a:pt x="2368" y="5551"/>
                      <a:pt x="2364" y="5551"/>
                    </a:cubicBezTo>
                    <a:cubicBezTo>
                      <a:pt x="2361" y="5551"/>
                      <a:pt x="2357" y="5554"/>
                      <a:pt x="2354" y="5554"/>
                    </a:cubicBezTo>
                    <a:cubicBezTo>
                      <a:pt x="2346" y="5558"/>
                      <a:pt x="2339" y="5566"/>
                      <a:pt x="2339" y="5573"/>
                    </a:cubicBezTo>
                    <a:cubicBezTo>
                      <a:pt x="2266" y="5798"/>
                      <a:pt x="2124" y="6112"/>
                      <a:pt x="1851" y="6327"/>
                    </a:cubicBezTo>
                    <a:cubicBezTo>
                      <a:pt x="1840" y="6334"/>
                      <a:pt x="1836" y="6349"/>
                      <a:pt x="1843" y="6363"/>
                    </a:cubicBezTo>
                    <a:cubicBezTo>
                      <a:pt x="2175" y="6971"/>
                      <a:pt x="2845" y="7350"/>
                      <a:pt x="3595" y="7350"/>
                    </a:cubicBezTo>
                    <a:cubicBezTo>
                      <a:pt x="4368" y="7350"/>
                      <a:pt x="5049" y="6953"/>
                      <a:pt x="5373" y="6309"/>
                    </a:cubicBezTo>
                    <a:cubicBezTo>
                      <a:pt x="5384" y="6294"/>
                      <a:pt x="5380" y="6279"/>
                      <a:pt x="5370" y="6269"/>
                    </a:cubicBezTo>
                    <a:cubicBezTo>
                      <a:pt x="5158" y="6090"/>
                      <a:pt x="4983" y="5835"/>
                      <a:pt x="4881" y="5554"/>
                    </a:cubicBezTo>
                    <a:cubicBezTo>
                      <a:pt x="4878" y="5547"/>
                      <a:pt x="4871" y="5540"/>
                      <a:pt x="4863" y="5540"/>
                    </a:cubicBezTo>
                    <a:cubicBezTo>
                      <a:pt x="4859" y="5536"/>
                      <a:pt x="4856" y="5536"/>
                      <a:pt x="4852" y="5536"/>
                    </a:cubicBezTo>
                    <a:close/>
                    <a:moveTo>
                      <a:pt x="24128" y="5536"/>
                    </a:moveTo>
                    <a:cubicBezTo>
                      <a:pt x="24124" y="5536"/>
                      <a:pt x="24121" y="5536"/>
                      <a:pt x="24116" y="5540"/>
                    </a:cubicBezTo>
                    <a:cubicBezTo>
                      <a:pt x="23749" y="5704"/>
                      <a:pt x="23315" y="5788"/>
                      <a:pt x="22860" y="5788"/>
                    </a:cubicBezTo>
                    <a:cubicBezTo>
                      <a:pt x="22430" y="5788"/>
                      <a:pt x="22011" y="5707"/>
                      <a:pt x="21647" y="5554"/>
                    </a:cubicBezTo>
                    <a:lnTo>
                      <a:pt x="21625" y="5554"/>
                    </a:lnTo>
                    <a:cubicBezTo>
                      <a:pt x="21618" y="5558"/>
                      <a:pt x="21614" y="5566"/>
                      <a:pt x="21611" y="5573"/>
                    </a:cubicBezTo>
                    <a:cubicBezTo>
                      <a:pt x="21542" y="5798"/>
                      <a:pt x="21396" y="6116"/>
                      <a:pt x="21127" y="6327"/>
                    </a:cubicBezTo>
                    <a:cubicBezTo>
                      <a:pt x="21115" y="6334"/>
                      <a:pt x="21112" y="6349"/>
                      <a:pt x="21119" y="6363"/>
                    </a:cubicBezTo>
                    <a:cubicBezTo>
                      <a:pt x="21447" y="6971"/>
                      <a:pt x="22117" y="7350"/>
                      <a:pt x="22867" y="7350"/>
                    </a:cubicBezTo>
                    <a:cubicBezTo>
                      <a:pt x="23643" y="7350"/>
                      <a:pt x="24324" y="6953"/>
                      <a:pt x="24649" y="6309"/>
                    </a:cubicBezTo>
                    <a:cubicBezTo>
                      <a:pt x="24659" y="6294"/>
                      <a:pt x="24656" y="6279"/>
                      <a:pt x="24645" y="6269"/>
                    </a:cubicBezTo>
                    <a:cubicBezTo>
                      <a:pt x="24434" y="6090"/>
                      <a:pt x="24259" y="5835"/>
                      <a:pt x="24153" y="5554"/>
                    </a:cubicBezTo>
                    <a:cubicBezTo>
                      <a:pt x="24153" y="5547"/>
                      <a:pt x="24146" y="5540"/>
                      <a:pt x="24138" y="5540"/>
                    </a:cubicBezTo>
                    <a:cubicBezTo>
                      <a:pt x="24135" y="5536"/>
                      <a:pt x="24131" y="5536"/>
                      <a:pt x="24128" y="5536"/>
                    </a:cubicBezTo>
                    <a:close/>
                    <a:moveTo>
                      <a:pt x="28946" y="5536"/>
                    </a:moveTo>
                    <a:cubicBezTo>
                      <a:pt x="28943" y="5536"/>
                      <a:pt x="28939" y="5536"/>
                      <a:pt x="28936" y="5540"/>
                    </a:cubicBezTo>
                    <a:cubicBezTo>
                      <a:pt x="28567" y="5704"/>
                      <a:pt x="28134" y="5788"/>
                      <a:pt x="27678" y="5788"/>
                    </a:cubicBezTo>
                    <a:cubicBezTo>
                      <a:pt x="27249" y="5788"/>
                      <a:pt x="26831" y="5707"/>
                      <a:pt x="26466" y="5554"/>
                    </a:cubicBezTo>
                    <a:cubicBezTo>
                      <a:pt x="26462" y="5554"/>
                      <a:pt x="26459" y="5551"/>
                      <a:pt x="26455" y="5551"/>
                    </a:cubicBezTo>
                    <a:cubicBezTo>
                      <a:pt x="26451" y="5551"/>
                      <a:pt x="26448" y="5554"/>
                      <a:pt x="26444" y="5554"/>
                    </a:cubicBezTo>
                    <a:cubicBezTo>
                      <a:pt x="26437" y="5558"/>
                      <a:pt x="26433" y="5566"/>
                      <a:pt x="26429" y="5573"/>
                    </a:cubicBezTo>
                    <a:cubicBezTo>
                      <a:pt x="26357" y="5798"/>
                      <a:pt x="26214" y="6112"/>
                      <a:pt x="25945" y="6327"/>
                    </a:cubicBezTo>
                    <a:cubicBezTo>
                      <a:pt x="25934" y="6334"/>
                      <a:pt x="25930" y="6349"/>
                      <a:pt x="25938" y="6363"/>
                    </a:cubicBezTo>
                    <a:cubicBezTo>
                      <a:pt x="26266" y="6971"/>
                      <a:pt x="26935" y="7350"/>
                      <a:pt x="27686" y="7350"/>
                    </a:cubicBezTo>
                    <a:cubicBezTo>
                      <a:pt x="28462" y="7350"/>
                      <a:pt x="29143" y="6953"/>
                      <a:pt x="29467" y="6309"/>
                    </a:cubicBezTo>
                    <a:cubicBezTo>
                      <a:pt x="29475" y="6294"/>
                      <a:pt x="29475" y="6279"/>
                      <a:pt x="29464" y="6269"/>
                    </a:cubicBezTo>
                    <a:cubicBezTo>
                      <a:pt x="29252" y="6090"/>
                      <a:pt x="29077" y="5835"/>
                      <a:pt x="28972" y="5554"/>
                    </a:cubicBezTo>
                    <a:cubicBezTo>
                      <a:pt x="28968" y="5547"/>
                      <a:pt x="28964" y="5540"/>
                      <a:pt x="28957" y="5540"/>
                    </a:cubicBezTo>
                    <a:cubicBezTo>
                      <a:pt x="28954" y="5536"/>
                      <a:pt x="28950" y="5536"/>
                      <a:pt x="28946" y="5536"/>
                    </a:cubicBezTo>
                    <a:close/>
                    <a:moveTo>
                      <a:pt x="48221" y="5536"/>
                    </a:moveTo>
                    <a:cubicBezTo>
                      <a:pt x="48218" y="5536"/>
                      <a:pt x="48214" y="5536"/>
                      <a:pt x="48211" y="5540"/>
                    </a:cubicBezTo>
                    <a:cubicBezTo>
                      <a:pt x="47839" y="5704"/>
                      <a:pt x="47406" y="5788"/>
                      <a:pt x="46954" y="5788"/>
                    </a:cubicBezTo>
                    <a:cubicBezTo>
                      <a:pt x="46521" y="5788"/>
                      <a:pt x="46102" y="5707"/>
                      <a:pt x="45741" y="5554"/>
                    </a:cubicBezTo>
                    <a:cubicBezTo>
                      <a:pt x="45738" y="5554"/>
                      <a:pt x="45734" y="5551"/>
                      <a:pt x="45730" y="5551"/>
                    </a:cubicBezTo>
                    <a:cubicBezTo>
                      <a:pt x="45726" y="5551"/>
                      <a:pt x="45723" y="5554"/>
                      <a:pt x="45719" y="5554"/>
                    </a:cubicBezTo>
                    <a:cubicBezTo>
                      <a:pt x="45713" y="5558"/>
                      <a:pt x="45705" y="5566"/>
                      <a:pt x="45705" y="5573"/>
                    </a:cubicBezTo>
                    <a:cubicBezTo>
                      <a:pt x="45632" y="5798"/>
                      <a:pt x="45490" y="6116"/>
                      <a:pt x="45217" y="6327"/>
                    </a:cubicBezTo>
                    <a:cubicBezTo>
                      <a:pt x="45205" y="6334"/>
                      <a:pt x="45202" y="6349"/>
                      <a:pt x="45210" y="6363"/>
                    </a:cubicBezTo>
                    <a:cubicBezTo>
                      <a:pt x="45541" y="6971"/>
                      <a:pt x="46211" y="7350"/>
                      <a:pt x="46962" y="7350"/>
                    </a:cubicBezTo>
                    <a:cubicBezTo>
                      <a:pt x="47737" y="7350"/>
                      <a:pt x="48415" y="6953"/>
                      <a:pt x="48742" y="6309"/>
                    </a:cubicBezTo>
                    <a:cubicBezTo>
                      <a:pt x="48750" y="6294"/>
                      <a:pt x="48750" y="6279"/>
                      <a:pt x="48735" y="6269"/>
                    </a:cubicBezTo>
                    <a:cubicBezTo>
                      <a:pt x="48524" y="6090"/>
                      <a:pt x="48349" y="5835"/>
                      <a:pt x="48248" y="5554"/>
                    </a:cubicBezTo>
                    <a:cubicBezTo>
                      <a:pt x="48243" y="5547"/>
                      <a:pt x="48240" y="5540"/>
                      <a:pt x="48233" y="5540"/>
                    </a:cubicBezTo>
                    <a:cubicBezTo>
                      <a:pt x="48229" y="5536"/>
                      <a:pt x="48226" y="5536"/>
                      <a:pt x="48221" y="55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019" name="Google Shape;3019;p13"/>
          <p:cNvSpPr txBox="1">
            <a:spLocks noGrp="1"/>
          </p:cNvSpPr>
          <p:nvPr>
            <p:ph type="title" hasCustomPrompt="1"/>
          </p:nvPr>
        </p:nvSpPr>
        <p:spPr>
          <a:xfrm>
            <a:off x="1776850" y="1454400"/>
            <a:ext cx="675000" cy="46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accent3"/>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020" name="Google Shape;3020;p13"/>
          <p:cNvSpPr txBox="1">
            <a:spLocks noGrp="1"/>
          </p:cNvSpPr>
          <p:nvPr>
            <p:ph type="subTitle" idx="1"/>
          </p:nvPr>
        </p:nvSpPr>
        <p:spPr>
          <a:xfrm>
            <a:off x="1046513" y="2306110"/>
            <a:ext cx="2135700" cy="484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21" name="Google Shape;3021;p13"/>
          <p:cNvSpPr txBox="1">
            <a:spLocks noGrp="1"/>
          </p:cNvSpPr>
          <p:nvPr>
            <p:ph type="title" idx="2" hasCustomPrompt="1"/>
          </p:nvPr>
        </p:nvSpPr>
        <p:spPr>
          <a:xfrm>
            <a:off x="4234500" y="1454400"/>
            <a:ext cx="675000" cy="46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accent3"/>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022" name="Google Shape;3022;p13"/>
          <p:cNvSpPr txBox="1">
            <a:spLocks noGrp="1"/>
          </p:cNvSpPr>
          <p:nvPr>
            <p:ph type="subTitle" idx="3"/>
          </p:nvPr>
        </p:nvSpPr>
        <p:spPr>
          <a:xfrm>
            <a:off x="3504200" y="2306110"/>
            <a:ext cx="2135700" cy="484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23" name="Google Shape;3023;p13"/>
          <p:cNvSpPr txBox="1">
            <a:spLocks noGrp="1"/>
          </p:cNvSpPr>
          <p:nvPr>
            <p:ph type="title" idx="4" hasCustomPrompt="1"/>
          </p:nvPr>
        </p:nvSpPr>
        <p:spPr>
          <a:xfrm>
            <a:off x="6692150" y="1454400"/>
            <a:ext cx="675000" cy="46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accent3"/>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024" name="Google Shape;3024;p13"/>
          <p:cNvSpPr txBox="1">
            <a:spLocks noGrp="1"/>
          </p:cNvSpPr>
          <p:nvPr>
            <p:ph type="subTitle" idx="5"/>
          </p:nvPr>
        </p:nvSpPr>
        <p:spPr>
          <a:xfrm>
            <a:off x="5961825" y="2306110"/>
            <a:ext cx="2135700" cy="484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25" name="Google Shape;3025;p13"/>
          <p:cNvSpPr txBox="1">
            <a:spLocks noGrp="1"/>
          </p:cNvSpPr>
          <p:nvPr>
            <p:ph type="title" idx="6" hasCustomPrompt="1"/>
          </p:nvPr>
        </p:nvSpPr>
        <p:spPr>
          <a:xfrm>
            <a:off x="1776850" y="2939000"/>
            <a:ext cx="675000" cy="46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accent3"/>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026" name="Google Shape;3026;p13"/>
          <p:cNvSpPr txBox="1">
            <a:spLocks noGrp="1"/>
          </p:cNvSpPr>
          <p:nvPr>
            <p:ph type="subTitle" idx="7"/>
          </p:nvPr>
        </p:nvSpPr>
        <p:spPr>
          <a:xfrm>
            <a:off x="1046513" y="3812025"/>
            <a:ext cx="2135700" cy="484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27" name="Google Shape;3027;p13"/>
          <p:cNvSpPr txBox="1">
            <a:spLocks noGrp="1"/>
          </p:cNvSpPr>
          <p:nvPr>
            <p:ph type="title" idx="8" hasCustomPrompt="1"/>
          </p:nvPr>
        </p:nvSpPr>
        <p:spPr>
          <a:xfrm>
            <a:off x="4234500" y="2939000"/>
            <a:ext cx="675000" cy="46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accent3"/>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028" name="Google Shape;3028;p13"/>
          <p:cNvSpPr txBox="1">
            <a:spLocks noGrp="1"/>
          </p:cNvSpPr>
          <p:nvPr>
            <p:ph type="subTitle" idx="9"/>
          </p:nvPr>
        </p:nvSpPr>
        <p:spPr>
          <a:xfrm>
            <a:off x="3504200" y="3812025"/>
            <a:ext cx="2135700" cy="484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29" name="Google Shape;3029;p13"/>
          <p:cNvSpPr txBox="1">
            <a:spLocks noGrp="1"/>
          </p:cNvSpPr>
          <p:nvPr>
            <p:ph type="title" idx="13" hasCustomPrompt="1"/>
          </p:nvPr>
        </p:nvSpPr>
        <p:spPr>
          <a:xfrm>
            <a:off x="6692150" y="2939000"/>
            <a:ext cx="675000" cy="46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accent3"/>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030" name="Google Shape;3030;p13"/>
          <p:cNvSpPr txBox="1">
            <a:spLocks noGrp="1"/>
          </p:cNvSpPr>
          <p:nvPr>
            <p:ph type="subTitle" idx="14"/>
          </p:nvPr>
        </p:nvSpPr>
        <p:spPr>
          <a:xfrm>
            <a:off x="5961825" y="3812025"/>
            <a:ext cx="2135700" cy="484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31" name="Google Shape;3031;p13"/>
          <p:cNvSpPr txBox="1">
            <a:spLocks noGrp="1"/>
          </p:cNvSpPr>
          <p:nvPr>
            <p:ph type="title" idx="15"/>
          </p:nvPr>
        </p:nvSpPr>
        <p:spPr>
          <a:xfrm>
            <a:off x="720000" y="6736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32" name="Google Shape;3032;p13"/>
          <p:cNvSpPr txBox="1">
            <a:spLocks noGrp="1"/>
          </p:cNvSpPr>
          <p:nvPr>
            <p:ph type="subTitle" idx="16"/>
          </p:nvPr>
        </p:nvSpPr>
        <p:spPr>
          <a:xfrm>
            <a:off x="1046525" y="1899950"/>
            <a:ext cx="2135700" cy="417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bas Neue"/>
              <a:buNone/>
              <a:defRPr sz="2400">
                <a:solidFill>
                  <a:schemeClr val="lt2"/>
                </a:solidFill>
                <a:latin typeface="Bubblegum Sans"/>
                <a:ea typeface="Bubblegum Sans"/>
                <a:cs typeface="Bubblegum Sans"/>
                <a:sym typeface="Bubblegum Sans"/>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3033" name="Google Shape;3033;p13"/>
          <p:cNvSpPr txBox="1">
            <a:spLocks noGrp="1"/>
          </p:cNvSpPr>
          <p:nvPr>
            <p:ph type="subTitle" idx="17"/>
          </p:nvPr>
        </p:nvSpPr>
        <p:spPr>
          <a:xfrm>
            <a:off x="3504208" y="1899950"/>
            <a:ext cx="2135700" cy="417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bas Neue"/>
              <a:buNone/>
              <a:defRPr sz="2400">
                <a:solidFill>
                  <a:schemeClr val="lt2"/>
                </a:solidFill>
                <a:latin typeface="Bubblegum Sans"/>
                <a:ea typeface="Bubblegum Sans"/>
                <a:cs typeface="Bubblegum Sans"/>
                <a:sym typeface="Bubblegum Sans"/>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3034" name="Google Shape;3034;p13"/>
          <p:cNvSpPr txBox="1">
            <a:spLocks noGrp="1"/>
          </p:cNvSpPr>
          <p:nvPr>
            <p:ph type="subTitle" idx="18"/>
          </p:nvPr>
        </p:nvSpPr>
        <p:spPr>
          <a:xfrm>
            <a:off x="5961829" y="1899950"/>
            <a:ext cx="2135700" cy="417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bas Neue"/>
              <a:buNone/>
              <a:defRPr sz="2400">
                <a:solidFill>
                  <a:schemeClr val="lt2"/>
                </a:solidFill>
                <a:latin typeface="Bubblegum Sans"/>
                <a:ea typeface="Bubblegum Sans"/>
                <a:cs typeface="Bubblegum Sans"/>
                <a:sym typeface="Bubblegum Sans"/>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3035" name="Google Shape;3035;p13"/>
          <p:cNvSpPr txBox="1">
            <a:spLocks noGrp="1"/>
          </p:cNvSpPr>
          <p:nvPr>
            <p:ph type="subTitle" idx="19"/>
          </p:nvPr>
        </p:nvSpPr>
        <p:spPr>
          <a:xfrm>
            <a:off x="1046525" y="3401325"/>
            <a:ext cx="2135700" cy="410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Bebas Neue"/>
              <a:buNone/>
              <a:defRPr sz="2400">
                <a:solidFill>
                  <a:schemeClr val="lt2"/>
                </a:solidFill>
                <a:latin typeface="Bubblegum Sans"/>
                <a:ea typeface="Bubblegum Sans"/>
                <a:cs typeface="Bubblegum Sans"/>
                <a:sym typeface="Bubblegum Sans"/>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3036" name="Google Shape;3036;p13"/>
          <p:cNvSpPr txBox="1">
            <a:spLocks noGrp="1"/>
          </p:cNvSpPr>
          <p:nvPr>
            <p:ph type="subTitle" idx="20"/>
          </p:nvPr>
        </p:nvSpPr>
        <p:spPr>
          <a:xfrm>
            <a:off x="3504208" y="3401325"/>
            <a:ext cx="2135700" cy="410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Bebas Neue"/>
              <a:buNone/>
              <a:defRPr sz="2400">
                <a:solidFill>
                  <a:schemeClr val="lt2"/>
                </a:solidFill>
                <a:latin typeface="Bubblegum Sans"/>
                <a:ea typeface="Bubblegum Sans"/>
                <a:cs typeface="Bubblegum Sans"/>
                <a:sym typeface="Bubblegum Sans"/>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3037" name="Google Shape;3037;p13"/>
          <p:cNvSpPr txBox="1">
            <a:spLocks noGrp="1"/>
          </p:cNvSpPr>
          <p:nvPr>
            <p:ph type="subTitle" idx="21"/>
          </p:nvPr>
        </p:nvSpPr>
        <p:spPr>
          <a:xfrm>
            <a:off x="5961829" y="3401325"/>
            <a:ext cx="2135700" cy="410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Bebas Neue"/>
              <a:buNone/>
              <a:defRPr sz="2400">
                <a:solidFill>
                  <a:schemeClr val="lt2"/>
                </a:solidFill>
                <a:latin typeface="Bubblegum Sans"/>
                <a:ea typeface="Bubblegum Sans"/>
                <a:cs typeface="Bubblegum Sans"/>
                <a:sym typeface="Bubblegum Sans"/>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3">
  <p:cSld name="TITLE_ONLY_1_1_1">
    <p:spTree>
      <p:nvGrpSpPr>
        <p:cNvPr id="1" name="Shape 3438"/>
        <p:cNvGrpSpPr/>
        <p:nvPr/>
      </p:nvGrpSpPr>
      <p:grpSpPr>
        <a:xfrm>
          <a:off x="0" y="0"/>
          <a:ext cx="0" cy="0"/>
          <a:chOff x="0" y="0"/>
          <a:chExt cx="0" cy="0"/>
        </a:xfrm>
      </p:grpSpPr>
      <p:grpSp>
        <p:nvGrpSpPr>
          <p:cNvPr id="3439" name="Google Shape;3439;p17"/>
          <p:cNvGrpSpPr/>
          <p:nvPr/>
        </p:nvGrpSpPr>
        <p:grpSpPr>
          <a:xfrm flipH="1">
            <a:off x="-233538" y="3757138"/>
            <a:ext cx="1066394" cy="1448348"/>
            <a:chOff x="-1821775" y="2995138"/>
            <a:chExt cx="1066394" cy="1448348"/>
          </a:xfrm>
        </p:grpSpPr>
        <p:sp>
          <p:nvSpPr>
            <p:cNvPr id="3440" name="Google Shape;3440;p17"/>
            <p:cNvSpPr/>
            <p:nvPr/>
          </p:nvSpPr>
          <p:spPr>
            <a:xfrm>
              <a:off x="-1821775" y="2995138"/>
              <a:ext cx="1066394" cy="1448346"/>
            </a:xfrm>
            <a:custGeom>
              <a:avLst/>
              <a:gdLst/>
              <a:ahLst/>
              <a:cxnLst/>
              <a:rect l="l" t="t" r="r" b="b"/>
              <a:pathLst>
                <a:path w="14239" h="19339" extrusionOk="0">
                  <a:moveTo>
                    <a:pt x="7117" y="1"/>
                  </a:moveTo>
                  <a:cubicBezTo>
                    <a:pt x="3188" y="1"/>
                    <a:pt x="1" y="3188"/>
                    <a:pt x="1" y="7122"/>
                  </a:cubicBezTo>
                  <a:lnTo>
                    <a:pt x="1" y="19338"/>
                  </a:lnTo>
                  <a:lnTo>
                    <a:pt x="470" y="19338"/>
                  </a:lnTo>
                  <a:lnTo>
                    <a:pt x="470" y="7122"/>
                  </a:lnTo>
                  <a:cubicBezTo>
                    <a:pt x="470" y="3454"/>
                    <a:pt x="3454" y="471"/>
                    <a:pt x="7117" y="471"/>
                  </a:cubicBezTo>
                  <a:cubicBezTo>
                    <a:pt x="10785" y="471"/>
                    <a:pt x="13769" y="3454"/>
                    <a:pt x="13769" y="7122"/>
                  </a:cubicBezTo>
                  <a:lnTo>
                    <a:pt x="13769" y="19338"/>
                  </a:lnTo>
                  <a:lnTo>
                    <a:pt x="14238" y="19338"/>
                  </a:lnTo>
                  <a:lnTo>
                    <a:pt x="14238" y="7122"/>
                  </a:lnTo>
                  <a:cubicBezTo>
                    <a:pt x="14238" y="3188"/>
                    <a:pt x="11051" y="1"/>
                    <a:pt x="71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17"/>
            <p:cNvSpPr/>
            <p:nvPr/>
          </p:nvSpPr>
          <p:spPr>
            <a:xfrm>
              <a:off x="-1730705" y="3086282"/>
              <a:ext cx="884256" cy="1357202"/>
            </a:xfrm>
            <a:custGeom>
              <a:avLst/>
              <a:gdLst/>
              <a:ahLst/>
              <a:cxnLst/>
              <a:rect l="l" t="t" r="r" b="b"/>
              <a:pathLst>
                <a:path w="11807" h="18122" extrusionOk="0">
                  <a:moveTo>
                    <a:pt x="5901" y="1"/>
                  </a:moveTo>
                  <a:cubicBezTo>
                    <a:pt x="2649" y="1"/>
                    <a:pt x="1" y="2648"/>
                    <a:pt x="1" y="5905"/>
                  </a:cubicBezTo>
                  <a:lnTo>
                    <a:pt x="1" y="18121"/>
                  </a:lnTo>
                  <a:lnTo>
                    <a:pt x="467" y="18121"/>
                  </a:lnTo>
                  <a:lnTo>
                    <a:pt x="467" y="5905"/>
                  </a:lnTo>
                  <a:cubicBezTo>
                    <a:pt x="467" y="2907"/>
                    <a:pt x="2907" y="467"/>
                    <a:pt x="5901" y="467"/>
                  </a:cubicBezTo>
                  <a:cubicBezTo>
                    <a:pt x="8900" y="467"/>
                    <a:pt x="11339" y="2907"/>
                    <a:pt x="11339" y="5905"/>
                  </a:cubicBezTo>
                  <a:lnTo>
                    <a:pt x="11339" y="18121"/>
                  </a:lnTo>
                  <a:lnTo>
                    <a:pt x="11806" y="18121"/>
                  </a:lnTo>
                  <a:lnTo>
                    <a:pt x="11806" y="5905"/>
                  </a:lnTo>
                  <a:cubicBezTo>
                    <a:pt x="11806" y="2648"/>
                    <a:pt x="9158" y="1"/>
                    <a:pt x="59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17"/>
            <p:cNvSpPr/>
            <p:nvPr/>
          </p:nvSpPr>
          <p:spPr>
            <a:xfrm>
              <a:off x="-1639785" y="3177427"/>
              <a:ext cx="702417" cy="1266058"/>
            </a:xfrm>
            <a:custGeom>
              <a:avLst/>
              <a:gdLst/>
              <a:ahLst/>
              <a:cxnLst/>
              <a:rect l="l" t="t" r="r" b="b"/>
              <a:pathLst>
                <a:path w="9379" h="16905" extrusionOk="0">
                  <a:moveTo>
                    <a:pt x="4687" y="0"/>
                  </a:moveTo>
                  <a:cubicBezTo>
                    <a:pt x="2105" y="0"/>
                    <a:pt x="0" y="2102"/>
                    <a:pt x="0" y="4688"/>
                  </a:cubicBezTo>
                  <a:lnTo>
                    <a:pt x="0" y="16904"/>
                  </a:lnTo>
                  <a:lnTo>
                    <a:pt x="469" y="16904"/>
                  </a:lnTo>
                  <a:lnTo>
                    <a:pt x="469" y="4688"/>
                  </a:lnTo>
                  <a:cubicBezTo>
                    <a:pt x="469" y="2361"/>
                    <a:pt x="2364" y="466"/>
                    <a:pt x="4687" y="466"/>
                  </a:cubicBezTo>
                  <a:cubicBezTo>
                    <a:pt x="7015" y="466"/>
                    <a:pt x="8910" y="2361"/>
                    <a:pt x="8910" y="4688"/>
                  </a:cubicBezTo>
                  <a:lnTo>
                    <a:pt x="8910" y="16904"/>
                  </a:lnTo>
                  <a:lnTo>
                    <a:pt x="9379" y="16904"/>
                  </a:lnTo>
                  <a:lnTo>
                    <a:pt x="9379" y="4688"/>
                  </a:lnTo>
                  <a:cubicBezTo>
                    <a:pt x="9379" y="2102"/>
                    <a:pt x="7274" y="0"/>
                    <a:pt x="46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17"/>
            <p:cNvSpPr/>
            <p:nvPr/>
          </p:nvSpPr>
          <p:spPr>
            <a:xfrm>
              <a:off x="-1548715" y="3268197"/>
              <a:ext cx="520278" cy="1175288"/>
            </a:xfrm>
            <a:custGeom>
              <a:avLst/>
              <a:gdLst/>
              <a:ahLst/>
              <a:cxnLst/>
              <a:rect l="l" t="t" r="r" b="b"/>
              <a:pathLst>
                <a:path w="6947" h="15693" extrusionOk="0">
                  <a:moveTo>
                    <a:pt x="3471" y="1"/>
                  </a:moveTo>
                  <a:cubicBezTo>
                    <a:pt x="1560" y="1"/>
                    <a:pt x="1" y="1560"/>
                    <a:pt x="1" y="3476"/>
                  </a:cubicBezTo>
                  <a:lnTo>
                    <a:pt x="1" y="15692"/>
                  </a:lnTo>
                  <a:lnTo>
                    <a:pt x="467" y="15692"/>
                  </a:lnTo>
                  <a:lnTo>
                    <a:pt x="467" y="3476"/>
                  </a:lnTo>
                  <a:cubicBezTo>
                    <a:pt x="467" y="1818"/>
                    <a:pt x="1815" y="471"/>
                    <a:pt x="3471" y="471"/>
                  </a:cubicBezTo>
                  <a:cubicBezTo>
                    <a:pt x="5129" y="471"/>
                    <a:pt x="6480" y="1818"/>
                    <a:pt x="6480" y="3476"/>
                  </a:cubicBezTo>
                  <a:lnTo>
                    <a:pt x="6480" y="15692"/>
                  </a:lnTo>
                  <a:lnTo>
                    <a:pt x="6946" y="15692"/>
                  </a:lnTo>
                  <a:lnTo>
                    <a:pt x="6946" y="3476"/>
                  </a:lnTo>
                  <a:cubicBezTo>
                    <a:pt x="6946" y="1560"/>
                    <a:pt x="5387" y="1"/>
                    <a:pt x="3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17"/>
            <p:cNvSpPr/>
            <p:nvPr/>
          </p:nvSpPr>
          <p:spPr>
            <a:xfrm>
              <a:off x="-1457646" y="3359342"/>
              <a:ext cx="338140" cy="1084144"/>
            </a:xfrm>
            <a:custGeom>
              <a:avLst/>
              <a:gdLst/>
              <a:ahLst/>
              <a:cxnLst/>
              <a:rect l="l" t="t" r="r" b="b"/>
              <a:pathLst>
                <a:path w="4515" h="14476" extrusionOk="0">
                  <a:moveTo>
                    <a:pt x="2255" y="1"/>
                  </a:moveTo>
                  <a:cubicBezTo>
                    <a:pt x="1014" y="1"/>
                    <a:pt x="1" y="1013"/>
                    <a:pt x="1" y="2259"/>
                  </a:cubicBezTo>
                  <a:lnTo>
                    <a:pt x="1" y="14475"/>
                  </a:lnTo>
                  <a:lnTo>
                    <a:pt x="468" y="14475"/>
                  </a:lnTo>
                  <a:lnTo>
                    <a:pt x="468" y="2259"/>
                  </a:lnTo>
                  <a:cubicBezTo>
                    <a:pt x="468" y="1272"/>
                    <a:pt x="1268" y="467"/>
                    <a:pt x="2255" y="467"/>
                  </a:cubicBezTo>
                  <a:cubicBezTo>
                    <a:pt x="3247" y="467"/>
                    <a:pt x="4047" y="1272"/>
                    <a:pt x="4047" y="2259"/>
                  </a:cubicBezTo>
                  <a:lnTo>
                    <a:pt x="4047" y="14475"/>
                  </a:lnTo>
                  <a:lnTo>
                    <a:pt x="4514" y="14475"/>
                  </a:lnTo>
                  <a:lnTo>
                    <a:pt x="4514" y="2259"/>
                  </a:lnTo>
                  <a:cubicBezTo>
                    <a:pt x="4514" y="1013"/>
                    <a:pt x="3501" y="1"/>
                    <a:pt x="22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17"/>
            <p:cNvSpPr/>
            <p:nvPr/>
          </p:nvSpPr>
          <p:spPr>
            <a:xfrm>
              <a:off x="-1366726" y="3450187"/>
              <a:ext cx="156301" cy="993299"/>
            </a:xfrm>
            <a:custGeom>
              <a:avLst/>
              <a:gdLst/>
              <a:ahLst/>
              <a:cxnLst/>
              <a:rect l="l" t="t" r="r" b="b"/>
              <a:pathLst>
                <a:path w="2087" h="13263" extrusionOk="0">
                  <a:moveTo>
                    <a:pt x="1041" y="0"/>
                  </a:moveTo>
                  <a:cubicBezTo>
                    <a:pt x="470" y="0"/>
                    <a:pt x="0" y="471"/>
                    <a:pt x="0" y="1046"/>
                  </a:cubicBezTo>
                  <a:lnTo>
                    <a:pt x="0" y="13262"/>
                  </a:lnTo>
                  <a:lnTo>
                    <a:pt x="466" y="13262"/>
                  </a:lnTo>
                  <a:lnTo>
                    <a:pt x="466" y="1046"/>
                  </a:lnTo>
                  <a:cubicBezTo>
                    <a:pt x="466" y="729"/>
                    <a:pt x="725" y="471"/>
                    <a:pt x="1041" y="471"/>
                  </a:cubicBezTo>
                  <a:cubicBezTo>
                    <a:pt x="1362" y="471"/>
                    <a:pt x="1617" y="729"/>
                    <a:pt x="1617" y="1046"/>
                  </a:cubicBezTo>
                  <a:lnTo>
                    <a:pt x="1617" y="13262"/>
                  </a:lnTo>
                  <a:lnTo>
                    <a:pt x="2087" y="13262"/>
                  </a:lnTo>
                  <a:lnTo>
                    <a:pt x="2087" y="1046"/>
                  </a:lnTo>
                  <a:cubicBezTo>
                    <a:pt x="2087" y="471"/>
                    <a:pt x="1617" y="0"/>
                    <a:pt x="10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46" name="Google Shape;3446;p17"/>
          <p:cNvGrpSpPr/>
          <p:nvPr/>
        </p:nvGrpSpPr>
        <p:grpSpPr>
          <a:xfrm flipH="1">
            <a:off x="8952627" y="3884298"/>
            <a:ext cx="723442" cy="982560"/>
            <a:chOff x="-1821775" y="2995138"/>
            <a:chExt cx="1066394" cy="1448348"/>
          </a:xfrm>
        </p:grpSpPr>
        <p:sp>
          <p:nvSpPr>
            <p:cNvPr id="3447" name="Google Shape;3447;p17"/>
            <p:cNvSpPr/>
            <p:nvPr/>
          </p:nvSpPr>
          <p:spPr>
            <a:xfrm>
              <a:off x="-1821775" y="2995138"/>
              <a:ext cx="1066394" cy="1448346"/>
            </a:xfrm>
            <a:custGeom>
              <a:avLst/>
              <a:gdLst/>
              <a:ahLst/>
              <a:cxnLst/>
              <a:rect l="l" t="t" r="r" b="b"/>
              <a:pathLst>
                <a:path w="14239" h="19339" extrusionOk="0">
                  <a:moveTo>
                    <a:pt x="7117" y="1"/>
                  </a:moveTo>
                  <a:cubicBezTo>
                    <a:pt x="3188" y="1"/>
                    <a:pt x="1" y="3188"/>
                    <a:pt x="1" y="7122"/>
                  </a:cubicBezTo>
                  <a:lnTo>
                    <a:pt x="1" y="19338"/>
                  </a:lnTo>
                  <a:lnTo>
                    <a:pt x="470" y="19338"/>
                  </a:lnTo>
                  <a:lnTo>
                    <a:pt x="470" y="7122"/>
                  </a:lnTo>
                  <a:cubicBezTo>
                    <a:pt x="470" y="3454"/>
                    <a:pt x="3454" y="471"/>
                    <a:pt x="7117" y="471"/>
                  </a:cubicBezTo>
                  <a:cubicBezTo>
                    <a:pt x="10785" y="471"/>
                    <a:pt x="13769" y="3454"/>
                    <a:pt x="13769" y="7122"/>
                  </a:cubicBezTo>
                  <a:lnTo>
                    <a:pt x="13769" y="19338"/>
                  </a:lnTo>
                  <a:lnTo>
                    <a:pt x="14238" y="19338"/>
                  </a:lnTo>
                  <a:lnTo>
                    <a:pt x="14238" y="7122"/>
                  </a:lnTo>
                  <a:cubicBezTo>
                    <a:pt x="14238" y="3188"/>
                    <a:pt x="11051" y="1"/>
                    <a:pt x="7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17"/>
            <p:cNvSpPr/>
            <p:nvPr/>
          </p:nvSpPr>
          <p:spPr>
            <a:xfrm>
              <a:off x="-1730705" y="3086282"/>
              <a:ext cx="884256" cy="1357202"/>
            </a:xfrm>
            <a:custGeom>
              <a:avLst/>
              <a:gdLst/>
              <a:ahLst/>
              <a:cxnLst/>
              <a:rect l="l" t="t" r="r" b="b"/>
              <a:pathLst>
                <a:path w="11807" h="18122" extrusionOk="0">
                  <a:moveTo>
                    <a:pt x="5901" y="1"/>
                  </a:moveTo>
                  <a:cubicBezTo>
                    <a:pt x="2649" y="1"/>
                    <a:pt x="1" y="2648"/>
                    <a:pt x="1" y="5905"/>
                  </a:cubicBezTo>
                  <a:lnTo>
                    <a:pt x="1" y="18121"/>
                  </a:lnTo>
                  <a:lnTo>
                    <a:pt x="467" y="18121"/>
                  </a:lnTo>
                  <a:lnTo>
                    <a:pt x="467" y="5905"/>
                  </a:lnTo>
                  <a:cubicBezTo>
                    <a:pt x="467" y="2907"/>
                    <a:pt x="2907" y="467"/>
                    <a:pt x="5901" y="467"/>
                  </a:cubicBezTo>
                  <a:cubicBezTo>
                    <a:pt x="8900" y="467"/>
                    <a:pt x="11339" y="2907"/>
                    <a:pt x="11339" y="5905"/>
                  </a:cubicBezTo>
                  <a:lnTo>
                    <a:pt x="11339" y="18121"/>
                  </a:lnTo>
                  <a:lnTo>
                    <a:pt x="11806" y="18121"/>
                  </a:lnTo>
                  <a:lnTo>
                    <a:pt x="11806" y="5905"/>
                  </a:lnTo>
                  <a:cubicBezTo>
                    <a:pt x="11806" y="2648"/>
                    <a:pt x="9158" y="1"/>
                    <a:pt x="59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17"/>
            <p:cNvSpPr/>
            <p:nvPr/>
          </p:nvSpPr>
          <p:spPr>
            <a:xfrm>
              <a:off x="-1639785" y="3177427"/>
              <a:ext cx="702417" cy="1266058"/>
            </a:xfrm>
            <a:custGeom>
              <a:avLst/>
              <a:gdLst/>
              <a:ahLst/>
              <a:cxnLst/>
              <a:rect l="l" t="t" r="r" b="b"/>
              <a:pathLst>
                <a:path w="9379" h="16905" extrusionOk="0">
                  <a:moveTo>
                    <a:pt x="4687" y="0"/>
                  </a:moveTo>
                  <a:cubicBezTo>
                    <a:pt x="2105" y="0"/>
                    <a:pt x="0" y="2102"/>
                    <a:pt x="0" y="4688"/>
                  </a:cubicBezTo>
                  <a:lnTo>
                    <a:pt x="0" y="16904"/>
                  </a:lnTo>
                  <a:lnTo>
                    <a:pt x="469" y="16904"/>
                  </a:lnTo>
                  <a:lnTo>
                    <a:pt x="469" y="4688"/>
                  </a:lnTo>
                  <a:cubicBezTo>
                    <a:pt x="469" y="2361"/>
                    <a:pt x="2364" y="466"/>
                    <a:pt x="4687" y="466"/>
                  </a:cubicBezTo>
                  <a:cubicBezTo>
                    <a:pt x="7015" y="466"/>
                    <a:pt x="8910" y="2361"/>
                    <a:pt x="8910" y="4688"/>
                  </a:cubicBezTo>
                  <a:lnTo>
                    <a:pt x="8910" y="16904"/>
                  </a:lnTo>
                  <a:lnTo>
                    <a:pt x="9379" y="16904"/>
                  </a:lnTo>
                  <a:lnTo>
                    <a:pt x="9379" y="4688"/>
                  </a:lnTo>
                  <a:cubicBezTo>
                    <a:pt x="9379" y="2102"/>
                    <a:pt x="7274" y="0"/>
                    <a:pt x="46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17"/>
            <p:cNvSpPr/>
            <p:nvPr/>
          </p:nvSpPr>
          <p:spPr>
            <a:xfrm>
              <a:off x="-1548715" y="3268197"/>
              <a:ext cx="520278" cy="1175288"/>
            </a:xfrm>
            <a:custGeom>
              <a:avLst/>
              <a:gdLst/>
              <a:ahLst/>
              <a:cxnLst/>
              <a:rect l="l" t="t" r="r" b="b"/>
              <a:pathLst>
                <a:path w="6947" h="15693" extrusionOk="0">
                  <a:moveTo>
                    <a:pt x="3471" y="1"/>
                  </a:moveTo>
                  <a:cubicBezTo>
                    <a:pt x="1560" y="1"/>
                    <a:pt x="1" y="1560"/>
                    <a:pt x="1" y="3476"/>
                  </a:cubicBezTo>
                  <a:lnTo>
                    <a:pt x="1" y="15692"/>
                  </a:lnTo>
                  <a:lnTo>
                    <a:pt x="467" y="15692"/>
                  </a:lnTo>
                  <a:lnTo>
                    <a:pt x="467" y="3476"/>
                  </a:lnTo>
                  <a:cubicBezTo>
                    <a:pt x="467" y="1818"/>
                    <a:pt x="1815" y="471"/>
                    <a:pt x="3471" y="471"/>
                  </a:cubicBezTo>
                  <a:cubicBezTo>
                    <a:pt x="5129" y="471"/>
                    <a:pt x="6480" y="1818"/>
                    <a:pt x="6480" y="3476"/>
                  </a:cubicBezTo>
                  <a:lnTo>
                    <a:pt x="6480" y="15692"/>
                  </a:lnTo>
                  <a:lnTo>
                    <a:pt x="6946" y="15692"/>
                  </a:lnTo>
                  <a:lnTo>
                    <a:pt x="6946" y="3476"/>
                  </a:lnTo>
                  <a:cubicBezTo>
                    <a:pt x="6946" y="1560"/>
                    <a:pt x="5387" y="1"/>
                    <a:pt x="34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17"/>
            <p:cNvSpPr/>
            <p:nvPr/>
          </p:nvSpPr>
          <p:spPr>
            <a:xfrm>
              <a:off x="-1457646" y="3359342"/>
              <a:ext cx="338140" cy="1084144"/>
            </a:xfrm>
            <a:custGeom>
              <a:avLst/>
              <a:gdLst/>
              <a:ahLst/>
              <a:cxnLst/>
              <a:rect l="l" t="t" r="r" b="b"/>
              <a:pathLst>
                <a:path w="4515" h="14476" extrusionOk="0">
                  <a:moveTo>
                    <a:pt x="2255" y="1"/>
                  </a:moveTo>
                  <a:cubicBezTo>
                    <a:pt x="1014" y="1"/>
                    <a:pt x="1" y="1013"/>
                    <a:pt x="1" y="2259"/>
                  </a:cubicBezTo>
                  <a:lnTo>
                    <a:pt x="1" y="14475"/>
                  </a:lnTo>
                  <a:lnTo>
                    <a:pt x="468" y="14475"/>
                  </a:lnTo>
                  <a:lnTo>
                    <a:pt x="468" y="2259"/>
                  </a:lnTo>
                  <a:cubicBezTo>
                    <a:pt x="468" y="1272"/>
                    <a:pt x="1268" y="467"/>
                    <a:pt x="2255" y="467"/>
                  </a:cubicBezTo>
                  <a:cubicBezTo>
                    <a:pt x="3247" y="467"/>
                    <a:pt x="4047" y="1272"/>
                    <a:pt x="4047" y="2259"/>
                  </a:cubicBezTo>
                  <a:lnTo>
                    <a:pt x="4047" y="14475"/>
                  </a:lnTo>
                  <a:lnTo>
                    <a:pt x="4514" y="14475"/>
                  </a:lnTo>
                  <a:lnTo>
                    <a:pt x="4514" y="2259"/>
                  </a:lnTo>
                  <a:cubicBezTo>
                    <a:pt x="4514" y="1013"/>
                    <a:pt x="3501" y="1"/>
                    <a:pt x="22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17"/>
            <p:cNvSpPr/>
            <p:nvPr/>
          </p:nvSpPr>
          <p:spPr>
            <a:xfrm>
              <a:off x="-1366726" y="3450187"/>
              <a:ext cx="156301" cy="993299"/>
            </a:xfrm>
            <a:custGeom>
              <a:avLst/>
              <a:gdLst/>
              <a:ahLst/>
              <a:cxnLst/>
              <a:rect l="l" t="t" r="r" b="b"/>
              <a:pathLst>
                <a:path w="2087" h="13263" extrusionOk="0">
                  <a:moveTo>
                    <a:pt x="1041" y="0"/>
                  </a:moveTo>
                  <a:cubicBezTo>
                    <a:pt x="470" y="0"/>
                    <a:pt x="0" y="471"/>
                    <a:pt x="0" y="1046"/>
                  </a:cubicBezTo>
                  <a:lnTo>
                    <a:pt x="0" y="13262"/>
                  </a:lnTo>
                  <a:lnTo>
                    <a:pt x="466" y="13262"/>
                  </a:lnTo>
                  <a:lnTo>
                    <a:pt x="466" y="1046"/>
                  </a:lnTo>
                  <a:cubicBezTo>
                    <a:pt x="466" y="729"/>
                    <a:pt x="725" y="471"/>
                    <a:pt x="1041" y="471"/>
                  </a:cubicBezTo>
                  <a:cubicBezTo>
                    <a:pt x="1362" y="471"/>
                    <a:pt x="1617" y="729"/>
                    <a:pt x="1617" y="1046"/>
                  </a:cubicBezTo>
                  <a:lnTo>
                    <a:pt x="1617" y="13262"/>
                  </a:lnTo>
                  <a:lnTo>
                    <a:pt x="2087" y="13262"/>
                  </a:lnTo>
                  <a:lnTo>
                    <a:pt x="2087" y="1046"/>
                  </a:lnTo>
                  <a:cubicBezTo>
                    <a:pt x="2087" y="471"/>
                    <a:pt x="1617" y="0"/>
                    <a:pt x="10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53" name="Google Shape;3453;p17"/>
          <p:cNvGrpSpPr/>
          <p:nvPr/>
        </p:nvGrpSpPr>
        <p:grpSpPr>
          <a:xfrm flipH="1">
            <a:off x="8540415" y="4249196"/>
            <a:ext cx="423572" cy="575284"/>
            <a:chOff x="-1821775" y="2995138"/>
            <a:chExt cx="1066394" cy="1448348"/>
          </a:xfrm>
        </p:grpSpPr>
        <p:sp>
          <p:nvSpPr>
            <p:cNvPr id="3454" name="Google Shape;3454;p17"/>
            <p:cNvSpPr/>
            <p:nvPr/>
          </p:nvSpPr>
          <p:spPr>
            <a:xfrm>
              <a:off x="-1821775" y="2995138"/>
              <a:ext cx="1066394" cy="1448346"/>
            </a:xfrm>
            <a:custGeom>
              <a:avLst/>
              <a:gdLst/>
              <a:ahLst/>
              <a:cxnLst/>
              <a:rect l="l" t="t" r="r" b="b"/>
              <a:pathLst>
                <a:path w="14239" h="19339" extrusionOk="0">
                  <a:moveTo>
                    <a:pt x="7117" y="1"/>
                  </a:moveTo>
                  <a:cubicBezTo>
                    <a:pt x="3188" y="1"/>
                    <a:pt x="1" y="3188"/>
                    <a:pt x="1" y="7122"/>
                  </a:cubicBezTo>
                  <a:lnTo>
                    <a:pt x="1" y="19338"/>
                  </a:lnTo>
                  <a:lnTo>
                    <a:pt x="470" y="19338"/>
                  </a:lnTo>
                  <a:lnTo>
                    <a:pt x="470" y="7122"/>
                  </a:lnTo>
                  <a:cubicBezTo>
                    <a:pt x="470" y="3454"/>
                    <a:pt x="3454" y="471"/>
                    <a:pt x="7117" y="471"/>
                  </a:cubicBezTo>
                  <a:cubicBezTo>
                    <a:pt x="10785" y="471"/>
                    <a:pt x="13769" y="3454"/>
                    <a:pt x="13769" y="7122"/>
                  </a:cubicBezTo>
                  <a:lnTo>
                    <a:pt x="13769" y="19338"/>
                  </a:lnTo>
                  <a:lnTo>
                    <a:pt x="14238" y="19338"/>
                  </a:lnTo>
                  <a:lnTo>
                    <a:pt x="14238" y="7122"/>
                  </a:lnTo>
                  <a:cubicBezTo>
                    <a:pt x="14238" y="3188"/>
                    <a:pt x="11051" y="1"/>
                    <a:pt x="71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17"/>
            <p:cNvSpPr/>
            <p:nvPr/>
          </p:nvSpPr>
          <p:spPr>
            <a:xfrm>
              <a:off x="-1730705" y="3086282"/>
              <a:ext cx="884256" cy="1357202"/>
            </a:xfrm>
            <a:custGeom>
              <a:avLst/>
              <a:gdLst/>
              <a:ahLst/>
              <a:cxnLst/>
              <a:rect l="l" t="t" r="r" b="b"/>
              <a:pathLst>
                <a:path w="11807" h="18122" extrusionOk="0">
                  <a:moveTo>
                    <a:pt x="5901" y="1"/>
                  </a:moveTo>
                  <a:cubicBezTo>
                    <a:pt x="2649" y="1"/>
                    <a:pt x="1" y="2648"/>
                    <a:pt x="1" y="5905"/>
                  </a:cubicBezTo>
                  <a:lnTo>
                    <a:pt x="1" y="18121"/>
                  </a:lnTo>
                  <a:lnTo>
                    <a:pt x="467" y="18121"/>
                  </a:lnTo>
                  <a:lnTo>
                    <a:pt x="467" y="5905"/>
                  </a:lnTo>
                  <a:cubicBezTo>
                    <a:pt x="467" y="2907"/>
                    <a:pt x="2907" y="467"/>
                    <a:pt x="5901" y="467"/>
                  </a:cubicBezTo>
                  <a:cubicBezTo>
                    <a:pt x="8900" y="467"/>
                    <a:pt x="11339" y="2907"/>
                    <a:pt x="11339" y="5905"/>
                  </a:cubicBezTo>
                  <a:lnTo>
                    <a:pt x="11339" y="18121"/>
                  </a:lnTo>
                  <a:lnTo>
                    <a:pt x="11806" y="18121"/>
                  </a:lnTo>
                  <a:lnTo>
                    <a:pt x="11806" y="5905"/>
                  </a:lnTo>
                  <a:cubicBezTo>
                    <a:pt x="11806" y="2648"/>
                    <a:pt x="9158" y="1"/>
                    <a:pt x="59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17"/>
            <p:cNvSpPr/>
            <p:nvPr/>
          </p:nvSpPr>
          <p:spPr>
            <a:xfrm>
              <a:off x="-1639785" y="3177427"/>
              <a:ext cx="702417" cy="1266058"/>
            </a:xfrm>
            <a:custGeom>
              <a:avLst/>
              <a:gdLst/>
              <a:ahLst/>
              <a:cxnLst/>
              <a:rect l="l" t="t" r="r" b="b"/>
              <a:pathLst>
                <a:path w="9379" h="16905" extrusionOk="0">
                  <a:moveTo>
                    <a:pt x="4687" y="0"/>
                  </a:moveTo>
                  <a:cubicBezTo>
                    <a:pt x="2105" y="0"/>
                    <a:pt x="0" y="2102"/>
                    <a:pt x="0" y="4688"/>
                  </a:cubicBezTo>
                  <a:lnTo>
                    <a:pt x="0" y="16904"/>
                  </a:lnTo>
                  <a:lnTo>
                    <a:pt x="469" y="16904"/>
                  </a:lnTo>
                  <a:lnTo>
                    <a:pt x="469" y="4688"/>
                  </a:lnTo>
                  <a:cubicBezTo>
                    <a:pt x="469" y="2361"/>
                    <a:pt x="2364" y="466"/>
                    <a:pt x="4687" y="466"/>
                  </a:cubicBezTo>
                  <a:cubicBezTo>
                    <a:pt x="7015" y="466"/>
                    <a:pt x="8910" y="2361"/>
                    <a:pt x="8910" y="4688"/>
                  </a:cubicBezTo>
                  <a:lnTo>
                    <a:pt x="8910" y="16904"/>
                  </a:lnTo>
                  <a:lnTo>
                    <a:pt x="9379" y="16904"/>
                  </a:lnTo>
                  <a:lnTo>
                    <a:pt x="9379" y="4688"/>
                  </a:lnTo>
                  <a:cubicBezTo>
                    <a:pt x="9379" y="2102"/>
                    <a:pt x="7274" y="0"/>
                    <a:pt x="46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17"/>
            <p:cNvSpPr/>
            <p:nvPr/>
          </p:nvSpPr>
          <p:spPr>
            <a:xfrm>
              <a:off x="-1548715" y="3268197"/>
              <a:ext cx="520278" cy="1175288"/>
            </a:xfrm>
            <a:custGeom>
              <a:avLst/>
              <a:gdLst/>
              <a:ahLst/>
              <a:cxnLst/>
              <a:rect l="l" t="t" r="r" b="b"/>
              <a:pathLst>
                <a:path w="6947" h="15693" extrusionOk="0">
                  <a:moveTo>
                    <a:pt x="3471" y="1"/>
                  </a:moveTo>
                  <a:cubicBezTo>
                    <a:pt x="1560" y="1"/>
                    <a:pt x="1" y="1560"/>
                    <a:pt x="1" y="3476"/>
                  </a:cubicBezTo>
                  <a:lnTo>
                    <a:pt x="1" y="15692"/>
                  </a:lnTo>
                  <a:lnTo>
                    <a:pt x="467" y="15692"/>
                  </a:lnTo>
                  <a:lnTo>
                    <a:pt x="467" y="3476"/>
                  </a:lnTo>
                  <a:cubicBezTo>
                    <a:pt x="467" y="1818"/>
                    <a:pt x="1815" y="471"/>
                    <a:pt x="3471" y="471"/>
                  </a:cubicBezTo>
                  <a:cubicBezTo>
                    <a:pt x="5129" y="471"/>
                    <a:pt x="6480" y="1818"/>
                    <a:pt x="6480" y="3476"/>
                  </a:cubicBezTo>
                  <a:lnTo>
                    <a:pt x="6480" y="15692"/>
                  </a:lnTo>
                  <a:lnTo>
                    <a:pt x="6946" y="15692"/>
                  </a:lnTo>
                  <a:lnTo>
                    <a:pt x="6946" y="3476"/>
                  </a:lnTo>
                  <a:cubicBezTo>
                    <a:pt x="6946" y="1560"/>
                    <a:pt x="5387" y="1"/>
                    <a:pt x="3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17"/>
            <p:cNvSpPr/>
            <p:nvPr/>
          </p:nvSpPr>
          <p:spPr>
            <a:xfrm>
              <a:off x="-1457646" y="3359342"/>
              <a:ext cx="338140" cy="1084144"/>
            </a:xfrm>
            <a:custGeom>
              <a:avLst/>
              <a:gdLst/>
              <a:ahLst/>
              <a:cxnLst/>
              <a:rect l="l" t="t" r="r" b="b"/>
              <a:pathLst>
                <a:path w="4515" h="14476" extrusionOk="0">
                  <a:moveTo>
                    <a:pt x="2255" y="1"/>
                  </a:moveTo>
                  <a:cubicBezTo>
                    <a:pt x="1014" y="1"/>
                    <a:pt x="1" y="1013"/>
                    <a:pt x="1" y="2259"/>
                  </a:cubicBezTo>
                  <a:lnTo>
                    <a:pt x="1" y="14475"/>
                  </a:lnTo>
                  <a:lnTo>
                    <a:pt x="468" y="14475"/>
                  </a:lnTo>
                  <a:lnTo>
                    <a:pt x="468" y="2259"/>
                  </a:lnTo>
                  <a:cubicBezTo>
                    <a:pt x="468" y="1272"/>
                    <a:pt x="1268" y="467"/>
                    <a:pt x="2255" y="467"/>
                  </a:cubicBezTo>
                  <a:cubicBezTo>
                    <a:pt x="3247" y="467"/>
                    <a:pt x="4047" y="1272"/>
                    <a:pt x="4047" y="2259"/>
                  </a:cubicBezTo>
                  <a:lnTo>
                    <a:pt x="4047" y="14475"/>
                  </a:lnTo>
                  <a:lnTo>
                    <a:pt x="4514" y="14475"/>
                  </a:lnTo>
                  <a:lnTo>
                    <a:pt x="4514" y="2259"/>
                  </a:lnTo>
                  <a:cubicBezTo>
                    <a:pt x="4514" y="1013"/>
                    <a:pt x="3501" y="1"/>
                    <a:pt x="22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17"/>
            <p:cNvSpPr/>
            <p:nvPr/>
          </p:nvSpPr>
          <p:spPr>
            <a:xfrm>
              <a:off x="-1366726" y="3450187"/>
              <a:ext cx="156301" cy="993299"/>
            </a:xfrm>
            <a:custGeom>
              <a:avLst/>
              <a:gdLst/>
              <a:ahLst/>
              <a:cxnLst/>
              <a:rect l="l" t="t" r="r" b="b"/>
              <a:pathLst>
                <a:path w="2087" h="13263" extrusionOk="0">
                  <a:moveTo>
                    <a:pt x="1041" y="0"/>
                  </a:moveTo>
                  <a:cubicBezTo>
                    <a:pt x="470" y="0"/>
                    <a:pt x="0" y="471"/>
                    <a:pt x="0" y="1046"/>
                  </a:cubicBezTo>
                  <a:lnTo>
                    <a:pt x="0" y="13262"/>
                  </a:lnTo>
                  <a:lnTo>
                    <a:pt x="466" y="13262"/>
                  </a:lnTo>
                  <a:lnTo>
                    <a:pt x="466" y="1046"/>
                  </a:lnTo>
                  <a:cubicBezTo>
                    <a:pt x="466" y="729"/>
                    <a:pt x="725" y="471"/>
                    <a:pt x="1041" y="471"/>
                  </a:cubicBezTo>
                  <a:cubicBezTo>
                    <a:pt x="1362" y="471"/>
                    <a:pt x="1617" y="729"/>
                    <a:pt x="1617" y="1046"/>
                  </a:cubicBezTo>
                  <a:lnTo>
                    <a:pt x="1617" y="13262"/>
                  </a:lnTo>
                  <a:lnTo>
                    <a:pt x="2087" y="13262"/>
                  </a:lnTo>
                  <a:lnTo>
                    <a:pt x="2087" y="1046"/>
                  </a:lnTo>
                  <a:cubicBezTo>
                    <a:pt x="2087" y="471"/>
                    <a:pt x="1617" y="0"/>
                    <a:pt x="10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60" name="Google Shape;3460;p17"/>
          <p:cNvGrpSpPr/>
          <p:nvPr/>
        </p:nvGrpSpPr>
        <p:grpSpPr>
          <a:xfrm>
            <a:off x="-4000279" y="4801350"/>
            <a:ext cx="17268767" cy="575775"/>
            <a:chOff x="-4000279" y="4609850"/>
            <a:chExt cx="17268767" cy="575775"/>
          </a:xfrm>
        </p:grpSpPr>
        <p:sp>
          <p:nvSpPr>
            <p:cNvPr id="3461" name="Google Shape;3461;p17"/>
            <p:cNvSpPr/>
            <p:nvPr/>
          </p:nvSpPr>
          <p:spPr>
            <a:xfrm>
              <a:off x="62113" y="4609850"/>
              <a:ext cx="9144000" cy="575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17"/>
            <p:cNvSpPr/>
            <p:nvPr/>
          </p:nvSpPr>
          <p:spPr>
            <a:xfrm>
              <a:off x="0" y="4610225"/>
              <a:ext cx="9144000" cy="575400"/>
            </a:xfrm>
            <a:prstGeom prst="rect">
              <a:avLst/>
            </a:prstGeom>
            <a:solidFill>
              <a:srgbClr val="775345">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63" name="Google Shape;3463;p17"/>
            <p:cNvGrpSpPr/>
            <p:nvPr/>
          </p:nvGrpSpPr>
          <p:grpSpPr>
            <a:xfrm rot="10800000">
              <a:off x="-4000279" y="4609893"/>
              <a:ext cx="17268767" cy="575308"/>
              <a:chOff x="1037725" y="-494375"/>
              <a:chExt cx="5314775" cy="5401950"/>
            </a:xfrm>
          </p:grpSpPr>
          <p:sp>
            <p:nvSpPr>
              <p:cNvPr id="3464" name="Google Shape;3464;p17"/>
              <p:cNvSpPr/>
              <p:nvPr/>
            </p:nvSpPr>
            <p:spPr>
              <a:xfrm>
                <a:off x="1037725" y="-494375"/>
                <a:ext cx="1221950" cy="5401950"/>
              </a:xfrm>
              <a:custGeom>
                <a:avLst/>
                <a:gdLst/>
                <a:ahLst/>
                <a:cxnLst/>
                <a:rect l="l" t="t" r="r" b="b"/>
                <a:pathLst>
                  <a:path w="48878" h="216078" extrusionOk="0">
                    <a:moveTo>
                      <a:pt x="0" y="1"/>
                    </a:moveTo>
                    <a:lnTo>
                      <a:pt x="48542" y="216077"/>
                    </a:lnTo>
                    <a:lnTo>
                      <a:pt x="48877" y="216077"/>
                    </a:lnTo>
                    <a:lnTo>
                      <a:pt x="59" y="128"/>
                    </a:lnTo>
                    <a:lnTo>
                      <a:pt x="0"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17"/>
              <p:cNvSpPr/>
              <p:nvPr/>
            </p:nvSpPr>
            <p:spPr>
              <a:xfrm>
                <a:off x="1234475" y="-494375"/>
                <a:ext cx="1131525" cy="5401950"/>
              </a:xfrm>
              <a:custGeom>
                <a:avLst/>
                <a:gdLst/>
                <a:ahLst/>
                <a:cxnLst/>
                <a:rect l="l" t="t" r="r" b="b"/>
                <a:pathLst>
                  <a:path w="45261" h="216078" extrusionOk="0">
                    <a:moveTo>
                      <a:pt x="1" y="1"/>
                    </a:moveTo>
                    <a:lnTo>
                      <a:pt x="44948" y="216077"/>
                    </a:lnTo>
                    <a:lnTo>
                      <a:pt x="45261" y="216077"/>
                    </a:lnTo>
                    <a:lnTo>
                      <a:pt x="63" y="128"/>
                    </a:lnTo>
                    <a:lnTo>
                      <a:pt x="1"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17"/>
              <p:cNvSpPr/>
              <p:nvPr/>
            </p:nvSpPr>
            <p:spPr>
              <a:xfrm>
                <a:off x="1431175" y="-494375"/>
                <a:ext cx="1041275" cy="5401950"/>
              </a:xfrm>
              <a:custGeom>
                <a:avLst/>
                <a:gdLst/>
                <a:ahLst/>
                <a:cxnLst/>
                <a:rect l="l" t="t" r="r" b="b"/>
                <a:pathLst>
                  <a:path w="41651" h="216078" extrusionOk="0">
                    <a:moveTo>
                      <a:pt x="0" y="1"/>
                    </a:moveTo>
                    <a:lnTo>
                      <a:pt x="41356" y="216077"/>
                    </a:lnTo>
                    <a:lnTo>
                      <a:pt x="41651" y="216077"/>
                    </a:lnTo>
                    <a:lnTo>
                      <a:pt x="70" y="125"/>
                    </a:lnTo>
                    <a:lnTo>
                      <a:pt x="0"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17"/>
              <p:cNvSpPr/>
              <p:nvPr/>
            </p:nvSpPr>
            <p:spPr>
              <a:xfrm>
                <a:off x="1627850" y="-494275"/>
                <a:ext cx="950975" cy="5401850"/>
              </a:xfrm>
              <a:custGeom>
                <a:avLst/>
                <a:gdLst/>
                <a:ahLst/>
                <a:cxnLst/>
                <a:rect l="l" t="t" r="r" b="b"/>
                <a:pathLst>
                  <a:path w="38039" h="216074" extrusionOk="0">
                    <a:moveTo>
                      <a:pt x="1" y="0"/>
                    </a:moveTo>
                    <a:lnTo>
                      <a:pt x="37761" y="216073"/>
                    </a:lnTo>
                    <a:lnTo>
                      <a:pt x="38039" y="216073"/>
                    </a:lnTo>
                    <a:lnTo>
                      <a:pt x="74" y="121"/>
                    </a:lnTo>
                    <a:lnTo>
                      <a:pt x="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17"/>
              <p:cNvSpPr/>
              <p:nvPr/>
            </p:nvSpPr>
            <p:spPr>
              <a:xfrm>
                <a:off x="1824625" y="-494275"/>
                <a:ext cx="860650" cy="5401850"/>
              </a:xfrm>
              <a:custGeom>
                <a:avLst/>
                <a:gdLst/>
                <a:ahLst/>
                <a:cxnLst/>
                <a:rect l="l" t="t" r="r" b="b"/>
                <a:pathLst>
                  <a:path w="34426" h="216074" extrusionOk="0">
                    <a:moveTo>
                      <a:pt x="1" y="0"/>
                    </a:moveTo>
                    <a:lnTo>
                      <a:pt x="34167" y="216073"/>
                    </a:lnTo>
                    <a:lnTo>
                      <a:pt x="34426" y="216073"/>
                    </a:lnTo>
                    <a:lnTo>
                      <a:pt x="78" y="117"/>
                    </a:lnTo>
                    <a:lnTo>
                      <a:pt x="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p17"/>
              <p:cNvSpPr/>
              <p:nvPr/>
            </p:nvSpPr>
            <p:spPr>
              <a:xfrm>
                <a:off x="2021325" y="-494175"/>
                <a:ext cx="770300" cy="5401750"/>
              </a:xfrm>
              <a:custGeom>
                <a:avLst/>
                <a:gdLst/>
                <a:ahLst/>
                <a:cxnLst/>
                <a:rect l="l" t="t" r="r" b="b"/>
                <a:pathLst>
                  <a:path w="30812" h="216070" extrusionOk="0">
                    <a:moveTo>
                      <a:pt x="0" y="0"/>
                    </a:moveTo>
                    <a:lnTo>
                      <a:pt x="30574" y="216069"/>
                    </a:lnTo>
                    <a:lnTo>
                      <a:pt x="30811" y="216069"/>
                    </a:lnTo>
                    <a:lnTo>
                      <a:pt x="84" y="113"/>
                    </a:lnTo>
                    <a:lnTo>
                      <a:pt x="0"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17"/>
              <p:cNvSpPr/>
              <p:nvPr/>
            </p:nvSpPr>
            <p:spPr>
              <a:xfrm>
                <a:off x="2218000" y="-494175"/>
                <a:ext cx="680075" cy="5401750"/>
              </a:xfrm>
              <a:custGeom>
                <a:avLst/>
                <a:gdLst/>
                <a:ahLst/>
                <a:cxnLst/>
                <a:rect l="l" t="t" r="r" b="b"/>
                <a:pathLst>
                  <a:path w="27203" h="216070" extrusionOk="0">
                    <a:moveTo>
                      <a:pt x="1" y="0"/>
                    </a:moveTo>
                    <a:lnTo>
                      <a:pt x="26980" y="216069"/>
                    </a:lnTo>
                    <a:lnTo>
                      <a:pt x="27202" y="216069"/>
                    </a:lnTo>
                    <a:lnTo>
                      <a:pt x="93" y="110"/>
                    </a:lnTo>
                    <a:lnTo>
                      <a:pt x="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17"/>
              <p:cNvSpPr/>
              <p:nvPr/>
            </p:nvSpPr>
            <p:spPr>
              <a:xfrm>
                <a:off x="2414700" y="-494100"/>
                <a:ext cx="589825" cy="5401675"/>
              </a:xfrm>
              <a:custGeom>
                <a:avLst/>
                <a:gdLst/>
                <a:ahLst/>
                <a:cxnLst/>
                <a:rect l="l" t="t" r="r" b="b"/>
                <a:pathLst>
                  <a:path w="23593" h="216067" extrusionOk="0">
                    <a:moveTo>
                      <a:pt x="0" y="1"/>
                    </a:moveTo>
                    <a:lnTo>
                      <a:pt x="23389" y="216066"/>
                    </a:lnTo>
                    <a:lnTo>
                      <a:pt x="23592" y="216066"/>
                    </a:lnTo>
                    <a:lnTo>
                      <a:pt x="99" y="102"/>
                    </a:lnTo>
                    <a:lnTo>
                      <a:pt x="0"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17"/>
              <p:cNvSpPr/>
              <p:nvPr/>
            </p:nvSpPr>
            <p:spPr>
              <a:xfrm>
                <a:off x="2611375" y="-494000"/>
                <a:ext cx="499600" cy="5401575"/>
              </a:xfrm>
              <a:custGeom>
                <a:avLst/>
                <a:gdLst/>
                <a:ahLst/>
                <a:cxnLst/>
                <a:rect l="l" t="t" r="r" b="b"/>
                <a:pathLst>
                  <a:path w="19984" h="216063" extrusionOk="0">
                    <a:moveTo>
                      <a:pt x="1" y="0"/>
                    </a:moveTo>
                    <a:lnTo>
                      <a:pt x="19794" y="216062"/>
                    </a:lnTo>
                    <a:lnTo>
                      <a:pt x="19983" y="216062"/>
                    </a:lnTo>
                    <a:lnTo>
                      <a:pt x="110" y="95"/>
                    </a:lnTo>
                    <a:lnTo>
                      <a:pt x="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17"/>
              <p:cNvSpPr/>
              <p:nvPr/>
            </p:nvSpPr>
            <p:spPr>
              <a:xfrm>
                <a:off x="2808075" y="-493825"/>
                <a:ext cx="409350" cy="5401400"/>
              </a:xfrm>
              <a:custGeom>
                <a:avLst/>
                <a:gdLst/>
                <a:ahLst/>
                <a:cxnLst/>
                <a:rect l="l" t="t" r="r" b="b"/>
                <a:pathLst>
                  <a:path w="16374" h="216056" extrusionOk="0">
                    <a:moveTo>
                      <a:pt x="0" y="0"/>
                    </a:moveTo>
                    <a:lnTo>
                      <a:pt x="16199" y="216055"/>
                    </a:lnTo>
                    <a:lnTo>
                      <a:pt x="16374" y="216055"/>
                    </a:lnTo>
                    <a:lnTo>
                      <a:pt x="118" y="84"/>
                    </a:lnTo>
                    <a:lnTo>
                      <a:pt x="0"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17"/>
              <p:cNvSpPr/>
              <p:nvPr/>
            </p:nvSpPr>
            <p:spPr>
              <a:xfrm>
                <a:off x="3004750" y="-493625"/>
                <a:ext cx="319100" cy="5401200"/>
              </a:xfrm>
              <a:custGeom>
                <a:avLst/>
                <a:gdLst/>
                <a:ahLst/>
                <a:cxnLst/>
                <a:rect l="l" t="t" r="r" b="b"/>
                <a:pathLst>
                  <a:path w="12764" h="216048" extrusionOk="0">
                    <a:moveTo>
                      <a:pt x="1" y="0"/>
                    </a:moveTo>
                    <a:lnTo>
                      <a:pt x="12604" y="216047"/>
                    </a:lnTo>
                    <a:lnTo>
                      <a:pt x="12764" y="216047"/>
                    </a:lnTo>
                    <a:lnTo>
                      <a:pt x="125" y="69"/>
                    </a:lnTo>
                    <a:lnTo>
                      <a:pt x="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5" name="Google Shape;3475;p17"/>
              <p:cNvSpPr/>
              <p:nvPr/>
            </p:nvSpPr>
            <p:spPr>
              <a:xfrm>
                <a:off x="3201450" y="-493450"/>
                <a:ext cx="228950" cy="5401025"/>
              </a:xfrm>
              <a:custGeom>
                <a:avLst/>
                <a:gdLst/>
                <a:ahLst/>
                <a:cxnLst/>
                <a:rect l="l" t="t" r="r" b="b"/>
                <a:pathLst>
                  <a:path w="9158" h="216041" extrusionOk="0">
                    <a:moveTo>
                      <a:pt x="0" y="0"/>
                    </a:moveTo>
                    <a:lnTo>
                      <a:pt x="9004" y="216040"/>
                    </a:lnTo>
                    <a:lnTo>
                      <a:pt x="9157" y="216040"/>
                    </a:lnTo>
                    <a:lnTo>
                      <a:pt x="132" y="51"/>
                    </a:lnTo>
                    <a:lnTo>
                      <a:pt x="0"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6" name="Google Shape;3476;p17"/>
              <p:cNvSpPr/>
              <p:nvPr/>
            </p:nvSpPr>
            <p:spPr>
              <a:xfrm>
                <a:off x="3398125" y="-493200"/>
                <a:ext cx="138800" cy="5400775"/>
              </a:xfrm>
              <a:custGeom>
                <a:avLst/>
                <a:gdLst/>
                <a:ahLst/>
                <a:cxnLst/>
                <a:rect l="l" t="t" r="r" b="b"/>
                <a:pathLst>
                  <a:path w="5552" h="216031" extrusionOk="0">
                    <a:moveTo>
                      <a:pt x="1" y="1"/>
                    </a:moveTo>
                    <a:lnTo>
                      <a:pt x="5407" y="216030"/>
                    </a:lnTo>
                    <a:lnTo>
                      <a:pt x="5552" y="216030"/>
                    </a:lnTo>
                    <a:lnTo>
                      <a:pt x="140" y="34"/>
                    </a:lnTo>
                    <a:lnTo>
                      <a:pt x="1"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7" name="Google Shape;3477;p17"/>
              <p:cNvSpPr/>
              <p:nvPr/>
            </p:nvSpPr>
            <p:spPr>
              <a:xfrm>
                <a:off x="3594925" y="-492900"/>
                <a:ext cx="48650" cy="5400475"/>
              </a:xfrm>
              <a:custGeom>
                <a:avLst/>
                <a:gdLst/>
                <a:ahLst/>
                <a:cxnLst/>
                <a:rect l="l" t="t" r="r" b="b"/>
                <a:pathLst>
                  <a:path w="1946" h="216019" extrusionOk="0">
                    <a:moveTo>
                      <a:pt x="1" y="0"/>
                    </a:moveTo>
                    <a:lnTo>
                      <a:pt x="1803" y="216018"/>
                    </a:lnTo>
                    <a:lnTo>
                      <a:pt x="1946" y="216018"/>
                    </a:lnTo>
                    <a:lnTo>
                      <a:pt x="142" y="11"/>
                    </a:lnTo>
                    <a:lnTo>
                      <a:pt x="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8" name="Google Shape;3478;p17"/>
              <p:cNvSpPr/>
              <p:nvPr/>
            </p:nvSpPr>
            <p:spPr>
              <a:xfrm>
                <a:off x="3746625" y="-492900"/>
                <a:ext cx="48650" cy="5400475"/>
              </a:xfrm>
              <a:custGeom>
                <a:avLst/>
                <a:gdLst/>
                <a:ahLst/>
                <a:cxnLst/>
                <a:rect l="l" t="t" r="r" b="b"/>
                <a:pathLst>
                  <a:path w="1946" h="216019" extrusionOk="0">
                    <a:moveTo>
                      <a:pt x="1945" y="0"/>
                    </a:moveTo>
                    <a:lnTo>
                      <a:pt x="1804" y="11"/>
                    </a:lnTo>
                    <a:lnTo>
                      <a:pt x="0" y="216018"/>
                    </a:lnTo>
                    <a:lnTo>
                      <a:pt x="143" y="216018"/>
                    </a:lnTo>
                    <a:lnTo>
                      <a:pt x="1945"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9" name="Google Shape;3479;p17"/>
              <p:cNvSpPr/>
              <p:nvPr/>
            </p:nvSpPr>
            <p:spPr>
              <a:xfrm>
                <a:off x="3853250" y="-493200"/>
                <a:ext cx="138700" cy="5400775"/>
              </a:xfrm>
              <a:custGeom>
                <a:avLst/>
                <a:gdLst/>
                <a:ahLst/>
                <a:cxnLst/>
                <a:rect l="l" t="t" r="r" b="b"/>
                <a:pathLst>
                  <a:path w="5548" h="216031" extrusionOk="0">
                    <a:moveTo>
                      <a:pt x="5548" y="1"/>
                    </a:moveTo>
                    <a:lnTo>
                      <a:pt x="5413" y="34"/>
                    </a:lnTo>
                    <a:lnTo>
                      <a:pt x="0" y="216030"/>
                    </a:lnTo>
                    <a:lnTo>
                      <a:pt x="146" y="216030"/>
                    </a:lnTo>
                    <a:lnTo>
                      <a:pt x="554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0" name="Google Shape;3480;p17"/>
              <p:cNvSpPr/>
              <p:nvPr/>
            </p:nvSpPr>
            <p:spPr>
              <a:xfrm>
                <a:off x="3959775" y="-493450"/>
                <a:ext cx="228950" cy="5401025"/>
              </a:xfrm>
              <a:custGeom>
                <a:avLst/>
                <a:gdLst/>
                <a:ahLst/>
                <a:cxnLst/>
                <a:rect l="l" t="t" r="r" b="b"/>
                <a:pathLst>
                  <a:path w="9158" h="216041" extrusionOk="0">
                    <a:moveTo>
                      <a:pt x="9158" y="0"/>
                    </a:moveTo>
                    <a:lnTo>
                      <a:pt x="9027" y="51"/>
                    </a:lnTo>
                    <a:lnTo>
                      <a:pt x="1" y="216040"/>
                    </a:lnTo>
                    <a:lnTo>
                      <a:pt x="154" y="216040"/>
                    </a:lnTo>
                    <a:lnTo>
                      <a:pt x="9158"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1" name="Google Shape;3481;p17"/>
              <p:cNvSpPr/>
              <p:nvPr/>
            </p:nvSpPr>
            <p:spPr>
              <a:xfrm>
                <a:off x="4066325" y="-493625"/>
                <a:ext cx="319100" cy="5401200"/>
              </a:xfrm>
              <a:custGeom>
                <a:avLst/>
                <a:gdLst/>
                <a:ahLst/>
                <a:cxnLst/>
                <a:rect l="l" t="t" r="r" b="b"/>
                <a:pathLst>
                  <a:path w="12764" h="216048" extrusionOk="0">
                    <a:moveTo>
                      <a:pt x="12763" y="0"/>
                    </a:moveTo>
                    <a:lnTo>
                      <a:pt x="12640" y="69"/>
                    </a:lnTo>
                    <a:lnTo>
                      <a:pt x="1" y="216047"/>
                    </a:lnTo>
                    <a:lnTo>
                      <a:pt x="161" y="216047"/>
                    </a:lnTo>
                    <a:lnTo>
                      <a:pt x="12763"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482;p17"/>
              <p:cNvSpPr/>
              <p:nvPr/>
            </p:nvSpPr>
            <p:spPr>
              <a:xfrm>
                <a:off x="4172775" y="-493825"/>
                <a:ext cx="409325" cy="5401400"/>
              </a:xfrm>
              <a:custGeom>
                <a:avLst/>
                <a:gdLst/>
                <a:ahLst/>
                <a:cxnLst/>
                <a:rect l="l" t="t" r="r" b="b"/>
                <a:pathLst>
                  <a:path w="16373" h="216056" extrusionOk="0">
                    <a:moveTo>
                      <a:pt x="16373" y="0"/>
                    </a:moveTo>
                    <a:lnTo>
                      <a:pt x="16257" y="84"/>
                    </a:lnTo>
                    <a:lnTo>
                      <a:pt x="1" y="216055"/>
                    </a:lnTo>
                    <a:lnTo>
                      <a:pt x="175" y="216055"/>
                    </a:lnTo>
                    <a:lnTo>
                      <a:pt x="16373"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3" name="Google Shape;3483;p17"/>
              <p:cNvSpPr/>
              <p:nvPr/>
            </p:nvSpPr>
            <p:spPr>
              <a:xfrm>
                <a:off x="4279225" y="-494000"/>
                <a:ext cx="499575" cy="5401575"/>
              </a:xfrm>
              <a:custGeom>
                <a:avLst/>
                <a:gdLst/>
                <a:ahLst/>
                <a:cxnLst/>
                <a:rect l="l" t="t" r="r" b="b"/>
                <a:pathLst>
                  <a:path w="19983" h="216063" extrusionOk="0">
                    <a:moveTo>
                      <a:pt x="19982" y="0"/>
                    </a:moveTo>
                    <a:lnTo>
                      <a:pt x="19873" y="95"/>
                    </a:lnTo>
                    <a:lnTo>
                      <a:pt x="1" y="216062"/>
                    </a:lnTo>
                    <a:lnTo>
                      <a:pt x="190" y="216062"/>
                    </a:lnTo>
                    <a:lnTo>
                      <a:pt x="19982"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4" name="Google Shape;3484;p17"/>
              <p:cNvSpPr/>
              <p:nvPr/>
            </p:nvSpPr>
            <p:spPr>
              <a:xfrm>
                <a:off x="4385675" y="-494100"/>
                <a:ext cx="589800" cy="5401675"/>
              </a:xfrm>
              <a:custGeom>
                <a:avLst/>
                <a:gdLst/>
                <a:ahLst/>
                <a:cxnLst/>
                <a:rect l="l" t="t" r="r" b="b"/>
                <a:pathLst>
                  <a:path w="23592" h="216067" extrusionOk="0">
                    <a:moveTo>
                      <a:pt x="23592" y="1"/>
                    </a:moveTo>
                    <a:lnTo>
                      <a:pt x="23490" y="102"/>
                    </a:lnTo>
                    <a:lnTo>
                      <a:pt x="1" y="216066"/>
                    </a:lnTo>
                    <a:lnTo>
                      <a:pt x="204" y="216066"/>
                    </a:lnTo>
                    <a:lnTo>
                      <a:pt x="23592"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17"/>
              <p:cNvSpPr/>
              <p:nvPr/>
            </p:nvSpPr>
            <p:spPr>
              <a:xfrm>
                <a:off x="4492125" y="-494175"/>
                <a:ext cx="680050" cy="5401750"/>
              </a:xfrm>
              <a:custGeom>
                <a:avLst/>
                <a:gdLst/>
                <a:ahLst/>
                <a:cxnLst/>
                <a:rect l="l" t="t" r="r" b="b"/>
                <a:pathLst>
                  <a:path w="27202" h="216070" extrusionOk="0">
                    <a:moveTo>
                      <a:pt x="27201" y="0"/>
                    </a:moveTo>
                    <a:lnTo>
                      <a:pt x="27110" y="110"/>
                    </a:lnTo>
                    <a:lnTo>
                      <a:pt x="1" y="216069"/>
                    </a:lnTo>
                    <a:lnTo>
                      <a:pt x="223" y="216069"/>
                    </a:lnTo>
                    <a:lnTo>
                      <a:pt x="2720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17"/>
              <p:cNvSpPr/>
              <p:nvPr/>
            </p:nvSpPr>
            <p:spPr>
              <a:xfrm>
                <a:off x="4598575" y="-494175"/>
                <a:ext cx="770275" cy="5401750"/>
              </a:xfrm>
              <a:custGeom>
                <a:avLst/>
                <a:gdLst/>
                <a:ahLst/>
                <a:cxnLst/>
                <a:rect l="l" t="t" r="r" b="b"/>
                <a:pathLst>
                  <a:path w="30811" h="216070" extrusionOk="0">
                    <a:moveTo>
                      <a:pt x="30811" y="0"/>
                    </a:moveTo>
                    <a:lnTo>
                      <a:pt x="30728" y="113"/>
                    </a:lnTo>
                    <a:lnTo>
                      <a:pt x="1" y="216069"/>
                    </a:lnTo>
                    <a:lnTo>
                      <a:pt x="237" y="216069"/>
                    </a:lnTo>
                    <a:lnTo>
                      <a:pt x="3081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17"/>
              <p:cNvSpPr/>
              <p:nvPr/>
            </p:nvSpPr>
            <p:spPr>
              <a:xfrm>
                <a:off x="4704925" y="-494275"/>
                <a:ext cx="860625" cy="5401850"/>
              </a:xfrm>
              <a:custGeom>
                <a:avLst/>
                <a:gdLst/>
                <a:ahLst/>
                <a:cxnLst/>
                <a:rect l="l" t="t" r="r" b="b"/>
                <a:pathLst>
                  <a:path w="34425" h="216074" extrusionOk="0">
                    <a:moveTo>
                      <a:pt x="34424" y="0"/>
                    </a:moveTo>
                    <a:lnTo>
                      <a:pt x="34348" y="117"/>
                    </a:lnTo>
                    <a:lnTo>
                      <a:pt x="1" y="216073"/>
                    </a:lnTo>
                    <a:lnTo>
                      <a:pt x="259" y="216073"/>
                    </a:lnTo>
                    <a:lnTo>
                      <a:pt x="34424"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17"/>
              <p:cNvSpPr/>
              <p:nvPr/>
            </p:nvSpPr>
            <p:spPr>
              <a:xfrm>
                <a:off x="4811375" y="-494275"/>
                <a:ext cx="950850" cy="5401850"/>
              </a:xfrm>
              <a:custGeom>
                <a:avLst/>
                <a:gdLst/>
                <a:ahLst/>
                <a:cxnLst/>
                <a:rect l="l" t="t" r="r" b="b"/>
                <a:pathLst>
                  <a:path w="38034" h="216074" extrusionOk="0">
                    <a:moveTo>
                      <a:pt x="38034" y="0"/>
                    </a:moveTo>
                    <a:lnTo>
                      <a:pt x="37961" y="121"/>
                    </a:lnTo>
                    <a:lnTo>
                      <a:pt x="1" y="216073"/>
                    </a:lnTo>
                    <a:lnTo>
                      <a:pt x="274" y="216073"/>
                    </a:lnTo>
                    <a:lnTo>
                      <a:pt x="38034"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9" name="Google Shape;3489;p17"/>
              <p:cNvSpPr/>
              <p:nvPr/>
            </p:nvSpPr>
            <p:spPr>
              <a:xfrm>
                <a:off x="4917750" y="-494375"/>
                <a:ext cx="1041275" cy="5401950"/>
              </a:xfrm>
              <a:custGeom>
                <a:avLst/>
                <a:gdLst/>
                <a:ahLst/>
                <a:cxnLst/>
                <a:rect l="l" t="t" r="r" b="b"/>
                <a:pathLst>
                  <a:path w="41651" h="216078" extrusionOk="0">
                    <a:moveTo>
                      <a:pt x="41651" y="1"/>
                    </a:moveTo>
                    <a:lnTo>
                      <a:pt x="41581" y="125"/>
                    </a:lnTo>
                    <a:lnTo>
                      <a:pt x="0" y="216077"/>
                    </a:lnTo>
                    <a:lnTo>
                      <a:pt x="295" y="216077"/>
                    </a:lnTo>
                    <a:lnTo>
                      <a:pt x="41651"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0" name="Google Shape;3490;p17"/>
              <p:cNvSpPr/>
              <p:nvPr/>
            </p:nvSpPr>
            <p:spPr>
              <a:xfrm>
                <a:off x="5024200" y="-494375"/>
                <a:ext cx="1131525" cy="5401950"/>
              </a:xfrm>
              <a:custGeom>
                <a:avLst/>
                <a:gdLst/>
                <a:ahLst/>
                <a:cxnLst/>
                <a:rect l="l" t="t" r="r" b="b"/>
                <a:pathLst>
                  <a:path w="45261" h="216078" extrusionOk="0">
                    <a:moveTo>
                      <a:pt x="45260" y="1"/>
                    </a:moveTo>
                    <a:lnTo>
                      <a:pt x="45198" y="128"/>
                    </a:lnTo>
                    <a:lnTo>
                      <a:pt x="0" y="216077"/>
                    </a:lnTo>
                    <a:lnTo>
                      <a:pt x="313" y="216077"/>
                    </a:lnTo>
                    <a:lnTo>
                      <a:pt x="45260"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491;p17"/>
              <p:cNvSpPr/>
              <p:nvPr/>
            </p:nvSpPr>
            <p:spPr>
              <a:xfrm>
                <a:off x="5130525" y="-494375"/>
                <a:ext cx="1221975" cy="5401950"/>
              </a:xfrm>
              <a:custGeom>
                <a:avLst/>
                <a:gdLst/>
                <a:ahLst/>
                <a:cxnLst/>
                <a:rect l="l" t="t" r="r" b="b"/>
                <a:pathLst>
                  <a:path w="48879" h="216078" extrusionOk="0">
                    <a:moveTo>
                      <a:pt x="48878" y="1"/>
                    </a:moveTo>
                    <a:lnTo>
                      <a:pt x="48816" y="128"/>
                    </a:lnTo>
                    <a:lnTo>
                      <a:pt x="1" y="216077"/>
                    </a:lnTo>
                    <a:lnTo>
                      <a:pt x="337" y="216077"/>
                    </a:lnTo>
                    <a:lnTo>
                      <a:pt x="4887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492" name="Google Shape;3492;p17"/>
          <p:cNvGrpSpPr/>
          <p:nvPr/>
        </p:nvGrpSpPr>
        <p:grpSpPr>
          <a:xfrm>
            <a:off x="-292732" y="-274885"/>
            <a:ext cx="9729464" cy="809882"/>
            <a:chOff x="-884182" y="-1143000"/>
            <a:chExt cx="10912365" cy="908346"/>
          </a:xfrm>
        </p:grpSpPr>
        <p:sp>
          <p:nvSpPr>
            <p:cNvPr id="3493" name="Google Shape;3493;p17"/>
            <p:cNvSpPr/>
            <p:nvPr/>
          </p:nvSpPr>
          <p:spPr>
            <a:xfrm>
              <a:off x="-742950" y="-1143000"/>
              <a:ext cx="10629900" cy="7716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94" name="Google Shape;3494;p17"/>
            <p:cNvGrpSpPr/>
            <p:nvPr/>
          </p:nvGrpSpPr>
          <p:grpSpPr>
            <a:xfrm>
              <a:off x="-884182" y="-1134569"/>
              <a:ext cx="10912365" cy="899916"/>
              <a:chOff x="2659200" y="238125"/>
              <a:chExt cx="2228150" cy="183750"/>
            </a:xfrm>
          </p:grpSpPr>
          <p:sp>
            <p:nvSpPr>
              <p:cNvPr id="3495" name="Google Shape;3495;p17"/>
              <p:cNvSpPr/>
              <p:nvPr/>
            </p:nvSpPr>
            <p:spPr>
              <a:xfrm>
                <a:off x="2718300" y="257775"/>
                <a:ext cx="2110050" cy="123800"/>
              </a:xfrm>
              <a:custGeom>
                <a:avLst/>
                <a:gdLst/>
                <a:ahLst/>
                <a:cxnLst/>
                <a:rect l="l" t="t" r="r" b="b"/>
                <a:pathLst>
                  <a:path w="84402" h="4952" extrusionOk="0">
                    <a:moveTo>
                      <a:pt x="20569" y="30"/>
                    </a:moveTo>
                    <a:cubicBezTo>
                      <a:pt x="20562" y="30"/>
                      <a:pt x="20555" y="34"/>
                      <a:pt x="20550" y="41"/>
                    </a:cubicBezTo>
                    <a:cubicBezTo>
                      <a:pt x="20543" y="44"/>
                      <a:pt x="20540" y="51"/>
                      <a:pt x="20540" y="59"/>
                    </a:cubicBezTo>
                    <a:lnTo>
                      <a:pt x="20540" y="678"/>
                    </a:lnTo>
                    <a:cubicBezTo>
                      <a:pt x="20540" y="685"/>
                      <a:pt x="20543" y="693"/>
                      <a:pt x="20550" y="697"/>
                    </a:cubicBezTo>
                    <a:cubicBezTo>
                      <a:pt x="20555" y="700"/>
                      <a:pt x="20562" y="704"/>
                      <a:pt x="20569" y="704"/>
                    </a:cubicBezTo>
                    <a:lnTo>
                      <a:pt x="25275" y="704"/>
                    </a:lnTo>
                    <a:cubicBezTo>
                      <a:pt x="25293" y="704"/>
                      <a:pt x="25304" y="693"/>
                      <a:pt x="25304" y="675"/>
                    </a:cubicBezTo>
                    <a:lnTo>
                      <a:pt x="25304" y="59"/>
                    </a:lnTo>
                    <a:cubicBezTo>
                      <a:pt x="25304" y="51"/>
                      <a:pt x="25300" y="44"/>
                      <a:pt x="25297" y="41"/>
                    </a:cubicBezTo>
                    <a:cubicBezTo>
                      <a:pt x="25289" y="34"/>
                      <a:pt x="25282" y="30"/>
                      <a:pt x="25275" y="30"/>
                    </a:cubicBezTo>
                    <a:close/>
                    <a:moveTo>
                      <a:pt x="30206" y="30"/>
                    </a:moveTo>
                    <a:cubicBezTo>
                      <a:pt x="30192" y="30"/>
                      <a:pt x="30177" y="44"/>
                      <a:pt x="30177" y="59"/>
                    </a:cubicBezTo>
                    <a:lnTo>
                      <a:pt x="30177" y="675"/>
                    </a:lnTo>
                    <a:cubicBezTo>
                      <a:pt x="30177" y="682"/>
                      <a:pt x="30181" y="690"/>
                      <a:pt x="30184" y="697"/>
                    </a:cubicBezTo>
                    <a:cubicBezTo>
                      <a:pt x="30192" y="700"/>
                      <a:pt x="30199" y="704"/>
                      <a:pt x="30206" y="704"/>
                    </a:cubicBezTo>
                    <a:lnTo>
                      <a:pt x="34913" y="704"/>
                    </a:lnTo>
                    <a:cubicBezTo>
                      <a:pt x="34927" y="704"/>
                      <a:pt x="34942" y="690"/>
                      <a:pt x="34942" y="675"/>
                    </a:cubicBezTo>
                    <a:lnTo>
                      <a:pt x="34942" y="59"/>
                    </a:lnTo>
                    <a:cubicBezTo>
                      <a:pt x="34942" y="51"/>
                      <a:pt x="34938" y="44"/>
                      <a:pt x="34935" y="37"/>
                    </a:cubicBezTo>
                    <a:cubicBezTo>
                      <a:pt x="34927" y="34"/>
                      <a:pt x="34920" y="30"/>
                      <a:pt x="34913" y="30"/>
                    </a:cubicBezTo>
                    <a:close/>
                    <a:moveTo>
                      <a:pt x="39844" y="26"/>
                    </a:moveTo>
                    <a:cubicBezTo>
                      <a:pt x="39826" y="26"/>
                      <a:pt x="39815" y="41"/>
                      <a:pt x="39815" y="56"/>
                    </a:cubicBezTo>
                    <a:lnTo>
                      <a:pt x="39815" y="675"/>
                    </a:lnTo>
                    <a:cubicBezTo>
                      <a:pt x="39815" y="690"/>
                      <a:pt x="39826" y="704"/>
                      <a:pt x="39844" y="704"/>
                    </a:cubicBezTo>
                    <a:lnTo>
                      <a:pt x="44550" y="704"/>
                    </a:lnTo>
                    <a:cubicBezTo>
                      <a:pt x="44564" y="704"/>
                      <a:pt x="44579" y="690"/>
                      <a:pt x="44579" y="675"/>
                    </a:cubicBezTo>
                    <a:lnTo>
                      <a:pt x="44579" y="51"/>
                    </a:lnTo>
                    <a:cubicBezTo>
                      <a:pt x="44579" y="44"/>
                      <a:pt x="44576" y="41"/>
                      <a:pt x="44568" y="34"/>
                    </a:cubicBezTo>
                    <a:cubicBezTo>
                      <a:pt x="44564" y="30"/>
                      <a:pt x="44557" y="26"/>
                      <a:pt x="44550" y="26"/>
                    </a:cubicBezTo>
                    <a:close/>
                    <a:moveTo>
                      <a:pt x="54188" y="19"/>
                    </a:moveTo>
                    <a:lnTo>
                      <a:pt x="49478" y="23"/>
                    </a:lnTo>
                    <a:cubicBezTo>
                      <a:pt x="49463" y="23"/>
                      <a:pt x="49453" y="37"/>
                      <a:pt x="49453" y="51"/>
                    </a:cubicBezTo>
                    <a:lnTo>
                      <a:pt x="49453" y="675"/>
                    </a:lnTo>
                    <a:cubicBezTo>
                      <a:pt x="49453" y="690"/>
                      <a:pt x="49463" y="704"/>
                      <a:pt x="49478" y="704"/>
                    </a:cubicBezTo>
                    <a:lnTo>
                      <a:pt x="54188" y="704"/>
                    </a:lnTo>
                    <a:cubicBezTo>
                      <a:pt x="54195" y="704"/>
                      <a:pt x="54202" y="700"/>
                      <a:pt x="54206" y="697"/>
                    </a:cubicBezTo>
                    <a:cubicBezTo>
                      <a:pt x="54214" y="690"/>
                      <a:pt x="54214" y="682"/>
                      <a:pt x="54214" y="675"/>
                    </a:cubicBezTo>
                    <a:lnTo>
                      <a:pt x="54214" y="48"/>
                    </a:lnTo>
                    <a:cubicBezTo>
                      <a:pt x="54214" y="41"/>
                      <a:pt x="54214" y="34"/>
                      <a:pt x="54206" y="30"/>
                    </a:cubicBezTo>
                    <a:cubicBezTo>
                      <a:pt x="54202" y="23"/>
                      <a:pt x="54195" y="19"/>
                      <a:pt x="54188" y="19"/>
                    </a:cubicBezTo>
                    <a:close/>
                    <a:moveTo>
                      <a:pt x="63826" y="16"/>
                    </a:moveTo>
                    <a:lnTo>
                      <a:pt x="59116" y="19"/>
                    </a:lnTo>
                    <a:cubicBezTo>
                      <a:pt x="59101" y="19"/>
                      <a:pt x="59090" y="30"/>
                      <a:pt x="59090" y="44"/>
                    </a:cubicBezTo>
                    <a:lnTo>
                      <a:pt x="59090" y="675"/>
                    </a:lnTo>
                    <a:cubicBezTo>
                      <a:pt x="59090" y="693"/>
                      <a:pt x="59101" y="704"/>
                      <a:pt x="59116" y="704"/>
                    </a:cubicBezTo>
                    <a:lnTo>
                      <a:pt x="63826" y="704"/>
                    </a:lnTo>
                    <a:cubicBezTo>
                      <a:pt x="63833" y="704"/>
                      <a:pt x="63840" y="700"/>
                      <a:pt x="63843" y="697"/>
                    </a:cubicBezTo>
                    <a:cubicBezTo>
                      <a:pt x="63848" y="690"/>
                      <a:pt x="63851" y="682"/>
                      <a:pt x="63851" y="675"/>
                    </a:cubicBezTo>
                    <a:lnTo>
                      <a:pt x="63851" y="44"/>
                    </a:lnTo>
                    <a:cubicBezTo>
                      <a:pt x="63851" y="34"/>
                      <a:pt x="63848" y="30"/>
                      <a:pt x="63843" y="23"/>
                    </a:cubicBezTo>
                    <a:cubicBezTo>
                      <a:pt x="63840" y="19"/>
                      <a:pt x="63833" y="16"/>
                      <a:pt x="63826" y="16"/>
                    </a:cubicBezTo>
                    <a:close/>
                    <a:moveTo>
                      <a:pt x="10931" y="30"/>
                    </a:moveTo>
                    <a:cubicBezTo>
                      <a:pt x="10924" y="30"/>
                      <a:pt x="10917" y="34"/>
                      <a:pt x="10913" y="37"/>
                    </a:cubicBezTo>
                    <a:cubicBezTo>
                      <a:pt x="10906" y="44"/>
                      <a:pt x="10902" y="51"/>
                      <a:pt x="10902" y="59"/>
                    </a:cubicBezTo>
                    <a:lnTo>
                      <a:pt x="10902" y="678"/>
                    </a:lnTo>
                    <a:cubicBezTo>
                      <a:pt x="10902" y="685"/>
                      <a:pt x="10906" y="693"/>
                      <a:pt x="10913" y="700"/>
                    </a:cubicBezTo>
                    <a:cubicBezTo>
                      <a:pt x="10917" y="704"/>
                      <a:pt x="10924" y="707"/>
                      <a:pt x="10931" y="707"/>
                    </a:cubicBezTo>
                    <a:lnTo>
                      <a:pt x="15641" y="704"/>
                    </a:lnTo>
                    <a:cubicBezTo>
                      <a:pt x="15655" y="704"/>
                      <a:pt x="15666" y="693"/>
                      <a:pt x="15666" y="678"/>
                    </a:cubicBezTo>
                    <a:lnTo>
                      <a:pt x="15666" y="59"/>
                    </a:lnTo>
                    <a:cubicBezTo>
                      <a:pt x="15666" y="44"/>
                      <a:pt x="15655" y="30"/>
                      <a:pt x="15641" y="30"/>
                    </a:cubicBezTo>
                    <a:close/>
                    <a:moveTo>
                      <a:pt x="73459" y="8"/>
                    </a:moveTo>
                    <a:lnTo>
                      <a:pt x="68754" y="12"/>
                    </a:lnTo>
                    <a:cubicBezTo>
                      <a:pt x="68739" y="12"/>
                      <a:pt x="68725" y="23"/>
                      <a:pt x="68725" y="41"/>
                    </a:cubicBezTo>
                    <a:lnTo>
                      <a:pt x="68725" y="678"/>
                    </a:lnTo>
                    <a:cubicBezTo>
                      <a:pt x="68725" y="693"/>
                      <a:pt x="68739" y="704"/>
                      <a:pt x="68754" y="704"/>
                    </a:cubicBezTo>
                    <a:lnTo>
                      <a:pt x="73459" y="707"/>
                    </a:lnTo>
                    <a:cubicBezTo>
                      <a:pt x="73467" y="707"/>
                      <a:pt x="73474" y="704"/>
                      <a:pt x="73481" y="700"/>
                    </a:cubicBezTo>
                    <a:cubicBezTo>
                      <a:pt x="73485" y="693"/>
                      <a:pt x="73489" y="685"/>
                      <a:pt x="73489" y="678"/>
                    </a:cubicBezTo>
                    <a:lnTo>
                      <a:pt x="73489" y="37"/>
                    </a:lnTo>
                    <a:cubicBezTo>
                      <a:pt x="73489" y="30"/>
                      <a:pt x="73485" y="23"/>
                      <a:pt x="73481" y="16"/>
                    </a:cubicBezTo>
                    <a:cubicBezTo>
                      <a:pt x="73474" y="12"/>
                      <a:pt x="73467" y="8"/>
                      <a:pt x="73459" y="8"/>
                    </a:cubicBezTo>
                    <a:close/>
                    <a:moveTo>
                      <a:pt x="3435" y="23"/>
                    </a:moveTo>
                    <a:cubicBezTo>
                      <a:pt x="2973" y="23"/>
                      <a:pt x="2495" y="30"/>
                      <a:pt x="2033" y="37"/>
                    </a:cubicBezTo>
                    <a:cubicBezTo>
                      <a:pt x="1789" y="41"/>
                      <a:pt x="1542" y="44"/>
                      <a:pt x="1293" y="48"/>
                    </a:cubicBezTo>
                    <a:cubicBezTo>
                      <a:pt x="1279" y="48"/>
                      <a:pt x="1268" y="59"/>
                      <a:pt x="1268" y="73"/>
                    </a:cubicBezTo>
                    <a:lnTo>
                      <a:pt x="1268" y="682"/>
                    </a:lnTo>
                    <a:cubicBezTo>
                      <a:pt x="1268" y="690"/>
                      <a:pt x="1268" y="697"/>
                      <a:pt x="1275" y="704"/>
                    </a:cubicBezTo>
                    <a:cubicBezTo>
                      <a:pt x="1279" y="707"/>
                      <a:pt x="1286" y="711"/>
                      <a:pt x="1293" y="711"/>
                    </a:cubicBezTo>
                    <a:lnTo>
                      <a:pt x="6003" y="707"/>
                    </a:lnTo>
                    <a:cubicBezTo>
                      <a:pt x="6017" y="707"/>
                      <a:pt x="6029" y="697"/>
                      <a:pt x="6029" y="682"/>
                    </a:cubicBezTo>
                    <a:lnTo>
                      <a:pt x="6029" y="51"/>
                    </a:lnTo>
                    <a:cubicBezTo>
                      <a:pt x="6029" y="37"/>
                      <a:pt x="6017" y="26"/>
                      <a:pt x="6003" y="26"/>
                    </a:cubicBezTo>
                    <a:lnTo>
                      <a:pt x="3435" y="23"/>
                    </a:lnTo>
                    <a:close/>
                    <a:moveTo>
                      <a:pt x="83097" y="1"/>
                    </a:moveTo>
                    <a:lnTo>
                      <a:pt x="78391" y="4"/>
                    </a:lnTo>
                    <a:cubicBezTo>
                      <a:pt x="78376" y="4"/>
                      <a:pt x="78362" y="16"/>
                      <a:pt x="78362" y="34"/>
                    </a:cubicBezTo>
                    <a:lnTo>
                      <a:pt x="78362" y="682"/>
                    </a:lnTo>
                    <a:cubicBezTo>
                      <a:pt x="78362" y="697"/>
                      <a:pt x="78376" y="707"/>
                      <a:pt x="78391" y="707"/>
                    </a:cubicBezTo>
                    <a:lnTo>
                      <a:pt x="80274" y="707"/>
                    </a:lnTo>
                    <a:cubicBezTo>
                      <a:pt x="81217" y="711"/>
                      <a:pt x="82157" y="711"/>
                      <a:pt x="83097" y="711"/>
                    </a:cubicBezTo>
                    <a:cubicBezTo>
                      <a:pt x="83105" y="711"/>
                      <a:pt x="83112" y="707"/>
                      <a:pt x="83119" y="704"/>
                    </a:cubicBezTo>
                    <a:cubicBezTo>
                      <a:pt x="83123" y="697"/>
                      <a:pt x="83127" y="690"/>
                      <a:pt x="83127" y="682"/>
                    </a:cubicBezTo>
                    <a:lnTo>
                      <a:pt x="83127" y="30"/>
                    </a:lnTo>
                    <a:cubicBezTo>
                      <a:pt x="83127" y="23"/>
                      <a:pt x="83123" y="16"/>
                      <a:pt x="83119" y="8"/>
                    </a:cubicBezTo>
                    <a:cubicBezTo>
                      <a:pt x="83112" y="4"/>
                      <a:pt x="83105" y="1"/>
                      <a:pt x="83097" y="1"/>
                    </a:cubicBezTo>
                    <a:close/>
                    <a:moveTo>
                      <a:pt x="60220" y="4437"/>
                    </a:moveTo>
                    <a:cubicBezTo>
                      <a:pt x="59870" y="4568"/>
                      <a:pt x="59465" y="4637"/>
                      <a:pt x="59050" y="4637"/>
                    </a:cubicBezTo>
                    <a:cubicBezTo>
                      <a:pt x="58646" y="4637"/>
                      <a:pt x="58249" y="4572"/>
                      <a:pt x="57907" y="4449"/>
                    </a:cubicBezTo>
                    <a:cubicBezTo>
                      <a:pt x="57903" y="4444"/>
                      <a:pt x="57899" y="4444"/>
                      <a:pt x="57895" y="4444"/>
                    </a:cubicBezTo>
                    <a:cubicBezTo>
                      <a:pt x="57892" y="4444"/>
                      <a:pt x="57889" y="4449"/>
                      <a:pt x="57882" y="4449"/>
                    </a:cubicBezTo>
                    <a:cubicBezTo>
                      <a:pt x="57874" y="4452"/>
                      <a:pt x="57870" y="4459"/>
                      <a:pt x="57870" y="4470"/>
                    </a:cubicBezTo>
                    <a:cubicBezTo>
                      <a:pt x="57860" y="4539"/>
                      <a:pt x="57845" y="4612"/>
                      <a:pt x="57826" y="4678"/>
                    </a:cubicBezTo>
                    <a:cubicBezTo>
                      <a:pt x="57823" y="4692"/>
                      <a:pt x="57830" y="4706"/>
                      <a:pt x="57841" y="4711"/>
                    </a:cubicBezTo>
                    <a:cubicBezTo>
                      <a:pt x="58198" y="4867"/>
                      <a:pt x="58613" y="4947"/>
                      <a:pt x="59050" y="4947"/>
                    </a:cubicBezTo>
                    <a:cubicBezTo>
                      <a:pt x="59499" y="4947"/>
                      <a:pt x="59924" y="4859"/>
                      <a:pt x="60285" y="4699"/>
                    </a:cubicBezTo>
                    <a:cubicBezTo>
                      <a:pt x="60299" y="4692"/>
                      <a:pt x="60307" y="4678"/>
                      <a:pt x="60303" y="4663"/>
                    </a:cubicBezTo>
                    <a:cubicBezTo>
                      <a:pt x="60281" y="4594"/>
                      <a:pt x="60267" y="4528"/>
                      <a:pt x="60256" y="4459"/>
                    </a:cubicBezTo>
                    <a:cubicBezTo>
                      <a:pt x="60256" y="4452"/>
                      <a:pt x="60249" y="4444"/>
                      <a:pt x="60242" y="4441"/>
                    </a:cubicBezTo>
                    <a:cubicBezTo>
                      <a:pt x="60237" y="4437"/>
                      <a:pt x="60234" y="4437"/>
                      <a:pt x="60227" y="4437"/>
                    </a:cubicBezTo>
                    <a:close/>
                    <a:moveTo>
                      <a:pt x="2397" y="4437"/>
                    </a:moveTo>
                    <a:cubicBezTo>
                      <a:pt x="2048" y="4568"/>
                      <a:pt x="1646" y="4637"/>
                      <a:pt x="1231" y="4637"/>
                    </a:cubicBezTo>
                    <a:cubicBezTo>
                      <a:pt x="824" y="4637"/>
                      <a:pt x="427" y="4572"/>
                      <a:pt x="84" y="4449"/>
                    </a:cubicBezTo>
                    <a:cubicBezTo>
                      <a:pt x="81" y="4444"/>
                      <a:pt x="77" y="4444"/>
                      <a:pt x="73" y="4444"/>
                    </a:cubicBezTo>
                    <a:cubicBezTo>
                      <a:pt x="69" y="4444"/>
                      <a:pt x="66" y="4449"/>
                      <a:pt x="59" y="4449"/>
                    </a:cubicBezTo>
                    <a:cubicBezTo>
                      <a:pt x="51" y="4452"/>
                      <a:pt x="48" y="4459"/>
                      <a:pt x="48" y="4470"/>
                    </a:cubicBezTo>
                    <a:cubicBezTo>
                      <a:pt x="37" y="4539"/>
                      <a:pt x="22" y="4612"/>
                      <a:pt x="4" y="4678"/>
                    </a:cubicBezTo>
                    <a:cubicBezTo>
                      <a:pt x="0" y="4692"/>
                      <a:pt x="7" y="4706"/>
                      <a:pt x="19" y="4711"/>
                    </a:cubicBezTo>
                    <a:cubicBezTo>
                      <a:pt x="372" y="4867"/>
                      <a:pt x="791" y="4947"/>
                      <a:pt x="1224" y="4951"/>
                    </a:cubicBezTo>
                    <a:cubicBezTo>
                      <a:pt x="1676" y="4947"/>
                      <a:pt x="2102" y="4864"/>
                      <a:pt x="2463" y="4699"/>
                    </a:cubicBezTo>
                    <a:cubicBezTo>
                      <a:pt x="2477" y="4692"/>
                      <a:pt x="2485" y="4678"/>
                      <a:pt x="2481" y="4663"/>
                    </a:cubicBezTo>
                    <a:cubicBezTo>
                      <a:pt x="2459" y="4594"/>
                      <a:pt x="2445" y="4528"/>
                      <a:pt x="2433" y="4459"/>
                    </a:cubicBezTo>
                    <a:cubicBezTo>
                      <a:pt x="2433" y="4452"/>
                      <a:pt x="2426" y="4444"/>
                      <a:pt x="2419" y="4441"/>
                    </a:cubicBezTo>
                    <a:cubicBezTo>
                      <a:pt x="2416" y="4437"/>
                      <a:pt x="2411" y="4437"/>
                      <a:pt x="2404" y="4437"/>
                    </a:cubicBezTo>
                    <a:close/>
                    <a:moveTo>
                      <a:pt x="7216" y="4437"/>
                    </a:moveTo>
                    <a:cubicBezTo>
                      <a:pt x="6866" y="4568"/>
                      <a:pt x="6462" y="4637"/>
                      <a:pt x="6047" y="4637"/>
                    </a:cubicBezTo>
                    <a:cubicBezTo>
                      <a:pt x="5642" y="4637"/>
                      <a:pt x="5245" y="4572"/>
                      <a:pt x="4903" y="4449"/>
                    </a:cubicBezTo>
                    <a:cubicBezTo>
                      <a:pt x="4899" y="4444"/>
                      <a:pt x="4896" y="4444"/>
                      <a:pt x="4892" y="4444"/>
                    </a:cubicBezTo>
                    <a:cubicBezTo>
                      <a:pt x="4889" y="4444"/>
                      <a:pt x="4885" y="4449"/>
                      <a:pt x="4877" y="4449"/>
                    </a:cubicBezTo>
                    <a:cubicBezTo>
                      <a:pt x="4870" y="4452"/>
                      <a:pt x="4867" y="4459"/>
                      <a:pt x="4867" y="4470"/>
                    </a:cubicBezTo>
                    <a:cubicBezTo>
                      <a:pt x="4855" y="4539"/>
                      <a:pt x="4841" y="4612"/>
                      <a:pt x="4823" y="4678"/>
                    </a:cubicBezTo>
                    <a:cubicBezTo>
                      <a:pt x="4820" y="4692"/>
                      <a:pt x="4827" y="4706"/>
                      <a:pt x="4837" y="4711"/>
                    </a:cubicBezTo>
                    <a:cubicBezTo>
                      <a:pt x="5195" y="4867"/>
                      <a:pt x="5610" y="4947"/>
                      <a:pt x="6047" y="4951"/>
                    </a:cubicBezTo>
                    <a:cubicBezTo>
                      <a:pt x="6495" y="4947"/>
                      <a:pt x="6921" y="4859"/>
                      <a:pt x="7281" y="4699"/>
                    </a:cubicBezTo>
                    <a:cubicBezTo>
                      <a:pt x="7296" y="4692"/>
                      <a:pt x="7303" y="4678"/>
                      <a:pt x="7300" y="4663"/>
                    </a:cubicBezTo>
                    <a:cubicBezTo>
                      <a:pt x="7278" y="4594"/>
                      <a:pt x="7263" y="4528"/>
                      <a:pt x="7252" y="4459"/>
                    </a:cubicBezTo>
                    <a:cubicBezTo>
                      <a:pt x="7252" y="4452"/>
                      <a:pt x="7245" y="4444"/>
                      <a:pt x="7238" y="4441"/>
                    </a:cubicBezTo>
                    <a:cubicBezTo>
                      <a:pt x="7234" y="4437"/>
                      <a:pt x="7231" y="4437"/>
                      <a:pt x="7224" y="4437"/>
                    </a:cubicBezTo>
                    <a:close/>
                    <a:moveTo>
                      <a:pt x="12035" y="4437"/>
                    </a:moveTo>
                    <a:cubicBezTo>
                      <a:pt x="11685" y="4568"/>
                      <a:pt x="11281" y="4637"/>
                      <a:pt x="10865" y="4637"/>
                    </a:cubicBezTo>
                    <a:cubicBezTo>
                      <a:pt x="10462" y="4637"/>
                      <a:pt x="10065" y="4572"/>
                      <a:pt x="9722" y="4449"/>
                    </a:cubicBezTo>
                    <a:cubicBezTo>
                      <a:pt x="9718" y="4444"/>
                      <a:pt x="9715" y="4444"/>
                      <a:pt x="9711" y="4444"/>
                    </a:cubicBezTo>
                    <a:cubicBezTo>
                      <a:pt x="9707" y="4444"/>
                      <a:pt x="9700" y="4449"/>
                      <a:pt x="9697" y="4449"/>
                    </a:cubicBezTo>
                    <a:cubicBezTo>
                      <a:pt x="9689" y="4452"/>
                      <a:pt x="9685" y="4459"/>
                      <a:pt x="9685" y="4470"/>
                    </a:cubicBezTo>
                    <a:cubicBezTo>
                      <a:pt x="9675" y="4539"/>
                      <a:pt x="9660" y="4612"/>
                      <a:pt x="9642" y="4678"/>
                    </a:cubicBezTo>
                    <a:cubicBezTo>
                      <a:pt x="9638" y="4692"/>
                      <a:pt x="9645" y="4706"/>
                      <a:pt x="9656" y="4711"/>
                    </a:cubicBezTo>
                    <a:cubicBezTo>
                      <a:pt x="10010" y="4867"/>
                      <a:pt x="10428" y="4947"/>
                      <a:pt x="10865" y="4951"/>
                    </a:cubicBezTo>
                    <a:cubicBezTo>
                      <a:pt x="11314" y="4947"/>
                      <a:pt x="11740" y="4859"/>
                      <a:pt x="12101" y="4696"/>
                    </a:cubicBezTo>
                    <a:cubicBezTo>
                      <a:pt x="12115" y="4692"/>
                      <a:pt x="12122" y="4678"/>
                      <a:pt x="12119" y="4663"/>
                    </a:cubicBezTo>
                    <a:cubicBezTo>
                      <a:pt x="12097" y="4594"/>
                      <a:pt x="12082" y="4528"/>
                      <a:pt x="12071" y="4459"/>
                    </a:cubicBezTo>
                    <a:cubicBezTo>
                      <a:pt x="12067" y="4452"/>
                      <a:pt x="12064" y="4444"/>
                      <a:pt x="12057" y="4441"/>
                    </a:cubicBezTo>
                    <a:cubicBezTo>
                      <a:pt x="12053" y="4437"/>
                      <a:pt x="12049" y="4437"/>
                      <a:pt x="12042" y="4437"/>
                    </a:cubicBezTo>
                    <a:close/>
                    <a:moveTo>
                      <a:pt x="16853" y="4437"/>
                    </a:moveTo>
                    <a:cubicBezTo>
                      <a:pt x="16504" y="4568"/>
                      <a:pt x="16100" y="4637"/>
                      <a:pt x="15685" y="4637"/>
                    </a:cubicBezTo>
                    <a:cubicBezTo>
                      <a:pt x="15280" y="4637"/>
                      <a:pt x="14883" y="4572"/>
                      <a:pt x="14540" y="4449"/>
                    </a:cubicBezTo>
                    <a:cubicBezTo>
                      <a:pt x="14537" y="4444"/>
                      <a:pt x="14533" y="4444"/>
                      <a:pt x="14530" y="4444"/>
                    </a:cubicBezTo>
                    <a:cubicBezTo>
                      <a:pt x="14526" y="4444"/>
                      <a:pt x="14519" y="4449"/>
                      <a:pt x="14515" y="4449"/>
                    </a:cubicBezTo>
                    <a:cubicBezTo>
                      <a:pt x="14508" y="4452"/>
                      <a:pt x="14505" y="4459"/>
                      <a:pt x="14505" y="4470"/>
                    </a:cubicBezTo>
                    <a:cubicBezTo>
                      <a:pt x="14490" y="4539"/>
                      <a:pt x="14479" y="4612"/>
                      <a:pt x="14461" y="4678"/>
                    </a:cubicBezTo>
                    <a:cubicBezTo>
                      <a:pt x="14457" y="4692"/>
                      <a:pt x="14464" y="4706"/>
                      <a:pt x="14475" y="4711"/>
                    </a:cubicBezTo>
                    <a:cubicBezTo>
                      <a:pt x="14829" y="4867"/>
                      <a:pt x="15248" y="4947"/>
                      <a:pt x="15681" y="4951"/>
                    </a:cubicBezTo>
                    <a:cubicBezTo>
                      <a:pt x="16129" y="4947"/>
                      <a:pt x="16559" y="4864"/>
                      <a:pt x="16919" y="4696"/>
                    </a:cubicBezTo>
                    <a:cubicBezTo>
                      <a:pt x="16934" y="4692"/>
                      <a:pt x="16941" y="4678"/>
                      <a:pt x="16937" y="4663"/>
                    </a:cubicBezTo>
                    <a:cubicBezTo>
                      <a:pt x="16915" y="4594"/>
                      <a:pt x="16901" y="4528"/>
                      <a:pt x="16890" y="4459"/>
                    </a:cubicBezTo>
                    <a:cubicBezTo>
                      <a:pt x="16887" y="4452"/>
                      <a:pt x="16883" y="4444"/>
                      <a:pt x="16875" y="4441"/>
                    </a:cubicBezTo>
                    <a:cubicBezTo>
                      <a:pt x="16872" y="4437"/>
                      <a:pt x="16868" y="4437"/>
                      <a:pt x="16861" y="4437"/>
                    </a:cubicBezTo>
                    <a:close/>
                    <a:moveTo>
                      <a:pt x="21669" y="4437"/>
                    </a:moveTo>
                    <a:cubicBezTo>
                      <a:pt x="21323" y="4568"/>
                      <a:pt x="20918" y="4637"/>
                      <a:pt x="20503" y="4637"/>
                    </a:cubicBezTo>
                    <a:cubicBezTo>
                      <a:pt x="20099" y="4637"/>
                      <a:pt x="19702" y="4572"/>
                      <a:pt x="19360" y="4449"/>
                    </a:cubicBezTo>
                    <a:cubicBezTo>
                      <a:pt x="19356" y="4444"/>
                      <a:pt x="19353" y="4444"/>
                      <a:pt x="19348" y="4444"/>
                    </a:cubicBezTo>
                    <a:cubicBezTo>
                      <a:pt x="19345" y="4444"/>
                      <a:pt x="19338" y="4449"/>
                      <a:pt x="19334" y="4449"/>
                    </a:cubicBezTo>
                    <a:cubicBezTo>
                      <a:pt x="19326" y="4452"/>
                      <a:pt x="19323" y="4459"/>
                      <a:pt x="19319" y="4470"/>
                    </a:cubicBezTo>
                    <a:cubicBezTo>
                      <a:pt x="19309" y="4539"/>
                      <a:pt x="19294" y="4612"/>
                      <a:pt x="19279" y="4678"/>
                    </a:cubicBezTo>
                    <a:cubicBezTo>
                      <a:pt x="19276" y="4692"/>
                      <a:pt x="19283" y="4706"/>
                      <a:pt x="19294" y="4711"/>
                    </a:cubicBezTo>
                    <a:cubicBezTo>
                      <a:pt x="19647" y="4867"/>
                      <a:pt x="20066" y="4947"/>
                      <a:pt x="20500" y="4951"/>
                    </a:cubicBezTo>
                    <a:cubicBezTo>
                      <a:pt x="20951" y="4947"/>
                      <a:pt x="21377" y="4859"/>
                      <a:pt x="21738" y="4699"/>
                    </a:cubicBezTo>
                    <a:cubicBezTo>
                      <a:pt x="21752" y="4692"/>
                      <a:pt x="21760" y="4678"/>
                      <a:pt x="21757" y="4663"/>
                    </a:cubicBezTo>
                    <a:cubicBezTo>
                      <a:pt x="21735" y="4594"/>
                      <a:pt x="21720" y="4528"/>
                      <a:pt x="21709" y="4459"/>
                    </a:cubicBezTo>
                    <a:cubicBezTo>
                      <a:pt x="21705" y="4452"/>
                      <a:pt x="21702" y="4444"/>
                      <a:pt x="21695" y="4441"/>
                    </a:cubicBezTo>
                    <a:cubicBezTo>
                      <a:pt x="21691" y="4437"/>
                      <a:pt x="21683" y="4437"/>
                      <a:pt x="21680" y="4437"/>
                    </a:cubicBezTo>
                    <a:close/>
                    <a:moveTo>
                      <a:pt x="26488" y="4437"/>
                    </a:moveTo>
                    <a:cubicBezTo>
                      <a:pt x="26141" y="4568"/>
                      <a:pt x="25738" y="4637"/>
                      <a:pt x="25322" y="4637"/>
                    </a:cubicBezTo>
                    <a:cubicBezTo>
                      <a:pt x="24914" y="4637"/>
                      <a:pt x="24521" y="4572"/>
                      <a:pt x="24175" y="4449"/>
                    </a:cubicBezTo>
                    <a:cubicBezTo>
                      <a:pt x="24175" y="4444"/>
                      <a:pt x="24171" y="4444"/>
                      <a:pt x="24168" y="4444"/>
                    </a:cubicBezTo>
                    <a:cubicBezTo>
                      <a:pt x="24164" y="4444"/>
                      <a:pt x="24156" y="4449"/>
                      <a:pt x="24153" y="4449"/>
                    </a:cubicBezTo>
                    <a:cubicBezTo>
                      <a:pt x="24146" y="4452"/>
                      <a:pt x="24142" y="4459"/>
                      <a:pt x="24139" y="4470"/>
                    </a:cubicBezTo>
                    <a:cubicBezTo>
                      <a:pt x="24127" y="4539"/>
                      <a:pt x="24112" y="4612"/>
                      <a:pt x="24098" y="4678"/>
                    </a:cubicBezTo>
                    <a:cubicBezTo>
                      <a:pt x="24095" y="4692"/>
                      <a:pt x="24098" y="4706"/>
                      <a:pt x="24112" y="4711"/>
                    </a:cubicBezTo>
                    <a:cubicBezTo>
                      <a:pt x="24467" y="4867"/>
                      <a:pt x="24882" y="4947"/>
                      <a:pt x="25314" y="4951"/>
                    </a:cubicBezTo>
                    <a:cubicBezTo>
                      <a:pt x="25766" y="4947"/>
                      <a:pt x="26193" y="4864"/>
                      <a:pt x="26557" y="4699"/>
                    </a:cubicBezTo>
                    <a:cubicBezTo>
                      <a:pt x="26572" y="4692"/>
                      <a:pt x="26579" y="4678"/>
                      <a:pt x="26575" y="4663"/>
                    </a:cubicBezTo>
                    <a:cubicBezTo>
                      <a:pt x="26553" y="4594"/>
                      <a:pt x="26538" y="4528"/>
                      <a:pt x="26528" y="4459"/>
                    </a:cubicBezTo>
                    <a:cubicBezTo>
                      <a:pt x="26524" y="4452"/>
                      <a:pt x="26521" y="4444"/>
                      <a:pt x="26513" y="4441"/>
                    </a:cubicBezTo>
                    <a:cubicBezTo>
                      <a:pt x="26509" y="4437"/>
                      <a:pt x="26502" y="4437"/>
                      <a:pt x="26499" y="4437"/>
                    </a:cubicBezTo>
                    <a:close/>
                    <a:moveTo>
                      <a:pt x="31307" y="4437"/>
                    </a:moveTo>
                    <a:cubicBezTo>
                      <a:pt x="30961" y="4568"/>
                      <a:pt x="30556" y="4637"/>
                      <a:pt x="30141" y="4637"/>
                    </a:cubicBezTo>
                    <a:cubicBezTo>
                      <a:pt x="29737" y="4637"/>
                      <a:pt x="29340" y="4572"/>
                      <a:pt x="28994" y="4449"/>
                    </a:cubicBezTo>
                    <a:cubicBezTo>
                      <a:pt x="28994" y="4444"/>
                      <a:pt x="28990" y="4444"/>
                      <a:pt x="28986" y="4444"/>
                    </a:cubicBezTo>
                    <a:cubicBezTo>
                      <a:pt x="28979" y="4444"/>
                      <a:pt x="28975" y="4449"/>
                      <a:pt x="28972" y="4449"/>
                    </a:cubicBezTo>
                    <a:cubicBezTo>
                      <a:pt x="28964" y="4452"/>
                      <a:pt x="28961" y="4459"/>
                      <a:pt x="28957" y="4470"/>
                    </a:cubicBezTo>
                    <a:cubicBezTo>
                      <a:pt x="28947" y="4539"/>
                      <a:pt x="28932" y="4612"/>
                      <a:pt x="28913" y="4678"/>
                    </a:cubicBezTo>
                    <a:cubicBezTo>
                      <a:pt x="28913" y="4692"/>
                      <a:pt x="28917" y="4706"/>
                      <a:pt x="28932" y="4711"/>
                    </a:cubicBezTo>
                    <a:cubicBezTo>
                      <a:pt x="29285" y="4867"/>
                      <a:pt x="29700" y="4947"/>
                      <a:pt x="30134" y="4951"/>
                    </a:cubicBezTo>
                    <a:cubicBezTo>
                      <a:pt x="30586" y="4947"/>
                      <a:pt x="31011" y="4864"/>
                      <a:pt x="31376" y="4696"/>
                    </a:cubicBezTo>
                    <a:cubicBezTo>
                      <a:pt x="31390" y="4692"/>
                      <a:pt x="31398" y="4678"/>
                      <a:pt x="31390" y="4663"/>
                    </a:cubicBezTo>
                    <a:cubicBezTo>
                      <a:pt x="31372" y="4594"/>
                      <a:pt x="31354" y="4528"/>
                      <a:pt x="31343" y="4459"/>
                    </a:cubicBezTo>
                    <a:cubicBezTo>
                      <a:pt x="31343" y="4452"/>
                      <a:pt x="31339" y="4444"/>
                      <a:pt x="31332" y="4441"/>
                    </a:cubicBezTo>
                    <a:cubicBezTo>
                      <a:pt x="31329" y="4437"/>
                      <a:pt x="31321" y="4437"/>
                      <a:pt x="31317" y="4437"/>
                    </a:cubicBezTo>
                    <a:close/>
                    <a:moveTo>
                      <a:pt x="36125" y="4437"/>
                    </a:moveTo>
                    <a:cubicBezTo>
                      <a:pt x="35779" y="4568"/>
                      <a:pt x="35375" y="4637"/>
                      <a:pt x="34960" y="4637"/>
                    </a:cubicBezTo>
                    <a:cubicBezTo>
                      <a:pt x="34552" y="4637"/>
                      <a:pt x="34158" y="4572"/>
                      <a:pt x="33812" y="4449"/>
                    </a:cubicBezTo>
                    <a:cubicBezTo>
                      <a:pt x="33809" y="4444"/>
                      <a:pt x="33809" y="4444"/>
                      <a:pt x="33805" y="4444"/>
                    </a:cubicBezTo>
                    <a:cubicBezTo>
                      <a:pt x="33798" y="4444"/>
                      <a:pt x="33794" y="4449"/>
                      <a:pt x="33790" y="4449"/>
                    </a:cubicBezTo>
                    <a:cubicBezTo>
                      <a:pt x="33783" y="4452"/>
                      <a:pt x="33780" y="4459"/>
                      <a:pt x="33776" y="4470"/>
                    </a:cubicBezTo>
                    <a:cubicBezTo>
                      <a:pt x="33765" y="4539"/>
                      <a:pt x="33750" y="4612"/>
                      <a:pt x="33733" y="4678"/>
                    </a:cubicBezTo>
                    <a:cubicBezTo>
                      <a:pt x="33728" y="4692"/>
                      <a:pt x="33736" y="4706"/>
                      <a:pt x="33750" y="4711"/>
                    </a:cubicBezTo>
                    <a:cubicBezTo>
                      <a:pt x="34104" y="4867"/>
                      <a:pt x="34519" y="4947"/>
                      <a:pt x="34957" y="4951"/>
                    </a:cubicBezTo>
                    <a:cubicBezTo>
                      <a:pt x="35404" y="4947"/>
                      <a:pt x="35831" y="4864"/>
                      <a:pt x="36194" y="4696"/>
                    </a:cubicBezTo>
                    <a:cubicBezTo>
                      <a:pt x="36206" y="4692"/>
                      <a:pt x="36213" y="4678"/>
                      <a:pt x="36209" y="4663"/>
                    </a:cubicBezTo>
                    <a:cubicBezTo>
                      <a:pt x="36191" y="4594"/>
                      <a:pt x="36172" y="4528"/>
                      <a:pt x="36162" y="4459"/>
                    </a:cubicBezTo>
                    <a:cubicBezTo>
                      <a:pt x="36162" y="4452"/>
                      <a:pt x="36158" y="4444"/>
                      <a:pt x="36151" y="4441"/>
                    </a:cubicBezTo>
                    <a:cubicBezTo>
                      <a:pt x="36147" y="4437"/>
                      <a:pt x="36140" y="4437"/>
                      <a:pt x="36137" y="4437"/>
                    </a:cubicBezTo>
                    <a:close/>
                    <a:moveTo>
                      <a:pt x="40945" y="4437"/>
                    </a:moveTo>
                    <a:cubicBezTo>
                      <a:pt x="40595" y="4568"/>
                      <a:pt x="40194" y="4637"/>
                      <a:pt x="39778" y="4637"/>
                    </a:cubicBezTo>
                    <a:cubicBezTo>
                      <a:pt x="39371" y="4637"/>
                      <a:pt x="38978" y="4572"/>
                      <a:pt x="38632" y="4449"/>
                    </a:cubicBezTo>
                    <a:cubicBezTo>
                      <a:pt x="38628" y="4444"/>
                      <a:pt x="38628" y="4444"/>
                      <a:pt x="38624" y="4444"/>
                    </a:cubicBezTo>
                    <a:cubicBezTo>
                      <a:pt x="38617" y="4444"/>
                      <a:pt x="38613" y="4449"/>
                      <a:pt x="38610" y="4449"/>
                    </a:cubicBezTo>
                    <a:cubicBezTo>
                      <a:pt x="38602" y="4452"/>
                      <a:pt x="38595" y="4459"/>
                      <a:pt x="38595" y="4470"/>
                    </a:cubicBezTo>
                    <a:cubicBezTo>
                      <a:pt x="38584" y="4539"/>
                      <a:pt x="38569" y="4612"/>
                      <a:pt x="38551" y="4678"/>
                    </a:cubicBezTo>
                    <a:cubicBezTo>
                      <a:pt x="38548" y="4692"/>
                      <a:pt x="38555" y="4706"/>
                      <a:pt x="38569" y="4711"/>
                    </a:cubicBezTo>
                    <a:cubicBezTo>
                      <a:pt x="38923" y="4867"/>
                      <a:pt x="39338" y="4947"/>
                      <a:pt x="39771" y="4951"/>
                    </a:cubicBezTo>
                    <a:cubicBezTo>
                      <a:pt x="40223" y="4947"/>
                      <a:pt x="40649" y="4864"/>
                      <a:pt x="41014" y="4696"/>
                    </a:cubicBezTo>
                    <a:cubicBezTo>
                      <a:pt x="41024" y="4692"/>
                      <a:pt x="41032" y="4678"/>
                      <a:pt x="41028" y="4663"/>
                    </a:cubicBezTo>
                    <a:cubicBezTo>
                      <a:pt x="41010" y="4594"/>
                      <a:pt x="40992" y="4528"/>
                      <a:pt x="40980" y="4459"/>
                    </a:cubicBezTo>
                    <a:cubicBezTo>
                      <a:pt x="40980" y="4452"/>
                      <a:pt x="40977" y="4444"/>
                      <a:pt x="40970" y="4441"/>
                    </a:cubicBezTo>
                    <a:cubicBezTo>
                      <a:pt x="40962" y="4437"/>
                      <a:pt x="40959" y="4437"/>
                      <a:pt x="40955" y="4437"/>
                    </a:cubicBezTo>
                    <a:close/>
                    <a:moveTo>
                      <a:pt x="45763" y="4437"/>
                    </a:moveTo>
                    <a:cubicBezTo>
                      <a:pt x="45413" y="4568"/>
                      <a:pt x="45013" y="4637"/>
                      <a:pt x="44598" y="4637"/>
                    </a:cubicBezTo>
                    <a:cubicBezTo>
                      <a:pt x="44189" y="4637"/>
                      <a:pt x="43793" y="4572"/>
                      <a:pt x="43450" y="4449"/>
                    </a:cubicBezTo>
                    <a:cubicBezTo>
                      <a:pt x="43446" y="4444"/>
                      <a:pt x="43443" y="4444"/>
                      <a:pt x="43443" y="4444"/>
                    </a:cubicBezTo>
                    <a:cubicBezTo>
                      <a:pt x="43436" y="4444"/>
                      <a:pt x="43432" y="4449"/>
                      <a:pt x="43428" y="4449"/>
                    </a:cubicBezTo>
                    <a:cubicBezTo>
                      <a:pt x="43421" y="4452"/>
                      <a:pt x="43414" y="4459"/>
                      <a:pt x="43414" y="4470"/>
                    </a:cubicBezTo>
                    <a:cubicBezTo>
                      <a:pt x="43403" y="4539"/>
                      <a:pt x="43388" y="4612"/>
                      <a:pt x="43370" y="4678"/>
                    </a:cubicBezTo>
                    <a:cubicBezTo>
                      <a:pt x="43366" y="4692"/>
                      <a:pt x="43374" y="4706"/>
                      <a:pt x="43388" y="4711"/>
                    </a:cubicBezTo>
                    <a:cubicBezTo>
                      <a:pt x="43742" y="4867"/>
                      <a:pt x="44161" y="4947"/>
                      <a:pt x="44594" y="4951"/>
                    </a:cubicBezTo>
                    <a:cubicBezTo>
                      <a:pt x="45042" y="4947"/>
                      <a:pt x="45468" y="4859"/>
                      <a:pt x="45829" y="4699"/>
                    </a:cubicBezTo>
                    <a:cubicBezTo>
                      <a:pt x="45843" y="4692"/>
                      <a:pt x="45850" y="4678"/>
                      <a:pt x="45847" y="4663"/>
                    </a:cubicBezTo>
                    <a:cubicBezTo>
                      <a:pt x="45825" y="4594"/>
                      <a:pt x="45810" y="4528"/>
                      <a:pt x="45800" y="4459"/>
                    </a:cubicBezTo>
                    <a:cubicBezTo>
                      <a:pt x="45800" y="4452"/>
                      <a:pt x="45792" y="4444"/>
                      <a:pt x="45785" y="4441"/>
                    </a:cubicBezTo>
                    <a:cubicBezTo>
                      <a:pt x="45781" y="4437"/>
                      <a:pt x="45778" y="4437"/>
                      <a:pt x="45774" y="4437"/>
                    </a:cubicBezTo>
                    <a:close/>
                    <a:moveTo>
                      <a:pt x="50582" y="4437"/>
                    </a:moveTo>
                    <a:cubicBezTo>
                      <a:pt x="50233" y="4568"/>
                      <a:pt x="49831" y="4637"/>
                      <a:pt x="49416" y="4637"/>
                    </a:cubicBezTo>
                    <a:cubicBezTo>
                      <a:pt x="49009" y="4637"/>
                      <a:pt x="48611" y="4572"/>
                      <a:pt x="48269" y="4449"/>
                    </a:cubicBezTo>
                    <a:cubicBezTo>
                      <a:pt x="48266" y="4444"/>
                      <a:pt x="48261" y="4444"/>
                      <a:pt x="48258" y="4444"/>
                    </a:cubicBezTo>
                    <a:cubicBezTo>
                      <a:pt x="48254" y="4444"/>
                      <a:pt x="48251" y="4449"/>
                      <a:pt x="48247" y="4449"/>
                    </a:cubicBezTo>
                    <a:cubicBezTo>
                      <a:pt x="48239" y="4452"/>
                      <a:pt x="48232" y="4459"/>
                      <a:pt x="48232" y="4470"/>
                    </a:cubicBezTo>
                    <a:cubicBezTo>
                      <a:pt x="48222" y="4539"/>
                      <a:pt x="48207" y="4612"/>
                      <a:pt x="48189" y="4678"/>
                    </a:cubicBezTo>
                    <a:cubicBezTo>
                      <a:pt x="48185" y="4692"/>
                      <a:pt x="48192" y="4706"/>
                      <a:pt x="48204" y="4711"/>
                    </a:cubicBezTo>
                    <a:cubicBezTo>
                      <a:pt x="48560" y="4867"/>
                      <a:pt x="48976" y="4947"/>
                      <a:pt x="49409" y="4951"/>
                    </a:cubicBezTo>
                    <a:cubicBezTo>
                      <a:pt x="49861" y="4947"/>
                      <a:pt x="50287" y="4864"/>
                      <a:pt x="50648" y="4696"/>
                    </a:cubicBezTo>
                    <a:cubicBezTo>
                      <a:pt x="50662" y="4692"/>
                      <a:pt x="50670" y="4678"/>
                      <a:pt x="50665" y="4663"/>
                    </a:cubicBezTo>
                    <a:cubicBezTo>
                      <a:pt x="50643" y="4594"/>
                      <a:pt x="50629" y="4525"/>
                      <a:pt x="50618" y="4459"/>
                    </a:cubicBezTo>
                    <a:cubicBezTo>
                      <a:pt x="50618" y="4452"/>
                      <a:pt x="50611" y="4444"/>
                      <a:pt x="50604" y="4441"/>
                    </a:cubicBezTo>
                    <a:cubicBezTo>
                      <a:pt x="50600" y="4437"/>
                      <a:pt x="50596" y="4437"/>
                      <a:pt x="50593" y="4437"/>
                    </a:cubicBezTo>
                    <a:close/>
                    <a:moveTo>
                      <a:pt x="55401" y="4437"/>
                    </a:moveTo>
                    <a:cubicBezTo>
                      <a:pt x="55051" y="4568"/>
                      <a:pt x="54647" y="4637"/>
                      <a:pt x="54232" y="4637"/>
                    </a:cubicBezTo>
                    <a:cubicBezTo>
                      <a:pt x="53827" y="4637"/>
                      <a:pt x="53430" y="4572"/>
                      <a:pt x="53088" y="4449"/>
                    </a:cubicBezTo>
                    <a:cubicBezTo>
                      <a:pt x="53084" y="4444"/>
                      <a:pt x="53081" y="4444"/>
                      <a:pt x="53077" y="4444"/>
                    </a:cubicBezTo>
                    <a:cubicBezTo>
                      <a:pt x="53074" y="4444"/>
                      <a:pt x="53069" y="4449"/>
                      <a:pt x="53062" y="4449"/>
                    </a:cubicBezTo>
                    <a:cubicBezTo>
                      <a:pt x="53055" y="4452"/>
                      <a:pt x="53052" y="4459"/>
                      <a:pt x="53052" y="4470"/>
                    </a:cubicBezTo>
                    <a:cubicBezTo>
                      <a:pt x="53040" y="4539"/>
                      <a:pt x="53026" y="4612"/>
                      <a:pt x="53008" y="4678"/>
                    </a:cubicBezTo>
                    <a:cubicBezTo>
                      <a:pt x="53004" y="4692"/>
                      <a:pt x="53012" y="4706"/>
                      <a:pt x="53022" y="4711"/>
                    </a:cubicBezTo>
                    <a:cubicBezTo>
                      <a:pt x="53380" y="4867"/>
                      <a:pt x="53795" y="4947"/>
                      <a:pt x="54232" y="4951"/>
                    </a:cubicBezTo>
                    <a:cubicBezTo>
                      <a:pt x="54679" y="4947"/>
                      <a:pt x="55106" y="4864"/>
                      <a:pt x="55466" y="4696"/>
                    </a:cubicBezTo>
                    <a:cubicBezTo>
                      <a:pt x="55481" y="4692"/>
                      <a:pt x="55488" y="4678"/>
                      <a:pt x="55485" y="4663"/>
                    </a:cubicBezTo>
                    <a:cubicBezTo>
                      <a:pt x="55463" y="4594"/>
                      <a:pt x="55448" y="4528"/>
                      <a:pt x="55437" y="4459"/>
                    </a:cubicBezTo>
                    <a:cubicBezTo>
                      <a:pt x="55437" y="4452"/>
                      <a:pt x="55429" y="4444"/>
                      <a:pt x="55422" y="4441"/>
                    </a:cubicBezTo>
                    <a:cubicBezTo>
                      <a:pt x="55419" y="4437"/>
                      <a:pt x="55415" y="4437"/>
                      <a:pt x="55412" y="4437"/>
                    </a:cubicBezTo>
                    <a:close/>
                    <a:moveTo>
                      <a:pt x="65038" y="4437"/>
                    </a:moveTo>
                    <a:cubicBezTo>
                      <a:pt x="64689" y="4568"/>
                      <a:pt x="64285" y="4637"/>
                      <a:pt x="63870" y="4637"/>
                    </a:cubicBezTo>
                    <a:cubicBezTo>
                      <a:pt x="63465" y="4637"/>
                      <a:pt x="63068" y="4572"/>
                      <a:pt x="62725" y="4449"/>
                    </a:cubicBezTo>
                    <a:cubicBezTo>
                      <a:pt x="62722" y="4444"/>
                      <a:pt x="62718" y="4444"/>
                      <a:pt x="62715" y="4444"/>
                    </a:cubicBezTo>
                    <a:cubicBezTo>
                      <a:pt x="62711" y="4444"/>
                      <a:pt x="62703" y="4449"/>
                      <a:pt x="62700" y="4449"/>
                    </a:cubicBezTo>
                    <a:cubicBezTo>
                      <a:pt x="62693" y="4452"/>
                      <a:pt x="62689" y="4459"/>
                      <a:pt x="62689" y="4470"/>
                    </a:cubicBezTo>
                    <a:cubicBezTo>
                      <a:pt x="62678" y="4539"/>
                      <a:pt x="62663" y="4608"/>
                      <a:pt x="62646" y="4678"/>
                    </a:cubicBezTo>
                    <a:cubicBezTo>
                      <a:pt x="62641" y="4692"/>
                      <a:pt x="62649" y="4706"/>
                      <a:pt x="62660" y="4711"/>
                    </a:cubicBezTo>
                    <a:cubicBezTo>
                      <a:pt x="63017" y="4867"/>
                      <a:pt x="63432" y="4947"/>
                      <a:pt x="63870" y="4951"/>
                    </a:cubicBezTo>
                    <a:cubicBezTo>
                      <a:pt x="64317" y="4947"/>
                      <a:pt x="64744" y="4859"/>
                      <a:pt x="65104" y="4699"/>
                    </a:cubicBezTo>
                    <a:cubicBezTo>
                      <a:pt x="65119" y="4692"/>
                      <a:pt x="65126" y="4678"/>
                      <a:pt x="65122" y="4663"/>
                    </a:cubicBezTo>
                    <a:cubicBezTo>
                      <a:pt x="65100" y="4594"/>
                      <a:pt x="65086" y="4528"/>
                      <a:pt x="65075" y="4459"/>
                    </a:cubicBezTo>
                    <a:cubicBezTo>
                      <a:pt x="65072" y="4452"/>
                      <a:pt x="65067" y="4444"/>
                      <a:pt x="65060" y="4441"/>
                    </a:cubicBezTo>
                    <a:cubicBezTo>
                      <a:pt x="65057" y="4437"/>
                      <a:pt x="65053" y="4437"/>
                      <a:pt x="65045" y="4437"/>
                    </a:cubicBezTo>
                    <a:close/>
                    <a:moveTo>
                      <a:pt x="69858" y="4437"/>
                    </a:moveTo>
                    <a:cubicBezTo>
                      <a:pt x="69508" y="4568"/>
                      <a:pt x="69103" y="4637"/>
                      <a:pt x="68688" y="4637"/>
                    </a:cubicBezTo>
                    <a:cubicBezTo>
                      <a:pt x="68284" y="4637"/>
                      <a:pt x="67886" y="4572"/>
                      <a:pt x="67545" y="4449"/>
                    </a:cubicBezTo>
                    <a:cubicBezTo>
                      <a:pt x="67541" y="4444"/>
                      <a:pt x="67537" y="4444"/>
                      <a:pt x="67533" y="4444"/>
                    </a:cubicBezTo>
                    <a:cubicBezTo>
                      <a:pt x="67530" y="4444"/>
                      <a:pt x="67523" y="4449"/>
                      <a:pt x="67519" y="4449"/>
                    </a:cubicBezTo>
                    <a:cubicBezTo>
                      <a:pt x="67511" y="4452"/>
                      <a:pt x="67508" y="4459"/>
                      <a:pt x="67508" y="4470"/>
                    </a:cubicBezTo>
                    <a:cubicBezTo>
                      <a:pt x="67493" y="4539"/>
                      <a:pt x="67482" y="4612"/>
                      <a:pt x="67464" y="4678"/>
                    </a:cubicBezTo>
                    <a:cubicBezTo>
                      <a:pt x="67461" y="4692"/>
                      <a:pt x="67468" y="4706"/>
                      <a:pt x="67479" y="4711"/>
                    </a:cubicBezTo>
                    <a:cubicBezTo>
                      <a:pt x="67832" y="4867"/>
                      <a:pt x="68251" y="4947"/>
                      <a:pt x="68688" y="4951"/>
                    </a:cubicBezTo>
                    <a:cubicBezTo>
                      <a:pt x="69136" y="4947"/>
                      <a:pt x="69562" y="4859"/>
                      <a:pt x="69923" y="4696"/>
                    </a:cubicBezTo>
                    <a:cubicBezTo>
                      <a:pt x="69937" y="4692"/>
                      <a:pt x="69945" y="4678"/>
                      <a:pt x="69941" y="4663"/>
                    </a:cubicBezTo>
                    <a:cubicBezTo>
                      <a:pt x="69919" y="4594"/>
                      <a:pt x="69905" y="4525"/>
                      <a:pt x="69893" y="4459"/>
                    </a:cubicBezTo>
                    <a:cubicBezTo>
                      <a:pt x="69890" y="4452"/>
                      <a:pt x="69886" y="4444"/>
                      <a:pt x="69879" y="4441"/>
                    </a:cubicBezTo>
                    <a:cubicBezTo>
                      <a:pt x="69875" y="4437"/>
                      <a:pt x="69872" y="4437"/>
                      <a:pt x="69865" y="4437"/>
                    </a:cubicBezTo>
                    <a:close/>
                    <a:moveTo>
                      <a:pt x="74672" y="4437"/>
                    </a:moveTo>
                    <a:cubicBezTo>
                      <a:pt x="74326" y="4568"/>
                      <a:pt x="73922" y="4637"/>
                      <a:pt x="73507" y="4637"/>
                    </a:cubicBezTo>
                    <a:cubicBezTo>
                      <a:pt x="73102" y="4637"/>
                      <a:pt x="72706" y="4572"/>
                      <a:pt x="72363" y="4449"/>
                    </a:cubicBezTo>
                    <a:cubicBezTo>
                      <a:pt x="72359" y="4444"/>
                      <a:pt x="72356" y="4444"/>
                      <a:pt x="72352" y="4444"/>
                    </a:cubicBezTo>
                    <a:cubicBezTo>
                      <a:pt x="72349" y="4444"/>
                      <a:pt x="72341" y="4449"/>
                      <a:pt x="72338" y="4449"/>
                    </a:cubicBezTo>
                    <a:cubicBezTo>
                      <a:pt x="72331" y="4452"/>
                      <a:pt x="72327" y="4459"/>
                      <a:pt x="72323" y="4470"/>
                    </a:cubicBezTo>
                    <a:cubicBezTo>
                      <a:pt x="72312" y="4539"/>
                      <a:pt x="72301" y="4608"/>
                      <a:pt x="72283" y="4678"/>
                    </a:cubicBezTo>
                    <a:cubicBezTo>
                      <a:pt x="72279" y="4692"/>
                      <a:pt x="72287" y="4706"/>
                      <a:pt x="72297" y="4711"/>
                    </a:cubicBezTo>
                    <a:cubicBezTo>
                      <a:pt x="72651" y="4867"/>
                      <a:pt x="73066" y="4947"/>
                      <a:pt x="73503" y="4951"/>
                    </a:cubicBezTo>
                    <a:cubicBezTo>
                      <a:pt x="73951" y="4947"/>
                      <a:pt x="74381" y="4864"/>
                      <a:pt x="74742" y="4696"/>
                    </a:cubicBezTo>
                    <a:cubicBezTo>
                      <a:pt x="74756" y="4692"/>
                      <a:pt x="74763" y="4678"/>
                      <a:pt x="74760" y="4663"/>
                    </a:cubicBezTo>
                    <a:cubicBezTo>
                      <a:pt x="74738" y="4594"/>
                      <a:pt x="74723" y="4525"/>
                      <a:pt x="74713" y="4459"/>
                    </a:cubicBezTo>
                    <a:cubicBezTo>
                      <a:pt x="74709" y="4452"/>
                      <a:pt x="74705" y="4444"/>
                      <a:pt x="74698" y="4441"/>
                    </a:cubicBezTo>
                    <a:cubicBezTo>
                      <a:pt x="74694" y="4437"/>
                      <a:pt x="74687" y="4437"/>
                      <a:pt x="74683" y="4437"/>
                    </a:cubicBezTo>
                    <a:close/>
                    <a:moveTo>
                      <a:pt x="79502" y="4437"/>
                    </a:moveTo>
                    <a:cubicBezTo>
                      <a:pt x="79499" y="4437"/>
                      <a:pt x="79495" y="4437"/>
                      <a:pt x="79491" y="4441"/>
                    </a:cubicBezTo>
                    <a:cubicBezTo>
                      <a:pt x="79146" y="4568"/>
                      <a:pt x="78741" y="4637"/>
                      <a:pt x="78326" y="4637"/>
                    </a:cubicBezTo>
                    <a:cubicBezTo>
                      <a:pt x="77917" y="4637"/>
                      <a:pt x="77524" y="4572"/>
                      <a:pt x="77179" y="4449"/>
                    </a:cubicBezTo>
                    <a:cubicBezTo>
                      <a:pt x="77179" y="4444"/>
                      <a:pt x="77174" y="4444"/>
                      <a:pt x="77171" y="4444"/>
                    </a:cubicBezTo>
                    <a:cubicBezTo>
                      <a:pt x="77164" y="4444"/>
                      <a:pt x="77160" y="4449"/>
                      <a:pt x="77157" y="4449"/>
                    </a:cubicBezTo>
                    <a:cubicBezTo>
                      <a:pt x="77149" y="4452"/>
                      <a:pt x="77146" y="4459"/>
                      <a:pt x="77142" y="4470"/>
                    </a:cubicBezTo>
                    <a:cubicBezTo>
                      <a:pt x="77131" y="4539"/>
                      <a:pt x="77117" y="4608"/>
                      <a:pt x="77102" y="4678"/>
                    </a:cubicBezTo>
                    <a:cubicBezTo>
                      <a:pt x="77098" y="4692"/>
                      <a:pt x="77102" y="4706"/>
                      <a:pt x="77117" y="4711"/>
                    </a:cubicBezTo>
                    <a:cubicBezTo>
                      <a:pt x="77470" y="4867"/>
                      <a:pt x="77885" y="4947"/>
                      <a:pt x="78322" y="4951"/>
                    </a:cubicBezTo>
                    <a:cubicBezTo>
                      <a:pt x="78770" y="4947"/>
                      <a:pt x="79196" y="4864"/>
                      <a:pt x="79561" y="4696"/>
                    </a:cubicBezTo>
                    <a:cubicBezTo>
                      <a:pt x="79575" y="4692"/>
                      <a:pt x="79583" y="4678"/>
                      <a:pt x="79575" y="4663"/>
                    </a:cubicBezTo>
                    <a:cubicBezTo>
                      <a:pt x="79556" y="4594"/>
                      <a:pt x="79539" y="4528"/>
                      <a:pt x="79531" y="4459"/>
                    </a:cubicBezTo>
                    <a:cubicBezTo>
                      <a:pt x="79528" y="4452"/>
                      <a:pt x="79524" y="4444"/>
                      <a:pt x="79517" y="4441"/>
                    </a:cubicBezTo>
                    <a:cubicBezTo>
                      <a:pt x="79513" y="4437"/>
                      <a:pt x="79506" y="4437"/>
                      <a:pt x="79502" y="4437"/>
                    </a:cubicBezTo>
                    <a:close/>
                    <a:moveTo>
                      <a:pt x="84310" y="4437"/>
                    </a:moveTo>
                    <a:cubicBezTo>
                      <a:pt x="83964" y="4568"/>
                      <a:pt x="83560" y="4637"/>
                      <a:pt x="83145" y="4637"/>
                    </a:cubicBezTo>
                    <a:cubicBezTo>
                      <a:pt x="82737" y="4637"/>
                      <a:pt x="82343" y="4572"/>
                      <a:pt x="81997" y="4449"/>
                    </a:cubicBezTo>
                    <a:cubicBezTo>
                      <a:pt x="81997" y="4444"/>
                      <a:pt x="81994" y="4444"/>
                      <a:pt x="81990" y="4444"/>
                    </a:cubicBezTo>
                    <a:cubicBezTo>
                      <a:pt x="81982" y="4444"/>
                      <a:pt x="81979" y="4449"/>
                      <a:pt x="81975" y="4449"/>
                    </a:cubicBezTo>
                    <a:cubicBezTo>
                      <a:pt x="81968" y="4452"/>
                      <a:pt x="81965" y="4459"/>
                      <a:pt x="81960" y="4470"/>
                    </a:cubicBezTo>
                    <a:cubicBezTo>
                      <a:pt x="81950" y="4539"/>
                      <a:pt x="81935" y="4608"/>
                      <a:pt x="81917" y="4678"/>
                    </a:cubicBezTo>
                    <a:cubicBezTo>
                      <a:pt x="81917" y="4692"/>
                      <a:pt x="81921" y="4706"/>
                      <a:pt x="81935" y="4711"/>
                    </a:cubicBezTo>
                    <a:cubicBezTo>
                      <a:pt x="82288" y="4867"/>
                      <a:pt x="82703" y="4947"/>
                      <a:pt x="83137" y="4951"/>
                    </a:cubicBezTo>
                    <a:cubicBezTo>
                      <a:pt x="83589" y="4947"/>
                      <a:pt x="84015" y="4864"/>
                      <a:pt x="84379" y="4699"/>
                    </a:cubicBezTo>
                    <a:cubicBezTo>
                      <a:pt x="84394" y="4692"/>
                      <a:pt x="84401" y="4678"/>
                      <a:pt x="84394" y="4663"/>
                    </a:cubicBezTo>
                    <a:cubicBezTo>
                      <a:pt x="84376" y="4594"/>
                      <a:pt x="84357" y="4528"/>
                      <a:pt x="84350" y="4459"/>
                    </a:cubicBezTo>
                    <a:cubicBezTo>
                      <a:pt x="84347" y="4452"/>
                      <a:pt x="84343" y="4444"/>
                      <a:pt x="84336" y="4441"/>
                    </a:cubicBezTo>
                    <a:cubicBezTo>
                      <a:pt x="84332" y="4437"/>
                      <a:pt x="84325" y="4437"/>
                      <a:pt x="84321" y="443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6" name="Google Shape;3496;p17"/>
              <p:cNvSpPr/>
              <p:nvPr/>
            </p:nvSpPr>
            <p:spPr>
              <a:xfrm>
                <a:off x="2659200" y="238200"/>
                <a:ext cx="2227975" cy="162025"/>
              </a:xfrm>
              <a:custGeom>
                <a:avLst/>
                <a:gdLst/>
                <a:ahLst/>
                <a:cxnLst/>
                <a:rect l="l" t="t" r="r" b="b"/>
                <a:pathLst>
                  <a:path w="89119" h="6481" extrusionOk="0">
                    <a:moveTo>
                      <a:pt x="83053" y="0"/>
                    </a:moveTo>
                    <a:lnTo>
                      <a:pt x="78344" y="4"/>
                    </a:lnTo>
                    <a:cubicBezTo>
                      <a:pt x="78329" y="4"/>
                      <a:pt x="78319" y="19"/>
                      <a:pt x="78319" y="34"/>
                    </a:cubicBezTo>
                    <a:lnTo>
                      <a:pt x="78319" y="708"/>
                    </a:lnTo>
                    <a:cubicBezTo>
                      <a:pt x="78319" y="715"/>
                      <a:pt x="78322" y="722"/>
                      <a:pt x="78326" y="725"/>
                    </a:cubicBezTo>
                    <a:cubicBezTo>
                      <a:pt x="78329" y="730"/>
                      <a:pt x="78336" y="733"/>
                      <a:pt x="78344" y="733"/>
                    </a:cubicBezTo>
                    <a:lnTo>
                      <a:pt x="83053" y="730"/>
                    </a:lnTo>
                    <a:cubicBezTo>
                      <a:pt x="83068" y="730"/>
                      <a:pt x="83079" y="718"/>
                      <a:pt x="83079" y="703"/>
                    </a:cubicBezTo>
                    <a:lnTo>
                      <a:pt x="83079" y="30"/>
                    </a:lnTo>
                    <a:cubicBezTo>
                      <a:pt x="83079" y="22"/>
                      <a:pt x="83079" y="15"/>
                      <a:pt x="83072" y="12"/>
                    </a:cubicBezTo>
                    <a:cubicBezTo>
                      <a:pt x="83068" y="4"/>
                      <a:pt x="83061" y="0"/>
                      <a:pt x="83053" y="0"/>
                    </a:cubicBezTo>
                    <a:close/>
                    <a:moveTo>
                      <a:pt x="73416" y="8"/>
                    </a:moveTo>
                    <a:lnTo>
                      <a:pt x="68710" y="12"/>
                    </a:lnTo>
                    <a:cubicBezTo>
                      <a:pt x="68692" y="12"/>
                      <a:pt x="68681" y="26"/>
                      <a:pt x="68681" y="41"/>
                    </a:cubicBezTo>
                    <a:lnTo>
                      <a:pt x="68681" y="715"/>
                    </a:lnTo>
                    <a:cubicBezTo>
                      <a:pt x="68681" y="722"/>
                      <a:pt x="68685" y="725"/>
                      <a:pt x="68688" y="733"/>
                    </a:cubicBezTo>
                    <a:cubicBezTo>
                      <a:pt x="68695" y="737"/>
                      <a:pt x="68703" y="740"/>
                      <a:pt x="68710" y="740"/>
                    </a:cubicBezTo>
                    <a:lnTo>
                      <a:pt x="73416" y="737"/>
                    </a:lnTo>
                    <a:cubicBezTo>
                      <a:pt x="73431" y="737"/>
                      <a:pt x="73445" y="725"/>
                      <a:pt x="73445" y="711"/>
                    </a:cubicBezTo>
                    <a:lnTo>
                      <a:pt x="73445" y="37"/>
                    </a:lnTo>
                    <a:cubicBezTo>
                      <a:pt x="73445" y="30"/>
                      <a:pt x="73441" y="22"/>
                      <a:pt x="73434" y="15"/>
                    </a:cubicBezTo>
                    <a:cubicBezTo>
                      <a:pt x="73431" y="12"/>
                      <a:pt x="73424" y="8"/>
                      <a:pt x="73416" y="8"/>
                    </a:cubicBezTo>
                    <a:close/>
                    <a:moveTo>
                      <a:pt x="63778" y="15"/>
                    </a:moveTo>
                    <a:lnTo>
                      <a:pt x="59072" y="19"/>
                    </a:lnTo>
                    <a:cubicBezTo>
                      <a:pt x="59058" y="19"/>
                      <a:pt x="59044" y="30"/>
                      <a:pt x="59044" y="44"/>
                    </a:cubicBezTo>
                    <a:lnTo>
                      <a:pt x="59044" y="718"/>
                    </a:lnTo>
                    <a:cubicBezTo>
                      <a:pt x="59044" y="725"/>
                      <a:pt x="59047" y="733"/>
                      <a:pt x="59051" y="740"/>
                    </a:cubicBezTo>
                    <a:cubicBezTo>
                      <a:pt x="59058" y="744"/>
                      <a:pt x="59065" y="747"/>
                      <a:pt x="59072" y="747"/>
                    </a:cubicBezTo>
                    <a:lnTo>
                      <a:pt x="63778" y="744"/>
                    </a:lnTo>
                    <a:cubicBezTo>
                      <a:pt x="63793" y="744"/>
                      <a:pt x="63808" y="733"/>
                      <a:pt x="63808" y="715"/>
                    </a:cubicBezTo>
                    <a:lnTo>
                      <a:pt x="63808" y="44"/>
                    </a:lnTo>
                    <a:cubicBezTo>
                      <a:pt x="63808" y="37"/>
                      <a:pt x="63803" y="30"/>
                      <a:pt x="63800" y="22"/>
                    </a:cubicBezTo>
                    <a:cubicBezTo>
                      <a:pt x="63793" y="19"/>
                      <a:pt x="63786" y="15"/>
                      <a:pt x="63778" y="15"/>
                    </a:cubicBezTo>
                    <a:close/>
                    <a:moveTo>
                      <a:pt x="1250" y="0"/>
                    </a:moveTo>
                    <a:cubicBezTo>
                      <a:pt x="1243" y="0"/>
                      <a:pt x="1235" y="4"/>
                      <a:pt x="1231" y="8"/>
                    </a:cubicBezTo>
                    <a:cubicBezTo>
                      <a:pt x="1224" y="15"/>
                      <a:pt x="1221" y="22"/>
                      <a:pt x="1221" y="30"/>
                    </a:cubicBezTo>
                    <a:lnTo>
                      <a:pt x="1221" y="700"/>
                    </a:lnTo>
                    <a:cubicBezTo>
                      <a:pt x="1221" y="715"/>
                      <a:pt x="1231" y="730"/>
                      <a:pt x="1246" y="730"/>
                    </a:cubicBezTo>
                    <a:cubicBezTo>
                      <a:pt x="1363" y="737"/>
                      <a:pt x="1480" y="737"/>
                      <a:pt x="1578" y="737"/>
                    </a:cubicBezTo>
                    <a:lnTo>
                      <a:pt x="1796" y="737"/>
                    </a:lnTo>
                    <a:cubicBezTo>
                      <a:pt x="3250" y="747"/>
                      <a:pt x="4714" y="751"/>
                      <a:pt x="5955" y="751"/>
                    </a:cubicBezTo>
                    <a:cubicBezTo>
                      <a:pt x="5963" y="751"/>
                      <a:pt x="5970" y="747"/>
                      <a:pt x="5977" y="744"/>
                    </a:cubicBezTo>
                    <a:cubicBezTo>
                      <a:pt x="5982" y="737"/>
                      <a:pt x="5985" y="730"/>
                      <a:pt x="5985" y="722"/>
                    </a:cubicBezTo>
                    <a:lnTo>
                      <a:pt x="5985" y="48"/>
                    </a:lnTo>
                    <a:cubicBezTo>
                      <a:pt x="5985" y="34"/>
                      <a:pt x="5970" y="22"/>
                      <a:pt x="5955" y="22"/>
                    </a:cubicBezTo>
                    <a:lnTo>
                      <a:pt x="5799" y="22"/>
                    </a:lnTo>
                    <a:cubicBezTo>
                      <a:pt x="5340" y="22"/>
                      <a:pt x="4867" y="30"/>
                      <a:pt x="4408" y="37"/>
                    </a:cubicBezTo>
                    <a:cubicBezTo>
                      <a:pt x="3949" y="44"/>
                      <a:pt x="3472" y="52"/>
                      <a:pt x="3005" y="52"/>
                    </a:cubicBezTo>
                    <a:cubicBezTo>
                      <a:pt x="2328" y="52"/>
                      <a:pt x="1771" y="34"/>
                      <a:pt x="1250" y="0"/>
                    </a:cubicBezTo>
                    <a:close/>
                    <a:moveTo>
                      <a:pt x="49435" y="22"/>
                    </a:moveTo>
                    <a:cubicBezTo>
                      <a:pt x="49420" y="22"/>
                      <a:pt x="49406" y="37"/>
                      <a:pt x="49406" y="52"/>
                    </a:cubicBezTo>
                    <a:lnTo>
                      <a:pt x="49406" y="725"/>
                    </a:lnTo>
                    <a:cubicBezTo>
                      <a:pt x="49406" y="733"/>
                      <a:pt x="49409" y="740"/>
                      <a:pt x="49416" y="744"/>
                    </a:cubicBezTo>
                    <a:cubicBezTo>
                      <a:pt x="49420" y="747"/>
                      <a:pt x="49428" y="751"/>
                      <a:pt x="49435" y="751"/>
                    </a:cubicBezTo>
                    <a:lnTo>
                      <a:pt x="54140" y="751"/>
                    </a:lnTo>
                    <a:cubicBezTo>
                      <a:pt x="54159" y="751"/>
                      <a:pt x="54170" y="737"/>
                      <a:pt x="54170" y="722"/>
                    </a:cubicBezTo>
                    <a:lnTo>
                      <a:pt x="54170" y="48"/>
                    </a:lnTo>
                    <a:cubicBezTo>
                      <a:pt x="54170" y="41"/>
                      <a:pt x="54166" y="34"/>
                      <a:pt x="54162" y="30"/>
                    </a:cubicBezTo>
                    <a:cubicBezTo>
                      <a:pt x="54155" y="22"/>
                      <a:pt x="54148" y="22"/>
                      <a:pt x="54140" y="22"/>
                    </a:cubicBezTo>
                    <a:close/>
                    <a:moveTo>
                      <a:pt x="10887" y="26"/>
                    </a:moveTo>
                    <a:cubicBezTo>
                      <a:pt x="10880" y="26"/>
                      <a:pt x="10873" y="30"/>
                      <a:pt x="10866" y="37"/>
                    </a:cubicBezTo>
                    <a:cubicBezTo>
                      <a:pt x="10862" y="41"/>
                      <a:pt x="10859" y="48"/>
                      <a:pt x="10859" y="56"/>
                    </a:cubicBezTo>
                    <a:lnTo>
                      <a:pt x="10859" y="725"/>
                    </a:lnTo>
                    <a:cubicBezTo>
                      <a:pt x="10859" y="744"/>
                      <a:pt x="10869" y="755"/>
                      <a:pt x="10887" y="755"/>
                    </a:cubicBezTo>
                    <a:lnTo>
                      <a:pt x="14250" y="755"/>
                    </a:lnTo>
                    <a:lnTo>
                      <a:pt x="15593" y="758"/>
                    </a:lnTo>
                    <a:cubicBezTo>
                      <a:pt x="15601" y="758"/>
                      <a:pt x="15608" y="755"/>
                      <a:pt x="15611" y="747"/>
                    </a:cubicBezTo>
                    <a:cubicBezTo>
                      <a:pt x="15619" y="744"/>
                      <a:pt x="15623" y="737"/>
                      <a:pt x="15623" y="730"/>
                    </a:cubicBezTo>
                    <a:lnTo>
                      <a:pt x="15623" y="59"/>
                    </a:lnTo>
                    <a:cubicBezTo>
                      <a:pt x="15623" y="41"/>
                      <a:pt x="15608" y="30"/>
                      <a:pt x="15593" y="30"/>
                    </a:cubicBezTo>
                    <a:cubicBezTo>
                      <a:pt x="14024" y="30"/>
                      <a:pt x="12454" y="30"/>
                      <a:pt x="10887" y="26"/>
                    </a:cubicBezTo>
                    <a:close/>
                    <a:moveTo>
                      <a:pt x="20522" y="30"/>
                    </a:moveTo>
                    <a:cubicBezTo>
                      <a:pt x="20515" y="30"/>
                      <a:pt x="20507" y="34"/>
                      <a:pt x="20503" y="37"/>
                    </a:cubicBezTo>
                    <a:cubicBezTo>
                      <a:pt x="20500" y="44"/>
                      <a:pt x="20496" y="52"/>
                      <a:pt x="20496" y="59"/>
                    </a:cubicBezTo>
                    <a:lnTo>
                      <a:pt x="20496" y="733"/>
                    </a:lnTo>
                    <a:cubicBezTo>
                      <a:pt x="20496" y="747"/>
                      <a:pt x="20507" y="758"/>
                      <a:pt x="20522" y="758"/>
                    </a:cubicBezTo>
                    <a:lnTo>
                      <a:pt x="25231" y="758"/>
                    </a:lnTo>
                    <a:cubicBezTo>
                      <a:pt x="25246" y="758"/>
                      <a:pt x="25257" y="747"/>
                      <a:pt x="25257" y="733"/>
                    </a:cubicBezTo>
                    <a:lnTo>
                      <a:pt x="25257" y="59"/>
                    </a:lnTo>
                    <a:cubicBezTo>
                      <a:pt x="25257" y="52"/>
                      <a:pt x="25257" y="44"/>
                      <a:pt x="25249" y="37"/>
                    </a:cubicBezTo>
                    <a:cubicBezTo>
                      <a:pt x="25246" y="34"/>
                      <a:pt x="25239" y="30"/>
                      <a:pt x="25231" y="30"/>
                    </a:cubicBezTo>
                    <a:close/>
                    <a:moveTo>
                      <a:pt x="30159" y="30"/>
                    </a:moveTo>
                    <a:cubicBezTo>
                      <a:pt x="30144" y="30"/>
                      <a:pt x="30134" y="44"/>
                      <a:pt x="30134" y="59"/>
                    </a:cubicBezTo>
                    <a:lnTo>
                      <a:pt x="30134" y="730"/>
                    </a:lnTo>
                    <a:cubicBezTo>
                      <a:pt x="30134" y="737"/>
                      <a:pt x="30134" y="744"/>
                      <a:pt x="30141" y="751"/>
                    </a:cubicBezTo>
                    <a:cubicBezTo>
                      <a:pt x="30144" y="755"/>
                      <a:pt x="30152" y="758"/>
                      <a:pt x="30159" y="758"/>
                    </a:cubicBezTo>
                    <a:lnTo>
                      <a:pt x="34868" y="758"/>
                    </a:lnTo>
                    <a:cubicBezTo>
                      <a:pt x="34883" y="758"/>
                      <a:pt x="34895" y="744"/>
                      <a:pt x="34895" y="730"/>
                    </a:cubicBezTo>
                    <a:lnTo>
                      <a:pt x="34895" y="59"/>
                    </a:lnTo>
                    <a:cubicBezTo>
                      <a:pt x="34895" y="52"/>
                      <a:pt x="34895" y="44"/>
                      <a:pt x="34887" y="37"/>
                    </a:cubicBezTo>
                    <a:cubicBezTo>
                      <a:pt x="34883" y="34"/>
                      <a:pt x="34876" y="30"/>
                      <a:pt x="34868" y="30"/>
                    </a:cubicBezTo>
                    <a:close/>
                    <a:moveTo>
                      <a:pt x="39797" y="26"/>
                    </a:moveTo>
                    <a:cubicBezTo>
                      <a:pt x="39782" y="26"/>
                      <a:pt x="39768" y="41"/>
                      <a:pt x="39768" y="56"/>
                    </a:cubicBezTo>
                    <a:lnTo>
                      <a:pt x="39768" y="730"/>
                    </a:lnTo>
                    <a:cubicBezTo>
                      <a:pt x="39768" y="737"/>
                      <a:pt x="39772" y="744"/>
                      <a:pt x="39779" y="747"/>
                    </a:cubicBezTo>
                    <a:cubicBezTo>
                      <a:pt x="39782" y="755"/>
                      <a:pt x="39790" y="758"/>
                      <a:pt x="39797" y="758"/>
                    </a:cubicBezTo>
                    <a:lnTo>
                      <a:pt x="44506" y="755"/>
                    </a:lnTo>
                    <a:cubicBezTo>
                      <a:pt x="44521" y="755"/>
                      <a:pt x="44532" y="744"/>
                      <a:pt x="44532" y="725"/>
                    </a:cubicBezTo>
                    <a:lnTo>
                      <a:pt x="44532" y="56"/>
                    </a:lnTo>
                    <a:cubicBezTo>
                      <a:pt x="44532" y="44"/>
                      <a:pt x="44528" y="41"/>
                      <a:pt x="44525" y="34"/>
                    </a:cubicBezTo>
                    <a:cubicBezTo>
                      <a:pt x="44518" y="30"/>
                      <a:pt x="44514" y="26"/>
                      <a:pt x="44506" y="26"/>
                    </a:cubicBezTo>
                    <a:close/>
                    <a:moveTo>
                      <a:pt x="3406" y="1549"/>
                    </a:moveTo>
                    <a:cubicBezTo>
                      <a:pt x="2685" y="1549"/>
                      <a:pt x="1967" y="1552"/>
                      <a:pt x="1250" y="1552"/>
                    </a:cubicBezTo>
                    <a:cubicBezTo>
                      <a:pt x="1235" y="1552"/>
                      <a:pt x="1221" y="1567"/>
                      <a:pt x="1221" y="1582"/>
                    </a:cubicBezTo>
                    <a:lnTo>
                      <a:pt x="1221" y="2011"/>
                    </a:lnTo>
                    <a:cubicBezTo>
                      <a:pt x="1221" y="2026"/>
                      <a:pt x="1231" y="2036"/>
                      <a:pt x="1246" y="2036"/>
                    </a:cubicBezTo>
                    <a:cubicBezTo>
                      <a:pt x="1505" y="2048"/>
                      <a:pt x="1738" y="2128"/>
                      <a:pt x="1909" y="2259"/>
                    </a:cubicBezTo>
                    <a:cubicBezTo>
                      <a:pt x="2240" y="2510"/>
                      <a:pt x="2419" y="2882"/>
                      <a:pt x="2441" y="3363"/>
                    </a:cubicBezTo>
                    <a:cubicBezTo>
                      <a:pt x="2441" y="3374"/>
                      <a:pt x="2452" y="3381"/>
                      <a:pt x="2463" y="3388"/>
                    </a:cubicBezTo>
                    <a:cubicBezTo>
                      <a:pt x="2791" y="3544"/>
                      <a:pt x="3176" y="3628"/>
                      <a:pt x="3588" y="3628"/>
                    </a:cubicBezTo>
                    <a:cubicBezTo>
                      <a:pt x="3993" y="3628"/>
                      <a:pt x="4397" y="3541"/>
                      <a:pt x="4732" y="3384"/>
                    </a:cubicBezTo>
                    <a:cubicBezTo>
                      <a:pt x="4746" y="3384"/>
                      <a:pt x="4758" y="3374"/>
                      <a:pt x="4758" y="3359"/>
                    </a:cubicBezTo>
                    <a:lnTo>
                      <a:pt x="4761" y="3322"/>
                    </a:lnTo>
                    <a:cubicBezTo>
                      <a:pt x="4761" y="3300"/>
                      <a:pt x="4765" y="3275"/>
                      <a:pt x="4765" y="3253"/>
                    </a:cubicBezTo>
                    <a:cubicBezTo>
                      <a:pt x="4827" y="2729"/>
                      <a:pt x="5078" y="2347"/>
                      <a:pt x="5496" y="2142"/>
                    </a:cubicBezTo>
                    <a:cubicBezTo>
                      <a:pt x="5632" y="2080"/>
                      <a:pt x="5792" y="2041"/>
                      <a:pt x="5960" y="2036"/>
                    </a:cubicBezTo>
                    <a:cubicBezTo>
                      <a:pt x="5974" y="2033"/>
                      <a:pt x="5985" y="2022"/>
                      <a:pt x="5985" y="2008"/>
                    </a:cubicBezTo>
                    <a:lnTo>
                      <a:pt x="5985" y="1574"/>
                    </a:lnTo>
                    <a:cubicBezTo>
                      <a:pt x="5985" y="1567"/>
                      <a:pt x="5982" y="1560"/>
                      <a:pt x="5977" y="1556"/>
                    </a:cubicBezTo>
                    <a:cubicBezTo>
                      <a:pt x="5970" y="1549"/>
                      <a:pt x="5963" y="1549"/>
                      <a:pt x="5955" y="1549"/>
                    </a:cubicBezTo>
                    <a:lnTo>
                      <a:pt x="4094" y="1549"/>
                    </a:lnTo>
                    <a:lnTo>
                      <a:pt x="3614" y="1552"/>
                    </a:lnTo>
                    <a:lnTo>
                      <a:pt x="3603" y="1552"/>
                    </a:lnTo>
                    <a:cubicBezTo>
                      <a:pt x="3600" y="1552"/>
                      <a:pt x="3595" y="1552"/>
                      <a:pt x="3581" y="1549"/>
                    </a:cubicBezTo>
                    <a:close/>
                    <a:moveTo>
                      <a:pt x="8393" y="1545"/>
                    </a:moveTo>
                    <a:lnTo>
                      <a:pt x="6069" y="1549"/>
                    </a:lnTo>
                    <a:cubicBezTo>
                      <a:pt x="6051" y="1549"/>
                      <a:pt x="6039" y="1560"/>
                      <a:pt x="6039" y="1574"/>
                    </a:cubicBezTo>
                    <a:lnTo>
                      <a:pt x="6039" y="2011"/>
                    </a:lnTo>
                    <a:cubicBezTo>
                      <a:pt x="6039" y="2026"/>
                      <a:pt x="6051" y="2036"/>
                      <a:pt x="6065" y="2036"/>
                    </a:cubicBezTo>
                    <a:cubicBezTo>
                      <a:pt x="6323" y="2048"/>
                      <a:pt x="6557" y="2128"/>
                      <a:pt x="6728" y="2259"/>
                    </a:cubicBezTo>
                    <a:cubicBezTo>
                      <a:pt x="7060" y="2510"/>
                      <a:pt x="7238" y="2882"/>
                      <a:pt x="7260" y="3363"/>
                    </a:cubicBezTo>
                    <a:cubicBezTo>
                      <a:pt x="7260" y="3374"/>
                      <a:pt x="7271" y="3384"/>
                      <a:pt x="7282" y="3388"/>
                    </a:cubicBezTo>
                    <a:cubicBezTo>
                      <a:pt x="7609" y="3544"/>
                      <a:pt x="7999" y="3628"/>
                      <a:pt x="8411" y="3628"/>
                    </a:cubicBezTo>
                    <a:cubicBezTo>
                      <a:pt x="8818" y="3628"/>
                      <a:pt x="9220" y="3541"/>
                      <a:pt x="9551" y="3384"/>
                    </a:cubicBezTo>
                    <a:cubicBezTo>
                      <a:pt x="9566" y="3381"/>
                      <a:pt x="9576" y="3374"/>
                      <a:pt x="9576" y="3359"/>
                    </a:cubicBezTo>
                    <a:lnTo>
                      <a:pt x="9580" y="3322"/>
                    </a:lnTo>
                    <a:cubicBezTo>
                      <a:pt x="9580" y="3300"/>
                      <a:pt x="9583" y="3275"/>
                      <a:pt x="9583" y="3253"/>
                    </a:cubicBezTo>
                    <a:cubicBezTo>
                      <a:pt x="9642" y="2729"/>
                      <a:pt x="9897" y="2347"/>
                      <a:pt x="10316" y="2142"/>
                    </a:cubicBezTo>
                    <a:cubicBezTo>
                      <a:pt x="10450" y="2080"/>
                      <a:pt x="10610" y="2041"/>
                      <a:pt x="10775" y="2036"/>
                    </a:cubicBezTo>
                    <a:cubicBezTo>
                      <a:pt x="10793" y="2033"/>
                      <a:pt x="10804" y="2022"/>
                      <a:pt x="10804" y="2008"/>
                    </a:cubicBezTo>
                    <a:lnTo>
                      <a:pt x="10804" y="1574"/>
                    </a:lnTo>
                    <a:cubicBezTo>
                      <a:pt x="10804" y="1567"/>
                      <a:pt x="10800" y="1560"/>
                      <a:pt x="10797" y="1556"/>
                    </a:cubicBezTo>
                    <a:cubicBezTo>
                      <a:pt x="10790" y="1549"/>
                      <a:pt x="10782" y="1545"/>
                      <a:pt x="10775" y="1545"/>
                    </a:cubicBezTo>
                    <a:lnTo>
                      <a:pt x="8447" y="1545"/>
                    </a:lnTo>
                    <a:cubicBezTo>
                      <a:pt x="8443" y="1545"/>
                      <a:pt x="8440" y="1549"/>
                      <a:pt x="8436" y="1549"/>
                    </a:cubicBezTo>
                    <a:cubicBezTo>
                      <a:pt x="8433" y="1552"/>
                      <a:pt x="8425" y="1552"/>
                      <a:pt x="8421" y="1552"/>
                    </a:cubicBezTo>
                    <a:cubicBezTo>
                      <a:pt x="8418" y="1552"/>
                      <a:pt x="8411" y="1552"/>
                      <a:pt x="8407" y="1549"/>
                    </a:cubicBezTo>
                    <a:cubicBezTo>
                      <a:pt x="8403" y="1549"/>
                      <a:pt x="8400" y="1545"/>
                      <a:pt x="8393" y="1545"/>
                    </a:cubicBezTo>
                    <a:close/>
                    <a:moveTo>
                      <a:pt x="10887" y="1545"/>
                    </a:moveTo>
                    <a:cubicBezTo>
                      <a:pt x="10869" y="1545"/>
                      <a:pt x="10859" y="1560"/>
                      <a:pt x="10859" y="1574"/>
                    </a:cubicBezTo>
                    <a:lnTo>
                      <a:pt x="10859" y="2011"/>
                    </a:lnTo>
                    <a:cubicBezTo>
                      <a:pt x="10859" y="2026"/>
                      <a:pt x="10869" y="2036"/>
                      <a:pt x="10884" y="2036"/>
                    </a:cubicBezTo>
                    <a:cubicBezTo>
                      <a:pt x="11139" y="2048"/>
                      <a:pt x="11375" y="2128"/>
                      <a:pt x="11547" y="2259"/>
                    </a:cubicBezTo>
                    <a:cubicBezTo>
                      <a:pt x="11878" y="2510"/>
                      <a:pt x="12057" y="2882"/>
                      <a:pt x="12079" y="3363"/>
                    </a:cubicBezTo>
                    <a:cubicBezTo>
                      <a:pt x="12079" y="3374"/>
                      <a:pt x="12089" y="3384"/>
                      <a:pt x="12101" y="3388"/>
                    </a:cubicBezTo>
                    <a:cubicBezTo>
                      <a:pt x="12421" y="3541"/>
                      <a:pt x="12826" y="3628"/>
                      <a:pt x="13229" y="3628"/>
                    </a:cubicBezTo>
                    <a:cubicBezTo>
                      <a:pt x="13638" y="3628"/>
                      <a:pt x="14038" y="3541"/>
                      <a:pt x="14369" y="3384"/>
                    </a:cubicBezTo>
                    <a:cubicBezTo>
                      <a:pt x="14384" y="3381"/>
                      <a:pt x="14396" y="3374"/>
                      <a:pt x="14396" y="3359"/>
                    </a:cubicBezTo>
                    <a:lnTo>
                      <a:pt x="14399" y="3322"/>
                    </a:lnTo>
                    <a:cubicBezTo>
                      <a:pt x="14399" y="3300"/>
                      <a:pt x="14402" y="3275"/>
                      <a:pt x="14402" y="3253"/>
                    </a:cubicBezTo>
                    <a:cubicBezTo>
                      <a:pt x="14461" y="2729"/>
                      <a:pt x="14715" y="2347"/>
                      <a:pt x="15134" y="2142"/>
                    </a:cubicBezTo>
                    <a:cubicBezTo>
                      <a:pt x="15270" y="2080"/>
                      <a:pt x="15426" y="2041"/>
                      <a:pt x="15593" y="2036"/>
                    </a:cubicBezTo>
                    <a:cubicBezTo>
                      <a:pt x="15608" y="2033"/>
                      <a:pt x="15623" y="2022"/>
                      <a:pt x="15623" y="2008"/>
                    </a:cubicBezTo>
                    <a:lnTo>
                      <a:pt x="15623" y="1571"/>
                    </a:lnTo>
                    <a:cubicBezTo>
                      <a:pt x="15623" y="1564"/>
                      <a:pt x="15619" y="1560"/>
                      <a:pt x="15611" y="1552"/>
                    </a:cubicBezTo>
                    <a:cubicBezTo>
                      <a:pt x="15608" y="1549"/>
                      <a:pt x="15601" y="1545"/>
                      <a:pt x="15593" y="1545"/>
                    </a:cubicBezTo>
                    <a:lnTo>
                      <a:pt x="13270" y="1545"/>
                    </a:lnTo>
                    <a:cubicBezTo>
                      <a:pt x="13266" y="1545"/>
                      <a:pt x="13259" y="1545"/>
                      <a:pt x="13255" y="1549"/>
                    </a:cubicBezTo>
                    <a:cubicBezTo>
                      <a:pt x="13251" y="1552"/>
                      <a:pt x="13244" y="1552"/>
                      <a:pt x="13241" y="1552"/>
                    </a:cubicBezTo>
                    <a:cubicBezTo>
                      <a:pt x="13233" y="1552"/>
                      <a:pt x="13229" y="1552"/>
                      <a:pt x="13226" y="1549"/>
                    </a:cubicBezTo>
                    <a:cubicBezTo>
                      <a:pt x="13219" y="1545"/>
                      <a:pt x="13215" y="1545"/>
                      <a:pt x="13211" y="1545"/>
                    </a:cubicBezTo>
                    <a:close/>
                    <a:moveTo>
                      <a:pt x="20412" y="1542"/>
                    </a:moveTo>
                    <a:lnTo>
                      <a:pt x="18092" y="1545"/>
                    </a:lnTo>
                    <a:cubicBezTo>
                      <a:pt x="18084" y="1545"/>
                      <a:pt x="18081" y="1545"/>
                      <a:pt x="18074" y="1549"/>
                    </a:cubicBezTo>
                    <a:cubicBezTo>
                      <a:pt x="18070" y="1552"/>
                      <a:pt x="18063" y="1552"/>
                      <a:pt x="18059" y="1552"/>
                    </a:cubicBezTo>
                    <a:cubicBezTo>
                      <a:pt x="18052" y="1552"/>
                      <a:pt x="18045" y="1552"/>
                      <a:pt x="18041" y="1549"/>
                    </a:cubicBezTo>
                    <a:cubicBezTo>
                      <a:pt x="18037" y="1545"/>
                      <a:pt x="18030" y="1545"/>
                      <a:pt x="18027" y="1545"/>
                    </a:cubicBezTo>
                    <a:lnTo>
                      <a:pt x="15707" y="1545"/>
                    </a:lnTo>
                    <a:cubicBezTo>
                      <a:pt x="15688" y="1545"/>
                      <a:pt x="15677" y="1556"/>
                      <a:pt x="15677" y="1571"/>
                    </a:cubicBezTo>
                    <a:lnTo>
                      <a:pt x="15677" y="2011"/>
                    </a:lnTo>
                    <a:cubicBezTo>
                      <a:pt x="15677" y="2026"/>
                      <a:pt x="15688" y="2036"/>
                      <a:pt x="15702" y="2036"/>
                    </a:cubicBezTo>
                    <a:cubicBezTo>
                      <a:pt x="15958" y="2048"/>
                      <a:pt x="16195" y="2128"/>
                      <a:pt x="16366" y="2259"/>
                    </a:cubicBezTo>
                    <a:cubicBezTo>
                      <a:pt x="16697" y="2510"/>
                      <a:pt x="16876" y="2882"/>
                      <a:pt x="16897" y="3363"/>
                    </a:cubicBezTo>
                    <a:cubicBezTo>
                      <a:pt x="16897" y="3374"/>
                      <a:pt x="16909" y="3381"/>
                      <a:pt x="16919" y="3388"/>
                    </a:cubicBezTo>
                    <a:cubicBezTo>
                      <a:pt x="17240" y="3541"/>
                      <a:pt x="17640" y="3628"/>
                      <a:pt x="18049" y="3628"/>
                    </a:cubicBezTo>
                    <a:cubicBezTo>
                      <a:pt x="18456" y="3628"/>
                      <a:pt x="18857" y="3541"/>
                      <a:pt x="19189" y="3384"/>
                    </a:cubicBezTo>
                    <a:cubicBezTo>
                      <a:pt x="19203" y="3381"/>
                      <a:pt x="19210" y="3374"/>
                      <a:pt x="19214" y="3359"/>
                    </a:cubicBezTo>
                    <a:lnTo>
                      <a:pt x="19217" y="3322"/>
                    </a:lnTo>
                    <a:cubicBezTo>
                      <a:pt x="19217" y="3300"/>
                      <a:pt x="19217" y="3275"/>
                      <a:pt x="19221" y="3253"/>
                    </a:cubicBezTo>
                    <a:cubicBezTo>
                      <a:pt x="19279" y="2729"/>
                      <a:pt x="19535" y="2347"/>
                      <a:pt x="19953" y="2142"/>
                    </a:cubicBezTo>
                    <a:cubicBezTo>
                      <a:pt x="20088" y="2080"/>
                      <a:pt x="20245" y="2041"/>
                      <a:pt x="20412" y="2036"/>
                    </a:cubicBezTo>
                    <a:cubicBezTo>
                      <a:pt x="20427" y="2033"/>
                      <a:pt x="20441" y="2022"/>
                      <a:pt x="20441" y="2008"/>
                    </a:cubicBezTo>
                    <a:lnTo>
                      <a:pt x="20441" y="1571"/>
                    </a:lnTo>
                    <a:cubicBezTo>
                      <a:pt x="20441" y="1564"/>
                      <a:pt x="20438" y="1556"/>
                      <a:pt x="20431" y="1552"/>
                    </a:cubicBezTo>
                    <a:cubicBezTo>
                      <a:pt x="20427" y="1545"/>
                      <a:pt x="20419" y="1542"/>
                      <a:pt x="20412" y="1542"/>
                    </a:cubicBezTo>
                    <a:close/>
                    <a:moveTo>
                      <a:pt x="20522" y="1542"/>
                    </a:moveTo>
                    <a:cubicBezTo>
                      <a:pt x="20507" y="1542"/>
                      <a:pt x="20496" y="1556"/>
                      <a:pt x="20496" y="1571"/>
                    </a:cubicBezTo>
                    <a:lnTo>
                      <a:pt x="20496" y="2011"/>
                    </a:lnTo>
                    <a:cubicBezTo>
                      <a:pt x="20496" y="2026"/>
                      <a:pt x="20507" y="2036"/>
                      <a:pt x="20522" y="2036"/>
                    </a:cubicBezTo>
                    <a:cubicBezTo>
                      <a:pt x="20777" y="2048"/>
                      <a:pt x="21013" y="2128"/>
                      <a:pt x="21184" y="2259"/>
                    </a:cubicBezTo>
                    <a:cubicBezTo>
                      <a:pt x="21516" y="2510"/>
                      <a:pt x="21695" y="2882"/>
                      <a:pt x="21717" y="3363"/>
                    </a:cubicBezTo>
                    <a:cubicBezTo>
                      <a:pt x="21717" y="3374"/>
                      <a:pt x="21727" y="3381"/>
                      <a:pt x="21738" y="3388"/>
                    </a:cubicBezTo>
                    <a:cubicBezTo>
                      <a:pt x="22058" y="3541"/>
                      <a:pt x="22460" y="3628"/>
                      <a:pt x="22867" y="3628"/>
                    </a:cubicBezTo>
                    <a:cubicBezTo>
                      <a:pt x="23275" y="3628"/>
                      <a:pt x="23676" y="3541"/>
                      <a:pt x="24007" y="3384"/>
                    </a:cubicBezTo>
                    <a:cubicBezTo>
                      <a:pt x="24022" y="3381"/>
                      <a:pt x="24029" y="3374"/>
                      <a:pt x="24033" y="3359"/>
                    </a:cubicBezTo>
                    <a:lnTo>
                      <a:pt x="24033" y="3322"/>
                    </a:lnTo>
                    <a:cubicBezTo>
                      <a:pt x="24037" y="3300"/>
                      <a:pt x="24037" y="3279"/>
                      <a:pt x="24040" y="3253"/>
                    </a:cubicBezTo>
                    <a:cubicBezTo>
                      <a:pt x="24099" y="2729"/>
                      <a:pt x="24353" y="2347"/>
                      <a:pt x="24772" y="2142"/>
                    </a:cubicBezTo>
                    <a:cubicBezTo>
                      <a:pt x="24907" y="2080"/>
                      <a:pt x="25064" y="2041"/>
                      <a:pt x="25231" y="2036"/>
                    </a:cubicBezTo>
                    <a:cubicBezTo>
                      <a:pt x="25246" y="2033"/>
                      <a:pt x="25261" y="2022"/>
                      <a:pt x="25261" y="2008"/>
                    </a:cubicBezTo>
                    <a:lnTo>
                      <a:pt x="25261" y="1571"/>
                    </a:lnTo>
                    <a:cubicBezTo>
                      <a:pt x="25261" y="1564"/>
                      <a:pt x="25257" y="1556"/>
                      <a:pt x="25249" y="1552"/>
                    </a:cubicBezTo>
                    <a:cubicBezTo>
                      <a:pt x="25246" y="1545"/>
                      <a:pt x="25239" y="1542"/>
                      <a:pt x="25231" y="1542"/>
                    </a:cubicBezTo>
                    <a:lnTo>
                      <a:pt x="22911" y="1542"/>
                    </a:lnTo>
                    <a:cubicBezTo>
                      <a:pt x="22907" y="1542"/>
                      <a:pt x="22900" y="1545"/>
                      <a:pt x="22897" y="1549"/>
                    </a:cubicBezTo>
                    <a:cubicBezTo>
                      <a:pt x="22889" y="1552"/>
                      <a:pt x="22885" y="1552"/>
                      <a:pt x="22878" y="1552"/>
                    </a:cubicBezTo>
                    <a:cubicBezTo>
                      <a:pt x="22871" y="1552"/>
                      <a:pt x="22864" y="1552"/>
                      <a:pt x="22860" y="1549"/>
                    </a:cubicBezTo>
                    <a:cubicBezTo>
                      <a:pt x="22853" y="1545"/>
                      <a:pt x="22849" y="1542"/>
                      <a:pt x="22842" y="1542"/>
                    </a:cubicBezTo>
                    <a:close/>
                    <a:moveTo>
                      <a:pt x="25340" y="1542"/>
                    </a:moveTo>
                    <a:cubicBezTo>
                      <a:pt x="25326" y="1542"/>
                      <a:pt x="25315" y="1556"/>
                      <a:pt x="25315" y="1571"/>
                    </a:cubicBezTo>
                    <a:lnTo>
                      <a:pt x="25315" y="2011"/>
                    </a:lnTo>
                    <a:cubicBezTo>
                      <a:pt x="25315" y="2026"/>
                      <a:pt x="25326" y="2036"/>
                      <a:pt x="25340" y="2036"/>
                    </a:cubicBezTo>
                    <a:cubicBezTo>
                      <a:pt x="25595" y="2048"/>
                      <a:pt x="25832" y="2128"/>
                      <a:pt x="26004" y="2259"/>
                    </a:cubicBezTo>
                    <a:cubicBezTo>
                      <a:pt x="26335" y="2510"/>
                      <a:pt x="26513" y="2882"/>
                      <a:pt x="26535" y="3363"/>
                    </a:cubicBezTo>
                    <a:cubicBezTo>
                      <a:pt x="26535" y="3374"/>
                      <a:pt x="26546" y="3384"/>
                      <a:pt x="26557" y="3388"/>
                    </a:cubicBezTo>
                    <a:cubicBezTo>
                      <a:pt x="26878" y="3541"/>
                      <a:pt x="27278" y="3628"/>
                      <a:pt x="27686" y="3628"/>
                    </a:cubicBezTo>
                    <a:cubicBezTo>
                      <a:pt x="28094" y="3628"/>
                      <a:pt x="28495" y="3541"/>
                      <a:pt x="28826" y="3384"/>
                    </a:cubicBezTo>
                    <a:cubicBezTo>
                      <a:pt x="28837" y="3381"/>
                      <a:pt x="28848" y="3374"/>
                      <a:pt x="28852" y="3359"/>
                    </a:cubicBezTo>
                    <a:lnTo>
                      <a:pt x="28852" y="3322"/>
                    </a:lnTo>
                    <a:cubicBezTo>
                      <a:pt x="28855" y="3300"/>
                      <a:pt x="28855" y="3275"/>
                      <a:pt x="28859" y="3253"/>
                    </a:cubicBezTo>
                    <a:cubicBezTo>
                      <a:pt x="28917" y="2729"/>
                      <a:pt x="29172" y="2347"/>
                      <a:pt x="29591" y="2142"/>
                    </a:cubicBezTo>
                    <a:cubicBezTo>
                      <a:pt x="29726" y="2080"/>
                      <a:pt x="29882" y="2041"/>
                      <a:pt x="30050" y="2036"/>
                    </a:cubicBezTo>
                    <a:cubicBezTo>
                      <a:pt x="30065" y="2033"/>
                      <a:pt x="30075" y="2022"/>
                      <a:pt x="30075" y="2008"/>
                    </a:cubicBezTo>
                    <a:lnTo>
                      <a:pt x="30075" y="1571"/>
                    </a:lnTo>
                    <a:cubicBezTo>
                      <a:pt x="30075" y="1564"/>
                      <a:pt x="30075" y="1556"/>
                      <a:pt x="30068" y="1549"/>
                    </a:cubicBezTo>
                    <a:cubicBezTo>
                      <a:pt x="30065" y="1545"/>
                      <a:pt x="30057" y="1542"/>
                      <a:pt x="30050" y="1542"/>
                    </a:cubicBezTo>
                    <a:lnTo>
                      <a:pt x="27730" y="1542"/>
                    </a:lnTo>
                    <a:cubicBezTo>
                      <a:pt x="27727" y="1542"/>
                      <a:pt x="27719" y="1545"/>
                      <a:pt x="27715" y="1549"/>
                    </a:cubicBezTo>
                    <a:cubicBezTo>
                      <a:pt x="27708" y="1552"/>
                      <a:pt x="27705" y="1552"/>
                      <a:pt x="27697" y="1552"/>
                    </a:cubicBezTo>
                    <a:cubicBezTo>
                      <a:pt x="27690" y="1552"/>
                      <a:pt x="27683" y="1552"/>
                      <a:pt x="27675" y="1549"/>
                    </a:cubicBezTo>
                    <a:cubicBezTo>
                      <a:pt x="27671" y="1545"/>
                      <a:pt x="27668" y="1542"/>
                      <a:pt x="27661" y="1542"/>
                    </a:cubicBezTo>
                    <a:close/>
                    <a:moveTo>
                      <a:pt x="30159" y="1542"/>
                    </a:moveTo>
                    <a:cubicBezTo>
                      <a:pt x="30144" y="1542"/>
                      <a:pt x="30134" y="1556"/>
                      <a:pt x="30134" y="1571"/>
                    </a:cubicBezTo>
                    <a:lnTo>
                      <a:pt x="30134" y="2011"/>
                    </a:lnTo>
                    <a:cubicBezTo>
                      <a:pt x="30134" y="2026"/>
                      <a:pt x="30144" y="2036"/>
                      <a:pt x="30159" y="2036"/>
                    </a:cubicBezTo>
                    <a:cubicBezTo>
                      <a:pt x="30415" y="2048"/>
                      <a:pt x="30651" y="2128"/>
                      <a:pt x="30822" y="2259"/>
                    </a:cubicBezTo>
                    <a:cubicBezTo>
                      <a:pt x="31150" y="2510"/>
                      <a:pt x="31332" y="2882"/>
                      <a:pt x="31354" y="3363"/>
                    </a:cubicBezTo>
                    <a:cubicBezTo>
                      <a:pt x="31354" y="3374"/>
                      <a:pt x="31365" y="3384"/>
                      <a:pt x="31376" y="3388"/>
                    </a:cubicBezTo>
                    <a:cubicBezTo>
                      <a:pt x="31700" y="3544"/>
                      <a:pt x="32093" y="3628"/>
                      <a:pt x="32505" y="3628"/>
                    </a:cubicBezTo>
                    <a:cubicBezTo>
                      <a:pt x="32909" y="3628"/>
                      <a:pt x="33313" y="3541"/>
                      <a:pt x="33645" y="3384"/>
                    </a:cubicBezTo>
                    <a:cubicBezTo>
                      <a:pt x="33656" y="3381"/>
                      <a:pt x="33666" y="3374"/>
                      <a:pt x="33666" y="3359"/>
                    </a:cubicBezTo>
                    <a:lnTo>
                      <a:pt x="33671" y="3322"/>
                    </a:lnTo>
                    <a:cubicBezTo>
                      <a:pt x="33674" y="3300"/>
                      <a:pt x="33674" y="3275"/>
                      <a:pt x="33678" y="3253"/>
                    </a:cubicBezTo>
                    <a:cubicBezTo>
                      <a:pt x="33736" y="2729"/>
                      <a:pt x="33991" y="2347"/>
                      <a:pt x="34410" y="2142"/>
                    </a:cubicBezTo>
                    <a:cubicBezTo>
                      <a:pt x="34541" y="2080"/>
                      <a:pt x="34702" y="2041"/>
                      <a:pt x="34868" y="2036"/>
                    </a:cubicBezTo>
                    <a:cubicBezTo>
                      <a:pt x="34883" y="2033"/>
                      <a:pt x="34895" y="2022"/>
                      <a:pt x="34895" y="2008"/>
                    </a:cubicBezTo>
                    <a:lnTo>
                      <a:pt x="34895" y="1571"/>
                    </a:lnTo>
                    <a:cubicBezTo>
                      <a:pt x="34895" y="1564"/>
                      <a:pt x="34895" y="1556"/>
                      <a:pt x="34887" y="1549"/>
                    </a:cubicBezTo>
                    <a:cubicBezTo>
                      <a:pt x="34883" y="1545"/>
                      <a:pt x="34876" y="1542"/>
                      <a:pt x="34868" y="1542"/>
                    </a:cubicBezTo>
                    <a:lnTo>
                      <a:pt x="32548" y="1542"/>
                    </a:lnTo>
                    <a:cubicBezTo>
                      <a:pt x="32545" y="1542"/>
                      <a:pt x="32538" y="1545"/>
                      <a:pt x="32534" y="1549"/>
                    </a:cubicBezTo>
                    <a:cubicBezTo>
                      <a:pt x="32527" y="1552"/>
                      <a:pt x="32520" y="1552"/>
                      <a:pt x="32513" y="1552"/>
                    </a:cubicBezTo>
                    <a:cubicBezTo>
                      <a:pt x="32508" y="1552"/>
                      <a:pt x="32501" y="1552"/>
                      <a:pt x="32494" y="1549"/>
                    </a:cubicBezTo>
                    <a:cubicBezTo>
                      <a:pt x="32491" y="1545"/>
                      <a:pt x="32483" y="1542"/>
                      <a:pt x="32479" y="1542"/>
                    </a:cubicBezTo>
                    <a:close/>
                    <a:moveTo>
                      <a:pt x="34978" y="1542"/>
                    </a:moveTo>
                    <a:cubicBezTo>
                      <a:pt x="34964" y="1542"/>
                      <a:pt x="34952" y="1552"/>
                      <a:pt x="34952" y="1571"/>
                    </a:cubicBezTo>
                    <a:lnTo>
                      <a:pt x="34952" y="2011"/>
                    </a:lnTo>
                    <a:cubicBezTo>
                      <a:pt x="34952" y="2026"/>
                      <a:pt x="34964" y="2036"/>
                      <a:pt x="34978" y="2036"/>
                    </a:cubicBezTo>
                    <a:cubicBezTo>
                      <a:pt x="35233" y="2048"/>
                      <a:pt x="35470" y="2128"/>
                      <a:pt x="35641" y="2259"/>
                    </a:cubicBezTo>
                    <a:cubicBezTo>
                      <a:pt x="35969" y="2510"/>
                      <a:pt x="36151" y="2882"/>
                      <a:pt x="36173" y="3363"/>
                    </a:cubicBezTo>
                    <a:cubicBezTo>
                      <a:pt x="36173" y="3374"/>
                      <a:pt x="36184" y="3384"/>
                      <a:pt x="36195" y="3388"/>
                    </a:cubicBezTo>
                    <a:cubicBezTo>
                      <a:pt x="36515" y="3541"/>
                      <a:pt x="36916" y="3628"/>
                      <a:pt x="37324" y="3628"/>
                    </a:cubicBezTo>
                    <a:cubicBezTo>
                      <a:pt x="37728" y="3628"/>
                      <a:pt x="38129" y="3541"/>
                      <a:pt x="38464" y="3384"/>
                    </a:cubicBezTo>
                    <a:cubicBezTo>
                      <a:pt x="38474" y="3381"/>
                      <a:pt x="38486" y="3374"/>
                      <a:pt x="38486" y="3359"/>
                    </a:cubicBezTo>
                    <a:lnTo>
                      <a:pt x="38489" y="3322"/>
                    </a:lnTo>
                    <a:cubicBezTo>
                      <a:pt x="38493" y="3300"/>
                      <a:pt x="38493" y="3275"/>
                      <a:pt x="38496" y="3253"/>
                    </a:cubicBezTo>
                    <a:cubicBezTo>
                      <a:pt x="38555" y="2729"/>
                      <a:pt x="38807" y="2347"/>
                      <a:pt x="39229" y="2142"/>
                    </a:cubicBezTo>
                    <a:cubicBezTo>
                      <a:pt x="39360" y="2080"/>
                      <a:pt x="39520" y="2041"/>
                      <a:pt x="39688" y="2036"/>
                    </a:cubicBezTo>
                    <a:cubicBezTo>
                      <a:pt x="39703" y="2033"/>
                      <a:pt x="39713" y="2022"/>
                      <a:pt x="39713" y="2008"/>
                    </a:cubicBezTo>
                    <a:lnTo>
                      <a:pt x="39713" y="1571"/>
                    </a:lnTo>
                    <a:cubicBezTo>
                      <a:pt x="39713" y="1552"/>
                      <a:pt x="39703" y="1542"/>
                      <a:pt x="39688" y="1542"/>
                    </a:cubicBezTo>
                    <a:lnTo>
                      <a:pt x="37371" y="1542"/>
                    </a:lnTo>
                    <a:cubicBezTo>
                      <a:pt x="37364" y="1542"/>
                      <a:pt x="37356" y="1545"/>
                      <a:pt x="37353" y="1549"/>
                    </a:cubicBezTo>
                    <a:cubicBezTo>
                      <a:pt x="37346" y="1552"/>
                      <a:pt x="37338" y="1552"/>
                      <a:pt x="37331" y="1552"/>
                    </a:cubicBezTo>
                    <a:cubicBezTo>
                      <a:pt x="37324" y="1552"/>
                      <a:pt x="37316" y="1552"/>
                      <a:pt x="37313" y="1549"/>
                    </a:cubicBezTo>
                    <a:cubicBezTo>
                      <a:pt x="37309" y="1545"/>
                      <a:pt x="37302" y="1542"/>
                      <a:pt x="37294" y="1542"/>
                    </a:cubicBezTo>
                    <a:close/>
                    <a:moveTo>
                      <a:pt x="39797" y="1542"/>
                    </a:moveTo>
                    <a:cubicBezTo>
                      <a:pt x="39782" y="1542"/>
                      <a:pt x="39772" y="1552"/>
                      <a:pt x="39772" y="1571"/>
                    </a:cubicBezTo>
                    <a:lnTo>
                      <a:pt x="39772" y="2011"/>
                    </a:lnTo>
                    <a:cubicBezTo>
                      <a:pt x="39772" y="2026"/>
                      <a:pt x="39782" y="2036"/>
                      <a:pt x="39797" y="2036"/>
                    </a:cubicBezTo>
                    <a:cubicBezTo>
                      <a:pt x="40052" y="2048"/>
                      <a:pt x="40288" y="2128"/>
                      <a:pt x="40460" y="2259"/>
                    </a:cubicBezTo>
                    <a:cubicBezTo>
                      <a:pt x="40787" y="2510"/>
                      <a:pt x="40966" y="2882"/>
                      <a:pt x="40992" y="3363"/>
                    </a:cubicBezTo>
                    <a:cubicBezTo>
                      <a:pt x="40992" y="3374"/>
                      <a:pt x="41002" y="3384"/>
                      <a:pt x="41014" y="3388"/>
                    </a:cubicBezTo>
                    <a:cubicBezTo>
                      <a:pt x="41334" y="3541"/>
                      <a:pt x="41735" y="3628"/>
                      <a:pt x="42142" y="3628"/>
                    </a:cubicBezTo>
                    <a:cubicBezTo>
                      <a:pt x="42547" y="3628"/>
                      <a:pt x="42948" y="3541"/>
                      <a:pt x="43282" y="3384"/>
                    </a:cubicBezTo>
                    <a:cubicBezTo>
                      <a:pt x="43294" y="3381"/>
                      <a:pt x="43304" y="3374"/>
                      <a:pt x="43304" y="3359"/>
                    </a:cubicBezTo>
                    <a:lnTo>
                      <a:pt x="43309" y="3322"/>
                    </a:lnTo>
                    <a:cubicBezTo>
                      <a:pt x="43312" y="3300"/>
                      <a:pt x="43312" y="3275"/>
                      <a:pt x="43316" y="3253"/>
                    </a:cubicBezTo>
                    <a:cubicBezTo>
                      <a:pt x="43374" y="2729"/>
                      <a:pt x="43625" y="2347"/>
                      <a:pt x="44047" y="2142"/>
                    </a:cubicBezTo>
                    <a:cubicBezTo>
                      <a:pt x="44178" y="2080"/>
                      <a:pt x="44339" y="2041"/>
                      <a:pt x="44506" y="2036"/>
                    </a:cubicBezTo>
                    <a:cubicBezTo>
                      <a:pt x="44521" y="2033"/>
                      <a:pt x="44532" y="2022"/>
                      <a:pt x="44532" y="2008"/>
                    </a:cubicBezTo>
                    <a:lnTo>
                      <a:pt x="44532" y="1571"/>
                    </a:lnTo>
                    <a:cubicBezTo>
                      <a:pt x="44532" y="1552"/>
                      <a:pt x="44521" y="1542"/>
                      <a:pt x="44506" y="1542"/>
                    </a:cubicBezTo>
                    <a:lnTo>
                      <a:pt x="42190" y="1542"/>
                    </a:lnTo>
                    <a:cubicBezTo>
                      <a:pt x="42183" y="1542"/>
                      <a:pt x="42176" y="1542"/>
                      <a:pt x="42172" y="1549"/>
                    </a:cubicBezTo>
                    <a:cubicBezTo>
                      <a:pt x="42164" y="1552"/>
                      <a:pt x="42157" y="1552"/>
                      <a:pt x="42150" y="1552"/>
                    </a:cubicBezTo>
                    <a:cubicBezTo>
                      <a:pt x="42142" y="1552"/>
                      <a:pt x="42135" y="1552"/>
                      <a:pt x="42132" y="1549"/>
                    </a:cubicBezTo>
                    <a:cubicBezTo>
                      <a:pt x="42128" y="1542"/>
                      <a:pt x="42121" y="1542"/>
                      <a:pt x="42114" y="1542"/>
                    </a:cubicBezTo>
                    <a:close/>
                    <a:moveTo>
                      <a:pt x="44615" y="1542"/>
                    </a:moveTo>
                    <a:cubicBezTo>
                      <a:pt x="44601" y="1542"/>
                      <a:pt x="44587" y="1552"/>
                      <a:pt x="44587" y="1571"/>
                    </a:cubicBezTo>
                    <a:lnTo>
                      <a:pt x="44587" y="2011"/>
                    </a:lnTo>
                    <a:cubicBezTo>
                      <a:pt x="44587" y="2026"/>
                      <a:pt x="44601" y="2036"/>
                      <a:pt x="44615" y="2036"/>
                    </a:cubicBezTo>
                    <a:cubicBezTo>
                      <a:pt x="44871" y="2048"/>
                      <a:pt x="45104" y="2128"/>
                      <a:pt x="45279" y="2259"/>
                    </a:cubicBezTo>
                    <a:cubicBezTo>
                      <a:pt x="45607" y="2510"/>
                      <a:pt x="45785" y="2882"/>
                      <a:pt x="45810" y="3363"/>
                    </a:cubicBezTo>
                    <a:cubicBezTo>
                      <a:pt x="45810" y="3374"/>
                      <a:pt x="45822" y="3384"/>
                      <a:pt x="45832" y="3388"/>
                    </a:cubicBezTo>
                    <a:cubicBezTo>
                      <a:pt x="46157" y="3544"/>
                      <a:pt x="46546" y="3628"/>
                      <a:pt x="46954" y="3628"/>
                    </a:cubicBezTo>
                    <a:cubicBezTo>
                      <a:pt x="47359" y="3628"/>
                      <a:pt x="47762" y="3541"/>
                      <a:pt x="48098" y="3384"/>
                    </a:cubicBezTo>
                    <a:cubicBezTo>
                      <a:pt x="48112" y="3384"/>
                      <a:pt x="48123" y="3374"/>
                      <a:pt x="48123" y="3359"/>
                    </a:cubicBezTo>
                    <a:lnTo>
                      <a:pt x="48127" y="3322"/>
                    </a:lnTo>
                    <a:cubicBezTo>
                      <a:pt x="48127" y="3300"/>
                      <a:pt x="48130" y="3275"/>
                      <a:pt x="48134" y="3253"/>
                    </a:cubicBezTo>
                    <a:cubicBezTo>
                      <a:pt x="48193" y="2729"/>
                      <a:pt x="48444" y="2347"/>
                      <a:pt x="48866" y="2142"/>
                    </a:cubicBezTo>
                    <a:cubicBezTo>
                      <a:pt x="48998" y="2080"/>
                      <a:pt x="49158" y="2041"/>
                      <a:pt x="49325" y="2036"/>
                    </a:cubicBezTo>
                    <a:cubicBezTo>
                      <a:pt x="49340" y="2033"/>
                      <a:pt x="49351" y="2022"/>
                      <a:pt x="49351" y="2008"/>
                    </a:cubicBezTo>
                    <a:lnTo>
                      <a:pt x="49351" y="1571"/>
                    </a:lnTo>
                    <a:cubicBezTo>
                      <a:pt x="49351" y="1552"/>
                      <a:pt x="49340" y="1542"/>
                      <a:pt x="49322" y="1542"/>
                    </a:cubicBezTo>
                    <a:lnTo>
                      <a:pt x="47005" y="1542"/>
                    </a:lnTo>
                    <a:cubicBezTo>
                      <a:pt x="47002" y="1542"/>
                      <a:pt x="46994" y="1545"/>
                      <a:pt x="46991" y="1549"/>
                    </a:cubicBezTo>
                    <a:cubicBezTo>
                      <a:pt x="46984" y="1552"/>
                      <a:pt x="46976" y="1552"/>
                      <a:pt x="46969" y="1552"/>
                    </a:cubicBezTo>
                    <a:cubicBezTo>
                      <a:pt x="46962" y="1552"/>
                      <a:pt x="46954" y="1552"/>
                      <a:pt x="46950" y="1549"/>
                    </a:cubicBezTo>
                    <a:cubicBezTo>
                      <a:pt x="46943" y="1545"/>
                      <a:pt x="46940" y="1542"/>
                      <a:pt x="46932" y="1542"/>
                    </a:cubicBezTo>
                    <a:close/>
                    <a:moveTo>
                      <a:pt x="49435" y="1542"/>
                    </a:moveTo>
                    <a:cubicBezTo>
                      <a:pt x="49428" y="1542"/>
                      <a:pt x="49420" y="1545"/>
                      <a:pt x="49416" y="1549"/>
                    </a:cubicBezTo>
                    <a:cubicBezTo>
                      <a:pt x="49409" y="1556"/>
                      <a:pt x="49406" y="1564"/>
                      <a:pt x="49406" y="1571"/>
                    </a:cubicBezTo>
                    <a:lnTo>
                      <a:pt x="49406" y="2011"/>
                    </a:lnTo>
                    <a:cubicBezTo>
                      <a:pt x="49406" y="2026"/>
                      <a:pt x="49420" y="2036"/>
                      <a:pt x="49435" y="2036"/>
                    </a:cubicBezTo>
                    <a:cubicBezTo>
                      <a:pt x="49690" y="2048"/>
                      <a:pt x="49922" y="2128"/>
                      <a:pt x="50094" y="2259"/>
                    </a:cubicBezTo>
                    <a:cubicBezTo>
                      <a:pt x="50425" y="2510"/>
                      <a:pt x="50603" y="2882"/>
                      <a:pt x="50625" y="3363"/>
                    </a:cubicBezTo>
                    <a:cubicBezTo>
                      <a:pt x="50630" y="3374"/>
                      <a:pt x="50640" y="3381"/>
                      <a:pt x="50647" y="3388"/>
                    </a:cubicBezTo>
                    <a:cubicBezTo>
                      <a:pt x="50975" y="3544"/>
                      <a:pt x="51361" y="3628"/>
                      <a:pt x="51773" y="3628"/>
                    </a:cubicBezTo>
                    <a:cubicBezTo>
                      <a:pt x="52177" y="3628"/>
                      <a:pt x="52582" y="3541"/>
                      <a:pt x="52917" y="3384"/>
                    </a:cubicBezTo>
                    <a:cubicBezTo>
                      <a:pt x="52931" y="3384"/>
                      <a:pt x="52942" y="3374"/>
                      <a:pt x="52942" y="3359"/>
                    </a:cubicBezTo>
                    <a:lnTo>
                      <a:pt x="52946" y="3322"/>
                    </a:lnTo>
                    <a:cubicBezTo>
                      <a:pt x="52946" y="3300"/>
                      <a:pt x="52950" y="3279"/>
                      <a:pt x="52950" y="3253"/>
                    </a:cubicBezTo>
                    <a:cubicBezTo>
                      <a:pt x="53012" y="2729"/>
                      <a:pt x="53263" y="2347"/>
                      <a:pt x="53681" y="2142"/>
                    </a:cubicBezTo>
                    <a:cubicBezTo>
                      <a:pt x="53816" y="2080"/>
                      <a:pt x="53977" y="2041"/>
                      <a:pt x="54144" y="2036"/>
                    </a:cubicBezTo>
                    <a:cubicBezTo>
                      <a:pt x="54159" y="2033"/>
                      <a:pt x="54170" y="2022"/>
                      <a:pt x="54170" y="2008"/>
                    </a:cubicBezTo>
                    <a:lnTo>
                      <a:pt x="54170" y="1571"/>
                    </a:lnTo>
                    <a:cubicBezTo>
                      <a:pt x="54170" y="1552"/>
                      <a:pt x="54159" y="1542"/>
                      <a:pt x="54140" y="1542"/>
                    </a:cubicBezTo>
                    <a:lnTo>
                      <a:pt x="51824" y="1542"/>
                    </a:lnTo>
                    <a:cubicBezTo>
                      <a:pt x="51817" y="1542"/>
                      <a:pt x="51813" y="1545"/>
                      <a:pt x="51805" y="1549"/>
                    </a:cubicBezTo>
                    <a:cubicBezTo>
                      <a:pt x="51802" y="1552"/>
                      <a:pt x="51795" y="1552"/>
                      <a:pt x="51788" y="1552"/>
                    </a:cubicBezTo>
                    <a:cubicBezTo>
                      <a:pt x="51780" y="1552"/>
                      <a:pt x="51773" y="1552"/>
                      <a:pt x="51770" y="1549"/>
                    </a:cubicBezTo>
                    <a:cubicBezTo>
                      <a:pt x="51762" y="1545"/>
                      <a:pt x="51758" y="1542"/>
                      <a:pt x="51751" y="1542"/>
                    </a:cubicBezTo>
                    <a:close/>
                    <a:moveTo>
                      <a:pt x="54253" y="1542"/>
                    </a:moveTo>
                    <a:cubicBezTo>
                      <a:pt x="54246" y="1542"/>
                      <a:pt x="54239" y="1545"/>
                      <a:pt x="54231" y="1549"/>
                    </a:cubicBezTo>
                    <a:cubicBezTo>
                      <a:pt x="54228" y="1556"/>
                      <a:pt x="54224" y="1564"/>
                      <a:pt x="54224" y="1571"/>
                    </a:cubicBezTo>
                    <a:lnTo>
                      <a:pt x="54224" y="2011"/>
                    </a:lnTo>
                    <a:cubicBezTo>
                      <a:pt x="54224" y="2026"/>
                      <a:pt x="54236" y="2036"/>
                      <a:pt x="54253" y="2036"/>
                    </a:cubicBezTo>
                    <a:cubicBezTo>
                      <a:pt x="54508" y="2048"/>
                      <a:pt x="54742" y="2128"/>
                      <a:pt x="54913" y="2259"/>
                    </a:cubicBezTo>
                    <a:cubicBezTo>
                      <a:pt x="55244" y="2510"/>
                      <a:pt x="55423" y="2882"/>
                      <a:pt x="55445" y="3363"/>
                    </a:cubicBezTo>
                    <a:cubicBezTo>
                      <a:pt x="55448" y="3374"/>
                      <a:pt x="55459" y="3381"/>
                      <a:pt x="55466" y="3388"/>
                    </a:cubicBezTo>
                    <a:cubicBezTo>
                      <a:pt x="55794" y="3544"/>
                      <a:pt x="56181" y="3628"/>
                      <a:pt x="56591" y="3628"/>
                    </a:cubicBezTo>
                    <a:cubicBezTo>
                      <a:pt x="56996" y="3628"/>
                      <a:pt x="57400" y="3541"/>
                      <a:pt x="57736" y="3384"/>
                    </a:cubicBezTo>
                    <a:cubicBezTo>
                      <a:pt x="57750" y="3384"/>
                      <a:pt x="57761" y="3374"/>
                      <a:pt x="57761" y="3359"/>
                    </a:cubicBezTo>
                    <a:lnTo>
                      <a:pt x="57765" y="3322"/>
                    </a:lnTo>
                    <a:cubicBezTo>
                      <a:pt x="57765" y="3300"/>
                      <a:pt x="57768" y="3275"/>
                      <a:pt x="57768" y="3253"/>
                    </a:cubicBezTo>
                    <a:cubicBezTo>
                      <a:pt x="57830" y="2729"/>
                      <a:pt x="58082" y="2347"/>
                      <a:pt x="58501" y="2142"/>
                    </a:cubicBezTo>
                    <a:cubicBezTo>
                      <a:pt x="58635" y="2080"/>
                      <a:pt x="58795" y="2041"/>
                      <a:pt x="58963" y="2036"/>
                    </a:cubicBezTo>
                    <a:cubicBezTo>
                      <a:pt x="58978" y="2033"/>
                      <a:pt x="58988" y="2022"/>
                      <a:pt x="58988" y="2008"/>
                    </a:cubicBezTo>
                    <a:lnTo>
                      <a:pt x="58988" y="1571"/>
                    </a:lnTo>
                    <a:cubicBezTo>
                      <a:pt x="58988" y="1552"/>
                      <a:pt x="58974" y="1542"/>
                      <a:pt x="58960" y="1542"/>
                    </a:cubicBezTo>
                    <a:lnTo>
                      <a:pt x="56643" y="1542"/>
                    </a:lnTo>
                    <a:cubicBezTo>
                      <a:pt x="56635" y="1542"/>
                      <a:pt x="56632" y="1545"/>
                      <a:pt x="56625" y="1549"/>
                    </a:cubicBezTo>
                    <a:cubicBezTo>
                      <a:pt x="56621" y="1552"/>
                      <a:pt x="56613" y="1552"/>
                      <a:pt x="56606" y="1552"/>
                    </a:cubicBezTo>
                    <a:cubicBezTo>
                      <a:pt x="56599" y="1552"/>
                      <a:pt x="56591" y="1552"/>
                      <a:pt x="56588" y="1549"/>
                    </a:cubicBezTo>
                    <a:cubicBezTo>
                      <a:pt x="56581" y="1545"/>
                      <a:pt x="56578" y="1542"/>
                      <a:pt x="56570" y="1542"/>
                    </a:cubicBezTo>
                    <a:close/>
                    <a:moveTo>
                      <a:pt x="59072" y="1542"/>
                    </a:moveTo>
                    <a:cubicBezTo>
                      <a:pt x="59065" y="1542"/>
                      <a:pt x="59058" y="1545"/>
                      <a:pt x="59051" y="1549"/>
                    </a:cubicBezTo>
                    <a:cubicBezTo>
                      <a:pt x="59047" y="1556"/>
                      <a:pt x="59044" y="1564"/>
                      <a:pt x="59044" y="1571"/>
                    </a:cubicBezTo>
                    <a:lnTo>
                      <a:pt x="59044" y="2011"/>
                    </a:lnTo>
                    <a:cubicBezTo>
                      <a:pt x="59044" y="2026"/>
                      <a:pt x="59054" y="2036"/>
                      <a:pt x="59069" y="2036"/>
                    </a:cubicBezTo>
                    <a:cubicBezTo>
                      <a:pt x="59328" y="2048"/>
                      <a:pt x="59560" y="2128"/>
                      <a:pt x="59731" y="2259"/>
                    </a:cubicBezTo>
                    <a:cubicBezTo>
                      <a:pt x="60063" y="2510"/>
                      <a:pt x="60241" y="2882"/>
                      <a:pt x="60263" y="3363"/>
                    </a:cubicBezTo>
                    <a:cubicBezTo>
                      <a:pt x="60263" y="3374"/>
                      <a:pt x="60274" y="3381"/>
                      <a:pt x="60285" y="3388"/>
                    </a:cubicBezTo>
                    <a:cubicBezTo>
                      <a:pt x="60613" y="3544"/>
                      <a:pt x="61003" y="3628"/>
                      <a:pt x="61414" y="3628"/>
                    </a:cubicBezTo>
                    <a:cubicBezTo>
                      <a:pt x="61823" y="3628"/>
                      <a:pt x="62223" y="3541"/>
                      <a:pt x="62554" y="3384"/>
                    </a:cubicBezTo>
                    <a:cubicBezTo>
                      <a:pt x="62569" y="3381"/>
                      <a:pt x="62580" y="3374"/>
                      <a:pt x="62580" y="3359"/>
                    </a:cubicBezTo>
                    <a:lnTo>
                      <a:pt x="62584" y="3322"/>
                    </a:lnTo>
                    <a:cubicBezTo>
                      <a:pt x="62584" y="3300"/>
                      <a:pt x="62587" y="3275"/>
                      <a:pt x="62587" y="3253"/>
                    </a:cubicBezTo>
                    <a:cubicBezTo>
                      <a:pt x="62645" y="2729"/>
                      <a:pt x="62900" y="2347"/>
                      <a:pt x="63319" y="2142"/>
                    </a:cubicBezTo>
                    <a:cubicBezTo>
                      <a:pt x="63454" y="2080"/>
                      <a:pt x="63615" y="2041"/>
                      <a:pt x="63778" y="2036"/>
                    </a:cubicBezTo>
                    <a:cubicBezTo>
                      <a:pt x="63796" y="2033"/>
                      <a:pt x="63808" y="2022"/>
                      <a:pt x="63808" y="2008"/>
                    </a:cubicBezTo>
                    <a:lnTo>
                      <a:pt x="63808" y="1571"/>
                    </a:lnTo>
                    <a:cubicBezTo>
                      <a:pt x="63808" y="1556"/>
                      <a:pt x="63793" y="1542"/>
                      <a:pt x="63778" y="1542"/>
                    </a:cubicBezTo>
                    <a:lnTo>
                      <a:pt x="61461" y="1542"/>
                    </a:lnTo>
                    <a:cubicBezTo>
                      <a:pt x="61454" y="1542"/>
                      <a:pt x="61447" y="1545"/>
                      <a:pt x="61443" y="1549"/>
                    </a:cubicBezTo>
                    <a:cubicBezTo>
                      <a:pt x="61440" y="1552"/>
                      <a:pt x="61433" y="1552"/>
                      <a:pt x="61426" y="1552"/>
                    </a:cubicBezTo>
                    <a:cubicBezTo>
                      <a:pt x="61418" y="1552"/>
                      <a:pt x="61411" y="1552"/>
                      <a:pt x="61407" y="1549"/>
                    </a:cubicBezTo>
                    <a:cubicBezTo>
                      <a:pt x="61404" y="1545"/>
                      <a:pt x="61396" y="1542"/>
                      <a:pt x="61389" y="1542"/>
                    </a:cubicBezTo>
                    <a:close/>
                    <a:moveTo>
                      <a:pt x="63891" y="1542"/>
                    </a:moveTo>
                    <a:cubicBezTo>
                      <a:pt x="63884" y="1542"/>
                      <a:pt x="63877" y="1545"/>
                      <a:pt x="63869" y="1552"/>
                    </a:cubicBezTo>
                    <a:cubicBezTo>
                      <a:pt x="63865" y="1556"/>
                      <a:pt x="63862" y="1564"/>
                      <a:pt x="63862" y="1571"/>
                    </a:cubicBezTo>
                    <a:lnTo>
                      <a:pt x="63862" y="2011"/>
                    </a:lnTo>
                    <a:cubicBezTo>
                      <a:pt x="63862" y="2026"/>
                      <a:pt x="63873" y="2036"/>
                      <a:pt x="63887" y="2036"/>
                    </a:cubicBezTo>
                    <a:cubicBezTo>
                      <a:pt x="64146" y="2048"/>
                      <a:pt x="64379" y="2128"/>
                      <a:pt x="64551" y="2259"/>
                    </a:cubicBezTo>
                    <a:cubicBezTo>
                      <a:pt x="64882" y="2510"/>
                      <a:pt x="65060" y="2882"/>
                      <a:pt x="65082" y="3363"/>
                    </a:cubicBezTo>
                    <a:cubicBezTo>
                      <a:pt x="65082" y="3374"/>
                      <a:pt x="65093" y="3381"/>
                      <a:pt x="65104" y="3388"/>
                    </a:cubicBezTo>
                    <a:cubicBezTo>
                      <a:pt x="65432" y="3544"/>
                      <a:pt x="65822" y="3628"/>
                      <a:pt x="66234" y="3628"/>
                    </a:cubicBezTo>
                    <a:cubicBezTo>
                      <a:pt x="66641" y="3628"/>
                      <a:pt x="67042" y="3541"/>
                      <a:pt x="67373" y="3384"/>
                    </a:cubicBezTo>
                    <a:cubicBezTo>
                      <a:pt x="67387" y="3381"/>
                      <a:pt x="67399" y="3374"/>
                      <a:pt x="67399" y="3359"/>
                    </a:cubicBezTo>
                    <a:lnTo>
                      <a:pt x="67402" y="3326"/>
                    </a:lnTo>
                    <a:cubicBezTo>
                      <a:pt x="67402" y="3300"/>
                      <a:pt x="67406" y="3279"/>
                      <a:pt x="67406" y="3253"/>
                    </a:cubicBezTo>
                    <a:cubicBezTo>
                      <a:pt x="67464" y="2729"/>
                      <a:pt x="67720" y="2347"/>
                      <a:pt x="68138" y="2142"/>
                    </a:cubicBezTo>
                    <a:cubicBezTo>
                      <a:pt x="68273" y="2080"/>
                      <a:pt x="68433" y="2041"/>
                      <a:pt x="68597" y="2036"/>
                    </a:cubicBezTo>
                    <a:cubicBezTo>
                      <a:pt x="68611" y="2033"/>
                      <a:pt x="68626" y="2022"/>
                      <a:pt x="68626" y="2008"/>
                    </a:cubicBezTo>
                    <a:lnTo>
                      <a:pt x="68626" y="1571"/>
                    </a:lnTo>
                    <a:cubicBezTo>
                      <a:pt x="68626" y="1556"/>
                      <a:pt x="68611" y="1545"/>
                      <a:pt x="68597" y="1545"/>
                    </a:cubicBezTo>
                    <a:lnTo>
                      <a:pt x="66277" y="1542"/>
                    </a:lnTo>
                    <a:cubicBezTo>
                      <a:pt x="66273" y="1542"/>
                      <a:pt x="66266" y="1545"/>
                      <a:pt x="66262" y="1549"/>
                    </a:cubicBezTo>
                    <a:cubicBezTo>
                      <a:pt x="66255" y="1552"/>
                      <a:pt x="66251" y="1552"/>
                      <a:pt x="66244" y="1552"/>
                    </a:cubicBezTo>
                    <a:cubicBezTo>
                      <a:pt x="66237" y="1552"/>
                      <a:pt x="66229" y="1552"/>
                      <a:pt x="66226" y="1549"/>
                    </a:cubicBezTo>
                    <a:cubicBezTo>
                      <a:pt x="66222" y="1545"/>
                      <a:pt x="66215" y="1542"/>
                      <a:pt x="66212" y="1542"/>
                    </a:cubicBezTo>
                    <a:close/>
                    <a:moveTo>
                      <a:pt x="68710" y="1545"/>
                    </a:moveTo>
                    <a:cubicBezTo>
                      <a:pt x="68703" y="1545"/>
                      <a:pt x="68695" y="1545"/>
                      <a:pt x="68688" y="1552"/>
                    </a:cubicBezTo>
                    <a:cubicBezTo>
                      <a:pt x="68685" y="1556"/>
                      <a:pt x="68681" y="1564"/>
                      <a:pt x="68681" y="1571"/>
                    </a:cubicBezTo>
                    <a:lnTo>
                      <a:pt x="68681" y="2011"/>
                    </a:lnTo>
                    <a:cubicBezTo>
                      <a:pt x="68681" y="2026"/>
                      <a:pt x="68692" y="2036"/>
                      <a:pt x="68707" y="2036"/>
                    </a:cubicBezTo>
                    <a:cubicBezTo>
                      <a:pt x="68961" y="2048"/>
                      <a:pt x="69198" y="2128"/>
                      <a:pt x="69369" y="2259"/>
                    </a:cubicBezTo>
                    <a:cubicBezTo>
                      <a:pt x="69700" y="2510"/>
                      <a:pt x="69879" y="2882"/>
                      <a:pt x="69901" y="3363"/>
                    </a:cubicBezTo>
                    <a:cubicBezTo>
                      <a:pt x="69901" y="3374"/>
                      <a:pt x="69912" y="3384"/>
                      <a:pt x="69923" y="3388"/>
                    </a:cubicBezTo>
                    <a:cubicBezTo>
                      <a:pt x="70243" y="3541"/>
                      <a:pt x="70644" y="3628"/>
                      <a:pt x="71052" y="3628"/>
                    </a:cubicBezTo>
                    <a:cubicBezTo>
                      <a:pt x="71460" y="3628"/>
                      <a:pt x="71861" y="3541"/>
                      <a:pt x="72192" y="3384"/>
                    </a:cubicBezTo>
                    <a:cubicBezTo>
                      <a:pt x="72207" y="3381"/>
                      <a:pt x="72214" y="3374"/>
                      <a:pt x="72217" y="3359"/>
                    </a:cubicBezTo>
                    <a:lnTo>
                      <a:pt x="72222" y="3322"/>
                    </a:lnTo>
                    <a:cubicBezTo>
                      <a:pt x="72222" y="3300"/>
                      <a:pt x="72222" y="3275"/>
                      <a:pt x="72225" y="3253"/>
                    </a:cubicBezTo>
                    <a:cubicBezTo>
                      <a:pt x="72283" y="2729"/>
                      <a:pt x="72538" y="2347"/>
                      <a:pt x="72957" y="2142"/>
                    </a:cubicBezTo>
                    <a:cubicBezTo>
                      <a:pt x="73091" y="2080"/>
                      <a:pt x="73249" y="2041"/>
                      <a:pt x="73416" y="2036"/>
                    </a:cubicBezTo>
                    <a:cubicBezTo>
                      <a:pt x="73431" y="2033"/>
                      <a:pt x="73445" y="2022"/>
                      <a:pt x="73445" y="2008"/>
                    </a:cubicBezTo>
                    <a:lnTo>
                      <a:pt x="73445" y="1571"/>
                    </a:lnTo>
                    <a:cubicBezTo>
                      <a:pt x="73445" y="1556"/>
                      <a:pt x="73431" y="1545"/>
                      <a:pt x="73416" y="1545"/>
                    </a:cubicBezTo>
                    <a:lnTo>
                      <a:pt x="71096" y="1545"/>
                    </a:lnTo>
                    <a:cubicBezTo>
                      <a:pt x="71089" y="1545"/>
                      <a:pt x="71085" y="1545"/>
                      <a:pt x="71081" y="1549"/>
                    </a:cubicBezTo>
                    <a:cubicBezTo>
                      <a:pt x="71074" y="1552"/>
                      <a:pt x="71070" y="1552"/>
                      <a:pt x="71063" y="1552"/>
                    </a:cubicBezTo>
                    <a:cubicBezTo>
                      <a:pt x="71055" y="1552"/>
                      <a:pt x="71048" y="1552"/>
                      <a:pt x="71045" y="1549"/>
                    </a:cubicBezTo>
                    <a:cubicBezTo>
                      <a:pt x="71041" y="1545"/>
                      <a:pt x="71034" y="1545"/>
                      <a:pt x="71030" y="1545"/>
                    </a:cubicBezTo>
                    <a:close/>
                    <a:moveTo>
                      <a:pt x="73525" y="1545"/>
                    </a:moveTo>
                    <a:cubicBezTo>
                      <a:pt x="73518" y="1545"/>
                      <a:pt x="73511" y="1549"/>
                      <a:pt x="73507" y="1552"/>
                    </a:cubicBezTo>
                    <a:cubicBezTo>
                      <a:pt x="73503" y="1556"/>
                      <a:pt x="73500" y="1564"/>
                      <a:pt x="73500" y="1571"/>
                    </a:cubicBezTo>
                    <a:lnTo>
                      <a:pt x="73500" y="2011"/>
                    </a:lnTo>
                    <a:cubicBezTo>
                      <a:pt x="73500" y="2026"/>
                      <a:pt x="73511" y="2036"/>
                      <a:pt x="73525" y="2036"/>
                    </a:cubicBezTo>
                    <a:cubicBezTo>
                      <a:pt x="73780" y="2048"/>
                      <a:pt x="74017" y="2128"/>
                      <a:pt x="74188" y="2259"/>
                    </a:cubicBezTo>
                    <a:cubicBezTo>
                      <a:pt x="74520" y="2510"/>
                      <a:pt x="74698" y="2882"/>
                      <a:pt x="74720" y="3363"/>
                    </a:cubicBezTo>
                    <a:cubicBezTo>
                      <a:pt x="74720" y="3374"/>
                      <a:pt x="74730" y="3384"/>
                      <a:pt x="74742" y="3388"/>
                    </a:cubicBezTo>
                    <a:cubicBezTo>
                      <a:pt x="75063" y="3541"/>
                      <a:pt x="75463" y="3628"/>
                      <a:pt x="75871" y="3628"/>
                    </a:cubicBezTo>
                    <a:cubicBezTo>
                      <a:pt x="76279" y="3628"/>
                      <a:pt x="76680" y="3541"/>
                      <a:pt x="77011" y="3384"/>
                    </a:cubicBezTo>
                    <a:cubicBezTo>
                      <a:pt x="77025" y="3381"/>
                      <a:pt x="77033" y="3374"/>
                      <a:pt x="77036" y="3359"/>
                    </a:cubicBezTo>
                    <a:lnTo>
                      <a:pt x="77036" y="3322"/>
                    </a:lnTo>
                    <a:cubicBezTo>
                      <a:pt x="77040" y="3300"/>
                      <a:pt x="77040" y="3275"/>
                      <a:pt x="77043" y="3253"/>
                    </a:cubicBezTo>
                    <a:cubicBezTo>
                      <a:pt x="77102" y="2729"/>
                      <a:pt x="77357" y="2347"/>
                      <a:pt x="77776" y="2142"/>
                    </a:cubicBezTo>
                    <a:cubicBezTo>
                      <a:pt x="77911" y="2080"/>
                      <a:pt x="78067" y="2041"/>
                      <a:pt x="78235" y="2036"/>
                    </a:cubicBezTo>
                    <a:cubicBezTo>
                      <a:pt x="78249" y="2033"/>
                      <a:pt x="78264" y="2022"/>
                      <a:pt x="78264" y="2008"/>
                    </a:cubicBezTo>
                    <a:lnTo>
                      <a:pt x="78264" y="1574"/>
                    </a:lnTo>
                    <a:cubicBezTo>
                      <a:pt x="78264" y="1560"/>
                      <a:pt x="78249" y="1545"/>
                      <a:pt x="78235" y="1545"/>
                    </a:cubicBezTo>
                    <a:lnTo>
                      <a:pt x="75911" y="1545"/>
                    </a:lnTo>
                    <a:cubicBezTo>
                      <a:pt x="75907" y="1545"/>
                      <a:pt x="75900" y="1545"/>
                      <a:pt x="75897" y="1549"/>
                    </a:cubicBezTo>
                    <a:cubicBezTo>
                      <a:pt x="75893" y="1552"/>
                      <a:pt x="75885" y="1552"/>
                      <a:pt x="75882" y="1552"/>
                    </a:cubicBezTo>
                    <a:cubicBezTo>
                      <a:pt x="75875" y="1552"/>
                      <a:pt x="75871" y="1552"/>
                      <a:pt x="75863" y="1549"/>
                    </a:cubicBezTo>
                    <a:cubicBezTo>
                      <a:pt x="75860" y="1545"/>
                      <a:pt x="75856" y="1545"/>
                      <a:pt x="75853" y="1545"/>
                    </a:cubicBezTo>
                    <a:close/>
                    <a:moveTo>
                      <a:pt x="78344" y="1545"/>
                    </a:moveTo>
                    <a:cubicBezTo>
                      <a:pt x="78336" y="1545"/>
                      <a:pt x="78329" y="1549"/>
                      <a:pt x="78326" y="1556"/>
                    </a:cubicBezTo>
                    <a:cubicBezTo>
                      <a:pt x="78322" y="1560"/>
                      <a:pt x="78319" y="1567"/>
                      <a:pt x="78319" y="1574"/>
                    </a:cubicBezTo>
                    <a:lnTo>
                      <a:pt x="78319" y="2011"/>
                    </a:lnTo>
                    <a:cubicBezTo>
                      <a:pt x="78319" y="2026"/>
                      <a:pt x="78329" y="2036"/>
                      <a:pt x="78344" y="2036"/>
                    </a:cubicBezTo>
                    <a:cubicBezTo>
                      <a:pt x="78599" y="2048"/>
                      <a:pt x="78836" y="2128"/>
                      <a:pt x="79007" y="2259"/>
                    </a:cubicBezTo>
                    <a:cubicBezTo>
                      <a:pt x="79338" y="2510"/>
                      <a:pt x="79516" y="2882"/>
                      <a:pt x="79538" y="3363"/>
                    </a:cubicBezTo>
                    <a:cubicBezTo>
                      <a:pt x="79538" y="3374"/>
                      <a:pt x="79550" y="3384"/>
                      <a:pt x="79560" y="3388"/>
                    </a:cubicBezTo>
                    <a:cubicBezTo>
                      <a:pt x="79885" y="3544"/>
                      <a:pt x="80274" y="3628"/>
                      <a:pt x="80683" y="3628"/>
                    </a:cubicBezTo>
                    <a:cubicBezTo>
                      <a:pt x="81090" y="3628"/>
                      <a:pt x="81491" y="3541"/>
                      <a:pt x="81830" y="3384"/>
                    </a:cubicBezTo>
                    <a:cubicBezTo>
                      <a:pt x="81841" y="3384"/>
                      <a:pt x="81851" y="3374"/>
                      <a:pt x="81855" y="3359"/>
                    </a:cubicBezTo>
                    <a:lnTo>
                      <a:pt x="81855" y="3322"/>
                    </a:lnTo>
                    <a:cubicBezTo>
                      <a:pt x="81859" y="3300"/>
                      <a:pt x="81859" y="3275"/>
                      <a:pt x="81863" y="3253"/>
                    </a:cubicBezTo>
                    <a:cubicBezTo>
                      <a:pt x="81920" y="2729"/>
                      <a:pt x="82176" y="2347"/>
                      <a:pt x="82594" y="2142"/>
                    </a:cubicBezTo>
                    <a:cubicBezTo>
                      <a:pt x="82729" y="2080"/>
                      <a:pt x="82886" y="2041"/>
                      <a:pt x="83053" y="2036"/>
                    </a:cubicBezTo>
                    <a:cubicBezTo>
                      <a:pt x="83068" y="2033"/>
                      <a:pt x="83079" y="2022"/>
                      <a:pt x="83079" y="2008"/>
                    </a:cubicBezTo>
                    <a:lnTo>
                      <a:pt x="83079" y="1574"/>
                    </a:lnTo>
                    <a:cubicBezTo>
                      <a:pt x="83079" y="1560"/>
                      <a:pt x="83068" y="1549"/>
                      <a:pt x="83053" y="1549"/>
                    </a:cubicBezTo>
                    <a:lnTo>
                      <a:pt x="80715" y="1549"/>
                    </a:lnTo>
                    <a:cubicBezTo>
                      <a:pt x="80708" y="1552"/>
                      <a:pt x="80704" y="1552"/>
                      <a:pt x="80701" y="1552"/>
                    </a:cubicBezTo>
                    <a:cubicBezTo>
                      <a:pt x="80693" y="1552"/>
                      <a:pt x="80690" y="1552"/>
                      <a:pt x="80686" y="1549"/>
                    </a:cubicBezTo>
                    <a:lnTo>
                      <a:pt x="80671" y="1549"/>
                    </a:lnTo>
                    <a:lnTo>
                      <a:pt x="78344" y="1545"/>
                    </a:lnTo>
                    <a:close/>
                    <a:moveTo>
                      <a:pt x="83163" y="1549"/>
                    </a:moveTo>
                    <a:cubicBezTo>
                      <a:pt x="83156" y="1549"/>
                      <a:pt x="83149" y="1552"/>
                      <a:pt x="83144" y="1556"/>
                    </a:cubicBezTo>
                    <a:cubicBezTo>
                      <a:pt x="83137" y="1564"/>
                      <a:pt x="83137" y="1567"/>
                      <a:pt x="83137" y="1577"/>
                    </a:cubicBezTo>
                    <a:lnTo>
                      <a:pt x="83137" y="2011"/>
                    </a:lnTo>
                    <a:cubicBezTo>
                      <a:pt x="83137" y="2026"/>
                      <a:pt x="83149" y="2036"/>
                      <a:pt x="83163" y="2036"/>
                    </a:cubicBezTo>
                    <a:cubicBezTo>
                      <a:pt x="83418" y="2048"/>
                      <a:pt x="83655" y="2128"/>
                      <a:pt x="83826" y="2259"/>
                    </a:cubicBezTo>
                    <a:cubicBezTo>
                      <a:pt x="84154" y="2510"/>
                      <a:pt x="84336" y="2882"/>
                      <a:pt x="84358" y="3363"/>
                    </a:cubicBezTo>
                    <a:cubicBezTo>
                      <a:pt x="84358" y="3374"/>
                      <a:pt x="84368" y="3381"/>
                      <a:pt x="84379" y="3388"/>
                    </a:cubicBezTo>
                    <a:cubicBezTo>
                      <a:pt x="84700" y="3541"/>
                      <a:pt x="85101" y="3628"/>
                      <a:pt x="85509" y="3628"/>
                    </a:cubicBezTo>
                    <a:cubicBezTo>
                      <a:pt x="85913" y="3628"/>
                      <a:pt x="86318" y="3541"/>
                      <a:pt x="86649" y="3384"/>
                    </a:cubicBezTo>
                    <a:cubicBezTo>
                      <a:pt x="86659" y="3381"/>
                      <a:pt x="86671" y="3374"/>
                      <a:pt x="86671" y="3359"/>
                    </a:cubicBezTo>
                    <a:lnTo>
                      <a:pt x="86674" y="3326"/>
                    </a:lnTo>
                    <a:cubicBezTo>
                      <a:pt x="86678" y="3300"/>
                      <a:pt x="86678" y="3279"/>
                      <a:pt x="86681" y="3253"/>
                    </a:cubicBezTo>
                    <a:cubicBezTo>
                      <a:pt x="86740" y="2729"/>
                      <a:pt x="86995" y="2347"/>
                      <a:pt x="87414" y="2142"/>
                    </a:cubicBezTo>
                    <a:cubicBezTo>
                      <a:pt x="87545" y="2080"/>
                      <a:pt x="87705" y="2041"/>
                      <a:pt x="87873" y="2036"/>
                    </a:cubicBezTo>
                    <a:cubicBezTo>
                      <a:pt x="87887" y="2033"/>
                      <a:pt x="87898" y="2022"/>
                      <a:pt x="87898" y="2008"/>
                    </a:cubicBezTo>
                    <a:lnTo>
                      <a:pt x="87898" y="1582"/>
                    </a:lnTo>
                    <a:cubicBezTo>
                      <a:pt x="87898" y="1567"/>
                      <a:pt x="87887" y="1552"/>
                      <a:pt x="87873" y="1552"/>
                    </a:cubicBezTo>
                    <a:lnTo>
                      <a:pt x="85519" y="1552"/>
                    </a:lnTo>
                    <a:cubicBezTo>
                      <a:pt x="85512" y="1552"/>
                      <a:pt x="85509" y="1552"/>
                      <a:pt x="85494" y="1549"/>
                    </a:cubicBezTo>
                    <a:close/>
                    <a:moveTo>
                      <a:pt x="1199" y="4273"/>
                    </a:moveTo>
                    <a:cubicBezTo>
                      <a:pt x="1279" y="4273"/>
                      <a:pt x="1366" y="4284"/>
                      <a:pt x="1446" y="4309"/>
                    </a:cubicBezTo>
                    <a:cubicBezTo>
                      <a:pt x="1865" y="4462"/>
                      <a:pt x="2109" y="4921"/>
                      <a:pt x="2004" y="5348"/>
                    </a:cubicBezTo>
                    <a:cubicBezTo>
                      <a:pt x="1909" y="5741"/>
                      <a:pt x="1581" y="6145"/>
                      <a:pt x="1196" y="6145"/>
                    </a:cubicBezTo>
                    <a:cubicBezTo>
                      <a:pt x="1122" y="6145"/>
                      <a:pt x="1050" y="6131"/>
                      <a:pt x="977" y="6101"/>
                    </a:cubicBezTo>
                    <a:cubicBezTo>
                      <a:pt x="540" y="5923"/>
                      <a:pt x="263" y="5358"/>
                      <a:pt x="394" y="4914"/>
                    </a:cubicBezTo>
                    <a:cubicBezTo>
                      <a:pt x="510" y="4524"/>
                      <a:pt x="824" y="4273"/>
                      <a:pt x="1199" y="4273"/>
                    </a:cubicBezTo>
                    <a:close/>
                    <a:moveTo>
                      <a:pt x="6014" y="4273"/>
                    </a:moveTo>
                    <a:cubicBezTo>
                      <a:pt x="6098" y="4273"/>
                      <a:pt x="6185" y="4284"/>
                      <a:pt x="6266" y="4309"/>
                    </a:cubicBezTo>
                    <a:cubicBezTo>
                      <a:pt x="6681" y="4462"/>
                      <a:pt x="6928" y="4921"/>
                      <a:pt x="6823" y="5348"/>
                    </a:cubicBezTo>
                    <a:cubicBezTo>
                      <a:pt x="6728" y="5741"/>
                      <a:pt x="6397" y="6145"/>
                      <a:pt x="6014" y="6145"/>
                    </a:cubicBezTo>
                    <a:cubicBezTo>
                      <a:pt x="5941" y="6145"/>
                      <a:pt x="5868" y="6131"/>
                      <a:pt x="5795" y="6101"/>
                    </a:cubicBezTo>
                    <a:cubicBezTo>
                      <a:pt x="5358" y="5923"/>
                      <a:pt x="5081" y="5358"/>
                      <a:pt x="5212" y="4914"/>
                    </a:cubicBezTo>
                    <a:cubicBezTo>
                      <a:pt x="5330" y="4524"/>
                      <a:pt x="5642" y="4273"/>
                      <a:pt x="6014" y="4273"/>
                    </a:cubicBezTo>
                    <a:close/>
                    <a:moveTo>
                      <a:pt x="10833" y="4273"/>
                    </a:moveTo>
                    <a:cubicBezTo>
                      <a:pt x="10916" y="4273"/>
                      <a:pt x="11004" y="4284"/>
                      <a:pt x="11084" y="4309"/>
                    </a:cubicBezTo>
                    <a:cubicBezTo>
                      <a:pt x="11499" y="4462"/>
                      <a:pt x="11743" y="4921"/>
                      <a:pt x="11642" y="5348"/>
                    </a:cubicBezTo>
                    <a:cubicBezTo>
                      <a:pt x="11547" y="5741"/>
                      <a:pt x="11215" y="6145"/>
                      <a:pt x="10833" y="6145"/>
                    </a:cubicBezTo>
                    <a:cubicBezTo>
                      <a:pt x="10760" y="6145"/>
                      <a:pt x="10687" y="6131"/>
                      <a:pt x="10615" y="6101"/>
                    </a:cubicBezTo>
                    <a:cubicBezTo>
                      <a:pt x="10178" y="5923"/>
                      <a:pt x="9901" y="5358"/>
                      <a:pt x="10032" y="4914"/>
                    </a:cubicBezTo>
                    <a:cubicBezTo>
                      <a:pt x="10148" y="4524"/>
                      <a:pt x="10462" y="4273"/>
                      <a:pt x="10833" y="4273"/>
                    </a:cubicBezTo>
                    <a:close/>
                    <a:moveTo>
                      <a:pt x="15652" y="4273"/>
                    </a:moveTo>
                    <a:cubicBezTo>
                      <a:pt x="15736" y="4273"/>
                      <a:pt x="15820" y="4284"/>
                      <a:pt x="15903" y="4309"/>
                    </a:cubicBezTo>
                    <a:cubicBezTo>
                      <a:pt x="16319" y="4462"/>
                      <a:pt x="16563" y="4921"/>
                      <a:pt x="16460" y="5348"/>
                    </a:cubicBezTo>
                    <a:cubicBezTo>
                      <a:pt x="16362" y="5741"/>
                      <a:pt x="16035" y="6145"/>
                      <a:pt x="15652" y="6145"/>
                    </a:cubicBezTo>
                    <a:cubicBezTo>
                      <a:pt x="15579" y="6145"/>
                      <a:pt x="15502" y="6131"/>
                      <a:pt x="15433" y="6101"/>
                    </a:cubicBezTo>
                    <a:cubicBezTo>
                      <a:pt x="14996" y="5923"/>
                      <a:pt x="14719" y="5358"/>
                      <a:pt x="14850" y="4914"/>
                    </a:cubicBezTo>
                    <a:cubicBezTo>
                      <a:pt x="14967" y="4524"/>
                      <a:pt x="15280" y="4273"/>
                      <a:pt x="15652" y="4273"/>
                    </a:cubicBezTo>
                    <a:close/>
                    <a:moveTo>
                      <a:pt x="20471" y="4273"/>
                    </a:moveTo>
                    <a:cubicBezTo>
                      <a:pt x="20554" y="4273"/>
                      <a:pt x="20638" y="4284"/>
                      <a:pt x="20722" y="4309"/>
                    </a:cubicBezTo>
                    <a:cubicBezTo>
                      <a:pt x="21137" y="4462"/>
                      <a:pt x="21381" y="4921"/>
                      <a:pt x="21280" y="5348"/>
                    </a:cubicBezTo>
                    <a:cubicBezTo>
                      <a:pt x="21181" y="5741"/>
                      <a:pt x="20853" y="6145"/>
                      <a:pt x="20471" y="6145"/>
                    </a:cubicBezTo>
                    <a:cubicBezTo>
                      <a:pt x="20398" y="6145"/>
                      <a:pt x="20321" y="6131"/>
                      <a:pt x="20252" y="6101"/>
                    </a:cubicBezTo>
                    <a:cubicBezTo>
                      <a:pt x="19815" y="5923"/>
                      <a:pt x="19538" y="5358"/>
                      <a:pt x="19669" y="4914"/>
                    </a:cubicBezTo>
                    <a:cubicBezTo>
                      <a:pt x="19786" y="4524"/>
                      <a:pt x="20099" y="4273"/>
                      <a:pt x="20471" y="4273"/>
                    </a:cubicBezTo>
                    <a:close/>
                    <a:moveTo>
                      <a:pt x="25289" y="4273"/>
                    </a:moveTo>
                    <a:cubicBezTo>
                      <a:pt x="25373" y="4273"/>
                      <a:pt x="25457" y="4284"/>
                      <a:pt x="25541" y="4309"/>
                    </a:cubicBezTo>
                    <a:cubicBezTo>
                      <a:pt x="25956" y="4462"/>
                      <a:pt x="26200" y="4921"/>
                      <a:pt x="26098" y="5348"/>
                    </a:cubicBezTo>
                    <a:cubicBezTo>
                      <a:pt x="26000" y="5741"/>
                      <a:pt x="25672" y="6145"/>
                      <a:pt x="25289" y="6145"/>
                    </a:cubicBezTo>
                    <a:cubicBezTo>
                      <a:pt x="25217" y="6145"/>
                      <a:pt x="25140" y="6131"/>
                      <a:pt x="25067" y="6101"/>
                    </a:cubicBezTo>
                    <a:cubicBezTo>
                      <a:pt x="24634" y="5923"/>
                      <a:pt x="24357" y="5358"/>
                      <a:pt x="24488" y="4914"/>
                    </a:cubicBezTo>
                    <a:cubicBezTo>
                      <a:pt x="24605" y="4524"/>
                      <a:pt x="24918" y="4273"/>
                      <a:pt x="25289" y="4273"/>
                    </a:cubicBezTo>
                    <a:close/>
                    <a:moveTo>
                      <a:pt x="30109" y="4273"/>
                    </a:moveTo>
                    <a:cubicBezTo>
                      <a:pt x="30192" y="4273"/>
                      <a:pt x="30276" y="4284"/>
                      <a:pt x="30360" y="4309"/>
                    </a:cubicBezTo>
                    <a:cubicBezTo>
                      <a:pt x="30775" y="4462"/>
                      <a:pt x="31019" y="4921"/>
                      <a:pt x="30917" y="5348"/>
                    </a:cubicBezTo>
                    <a:cubicBezTo>
                      <a:pt x="30818" y="5741"/>
                      <a:pt x="30491" y="6145"/>
                      <a:pt x="30109" y="6145"/>
                    </a:cubicBezTo>
                    <a:cubicBezTo>
                      <a:pt x="30035" y="6145"/>
                      <a:pt x="29959" y="6131"/>
                      <a:pt x="29886" y="6101"/>
                    </a:cubicBezTo>
                    <a:cubicBezTo>
                      <a:pt x="29453" y="5923"/>
                      <a:pt x="29176" y="5358"/>
                      <a:pt x="29307" y="4914"/>
                    </a:cubicBezTo>
                    <a:cubicBezTo>
                      <a:pt x="29420" y="4524"/>
                      <a:pt x="29737" y="4273"/>
                      <a:pt x="30109" y="4273"/>
                    </a:cubicBezTo>
                    <a:close/>
                    <a:moveTo>
                      <a:pt x="34927" y="4273"/>
                    </a:moveTo>
                    <a:cubicBezTo>
                      <a:pt x="35011" y="4273"/>
                      <a:pt x="35095" y="4284"/>
                      <a:pt x="35179" y="4309"/>
                    </a:cubicBezTo>
                    <a:cubicBezTo>
                      <a:pt x="35594" y="4462"/>
                      <a:pt x="35838" y="4921"/>
                      <a:pt x="35732" y="5348"/>
                    </a:cubicBezTo>
                    <a:cubicBezTo>
                      <a:pt x="35638" y="5741"/>
                      <a:pt x="35310" y="6145"/>
                      <a:pt x="34927" y="6145"/>
                    </a:cubicBezTo>
                    <a:cubicBezTo>
                      <a:pt x="34851" y="6145"/>
                      <a:pt x="34778" y="6131"/>
                      <a:pt x="34705" y="6101"/>
                    </a:cubicBezTo>
                    <a:cubicBezTo>
                      <a:pt x="34271" y="5923"/>
                      <a:pt x="33994" y="5358"/>
                      <a:pt x="34125" y="4914"/>
                    </a:cubicBezTo>
                    <a:cubicBezTo>
                      <a:pt x="34239" y="4524"/>
                      <a:pt x="34556" y="4273"/>
                      <a:pt x="34927" y="4273"/>
                    </a:cubicBezTo>
                    <a:close/>
                    <a:moveTo>
                      <a:pt x="39746" y="4273"/>
                    </a:moveTo>
                    <a:cubicBezTo>
                      <a:pt x="39829" y="4273"/>
                      <a:pt x="39913" y="4284"/>
                      <a:pt x="39997" y="4309"/>
                    </a:cubicBezTo>
                    <a:cubicBezTo>
                      <a:pt x="40412" y="4462"/>
                      <a:pt x="40656" y="4921"/>
                      <a:pt x="40551" y="5348"/>
                    </a:cubicBezTo>
                    <a:cubicBezTo>
                      <a:pt x="40456" y="5741"/>
                      <a:pt x="40128" y="6145"/>
                      <a:pt x="39746" y="6145"/>
                    </a:cubicBezTo>
                    <a:cubicBezTo>
                      <a:pt x="39669" y="6145"/>
                      <a:pt x="39597" y="6131"/>
                      <a:pt x="39523" y="6101"/>
                    </a:cubicBezTo>
                    <a:cubicBezTo>
                      <a:pt x="39091" y="5923"/>
                      <a:pt x="38810" y="5358"/>
                      <a:pt x="38945" y="4914"/>
                    </a:cubicBezTo>
                    <a:cubicBezTo>
                      <a:pt x="39057" y="4524"/>
                      <a:pt x="39375" y="4273"/>
                      <a:pt x="39746" y="4273"/>
                    </a:cubicBezTo>
                    <a:close/>
                    <a:moveTo>
                      <a:pt x="44565" y="4273"/>
                    </a:moveTo>
                    <a:cubicBezTo>
                      <a:pt x="44649" y="4273"/>
                      <a:pt x="44733" y="4284"/>
                      <a:pt x="44816" y="4309"/>
                    </a:cubicBezTo>
                    <a:cubicBezTo>
                      <a:pt x="45232" y="4462"/>
                      <a:pt x="45476" y="4921"/>
                      <a:pt x="45370" y="5348"/>
                    </a:cubicBezTo>
                    <a:cubicBezTo>
                      <a:pt x="45275" y="5741"/>
                      <a:pt x="44948" y="6145"/>
                      <a:pt x="44561" y="6145"/>
                    </a:cubicBezTo>
                    <a:cubicBezTo>
                      <a:pt x="44489" y="6145"/>
                      <a:pt x="44415" y="6131"/>
                      <a:pt x="44343" y="6101"/>
                    </a:cubicBezTo>
                    <a:cubicBezTo>
                      <a:pt x="43909" y="5923"/>
                      <a:pt x="43628" y="5358"/>
                      <a:pt x="43760" y="4914"/>
                    </a:cubicBezTo>
                    <a:cubicBezTo>
                      <a:pt x="43877" y="4524"/>
                      <a:pt x="44193" y="4273"/>
                      <a:pt x="44565" y="4273"/>
                    </a:cubicBezTo>
                    <a:close/>
                    <a:moveTo>
                      <a:pt x="49384" y="4273"/>
                    </a:moveTo>
                    <a:cubicBezTo>
                      <a:pt x="49464" y="4273"/>
                      <a:pt x="49551" y="4284"/>
                      <a:pt x="49631" y="4309"/>
                    </a:cubicBezTo>
                    <a:cubicBezTo>
                      <a:pt x="50050" y="4462"/>
                      <a:pt x="50294" y="4921"/>
                      <a:pt x="50188" y="5348"/>
                    </a:cubicBezTo>
                    <a:cubicBezTo>
                      <a:pt x="50094" y="5741"/>
                      <a:pt x="49766" y="6145"/>
                      <a:pt x="49380" y="6145"/>
                    </a:cubicBezTo>
                    <a:cubicBezTo>
                      <a:pt x="49307" y="6145"/>
                      <a:pt x="49235" y="6131"/>
                      <a:pt x="49161" y="6101"/>
                    </a:cubicBezTo>
                    <a:cubicBezTo>
                      <a:pt x="48724" y="5923"/>
                      <a:pt x="48448" y="5358"/>
                      <a:pt x="48579" y="4914"/>
                    </a:cubicBezTo>
                    <a:cubicBezTo>
                      <a:pt x="48695" y="4524"/>
                      <a:pt x="49012" y="4273"/>
                      <a:pt x="49384" y="4273"/>
                    </a:cubicBezTo>
                    <a:close/>
                    <a:moveTo>
                      <a:pt x="54202" y="4273"/>
                    </a:moveTo>
                    <a:cubicBezTo>
                      <a:pt x="54283" y="4273"/>
                      <a:pt x="54370" y="4284"/>
                      <a:pt x="54450" y="4309"/>
                    </a:cubicBezTo>
                    <a:cubicBezTo>
                      <a:pt x="54869" y="4462"/>
                      <a:pt x="55113" y="4921"/>
                      <a:pt x="55008" y="5348"/>
                    </a:cubicBezTo>
                    <a:cubicBezTo>
                      <a:pt x="54913" y="5741"/>
                      <a:pt x="54585" y="6145"/>
                      <a:pt x="54199" y="6145"/>
                    </a:cubicBezTo>
                    <a:cubicBezTo>
                      <a:pt x="54126" y="6145"/>
                      <a:pt x="54053" y="6131"/>
                      <a:pt x="53980" y="6101"/>
                    </a:cubicBezTo>
                    <a:cubicBezTo>
                      <a:pt x="53543" y="5923"/>
                      <a:pt x="53266" y="5358"/>
                      <a:pt x="53397" y="4914"/>
                    </a:cubicBezTo>
                    <a:cubicBezTo>
                      <a:pt x="53514" y="4524"/>
                      <a:pt x="53827" y="4273"/>
                      <a:pt x="54202" y="4273"/>
                    </a:cubicBezTo>
                    <a:close/>
                    <a:moveTo>
                      <a:pt x="59022" y="4273"/>
                    </a:moveTo>
                    <a:cubicBezTo>
                      <a:pt x="59101" y="4273"/>
                      <a:pt x="59189" y="4284"/>
                      <a:pt x="59269" y="4309"/>
                    </a:cubicBezTo>
                    <a:cubicBezTo>
                      <a:pt x="59688" y="4462"/>
                      <a:pt x="59932" y="4921"/>
                      <a:pt x="59826" y="5348"/>
                    </a:cubicBezTo>
                    <a:cubicBezTo>
                      <a:pt x="59731" y="5741"/>
                      <a:pt x="59400" y="6145"/>
                      <a:pt x="59017" y="6145"/>
                    </a:cubicBezTo>
                    <a:cubicBezTo>
                      <a:pt x="58945" y="6145"/>
                      <a:pt x="58872" y="6131"/>
                      <a:pt x="58799" y="6101"/>
                    </a:cubicBezTo>
                    <a:cubicBezTo>
                      <a:pt x="58362" y="5923"/>
                      <a:pt x="58085" y="5358"/>
                      <a:pt x="58217" y="4914"/>
                    </a:cubicBezTo>
                    <a:cubicBezTo>
                      <a:pt x="58333" y="4524"/>
                      <a:pt x="58646" y="4273"/>
                      <a:pt x="59022" y="4273"/>
                    </a:cubicBezTo>
                    <a:close/>
                    <a:moveTo>
                      <a:pt x="63837" y="4273"/>
                    </a:moveTo>
                    <a:cubicBezTo>
                      <a:pt x="63921" y="4273"/>
                      <a:pt x="64004" y="4284"/>
                      <a:pt x="64087" y="4309"/>
                    </a:cubicBezTo>
                    <a:cubicBezTo>
                      <a:pt x="64503" y="4462"/>
                      <a:pt x="64747" y="4921"/>
                      <a:pt x="64645" y="5348"/>
                    </a:cubicBezTo>
                    <a:cubicBezTo>
                      <a:pt x="64551" y="5741"/>
                      <a:pt x="64219" y="6145"/>
                      <a:pt x="63837" y="6145"/>
                    </a:cubicBezTo>
                    <a:cubicBezTo>
                      <a:pt x="63764" y="6145"/>
                      <a:pt x="63691" y="6131"/>
                      <a:pt x="63618" y="6101"/>
                    </a:cubicBezTo>
                    <a:cubicBezTo>
                      <a:pt x="63181" y="5923"/>
                      <a:pt x="62904" y="5358"/>
                      <a:pt x="63035" y="4914"/>
                    </a:cubicBezTo>
                    <a:cubicBezTo>
                      <a:pt x="63152" y="4524"/>
                      <a:pt x="63465" y="4273"/>
                      <a:pt x="63837" y="4273"/>
                    </a:cubicBezTo>
                    <a:close/>
                    <a:moveTo>
                      <a:pt x="68655" y="4273"/>
                    </a:moveTo>
                    <a:cubicBezTo>
                      <a:pt x="68739" y="4273"/>
                      <a:pt x="68823" y="4284"/>
                      <a:pt x="68907" y="4309"/>
                    </a:cubicBezTo>
                    <a:cubicBezTo>
                      <a:pt x="69322" y="4462"/>
                      <a:pt x="69566" y="4921"/>
                      <a:pt x="69464" y="5348"/>
                    </a:cubicBezTo>
                    <a:cubicBezTo>
                      <a:pt x="69369" y="5741"/>
                      <a:pt x="69038" y="6145"/>
                      <a:pt x="68655" y="6145"/>
                    </a:cubicBezTo>
                    <a:cubicBezTo>
                      <a:pt x="68582" y="6145"/>
                      <a:pt x="68510" y="6131"/>
                      <a:pt x="68436" y="6101"/>
                    </a:cubicBezTo>
                    <a:cubicBezTo>
                      <a:pt x="67999" y="5923"/>
                      <a:pt x="67723" y="5358"/>
                      <a:pt x="67854" y="4914"/>
                    </a:cubicBezTo>
                    <a:cubicBezTo>
                      <a:pt x="67971" y="4524"/>
                      <a:pt x="68283" y="4273"/>
                      <a:pt x="68655" y="4273"/>
                    </a:cubicBezTo>
                    <a:close/>
                    <a:moveTo>
                      <a:pt x="73474" y="4273"/>
                    </a:moveTo>
                    <a:cubicBezTo>
                      <a:pt x="73558" y="4273"/>
                      <a:pt x="73642" y="4284"/>
                      <a:pt x="73725" y="4309"/>
                    </a:cubicBezTo>
                    <a:cubicBezTo>
                      <a:pt x="74140" y="4462"/>
                      <a:pt x="74385" y="4921"/>
                      <a:pt x="74283" y="5348"/>
                    </a:cubicBezTo>
                    <a:cubicBezTo>
                      <a:pt x="74184" y="5741"/>
                      <a:pt x="73856" y="6145"/>
                      <a:pt x="73474" y="6145"/>
                    </a:cubicBezTo>
                    <a:cubicBezTo>
                      <a:pt x="73402" y="6145"/>
                      <a:pt x="73325" y="6131"/>
                      <a:pt x="73256" y="6101"/>
                    </a:cubicBezTo>
                    <a:cubicBezTo>
                      <a:pt x="72819" y="5923"/>
                      <a:pt x="72542" y="5358"/>
                      <a:pt x="72673" y="4914"/>
                    </a:cubicBezTo>
                    <a:cubicBezTo>
                      <a:pt x="72790" y="4524"/>
                      <a:pt x="73103" y="4273"/>
                      <a:pt x="73474" y="4273"/>
                    </a:cubicBezTo>
                    <a:close/>
                    <a:moveTo>
                      <a:pt x="78293" y="4273"/>
                    </a:moveTo>
                    <a:cubicBezTo>
                      <a:pt x="78377" y="4273"/>
                      <a:pt x="78461" y="4284"/>
                      <a:pt x="78544" y="4309"/>
                    </a:cubicBezTo>
                    <a:cubicBezTo>
                      <a:pt x="78960" y="4462"/>
                      <a:pt x="79204" y="4921"/>
                      <a:pt x="79101" y="5348"/>
                    </a:cubicBezTo>
                    <a:cubicBezTo>
                      <a:pt x="79003" y="5741"/>
                      <a:pt x="78676" y="6145"/>
                      <a:pt x="78293" y="6145"/>
                    </a:cubicBezTo>
                    <a:cubicBezTo>
                      <a:pt x="78220" y="6145"/>
                      <a:pt x="78144" y="6131"/>
                      <a:pt x="78071" y="6101"/>
                    </a:cubicBezTo>
                    <a:cubicBezTo>
                      <a:pt x="77637" y="5923"/>
                      <a:pt x="77361" y="5358"/>
                      <a:pt x="77492" y="4914"/>
                    </a:cubicBezTo>
                    <a:cubicBezTo>
                      <a:pt x="77608" y="4524"/>
                      <a:pt x="77921" y="4273"/>
                      <a:pt x="78293" y="4273"/>
                    </a:cubicBezTo>
                    <a:close/>
                    <a:moveTo>
                      <a:pt x="83112" y="4273"/>
                    </a:moveTo>
                    <a:cubicBezTo>
                      <a:pt x="83196" y="4273"/>
                      <a:pt x="83280" y="4284"/>
                      <a:pt x="83363" y="4309"/>
                    </a:cubicBezTo>
                    <a:cubicBezTo>
                      <a:pt x="83778" y="4462"/>
                      <a:pt x="84023" y="4921"/>
                      <a:pt x="83917" y="5348"/>
                    </a:cubicBezTo>
                    <a:cubicBezTo>
                      <a:pt x="83822" y="5741"/>
                      <a:pt x="83494" y="6145"/>
                      <a:pt x="83112" y="6145"/>
                    </a:cubicBezTo>
                    <a:cubicBezTo>
                      <a:pt x="83039" y="6145"/>
                      <a:pt x="82962" y="6131"/>
                      <a:pt x="82890" y="6101"/>
                    </a:cubicBezTo>
                    <a:cubicBezTo>
                      <a:pt x="82456" y="5923"/>
                      <a:pt x="82179" y="5358"/>
                      <a:pt x="82310" y="4914"/>
                    </a:cubicBezTo>
                    <a:cubicBezTo>
                      <a:pt x="82423" y="4524"/>
                      <a:pt x="82740" y="4273"/>
                      <a:pt x="83112" y="4273"/>
                    </a:cubicBezTo>
                    <a:close/>
                    <a:moveTo>
                      <a:pt x="87930" y="4273"/>
                    </a:moveTo>
                    <a:cubicBezTo>
                      <a:pt x="88014" y="4273"/>
                      <a:pt x="88098" y="4284"/>
                      <a:pt x="88182" y="4309"/>
                    </a:cubicBezTo>
                    <a:cubicBezTo>
                      <a:pt x="88597" y="4462"/>
                      <a:pt x="88841" y="4921"/>
                      <a:pt x="88735" y="5348"/>
                    </a:cubicBezTo>
                    <a:cubicBezTo>
                      <a:pt x="88641" y="5741"/>
                      <a:pt x="88313" y="6145"/>
                      <a:pt x="87930" y="6145"/>
                    </a:cubicBezTo>
                    <a:cubicBezTo>
                      <a:pt x="87854" y="6145"/>
                      <a:pt x="87782" y="6131"/>
                      <a:pt x="87708" y="6101"/>
                    </a:cubicBezTo>
                    <a:cubicBezTo>
                      <a:pt x="87275" y="5923"/>
                      <a:pt x="86995" y="5358"/>
                      <a:pt x="87130" y="4914"/>
                    </a:cubicBezTo>
                    <a:cubicBezTo>
                      <a:pt x="87242" y="4524"/>
                      <a:pt x="87559" y="4273"/>
                      <a:pt x="87930" y="4273"/>
                    </a:cubicBezTo>
                    <a:close/>
                    <a:moveTo>
                      <a:pt x="1174" y="2969"/>
                    </a:moveTo>
                    <a:cubicBezTo>
                      <a:pt x="1152" y="2969"/>
                      <a:pt x="1130" y="2973"/>
                      <a:pt x="1108" y="2973"/>
                    </a:cubicBezTo>
                    <a:cubicBezTo>
                      <a:pt x="606" y="3002"/>
                      <a:pt x="194" y="3293"/>
                      <a:pt x="4" y="3752"/>
                    </a:cubicBezTo>
                    <a:cubicBezTo>
                      <a:pt x="1" y="3756"/>
                      <a:pt x="1" y="3759"/>
                      <a:pt x="1" y="3763"/>
                    </a:cubicBezTo>
                    <a:lnTo>
                      <a:pt x="4" y="3850"/>
                    </a:lnTo>
                    <a:cubicBezTo>
                      <a:pt x="4" y="4015"/>
                      <a:pt x="8" y="4183"/>
                      <a:pt x="8" y="4349"/>
                    </a:cubicBezTo>
                    <a:cubicBezTo>
                      <a:pt x="8" y="4572"/>
                      <a:pt x="11" y="4798"/>
                      <a:pt x="15" y="5020"/>
                    </a:cubicBezTo>
                    <a:cubicBezTo>
                      <a:pt x="29" y="5566"/>
                      <a:pt x="314" y="6084"/>
                      <a:pt x="740" y="6335"/>
                    </a:cubicBezTo>
                    <a:cubicBezTo>
                      <a:pt x="904" y="6429"/>
                      <a:pt x="1071" y="6481"/>
                      <a:pt x="1243" y="6481"/>
                    </a:cubicBezTo>
                    <a:cubicBezTo>
                      <a:pt x="1556" y="6481"/>
                      <a:pt x="1851" y="6309"/>
                      <a:pt x="2055" y="6018"/>
                    </a:cubicBezTo>
                    <a:cubicBezTo>
                      <a:pt x="2339" y="5603"/>
                      <a:pt x="2368" y="5173"/>
                      <a:pt x="2371" y="4655"/>
                    </a:cubicBezTo>
                    <a:cubicBezTo>
                      <a:pt x="2376" y="4412"/>
                      <a:pt x="2379" y="4168"/>
                      <a:pt x="2383" y="3924"/>
                    </a:cubicBezTo>
                    <a:lnTo>
                      <a:pt x="2386" y="3767"/>
                    </a:lnTo>
                    <a:cubicBezTo>
                      <a:pt x="2386" y="3763"/>
                      <a:pt x="2383" y="3756"/>
                      <a:pt x="2383" y="3752"/>
                    </a:cubicBezTo>
                    <a:cubicBezTo>
                      <a:pt x="2102" y="3265"/>
                      <a:pt x="1650" y="2969"/>
                      <a:pt x="1174" y="2969"/>
                    </a:cubicBezTo>
                    <a:close/>
                    <a:moveTo>
                      <a:pt x="5992" y="2969"/>
                    </a:moveTo>
                    <a:cubicBezTo>
                      <a:pt x="5970" y="2969"/>
                      <a:pt x="5948" y="2973"/>
                      <a:pt x="5927" y="2973"/>
                    </a:cubicBezTo>
                    <a:cubicBezTo>
                      <a:pt x="5424" y="3002"/>
                      <a:pt x="5012" y="3293"/>
                      <a:pt x="4823" y="3752"/>
                    </a:cubicBezTo>
                    <a:cubicBezTo>
                      <a:pt x="4819" y="3756"/>
                      <a:pt x="4819" y="3767"/>
                      <a:pt x="4819" y="3771"/>
                    </a:cubicBezTo>
                    <a:lnTo>
                      <a:pt x="4823" y="3850"/>
                    </a:lnTo>
                    <a:cubicBezTo>
                      <a:pt x="4823" y="4018"/>
                      <a:pt x="4827" y="4186"/>
                      <a:pt x="4827" y="4357"/>
                    </a:cubicBezTo>
                    <a:cubicBezTo>
                      <a:pt x="4827" y="4576"/>
                      <a:pt x="4830" y="4798"/>
                      <a:pt x="4834" y="5020"/>
                    </a:cubicBezTo>
                    <a:cubicBezTo>
                      <a:pt x="4849" y="5566"/>
                      <a:pt x="5133" y="6084"/>
                      <a:pt x="5559" y="6335"/>
                    </a:cubicBezTo>
                    <a:cubicBezTo>
                      <a:pt x="5723" y="6429"/>
                      <a:pt x="5890" y="6481"/>
                      <a:pt x="6061" y="6481"/>
                    </a:cubicBezTo>
                    <a:cubicBezTo>
                      <a:pt x="6375" y="6481"/>
                      <a:pt x="6670" y="6309"/>
                      <a:pt x="6873" y="6018"/>
                    </a:cubicBezTo>
                    <a:cubicBezTo>
                      <a:pt x="7157" y="5603"/>
                      <a:pt x="7187" y="5173"/>
                      <a:pt x="7191" y="4655"/>
                    </a:cubicBezTo>
                    <a:cubicBezTo>
                      <a:pt x="7194" y="4412"/>
                      <a:pt x="7198" y="4164"/>
                      <a:pt x="7201" y="3920"/>
                    </a:cubicBezTo>
                    <a:lnTo>
                      <a:pt x="7205" y="3767"/>
                    </a:lnTo>
                    <a:cubicBezTo>
                      <a:pt x="7205" y="3763"/>
                      <a:pt x="7201" y="3756"/>
                      <a:pt x="7201" y="3752"/>
                    </a:cubicBezTo>
                    <a:cubicBezTo>
                      <a:pt x="6921" y="3265"/>
                      <a:pt x="6469" y="2969"/>
                      <a:pt x="5992" y="2969"/>
                    </a:cubicBezTo>
                    <a:close/>
                    <a:moveTo>
                      <a:pt x="10811" y="2969"/>
                    </a:moveTo>
                    <a:cubicBezTo>
                      <a:pt x="10790" y="2969"/>
                      <a:pt x="10768" y="2973"/>
                      <a:pt x="10746" y="2973"/>
                    </a:cubicBezTo>
                    <a:cubicBezTo>
                      <a:pt x="10243" y="3002"/>
                      <a:pt x="9831" y="3293"/>
                      <a:pt x="9642" y="3749"/>
                    </a:cubicBezTo>
                    <a:cubicBezTo>
                      <a:pt x="9638" y="3752"/>
                      <a:pt x="9638" y="3756"/>
                      <a:pt x="9638" y="3763"/>
                    </a:cubicBezTo>
                    <a:lnTo>
                      <a:pt x="9642" y="3850"/>
                    </a:lnTo>
                    <a:cubicBezTo>
                      <a:pt x="9642" y="4018"/>
                      <a:pt x="9645" y="4190"/>
                      <a:pt x="9645" y="4361"/>
                    </a:cubicBezTo>
                    <a:cubicBezTo>
                      <a:pt x="9645" y="4579"/>
                      <a:pt x="9649" y="4801"/>
                      <a:pt x="9653" y="5020"/>
                    </a:cubicBezTo>
                    <a:cubicBezTo>
                      <a:pt x="9667" y="5566"/>
                      <a:pt x="9951" y="6084"/>
                      <a:pt x="10378" y="6335"/>
                    </a:cubicBezTo>
                    <a:cubicBezTo>
                      <a:pt x="10541" y="6429"/>
                      <a:pt x="10709" y="6481"/>
                      <a:pt x="10880" y="6481"/>
                    </a:cubicBezTo>
                    <a:cubicBezTo>
                      <a:pt x="11193" y="6481"/>
                      <a:pt x="11489" y="6309"/>
                      <a:pt x="11693" y="6018"/>
                    </a:cubicBezTo>
                    <a:cubicBezTo>
                      <a:pt x="11977" y="5603"/>
                      <a:pt x="12006" y="5173"/>
                      <a:pt x="12009" y="4655"/>
                    </a:cubicBezTo>
                    <a:cubicBezTo>
                      <a:pt x="12013" y="4412"/>
                      <a:pt x="12017" y="4168"/>
                      <a:pt x="12020" y="3924"/>
                    </a:cubicBezTo>
                    <a:lnTo>
                      <a:pt x="12024" y="3767"/>
                    </a:lnTo>
                    <a:cubicBezTo>
                      <a:pt x="12024" y="3763"/>
                      <a:pt x="12020" y="3756"/>
                      <a:pt x="12020" y="3752"/>
                    </a:cubicBezTo>
                    <a:cubicBezTo>
                      <a:pt x="11740" y="3265"/>
                      <a:pt x="11288" y="2969"/>
                      <a:pt x="10811" y="2969"/>
                    </a:cubicBezTo>
                    <a:close/>
                    <a:moveTo>
                      <a:pt x="15630" y="2969"/>
                    </a:moveTo>
                    <a:cubicBezTo>
                      <a:pt x="15608" y="2969"/>
                      <a:pt x="15586" y="2973"/>
                      <a:pt x="15561" y="2973"/>
                    </a:cubicBezTo>
                    <a:cubicBezTo>
                      <a:pt x="15062" y="3002"/>
                      <a:pt x="14650" y="3293"/>
                      <a:pt x="14461" y="3752"/>
                    </a:cubicBezTo>
                    <a:cubicBezTo>
                      <a:pt x="14457" y="3756"/>
                      <a:pt x="14457" y="3759"/>
                      <a:pt x="14457" y="3763"/>
                    </a:cubicBezTo>
                    <a:lnTo>
                      <a:pt x="14457" y="3850"/>
                    </a:lnTo>
                    <a:cubicBezTo>
                      <a:pt x="14461" y="4018"/>
                      <a:pt x="14465" y="4190"/>
                      <a:pt x="14465" y="4357"/>
                    </a:cubicBezTo>
                    <a:cubicBezTo>
                      <a:pt x="14465" y="4579"/>
                      <a:pt x="14468" y="4801"/>
                      <a:pt x="14472" y="5020"/>
                    </a:cubicBezTo>
                    <a:cubicBezTo>
                      <a:pt x="14483" y="5566"/>
                      <a:pt x="14771" y="6084"/>
                      <a:pt x="15196" y="6335"/>
                    </a:cubicBezTo>
                    <a:cubicBezTo>
                      <a:pt x="15361" y="6429"/>
                      <a:pt x="15528" y="6481"/>
                      <a:pt x="15699" y="6481"/>
                    </a:cubicBezTo>
                    <a:cubicBezTo>
                      <a:pt x="16013" y="6481"/>
                      <a:pt x="16307" y="6309"/>
                      <a:pt x="16507" y="6018"/>
                    </a:cubicBezTo>
                    <a:cubicBezTo>
                      <a:pt x="16795" y="5603"/>
                      <a:pt x="16821" y="5173"/>
                      <a:pt x="16828" y="4655"/>
                    </a:cubicBezTo>
                    <a:cubicBezTo>
                      <a:pt x="16832" y="4412"/>
                      <a:pt x="16835" y="4168"/>
                      <a:pt x="16839" y="3924"/>
                    </a:cubicBezTo>
                    <a:lnTo>
                      <a:pt x="16843" y="3767"/>
                    </a:lnTo>
                    <a:cubicBezTo>
                      <a:pt x="16843" y="3763"/>
                      <a:pt x="16839" y="3756"/>
                      <a:pt x="16839" y="3752"/>
                    </a:cubicBezTo>
                    <a:cubicBezTo>
                      <a:pt x="16559" y="3265"/>
                      <a:pt x="16107" y="2969"/>
                      <a:pt x="15630" y="2969"/>
                    </a:cubicBezTo>
                    <a:close/>
                    <a:moveTo>
                      <a:pt x="20449" y="2969"/>
                    </a:moveTo>
                    <a:cubicBezTo>
                      <a:pt x="20427" y="2969"/>
                      <a:pt x="20405" y="2973"/>
                      <a:pt x="20379" y="2973"/>
                    </a:cubicBezTo>
                    <a:cubicBezTo>
                      <a:pt x="19881" y="3002"/>
                      <a:pt x="19469" y="3293"/>
                      <a:pt x="19279" y="3752"/>
                    </a:cubicBezTo>
                    <a:cubicBezTo>
                      <a:pt x="19276" y="3756"/>
                      <a:pt x="19276" y="3767"/>
                      <a:pt x="19276" y="3771"/>
                    </a:cubicBezTo>
                    <a:lnTo>
                      <a:pt x="19276" y="3850"/>
                    </a:lnTo>
                    <a:cubicBezTo>
                      <a:pt x="19279" y="4018"/>
                      <a:pt x="19279" y="4186"/>
                      <a:pt x="19283" y="4357"/>
                    </a:cubicBezTo>
                    <a:cubicBezTo>
                      <a:pt x="19283" y="4576"/>
                      <a:pt x="19283" y="4798"/>
                      <a:pt x="19291" y="5020"/>
                    </a:cubicBezTo>
                    <a:cubicBezTo>
                      <a:pt x="19301" y="5566"/>
                      <a:pt x="19585" y="6084"/>
                      <a:pt x="20016" y="6335"/>
                    </a:cubicBezTo>
                    <a:cubicBezTo>
                      <a:pt x="20175" y="6429"/>
                      <a:pt x="20347" y="6481"/>
                      <a:pt x="20518" y="6481"/>
                    </a:cubicBezTo>
                    <a:cubicBezTo>
                      <a:pt x="20828" y="6481"/>
                      <a:pt x="21127" y="6309"/>
                      <a:pt x="21327" y="6018"/>
                    </a:cubicBezTo>
                    <a:cubicBezTo>
                      <a:pt x="21614" y="5603"/>
                      <a:pt x="21640" y="5173"/>
                      <a:pt x="21647" y="4655"/>
                    </a:cubicBezTo>
                    <a:cubicBezTo>
                      <a:pt x="21651" y="4408"/>
                      <a:pt x="21655" y="4161"/>
                      <a:pt x="21658" y="3909"/>
                    </a:cubicBezTo>
                    <a:lnTo>
                      <a:pt x="21662" y="3767"/>
                    </a:lnTo>
                    <a:cubicBezTo>
                      <a:pt x="21662" y="3763"/>
                      <a:pt x="21658" y="3756"/>
                      <a:pt x="21658" y="3752"/>
                    </a:cubicBezTo>
                    <a:cubicBezTo>
                      <a:pt x="21377" y="3265"/>
                      <a:pt x="20926" y="2969"/>
                      <a:pt x="20449" y="2969"/>
                    </a:cubicBezTo>
                    <a:close/>
                    <a:moveTo>
                      <a:pt x="25268" y="2969"/>
                    </a:moveTo>
                    <a:cubicBezTo>
                      <a:pt x="25246" y="2969"/>
                      <a:pt x="25224" y="2973"/>
                      <a:pt x="25198" y="2973"/>
                    </a:cubicBezTo>
                    <a:cubicBezTo>
                      <a:pt x="24699" y="3002"/>
                      <a:pt x="24284" y="3293"/>
                      <a:pt x="24094" y="3752"/>
                    </a:cubicBezTo>
                    <a:lnTo>
                      <a:pt x="24094" y="3763"/>
                    </a:lnTo>
                    <a:lnTo>
                      <a:pt x="24094" y="3850"/>
                    </a:lnTo>
                    <a:cubicBezTo>
                      <a:pt x="24099" y="4018"/>
                      <a:pt x="24099" y="4186"/>
                      <a:pt x="24102" y="4353"/>
                    </a:cubicBezTo>
                    <a:cubicBezTo>
                      <a:pt x="24102" y="4576"/>
                      <a:pt x="24102" y="4798"/>
                      <a:pt x="24109" y="5020"/>
                    </a:cubicBezTo>
                    <a:cubicBezTo>
                      <a:pt x="24121" y="5566"/>
                      <a:pt x="24405" y="6084"/>
                      <a:pt x="24834" y="6335"/>
                    </a:cubicBezTo>
                    <a:cubicBezTo>
                      <a:pt x="24995" y="6429"/>
                      <a:pt x="25165" y="6481"/>
                      <a:pt x="25337" y="6481"/>
                    </a:cubicBezTo>
                    <a:cubicBezTo>
                      <a:pt x="25646" y="6481"/>
                      <a:pt x="25945" y="6309"/>
                      <a:pt x="26145" y="6018"/>
                    </a:cubicBezTo>
                    <a:cubicBezTo>
                      <a:pt x="26433" y="5603"/>
                      <a:pt x="26459" y="5173"/>
                      <a:pt x="26466" y="4655"/>
                    </a:cubicBezTo>
                    <a:cubicBezTo>
                      <a:pt x="26469" y="4419"/>
                      <a:pt x="26473" y="4178"/>
                      <a:pt x="26476" y="3942"/>
                    </a:cubicBezTo>
                    <a:lnTo>
                      <a:pt x="26476" y="3767"/>
                    </a:lnTo>
                    <a:cubicBezTo>
                      <a:pt x="26476" y="3763"/>
                      <a:pt x="26476" y="3756"/>
                      <a:pt x="26473" y="3752"/>
                    </a:cubicBezTo>
                    <a:cubicBezTo>
                      <a:pt x="26197" y="3265"/>
                      <a:pt x="25745" y="2969"/>
                      <a:pt x="25268" y="2969"/>
                    </a:cubicBezTo>
                    <a:close/>
                    <a:moveTo>
                      <a:pt x="30087" y="2969"/>
                    </a:moveTo>
                    <a:cubicBezTo>
                      <a:pt x="30065" y="2969"/>
                      <a:pt x="30043" y="2973"/>
                      <a:pt x="30017" y="2973"/>
                    </a:cubicBezTo>
                    <a:cubicBezTo>
                      <a:pt x="29519" y="3002"/>
                      <a:pt x="29103" y="3293"/>
                      <a:pt x="28914" y="3752"/>
                    </a:cubicBezTo>
                    <a:lnTo>
                      <a:pt x="28914" y="3763"/>
                    </a:lnTo>
                    <a:lnTo>
                      <a:pt x="28914" y="3850"/>
                    </a:lnTo>
                    <a:cubicBezTo>
                      <a:pt x="28917" y="4015"/>
                      <a:pt x="28917" y="4178"/>
                      <a:pt x="28917" y="4346"/>
                    </a:cubicBezTo>
                    <a:cubicBezTo>
                      <a:pt x="28921" y="4568"/>
                      <a:pt x="28921" y="4794"/>
                      <a:pt x="28929" y="5020"/>
                    </a:cubicBezTo>
                    <a:cubicBezTo>
                      <a:pt x="28939" y="5566"/>
                      <a:pt x="29223" y="6084"/>
                      <a:pt x="29653" y="6335"/>
                    </a:cubicBezTo>
                    <a:cubicBezTo>
                      <a:pt x="29813" y="6429"/>
                      <a:pt x="29985" y="6481"/>
                      <a:pt x="30156" y="6481"/>
                    </a:cubicBezTo>
                    <a:cubicBezTo>
                      <a:pt x="30465" y="6481"/>
                      <a:pt x="30760" y="6309"/>
                      <a:pt x="30964" y="6018"/>
                    </a:cubicBezTo>
                    <a:cubicBezTo>
                      <a:pt x="31252" y="5603"/>
                      <a:pt x="31277" y="5173"/>
                      <a:pt x="31284" y="4655"/>
                    </a:cubicBezTo>
                    <a:cubicBezTo>
                      <a:pt x="31284" y="4415"/>
                      <a:pt x="31292" y="4171"/>
                      <a:pt x="31296" y="3931"/>
                    </a:cubicBezTo>
                    <a:lnTo>
                      <a:pt x="31296" y="3767"/>
                    </a:lnTo>
                    <a:cubicBezTo>
                      <a:pt x="31296" y="3763"/>
                      <a:pt x="31296" y="3756"/>
                      <a:pt x="31292" y="3752"/>
                    </a:cubicBezTo>
                    <a:cubicBezTo>
                      <a:pt x="31012" y="3265"/>
                      <a:pt x="30563" y="2969"/>
                      <a:pt x="30087" y="2969"/>
                    </a:cubicBezTo>
                    <a:close/>
                    <a:moveTo>
                      <a:pt x="34905" y="2969"/>
                    </a:moveTo>
                    <a:cubicBezTo>
                      <a:pt x="34883" y="2969"/>
                      <a:pt x="34858" y="2973"/>
                      <a:pt x="34836" y="2973"/>
                    </a:cubicBezTo>
                    <a:cubicBezTo>
                      <a:pt x="34337" y="3002"/>
                      <a:pt x="33922" y="3293"/>
                      <a:pt x="33732" y="3752"/>
                    </a:cubicBezTo>
                    <a:lnTo>
                      <a:pt x="33732" y="3763"/>
                    </a:lnTo>
                    <a:lnTo>
                      <a:pt x="33732" y="3850"/>
                    </a:lnTo>
                    <a:cubicBezTo>
                      <a:pt x="33736" y="4015"/>
                      <a:pt x="33736" y="4183"/>
                      <a:pt x="33736" y="4349"/>
                    </a:cubicBezTo>
                    <a:cubicBezTo>
                      <a:pt x="33740" y="4572"/>
                      <a:pt x="33740" y="4798"/>
                      <a:pt x="33747" y="5020"/>
                    </a:cubicBezTo>
                    <a:cubicBezTo>
                      <a:pt x="33758" y="5566"/>
                      <a:pt x="34042" y="6084"/>
                      <a:pt x="34472" y="6335"/>
                    </a:cubicBezTo>
                    <a:cubicBezTo>
                      <a:pt x="34632" y="6429"/>
                      <a:pt x="34803" y="6481"/>
                      <a:pt x="34974" y="6481"/>
                    </a:cubicBezTo>
                    <a:cubicBezTo>
                      <a:pt x="35284" y="6481"/>
                      <a:pt x="35579" y="6309"/>
                      <a:pt x="35783" y="6018"/>
                    </a:cubicBezTo>
                    <a:cubicBezTo>
                      <a:pt x="36070" y="5603"/>
                      <a:pt x="36097" y="5173"/>
                      <a:pt x="36104" y="4655"/>
                    </a:cubicBezTo>
                    <a:cubicBezTo>
                      <a:pt x="36104" y="4415"/>
                      <a:pt x="36107" y="4171"/>
                      <a:pt x="36114" y="3927"/>
                    </a:cubicBezTo>
                    <a:lnTo>
                      <a:pt x="36114" y="3767"/>
                    </a:lnTo>
                    <a:cubicBezTo>
                      <a:pt x="36114" y="3763"/>
                      <a:pt x="36114" y="3756"/>
                      <a:pt x="36111" y="3752"/>
                    </a:cubicBezTo>
                    <a:cubicBezTo>
                      <a:pt x="35830" y="3265"/>
                      <a:pt x="35379" y="2969"/>
                      <a:pt x="34905" y="2969"/>
                    </a:cubicBezTo>
                    <a:close/>
                    <a:moveTo>
                      <a:pt x="39724" y="2969"/>
                    </a:moveTo>
                    <a:cubicBezTo>
                      <a:pt x="39703" y="2969"/>
                      <a:pt x="39676" y="2973"/>
                      <a:pt x="39655" y="2973"/>
                    </a:cubicBezTo>
                    <a:cubicBezTo>
                      <a:pt x="39152" y="3002"/>
                      <a:pt x="38741" y="3293"/>
                      <a:pt x="38551" y="3752"/>
                    </a:cubicBezTo>
                    <a:lnTo>
                      <a:pt x="38551" y="3763"/>
                    </a:lnTo>
                    <a:lnTo>
                      <a:pt x="38551" y="3850"/>
                    </a:lnTo>
                    <a:cubicBezTo>
                      <a:pt x="38555" y="4018"/>
                      <a:pt x="38555" y="4190"/>
                      <a:pt x="38555" y="4361"/>
                    </a:cubicBezTo>
                    <a:cubicBezTo>
                      <a:pt x="38558" y="4579"/>
                      <a:pt x="38558" y="4801"/>
                      <a:pt x="38566" y="5020"/>
                    </a:cubicBezTo>
                    <a:cubicBezTo>
                      <a:pt x="38577" y="5566"/>
                      <a:pt x="38861" y="6084"/>
                      <a:pt x="39287" y="6335"/>
                    </a:cubicBezTo>
                    <a:cubicBezTo>
                      <a:pt x="39451" y="6429"/>
                      <a:pt x="39622" y="6481"/>
                      <a:pt x="39794" y="6481"/>
                    </a:cubicBezTo>
                    <a:cubicBezTo>
                      <a:pt x="40103" y="6481"/>
                      <a:pt x="40398" y="6309"/>
                      <a:pt x="40602" y="6018"/>
                    </a:cubicBezTo>
                    <a:cubicBezTo>
                      <a:pt x="40890" y="5603"/>
                      <a:pt x="40915" y="5173"/>
                      <a:pt x="40922" y="4655"/>
                    </a:cubicBezTo>
                    <a:cubicBezTo>
                      <a:pt x="40922" y="4412"/>
                      <a:pt x="40926" y="4168"/>
                      <a:pt x="40930" y="3924"/>
                    </a:cubicBezTo>
                    <a:lnTo>
                      <a:pt x="40933" y="3767"/>
                    </a:lnTo>
                    <a:cubicBezTo>
                      <a:pt x="40933" y="3763"/>
                      <a:pt x="40933" y="3756"/>
                      <a:pt x="40930" y="3752"/>
                    </a:cubicBezTo>
                    <a:cubicBezTo>
                      <a:pt x="40649" y="3265"/>
                      <a:pt x="40197" y="2969"/>
                      <a:pt x="39724" y="2969"/>
                    </a:cubicBezTo>
                    <a:close/>
                    <a:moveTo>
                      <a:pt x="44543" y="2969"/>
                    </a:moveTo>
                    <a:cubicBezTo>
                      <a:pt x="44518" y="2969"/>
                      <a:pt x="44496" y="2973"/>
                      <a:pt x="44474" y="2973"/>
                    </a:cubicBezTo>
                    <a:cubicBezTo>
                      <a:pt x="43971" y="3002"/>
                      <a:pt x="43559" y="3293"/>
                      <a:pt x="43370" y="3749"/>
                    </a:cubicBezTo>
                    <a:lnTo>
                      <a:pt x="43370" y="3771"/>
                    </a:lnTo>
                    <a:lnTo>
                      <a:pt x="43370" y="3850"/>
                    </a:lnTo>
                    <a:cubicBezTo>
                      <a:pt x="43374" y="4018"/>
                      <a:pt x="43374" y="4186"/>
                      <a:pt x="43374" y="4353"/>
                    </a:cubicBezTo>
                    <a:cubicBezTo>
                      <a:pt x="43378" y="4576"/>
                      <a:pt x="43378" y="4798"/>
                      <a:pt x="43381" y="5020"/>
                    </a:cubicBezTo>
                    <a:cubicBezTo>
                      <a:pt x="43396" y="5566"/>
                      <a:pt x="43680" y="6084"/>
                      <a:pt x="44106" y="6335"/>
                    </a:cubicBezTo>
                    <a:cubicBezTo>
                      <a:pt x="44270" y="6429"/>
                      <a:pt x="44441" y="6481"/>
                      <a:pt x="44608" y="6481"/>
                    </a:cubicBezTo>
                    <a:cubicBezTo>
                      <a:pt x="44921" y="6481"/>
                      <a:pt x="45217" y="6309"/>
                      <a:pt x="45421" y="6018"/>
                    </a:cubicBezTo>
                    <a:cubicBezTo>
                      <a:pt x="45708" y="5603"/>
                      <a:pt x="45734" y="5173"/>
                      <a:pt x="45741" y="4655"/>
                    </a:cubicBezTo>
                    <a:cubicBezTo>
                      <a:pt x="45741" y="4405"/>
                      <a:pt x="45745" y="4153"/>
                      <a:pt x="45752" y="3902"/>
                    </a:cubicBezTo>
                    <a:lnTo>
                      <a:pt x="45752" y="3767"/>
                    </a:lnTo>
                    <a:cubicBezTo>
                      <a:pt x="45752" y="3763"/>
                      <a:pt x="45752" y="3759"/>
                      <a:pt x="45748" y="3752"/>
                    </a:cubicBezTo>
                    <a:cubicBezTo>
                      <a:pt x="45468" y="3265"/>
                      <a:pt x="45017" y="2969"/>
                      <a:pt x="44543" y="2969"/>
                    </a:cubicBezTo>
                    <a:close/>
                    <a:moveTo>
                      <a:pt x="49362" y="2969"/>
                    </a:moveTo>
                    <a:cubicBezTo>
                      <a:pt x="49336" y="2969"/>
                      <a:pt x="49314" y="2973"/>
                      <a:pt x="49292" y="2973"/>
                    </a:cubicBezTo>
                    <a:cubicBezTo>
                      <a:pt x="48790" y="3002"/>
                      <a:pt x="48379" y="3293"/>
                      <a:pt x="48189" y="3752"/>
                    </a:cubicBezTo>
                    <a:cubicBezTo>
                      <a:pt x="48189" y="3752"/>
                      <a:pt x="48186" y="3759"/>
                      <a:pt x="48186" y="3763"/>
                    </a:cubicBezTo>
                    <a:lnTo>
                      <a:pt x="48189" y="3850"/>
                    </a:lnTo>
                    <a:cubicBezTo>
                      <a:pt x="48193" y="4018"/>
                      <a:pt x="48193" y="4186"/>
                      <a:pt x="48193" y="4353"/>
                    </a:cubicBezTo>
                    <a:cubicBezTo>
                      <a:pt x="48196" y="4576"/>
                      <a:pt x="48196" y="4798"/>
                      <a:pt x="48200" y="5020"/>
                    </a:cubicBezTo>
                    <a:cubicBezTo>
                      <a:pt x="48214" y="5566"/>
                      <a:pt x="48498" y="6084"/>
                      <a:pt x="48925" y="6335"/>
                    </a:cubicBezTo>
                    <a:cubicBezTo>
                      <a:pt x="49089" y="6429"/>
                      <a:pt x="49256" y="6481"/>
                      <a:pt x="49428" y="6481"/>
                    </a:cubicBezTo>
                    <a:cubicBezTo>
                      <a:pt x="49741" y="6481"/>
                      <a:pt x="50035" y="6309"/>
                      <a:pt x="50240" y="6018"/>
                    </a:cubicBezTo>
                    <a:cubicBezTo>
                      <a:pt x="50524" y="5603"/>
                      <a:pt x="50553" y="5173"/>
                      <a:pt x="50556" y="4655"/>
                    </a:cubicBezTo>
                    <a:cubicBezTo>
                      <a:pt x="50560" y="4430"/>
                      <a:pt x="50564" y="4200"/>
                      <a:pt x="50568" y="3974"/>
                    </a:cubicBezTo>
                    <a:lnTo>
                      <a:pt x="50571" y="3767"/>
                    </a:lnTo>
                    <a:cubicBezTo>
                      <a:pt x="50571" y="3763"/>
                      <a:pt x="50571" y="3756"/>
                      <a:pt x="50568" y="3752"/>
                    </a:cubicBezTo>
                    <a:cubicBezTo>
                      <a:pt x="50287" y="3265"/>
                      <a:pt x="49835" y="2969"/>
                      <a:pt x="49362" y="2969"/>
                    </a:cubicBezTo>
                    <a:close/>
                    <a:moveTo>
                      <a:pt x="54177" y="2969"/>
                    </a:moveTo>
                    <a:cubicBezTo>
                      <a:pt x="54155" y="2969"/>
                      <a:pt x="54133" y="2973"/>
                      <a:pt x="54111" y="2973"/>
                    </a:cubicBezTo>
                    <a:cubicBezTo>
                      <a:pt x="53609" y="3002"/>
                      <a:pt x="53197" y="3293"/>
                      <a:pt x="53007" y="3752"/>
                    </a:cubicBezTo>
                    <a:cubicBezTo>
                      <a:pt x="53007" y="3756"/>
                      <a:pt x="53004" y="3759"/>
                      <a:pt x="53004" y="3763"/>
                    </a:cubicBezTo>
                    <a:lnTo>
                      <a:pt x="53007" y="3850"/>
                    </a:lnTo>
                    <a:cubicBezTo>
                      <a:pt x="53012" y="4022"/>
                      <a:pt x="53012" y="4193"/>
                      <a:pt x="53012" y="4368"/>
                    </a:cubicBezTo>
                    <a:cubicBezTo>
                      <a:pt x="53015" y="4583"/>
                      <a:pt x="53015" y="4801"/>
                      <a:pt x="53019" y="5020"/>
                    </a:cubicBezTo>
                    <a:cubicBezTo>
                      <a:pt x="53034" y="5566"/>
                      <a:pt x="53318" y="6084"/>
                      <a:pt x="53743" y="6335"/>
                    </a:cubicBezTo>
                    <a:cubicBezTo>
                      <a:pt x="53908" y="6429"/>
                      <a:pt x="54075" y="6481"/>
                      <a:pt x="54246" y="6481"/>
                    </a:cubicBezTo>
                    <a:cubicBezTo>
                      <a:pt x="54559" y="6481"/>
                      <a:pt x="54855" y="6309"/>
                      <a:pt x="55058" y="6018"/>
                    </a:cubicBezTo>
                    <a:cubicBezTo>
                      <a:pt x="55342" y="5603"/>
                      <a:pt x="55372" y="5173"/>
                      <a:pt x="55376" y="4655"/>
                    </a:cubicBezTo>
                    <a:cubicBezTo>
                      <a:pt x="55379" y="4405"/>
                      <a:pt x="55383" y="4153"/>
                      <a:pt x="55386" y="3902"/>
                    </a:cubicBezTo>
                    <a:lnTo>
                      <a:pt x="55390" y="3767"/>
                    </a:lnTo>
                    <a:cubicBezTo>
                      <a:pt x="55390" y="3763"/>
                      <a:pt x="55390" y="3759"/>
                      <a:pt x="55386" y="3752"/>
                    </a:cubicBezTo>
                    <a:cubicBezTo>
                      <a:pt x="55105" y="3265"/>
                      <a:pt x="54654" y="2969"/>
                      <a:pt x="54177" y="2969"/>
                    </a:cubicBezTo>
                    <a:close/>
                    <a:moveTo>
                      <a:pt x="58995" y="2969"/>
                    </a:moveTo>
                    <a:cubicBezTo>
                      <a:pt x="58974" y="2969"/>
                      <a:pt x="58952" y="2973"/>
                      <a:pt x="58930" y="2973"/>
                    </a:cubicBezTo>
                    <a:cubicBezTo>
                      <a:pt x="58427" y="3002"/>
                      <a:pt x="58016" y="3293"/>
                      <a:pt x="57827" y="3752"/>
                    </a:cubicBezTo>
                    <a:cubicBezTo>
                      <a:pt x="57823" y="3752"/>
                      <a:pt x="57823" y="3756"/>
                      <a:pt x="57823" y="3763"/>
                    </a:cubicBezTo>
                    <a:lnTo>
                      <a:pt x="57827" y="3850"/>
                    </a:lnTo>
                    <a:cubicBezTo>
                      <a:pt x="57827" y="4018"/>
                      <a:pt x="57830" y="4190"/>
                      <a:pt x="57830" y="4361"/>
                    </a:cubicBezTo>
                    <a:cubicBezTo>
                      <a:pt x="57830" y="4579"/>
                      <a:pt x="57834" y="4801"/>
                      <a:pt x="57837" y="5020"/>
                    </a:cubicBezTo>
                    <a:cubicBezTo>
                      <a:pt x="57852" y="5566"/>
                      <a:pt x="58136" y="6084"/>
                      <a:pt x="58563" y="6335"/>
                    </a:cubicBezTo>
                    <a:cubicBezTo>
                      <a:pt x="58726" y="6429"/>
                      <a:pt x="58894" y="6481"/>
                      <a:pt x="59065" y="6481"/>
                    </a:cubicBezTo>
                    <a:cubicBezTo>
                      <a:pt x="59378" y="6481"/>
                      <a:pt x="59673" y="6309"/>
                      <a:pt x="59877" y="6018"/>
                    </a:cubicBezTo>
                    <a:cubicBezTo>
                      <a:pt x="60162" y="5603"/>
                      <a:pt x="60190" y="5173"/>
                      <a:pt x="60194" y="4655"/>
                    </a:cubicBezTo>
                    <a:cubicBezTo>
                      <a:pt x="60197" y="4419"/>
                      <a:pt x="60202" y="4178"/>
                      <a:pt x="60205" y="3938"/>
                    </a:cubicBezTo>
                    <a:lnTo>
                      <a:pt x="60209" y="3767"/>
                    </a:lnTo>
                    <a:cubicBezTo>
                      <a:pt x="60209" y="3763"/>
                      <a:pt x="60205" y="3759"/>
                      <a:pt x="60205" y="3752"/>
                    </a:cubicBezTo>
                    <a:cubicBezTo>
                      <a:pt x="59925" y="3265"/>
                      <a:pt x="59473" y="2969"/>
                      <a:pt x="58995" y="2969"/>
                    </a:cubicBezTo>
                    <a:close/>
                    <a:moveTo>
                      <a:pt x="63815" y="2969"/>
                    </a:moveTo>
                    <a:cubicBezTo>
                      <a:pt x="63793" y="2969"/>
                      <a:pt x="63771" y="2973"/>
                      <a:pt x="63749" y="2973"/>
                    </a:cubicBezTo>
                    <a:cubicBezTo>
                      <a:pt x="63247" y="3002"/>
                      <a:pt x="62835" y="3293"/>
                      <a:pt x="62645" y="3752"/>
                    </a:cubicBezTo>
                    <a:cubicBezTo>
                      <a:pt x="62642" y="3756"/>
                      <a:pt x="62642" y="3759"/>
                      <a:pt x="62642" y="3763"/>
                    </a:cubicBezTo>
                    <a:lnTo>
                      <a:pt x="62645" y="3850"/>
                    </a:lnTo>
                    <a:cubicBezTo>
                      <a:pt x="62645" y="4022"/>
                      <a:pt x="62649" y="4193"/>
                      <a:pt x="62649" y="4368"/>
                    </a:cubicBezTo>
                    <a:cubicBezTo>
                      <a:pt x="62649" y="4586"/>
                      <a:pt x="62653" y="4801"/>
                      <a:pt x="62656" y="5020"/>
                    </a:cubicBezTo>
                    <a:cubicBezTo>
                      <a:pt x="62671" y="5566"/>
                      <a:pt x="62955" y="6084"/>
                      <a:pt x="63381" y="6335"/>
                    </a:cubicBezTo>
                    <a:cubicBezTo>
                      <a:pt x="63545" y="6429"/>
                      <a:pt x="63712" y="6481"/>
                      <a:pt x="63884" y="6481"/>
                    </a:cubicBezTo>
                    <a:cubicBezTo>
                      <a:pt x="64197" y="6481"/>
                      <a:pt x="64492" y="6309"/>
                      <a:pt x="64696" y="6018"/>
                    </a:cubicBezTo>
                    <a:cubicBezTo>
                      <a:pt x="64980" y="5603"/>
                      <a:pt x="65010" y="5173"/>
                      <a:pt x="65013" y="4655"/>
                    </a:cubicBezTo>
                    <a:cubicBezTo>
                      <a:pt x="65017" y="4405"/>
                      <a:pt x="65020" y="4153"/>
                      <a:pt x="65024" y="3902"/>
                    </a:cubicBezTo>
                    <a:lnTo>
                      <a:pt x="65027" y="3767"/>
                    </a:lnTo>
                    <a:cubicBezTo>
                      <a:pt x="65027" y="3763"/>
                      <a:pt x="65024" y="3759"/>
                      <a:pt x="65024" y="3752"/>
                    </a:cubicBezTo>
                    <a:cubicBezTo>
                      <a:pt x="64743" y="3265"/>
                      <a:pt x="64292" y="2969"/>
                      <a:pt x="63815" y="2969"/>
                    </a:cubicBezTo>
                    <a:close/>
                    <a:moveTo>
                      <a:pt x="68633" y="2969"/>
                    </a:moveTo>
                    <a:cubicBezTo>
                      <a:pt x="68611" y="2969"/>
                      <a:pt x="68589" y="2973"/>
                      <a:pt x="68564" y="2973"/>
                    </a:cubicBezTo>
                    <a:cubicBezTo>
                      <a:pt x="68065" y="3002"/>
                      <a:pt x="67654" y="3293"/>
                      <a:pt x="67464" y="3752"/>
                    </a:cubicBezTo>
                    <a:cubicBezTo>
                      <a:pt x="67461" y="3756"/>
                      <a:pt x="67461" y="3759"/>
                      <a:pt x="67461" y="3763"/>
                    </a:cubicBezTo>
                    <a:lnTo>
                      <a:pt x="67461" y="3850"/>
                    </a:lnTo>
                    <a:cubicBezTo>
                      <a:pt x="67464" y="4018"/>
                      <a:pt x="67468" y="4186"/>
                      <a:pt x="67468" y="4353"/>
                    </a:cubicBezTo>
                    <a:cubicBezTo>
                      <a:pt x="67468" y="4576"/>
                      <a:pt x="67471" y="4798"/>
                      <a:pt x="67475" y="5020"/>
                    </a:cubicBezTo>
                    <a:cubicBezTo>
                      <a:pt x="67490" y="5566"/>
                      <a:pt x="67774" y="6084"/>
                      <a:pt x="68200" y="6335"/>
                    </a:cubicBezTo>
                    <a:cubicBezTo>
                      <a:pt x="68364" y="6429"/>
                      <a:pt x="68532" y="6481"/>
                      <a:pt x="68703" y="6481"/>
                    </a:cubicBezTo>
                    <a:cubicBezTo>
                      <a:pt x="69016" y="6481"/>
                      <a:pt x="69311" y="6309"/>
                      <a:pt x="69515" y="6018"/>
                    </a:cubicBezTo>
                    <a:cubicBezTo>
                      <a:pt x="69799" y="5603"/>
                      <a:pt x="69825" y="5173"/>
                      <a:pt x="69832" y="4655"/>
                    </a:cubicBezTo>
                    <a:cubicBezTo>
                      <a:pt x="69835" y="4401"/>
                      <a:pt x="69839" y="4146"/>
                      <a:pt x="69843" y="3891"/>
                    </a:cubicBezTo>
                    <a:lnTo>
                      <a:pt x="69846" y="3767"/>
                    </a:lnTo>
                    <a:cubicBezTo>
                      <a:pt x="69846" y="3763"/>
                      <a:pt x="69843" y="3756"/>
                      <a:pt x="69843" y="3752"/>
                    </a:cubicBezTo>
                    <a:cubicBezTo>
                      <a:pt x="69562" y="3265"/>
                      <a:pt x="69110" y="2969"/>
                      <a:pt x="68633" y="2969"/>
                    </a:cubicBezTo>
                    <a:close/>
                    <a:moveTo>
                      <a:pt x="73452" y="2969"/>
                    </a:moveTo>
                    <a:cubicBezTo>
                      <a:pt x="73431" y="2969"/>
                      <a:pt x="73409" y="2973"/>
                      <a:pt x="73383" y="2973"/>
                    </a:cubicBezTo>
                    <a:cubicBezTo>
                      <a:pt x="72884" y="3002"/>
                      <a:pt x="72472" y="3293"/>
                      <a:pt x="72283" y="3752"/>
                    </a:cubicBezTo>
                    <a:cubicBezTo>
                      <a:pt x="72279" y="3756"/>
                      <a:pt x="72279" y="3759"/>
                      <a:pt x="72279" y="3763"/>
                    </a:cubicBezTo>
                    <a:lnTo>
                      <a:pt x="72279" y="3850"/>
                    </a:lnTo>
                    <a:cubicBezTo>
                      <a:pt x="72283" y="4018"/>
                      <a:pt x="72283" y="4186"/>
                      <a:pt x="72287" y="4357"/>
                    </a:cubicBezTo>
                    <a:cubicBezTo>
                      <a:pt x="72287" y="4576"/>
                      <a:pt x="72291" y="4798"/>
                      <a:pt x="72294" y="5020"/>
                    </a:cubicBezTo>
                    <a:cubicBezTo>
                      <a:pt x="72305" y="5566"/>
                      <a:pt x="72589" y="6084"/>
                      <a:pt x="73019" y="6335"/>
                    </a:cubicBezTo>
                    <a:cubicBezTo>
                      <a:pt x="73179" y="6429"/>
                      <a:pt x="73350" y="6481"/>
                      <a:pt x="73521" y="6481"/>
                    </a:cubicBezTo>
                    <a:cubicBezTo>
                      <a:pt x="73831" y="6481"/>
                      <a:pt x="74130" y="6309"/>
                      <a:pt x="74330" y="6018"/>
                    </a:cubicBezTo>
                    <a:cubicBezTo>
                      <a:pt x="74618" y="5603"/>
                      <a:pt x="74643" y="5173"/>
                      <a:pt x="74651" y="4655"/>
                    </a:cubicBezTo>
                    <a:cubicBezTo>
                      <a:pt x="74654" y="4419"/>
                      <a:pt x="74658" y="4183"/>
                      <a:pt x="74661" y="3946"/>
                    </a:cubicBezTo>
                    <a:lnTo>
                      <a:pt x="74665" y="3767"/>
                    </a:lnTo>
                    <a:cubicBezTo>
                      <a:pt x="74665" y="3763"/>
                      <a:pt x="74661" y="3759"/>
                      <a:pt x="74661" y="3752"/>
                    </a:cubicBezTo>
                    <a:cubicBezTo>
                      <a:pt x="74381" y="3265"/>
                      <a:pt x="73930" y="2969"/>
                      <a:pt x="73452" y="2969"/>
                    </a:cubicBezTo>
                    <a:close/>
                    <a:moveTo>
                      <a:pt x="78271" y="2969"/>
                    </a:moveTo>
                    <a:cubicBezTo>
                      <a:pt x="78249" y="2969"/>
                      <a:pt x="78227" y="2973"/>
                      <a:pt x="78202" y="2973"/>
                    </a:cubicBezTo>
                    <a:cubicBezTo>
                      <a:pt x="77703" y="3002"/>
                      <a:pt x="77287" y="3293"/>
                      <a:pt x="77099" y="3752"/>
                    </a:cubicBezTo>
                    <a:lnTo>
                      <a:pt x="77099" y="3763"/>
                    </a:lnTo>
                    <a:lnTo>
                      <a:pt x="77099" y="3850"/>
                    </a:lnTo>
                    <a:cubicBezTo>
                      <a:pt x="77102" y="4022"/>
                      <a:pt x="77102" y="4193"/>
                      <a:pt x="77106" y="4364"/>
                    </a:cubicBezTo>
                    <a:cubicBezTo>
                      <a:pt x="77106" y="4583"/>
                      <a:pt x="77106" y="4801"/>
                      <a:pt x="77113" y="5020"/>
                    </a:cubicBezTo>
                    <a:cubicBezTo>
                      <a:pt x="77124" y="5566"/>
                      <a:pt x="77408" y="6084"/>
                      <a:pt x="77838" y="6335"/>
                    </a:cubicBezTo>
                    <a:cubicBezTo>
                      <a:pt x="77998" y="6429"/>
                      <a:pt x="78169" y="6481"/>
                      <a:pt x="78341" y="6481"/>
                    </a:cubicBezTo>
                    <a:cubicBezTo>
                      <a:pt x="78650" y="6481"/>
                      <a:pt x="78948" y="6309"/>
                      <a:pt x="79149" y="6018"/>
                    </a:cubicBezTo>
                    <a:cubicBezTo>
                      <a:pt x="79437" y="5603"/>
                      <a:pt x="79462" y="5173"/>
                      <a:pt x="79469" y="4655"/>
                    </a:cubicBezTo>
                    <a:cubicBezTo>
                      <a:pt x="79473" y="4412"/>
                      <a:pt x="79477" y="4168"/>
                      <a:pt x="79481" y="3924"/>
                    </a:cubicBezTo>
                    <a:lnTo>
                      <a:pt x="79481" y="3767"/>
                    </a:lnTo>
                    <a:cubicBezTo>
                      <a:pt x="79481" y="3763"/>
                      <a:pt x="79481" y="3756"/>
                      <a:pt x="79477" y="3752"/>
                    </a:cubicBezTo>
                    <a:cubicBezTo>
                      <a:pt x="79200" y="3265"/>
                      <a:pt x="78748" y="2969"/>
                      <a:pt x="78271" y="2969"/>
                    </a:cubicBezTo>
                    <a:close/>
                    <a:moveTo>
                      <a:pt x="83090" y="2969"/>
                    </a:moveTo>
                    <a:cubicBezTo>
                      <a:pt x="83068" y="2969"/>
                      <a:pt x="83043" y="2973"/>
                      <a:pt x="83021" y="2973"/>
                    </a:cubicBezTo>
                    <a:cubicBezTo>
                      <a:pt x="82522" y="3002"/>
                      <a:pt x="82107" y="3293"/>
                      <a:pt x="81917" y="3752"/>
                    </a:cubicBezTo>
                    <a:lnTo>
                      <a:pt x="81917" y="3763"/>
                    </a:lnTo>
                    <a:lnTo>
                      <a:pt x="81917" y="3850"/>
                    </a:lnTo>
                    <a:cubicBezTo>
                      <a:pt x="81920" y="4018"/>
                      <a:pt x="81920" y="4190"/>
                      <a:pt x="81925" y="4361"/>
                    </a:cubicBezTo>
                    <a:cubicBezTo>
                      <a:pt x="81925" y="4579"/>
                      <a:pt x="81925" y="4801"/>
                      <a:pt x="81932" y="5020"/>
                    </a:cubicBezTo>
                    <a:cubicBezTo>
                      <a:pt x="81942" y="5566"/>
                      <a:pt x="82226" y="6084"/>
                      <a:pt x="82656" y="6335"/>
                    </a:cubicBezTo>
                    <a:cubicBezTo>
                      <a:pt x="82816" y="6429"/>
                      <a:pt x="82988" y="6481"/>
                      <a:pt x="83159" y="6481"/>
                    </a:cubicBezTo>
                    <a:cubicBezTo>
                      <a:pt x="83469" y="6481"/>
                      <a:pt x="83764" y="6309"/>
                      <a:pt x="83968" y="6018"/>
                    </a:cubicBezTo>
                    <a:cubicBezTo>
                      <a:pt x="84255" y="5603"/>
                      <a:pt x="84281" y="5173"/>
                      <a:pt x="84289" y="4655"/>
                    </a:cubicBezTo>
                    <a:cubicBezTo>
                      <a:pt x="84289" y="4423"/>
                      <a:pt x="84292" y="4190"/>
                      <a:pt x="84299" y="3953"/>
                    </a:cubicBezTo>
                    <a:lnTo>
                      <a:pt x="84299" y="3767"/>
                    </a:lnTo>
                    <a:cubicBezTo>
                      <a:pt x="84299" y="3763"/>
                      <a:pt x="84299" y="3756"/>
                      <a:pt x="84296" y="3752"/>
                    </a:cubicBezTo>
                    <a:cubicBezTo>
                      <a:pt x="84015" y="3265"/>
                      <a:pt x="83567" y="2969"/>
                      <a:pt x="83090" y="2969"/>
                    </a:cubicBezTo>
                    <a:close/>
                    <a:moveTo>
                      <a:pt x="87908" y="2969"/>
                    </a:moveTo>
                    <a:cubicBezTo>
                      <a:pt x="87887" y="2969"/>
                      <a:pt x="87861" y="2973"/>
                      <a:pt x="87839" y="2973"/>
                    </a:cubicBezTo>
                    <a:cubicBezTo>
                      <a:pt x="87337" y="3002"/>
                      <a:pt x="86925" y="3293"/>
                      <a:pt x="86736" y="3752"/>
                    </a:cubicBezTo>
                    <a:lnTo>
                      <a:pt x="86736" y="3763"/>
                    </a:lnTo>
                    <a:lnTo>
                      <a:pt x="86736" y="3850"/>
                    </a:lnTo>
                    <a:cubicBezTo>
                      <a:pt x="86740" y="4025"/>
                      <a:pt x="86740" y="4200"/>
                      <a:pt x="86743" y="4375"/>
                    </a:cubicBezTo>
                    <a:cubicBezTo>
                      <a:pt x="86743" y="4590"/>
                      <a:pt x="86743" y="4805"/>
                      <a:pt x="86750" y="5020"/>
                    </a:cubicBezTo>
                    <a:cubicBezTo>
                      <a:pt x="86762" y="5566"/>
                      <a:pt x="87046" y="6084"/>
                      <a:pt x="87476" y="6335"/>
                    </a:cubicBezTo>
                    <a:cubicBezTo>
                      <a:pt x="87636" y="6429"/>
                      <a:pt x="87807" y="6481"/>
                      <a:pt x="87978" y="6481"/>
                    </a:cubicBezTo>
                    <a:cubicBezTo>
                      <a:pt x="88288" y="6481"/>
                      <a:pt x="88582" y="6309"/>
                      <a:pt x="88787" y="6018"/>
                    </a:cubicBezTo>
                    <a:cubicBezTo>
                      <a:pt x="89075" y="5603"/>
                      <a:pt x="89100" y="5173"/>
                      <a:pt x="89107" y="4655"/>
                    </a:cubicBezTo>
                    <a:cubicBezTo>
                      <a:pt x="89107" y="4412"/>
                      <a:pt x="89110" y="4168"/>
                      <a:pt x="89118" y="3924"/>
                    </a:cubicBezTo>
                    <a:lnTo>
                      <a:pt x="89118" y="3767"/>
                    </a:lnTo>
                    <a:cubicBezTo>
                      <a:pt x="89118" y="3763"/>
                      <a:pt x="89118" y="3759"/>
                      <a:pt x="89115" y="3752"/>
                    </a:cubicBezTo>
                    <a:cubicBezTo>
                      <a:pt x="88834" y="3265"/>
                      <a:pt x="88386" y="2969"/>
                      <a:pt x="87908" y="296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7" name="Google Shape;3497;p17"/>
              <p:cNvSpPr/>
              <p:nvPr/>
            </p:nvSpPr>
            <p:spPr>
              <a:xfrm>
                <a:off x="2659200" y="238125"/>
                <a:ext cx="2228150" cy="183750"/>
              </a:xfrm>
              <a:custGeom>
                <a:avLst/>
                <a:gdLst/>
                <a:ahLst/>
                <a:cxnLst/>
                <a:rect l="l" t="t" r="r" b="b"/>
                <a:pathLst>
                  <a:path w="89126" h="7350" extrusionOk="0">
                    <a:moveTo>
                      <a:pt x="87873" y="0"/>
                    </a:moveTo>
                    <a:lnTo>
                      <a:pt x="83163" y="3"/>
                    </a:lnTo>
                    <a:cubicBezTo>
                      <a:pt x="83149" y="3"/>
                      <a:pt x="83137" y="18"/>
                      <a:pt x="83137" y="33"/>
                    </a:cubicBezTo>
                    <a:lnTo>
                      <a:pt x="83137" y="706"/>
                    </a:lnTo>
                    <a:cubicBezTo>
                      <a:pt x="83137" y="721"/>
                      <a:pt x="83149" y="733"/>
                      <a:pt x="83163" y="733"/>
                    </a:cubicBezTo>
                    <a:lnTo>
                      <a:pt x="84783" y="733"/>
                    </a:lnTo>
                    <a:cubicBezTo>
                      <a:pt x="85815" y="733"/>
                      <a:pt x="86842" y="728"/>
                      <a:pt x="87873" y="728"/>
                    </a:cubicBezTo>
                    <a:cubicBezTo>
                      <a:pt x="87887" y="728"/>
                      <a:pt x="87898" y="718"/>
                      <a:pt x="87898" y="703"/>
                    </a:cubicBezTo>
                    <a:lnTo>
                      <a:pt x="87898" y="29"/>
                    </a:lnTo>
                    <a:cubicBezTo>
                      <a:pt x="87898" y="22"/>
                      <a:pt x="87898" y="15"/>
                      <a:pt x="87891" y="7"/>
                    </a:cubicBezTo>
                    <a:cubicBezTo>
                      <a:pt x="87887" y="3"/>
                      <a:pt x="87880" y="0"/>
                      <a:pt x="87873" y="0"/>
                    </a:cubicBezTo>
                    <a:close/>
                    <a:moveTo>
                      <a:pt x="78235" y="7"/>
                    </a:moveTo>
                    <a:lnTo>
                      <a:pt x="73525" y="11"/>
                    </a:lnTo>
                    <a:cubicBezTo>
                      <a:pt x="73511" y="11"/>
                      <a:pt x="73500" y="25"/>
                      <a:pt x="73500" y="40"/>
                    </a:cubicBezTo>
                    <a:lnTo>
                      <a:pt x="73500" y="714"/>
                    </a:lnTo>
                    <a:cubicBezTo>
                      <a:pt x="73500" y="721"/>
                      <a:pt x="73503" y="728"/>
                      <a:pt x="73507" y="733"/>
                    </a:cubicBezTo>
                    <a:cubicBezTo>
                      <a:pt x="73511" y="736"/>
                      <a:pt x="73518" y="740"/>
                      <a:pt x="73525" y="740"/>
                    </a:cubicBezTo>
                    <a:lnTo>
                      <a:pt x="78235" y="736"/>
                    </a:lnTo>
                    <a:cubicBezTo>
                      <a:pt x="78249" y="736"/>
                      <a:pt x="78264" y="725"/>
                      <a:pt x="78264" y="711"/>
                    </a:cubicBezTo>
                    <a:lnTo>
                      <a:pt x="78264" y="37"/>
                    </a:lnTo>
                    <a:cubicBezTo>
                      <a:pt x="78264" y="29"/>
                      <a:pt x="78260" y="22"/>
                      <a:pt x="78253" y="18"/>
                    </a:cubicBezTo>
                    <a:cubicBezTo>
                      <a:pt x="78249" y="11"/>
                      <a:pt x="78242" y="7"/>
                      <a:pt x="78235" y="7"/>
                    </a:cubicBezTo>
                    <a:close/>
                    <a:moveTo>
                      <a:pt x="68597" y="15"/>
                    </a:moveTo>
                    <a:lnTo>
                      <a:pt x="63891" y="18"/>
                    </a:lnTo>
                    <a:cubicBezTo>
                      <a:pt x="63873" y="18"/>
                      <a:pt x="63862" y="29"/>
                      <a:pt x="63862" y="47"/>
                    </a:cubicBezTo>
                    <a:lnTo>
                      <a:pt x="63862" y="718"/>
                    </a:lnTo>
                    <a:cubicBezTo>
                      <a:pt x="63862" y="725"/>
                      <a:pt x="63865" y="733"/>
                      <a:pt x="63869" y="740"/>
                    </a:cubicBezTo>
                    <a:cubicBezTo>
                      <a:pt x="63877" y="743"/>
                      <a:pt x="63884" y="747"/>
                      <a:pt x="63891" y="747"/>
                    </a:cubicBezTo>
                    <a:lnTo>
                      <a:pt x="68597" y="743"/>
                    </a:lnTo>
                    <a:cubicBezTo>
                      <a:pt x="68611" y="743"/>
                      <a:pt x="68626" y="733"/>
                      <a:pt x="68626" y="718"/>
                    </a:cubicBezTo>
                    <a:lnTo>
                      <a:pt x="68626" y="44"/>
                    </a:lnTo>
                    <a:cubicBezTo>
                      <a:pt x="68626" y="37"/>
                      <a:pt x="68623" y="29"/>
                      <a:pt x="68616" y="22"/>
                    </a:cubicBezTo>
                    <a:cubicBezTo>
                      <a:pt x="68611" y="18"/>
                      <a:pt x="68604" y="15"/>
                      <a:pt x="68597" y="15"/>
                    </a:cubicBezTo>
                    <a:close/>
                    <a:moveTo>
                      <a:pt x="58960" y="22"/>
                    </a:moveTo>
                    <a:lnTo>
                      <a:pt x="54253" y="25"/>
                    </a:lnTo>
                    <a:cubicBezTo>
                      <a:pt x="54239" y="25"/>
                      <a:pt x="54224" y="37"/>
                      <a:pt x="54224" y="51"/>
                    </a:cubicBezTo>
                    <a:lnTo>
                      <a:pt x="54224" y="725"/>
                    </a:lnTo>
                    <a:cubicBezTo>
                      <a:pt x="54224" y="733"/>
                      <a:pt x="54228" y="740"/>
                      <a:pt x="54231" y="743"/>
                    </a:cubicBezTo>
                    <a:cubicBezTo>
                      <a:pt x="54239" y="750"/>
                      <a:pt x="54246" y="754"/>
                      <a:pt x="54253" y="754"/>
                    </a:cubicBezTo>
                    <a:lnTo>
                      <a:pt x="58960" y="750"/>
                    </a:lnTo>
                    <a:cubicBezTo>
                      <a:pt x="58974" y="750"/>
                      <a:pt x="58988" y="736"/>
                      <a:pt x="58988" y="721"/>
                    </a:cubicBezTo>
                    <a:lnTo>
                      <a:pt x="58988" y="47"/>
                    </a:lnTo>
                    <a:cubicBezTo>
                      <a:pt x="58988" y="40"/>
                      <a:pt x="58985" y="37"/>
                      <a:pt x="58981" y="29"/>
                    </a:cubicBezTo>
                    <a:cubicBezTo>
                      <a:pt x="58974" y="25"/>
                      <a:pt x="58967" y="22"/>
                      <a:pt x="58960" y="22"/>
                    </a:cubicBezTo>
                    <a:close/>
                    <a:moveTo>
                      <a:pt x="6069" y="25"/>
                    </a:moveTo>
                    <a:cubicBezTo>
                      <a:pt x="6061" y="25"/>
                      <a:pt x="6054" y="25"/>
                      <a:pt x="6047" y="33"/>
                    </a:cubicBezTo>
                    <a:cubicBezTo>
                      <a:pt x="6043" y="37"/>
                      <a:pt x="6039" y="44"/>
                      <a:pt x="6039" y="51"/>
                    </a:cubicBezTo>
                    <a:lnTo>
                      <a:pt x="6039" y="725"/>
                    </a:lnTo>
                    <a:cubicBezTo>
                      <a:pt x="6039" y="743"/>
                      <a:pt x="6051" y="754"/>
                      <a:pt x="6069" y="754"/>
                    </a:cubicBezTo>
                    <a:lnTo>
                      <a:pt x="10775" y="758"/>
                    </a:lnTo>
                    <a:cubicBezTo>
                      <a:pt x="10782" y="758"/>
                      <a:pt x="10790" y="754"/>
                      <a:pt x="10793" y="750"/>
                    </a:cubicBezTo>
                    <a:cubicBezTo>
                      <a:pt x="10800" y="743"/>
                      <a:pt x="10804" y="736"/>
                      <a:pt x="10804" y="728"/>
                    </a:cubicBezTo>
                    <a:lnTo>
                      <a:pt x="10804" y="59"/>
                    </a:lnTo>
                    <a:cubicBezTo>
                      <a:pt x="10804" y="44"/>
                      <a:pt x="10790" y="29"/>
                      <a:pt x="10775" y="29"/>
                    </a:cubicBezTo>
                    <a:cubicBezTo>
                      <a:pt x="9205" y="29"/>
                      <a:pt x="7638" y="25"/>
                      <a:pt x="6069" y="25"/>
                    </a:cubicBezTo>
                    <a:close/>
                    <a:moveTo>
                      <a:pt x="49322" y="25"/>
                    </a:moveTo>
                    <a:lnTo>
                      <a:pt x="44615" y="29"/>
                    </a:lnTo>
                    <a:cubicBezTo>
                      <a:pt x="44601" y="29"/>
                      <a:pt x="44587" y="40"/>
                      <a:pt x="44587" y="59"/>
                    </a:cubicBezTo>
                    <a:lnTo>
                      <a:pt x="44587" y="728"/>
                    </a:lnTo>
                    <a:cubicBezTo>
                      <a:pt x="44587" y="736"/>
                      <a:pt x="44590" y="743"/>
                      <a:pt x="44598" y="750"/>
                    </a:cubicBezTo>
                    <a:cubicBezTo>
                      <a:pt x="44601" y="754"/>
                      <a:pt x="44608" y="758"/>
                      <a:pt x="44615" y="758"/>
                    </a:cubicBezTo>
                    <a:lnTo>
                      <a:pt x="49322" y="754"/>
                    </a:lnTo>
                    <a:cubicBezTo>
                      <a:pt x="49340" y="754"/>
                      <a:pt x="49351" y="743"/>
                      <a:pt x="49351" y="728"/>
                    </a:cubicBezTo>
                    <a:lnTo>
                      <a:pt x="49351" y="55"/>
                    </a:lnTo>
                    <a:cubicBezTo>
                      <a:pt x="49351" y="47"/>
                      <a:pt x="49347" y="40"/>
                      <a:pt x="49344" y="37"/>
                    </a:cubicBezTo>
                    <a:cubicBezTo>
                      <a:pt x="49336" y="29"/>
                      <a:pt x="49329" y="25"/>
                      <a:pt x="49322" y="25"/>
                    </a:cubicBezTo>
                    <a:close/>
                    <a:moveTo>
                      <a:pt x="15707" y="33"/>
                    </a:moveTo>
                    <a:cubicBezTo>
                      <a:pt x="15699" y="33"/>
                      <a:pt x="15692" y="37"/>
                      <a:pt x="15685" y="40"/>
                    </a:cubicBezTo>
                    <a:cubicBezTo>
                      <a:pt x="15681" y="47"/>
                      <a:pt x="15677" y="55"/>
                      <a:pt x="15677" y="62"/>
                    </a:cubicBezTo>
                    <a:lnTo>
                      <a:pt x="15677" y="733"/>
                    </a:lnTo>
                    <a:cubicBezTo>
                      <a:pt x="15677" y="747"/>
                      <a:pt x="15688" y="761"/>
                      <a:pt x="15707" y="761"/>
                    </a:cubicBezTo>
                    <a:lnTo>
                      <a:pt x="20412" y="761"/>
                    </a:lnTo>
                    <a:cubicBezTo>
                      <a:pt x="20419" y="761"/>
                      <a:pt x="20427" y="758"/>
                      <a:pt x="20431" y="754"/>
                    </a:cubicBezTo>
                    <a:cubicBezTo>
                      <a:pt x="20438" y="750"/>
                      <a:pt x="20441" y="743"/>
                      <a:pt x="20441" y="736"/>
                    </a:cubicBezTo>
                    <a:lnTo>
                      <a:pt x="20441" y="62"/>
                    </a:lnTo>
                    <a:cubicBezTo>
                      <a:pt x="20441" y="47"/>
                      <a:pt x="20427" y="33"/>
                      <a:pt x="20412" y="33"/>
                    </a:cubicBezTo>
                    <a:close/>
                    <a:moveTo>
                      <a:pt x="25340" y="33"/>
                    </a:moveTo>
                    <a:cubicBezTo>
                      <a:pt x="25326" y="33"/>
                      <a:pt x="25315" y="47"/>
                      <a:pt x="25315" y="62"/>
                    </a:cubicBezTo>
                    <a:lnTo>
                      <a:pt x="25315" y="736"/>
                    </a:lnTo>
                    <a:cubicBezTo>
                      <a:pt x="25315" y="743"/>
                      <a:pt x="25318" y="750"/>
                      <a:pt x="25323" y="754"/>
                    </a:cubicBezTo>
                    <a:cubicBezTo>
                      <a:pt x="25326" y="758"/>
                      <a:pt x="25333" y="761"/>
                      <a:pt x="25340" y="761"/>
                    </a:cubicBezTo>
                    <a:lnTo>
                      <a:pt x="30050" y="761"/>
                    </a:lnTo>
                    <a:cubicBezTo>
                      <a:pt x="30065" y="761"/>
                      <a:pt x="30075" y="750"/>
                      <a:pt x="30075" y="733"/>
                    </a:cubicBezTo>
                    <a:lnTo>
                      <a:pt x="30075" y="62"/>
                    </a:lnTo>
                    <a:cubicBezTo>
                      <a:pt x="30075" y="55"/>
                      <a:pt x="30075" y="47"/>
                      <a:pt x="30068" y="40"/>
                    </a:cubicBezTo>
                    <a:cubicBezTo>
                      <a:pt x="30065" y="37"/>
                      <a:pt x="30057" y="33"/>
                      <a:pt x="30050" y="33"/>
                    </a:cubicBezTo>
                    <a:close/>
                    <a:moveTo>
                      <a:pt x="39688" y="29"/>
                    </a:moveTo>
                    <a:lnTo>
                      <a:pt x="34978" y="33"/>
                    </a:lnTo>
                    <a:cubicBezTo>
                      <a:pt x="34964" y="33"/>
                      <a:pt x="34952" y="44"/>
                      <a:pt x="34952" y="62"/>
                    </a:cubicBezTo>
                    <a:lnTo>
                      <a:pt x="34952" y="733"/>
                    </a:lnTo>
                    <a:cubicBezTo>
                      <a:pt x="34952" y="740"/>
                      <a:pt x="34952" y="747"/>
                      <a:pt x="34960" y="754"/>
                    </a:cubicBezTo>
                    <a:cubicBezTo>
                      <a:pt x="34964" y="758"/>
                      <a:pt x="34971" y="761"/>
                      <a:pt x="34978" y="761"/>
                    </a:cubicBezTo>
                    <a:lnTo>
                      <a:pt x="39688" y="761"/>
                    </a:lnTo>
                    <a:cubicBezTo>
                      <a:pt x="39703" y="761"/>
                      <a:pt x="39713" y="747"/>
                      <a:pt x="39713" y="733"/>
                    </a:cubicBezTo>
                    <a:lnTo>
                      <a:pt x="39713" y="59"/>
                    </a:lnTo>
                    <a:cubicBezTo>
                      <a:pt x="39713" y="51"/>
                      <a:pt x="39710" y="44"/>
                      <a:pt x="39706" y="40"/>
                    </a:cubicBezTo>
                    <a:cubicBezTo>
                      <a:pt x="39703" y="33"/>
                      <a:pt x="39695" y="29"/>
                      <a:pt x="39688" y="29"/>
                    </a:cubicBezTo>
                    <a:close/>
                    <a:moveTo>
                      <a:pt x="18114" y="816"/>
                    </a:moveTo>
                    <a:cubicBezTo>
                      <a:pt x="18106" y="816"/>
                      <a:pt x="18099" y="820"/>
                      <a:pt x="18096" y="827"/>
                    </a:cubicBezTo>
                    <a:cubicBezTo>
                      <a:pt x="18089" y="830"/>
                      <a:pt x="18084" y="837"/>
                      <a:pt x="18084" y="845"/>
                    </a:cubicBezTo>
                    <a:lnTo>
                      <a:pt x="18084" y="1464"/>
                    </a:lnTo>
                    <a:cubicBezTo>
                      <a:pt x="18084" y="1471"/>
                      <a:pt x="18089" y="1479"/>
                      <a:pt x="18096" y="1483"/>
                    </a:cubicBezTo>
                    <a:cubicBezTo>
                      <a:pt x="18099" y="1490"/>
                      <a:pt x="18106" y="1490"/>
                      <a:pt x="18114" y="1490"/>
                    </a:cubicBezTo>
                    <a:lnTo>
                      <a:pt x="22820" y="1490"/>
                    </a:lnTo>
                    <a:cubicBezTo>
                      <a:pt x="22838" y="1490"/>
                      <a:pt x="22849" y="1479"/>
                      <a:pt x="22849" y="1464"/>
                    </a:cubicBezTo>
                    <a:lnTo>
                      <a:pt x="22849" y="845"/>
                    </a:lnTo>
                    <a:cubicBezTo>
                      <a:pt x="22849" y="830"/>
                      <a:pt x="22838" y="816"/>
                      <a:pt x="22820" y="816"/>
                    </a:cubicBezTo>
                    <a:close/>
                    <a:moveTo>
                      <a:pt x="27752" y="816"/>
                    </a:moveTo>
                    <a:cubicBezTo>
                      <a:pt x="27737" y="816"/>
                      <a:pt x="27722" y="830"/>
                      <a:pt x="27722" y="845"/>
                    </a:cubicBezTo>
                    <a:lnTo>
                      <a:pt x="27722" y="1461"/>
                    </a:lnTo>
                    <a:cubicBezTo>
                      <a:pt x="27722" y="1468"/>
                      <a:pt x="27727" y="1476"/>
                      <a:pt x="27730" y="1483"/>
                    </a:cubicBezTo>
                    <a:cubicBezTo>
                      <a:pt x="27737" y="1486"/>
                      <a:pt x="27744" y="1490"/>
                      <a:pt x="27752" y="1490"/>
                    </a:cubicBezTo>
                    <a:lnTo>
                      <a:pt x="32458" y="1490"/>
                    </a:lnTo>
                    <a:cubicBezTo>
                      <a:pt x="32472" y="1490"/>
                      <a:pt x="32486" y="1476"/>
                      <a:pt x="32486" y="1461"/>
                    </a:cubicBezTo>
                    <a:lnTo>
                      <a:pt x="32486" y="845"/>
                    </a:lnTo>
                    <a:cubicBezTo>
                      <a:pt x="32486" y="837"/>
                      <a:pt x="32483" y="830"/>
                      <a:pt x="32479" y="827"/>
                    </a:cubicBezTo>
                    <a:cubicBezTo>
                      <a:pt x="32472" y="820"/>
                      <a:pt x="32465" y="816"/>
                      <a:pt x="32458" y="816"/>
                    </a:cubicBezTo>
                    <a:close/>
                    <a:moveTo>
                      <a:pt x="42095" y="812"/>
                    </a:moveTo>
                    <a:lnTo>
                      <a:pt x="37390" y="816"/>
                    </a:lnTo>
                    <a:cubicBezTo>
                      <a:pt x="37371" y="816"/>
                      <a:pt x="37360" y="827"/>
                      <a:pt x="37360" y="845"/>
                    </a:cubicBezTo>
                    <a:lnTo>
                      <a:pt x="37360" y="1461"/>
                    </a:lnTo>
                    <a:cubicBezTo>
                      <a:pt x="37360" y="1468"/>
                      <a:pt x="37364" y="1476"/>
                      <a:pt x="37368" y="1479"/>
                    </a:cubicBezTo>
                    <a:cubicBezTo>
                      <a:pt x="37375" y="1486"/>
                      <a:pt x="37382" y="1490"/>
                      <a:pt x="37390" y="1490"/>
                    </a:cubicBezTo>
                    <a:lnTo>
                      <a:pt x="42095" y="1490"/>
                    </a:lnTo>
                    <a:cubicBezTo>
                      <a:pt x="42110" y="1490"/>
                      <a:pt x="42124" y="1476"/>
                      <a:pt x="42124" y="1461"/>
                    </a:cubicBezTo>
                    <a:lnTo>
                      <a:pt x="42124" y="842"/>
                    </a:lnTo>
                    <a:cubicBezTo>
                      <a:pt x="42124" y="834"/>
                      <a:pt x="42121" y="827"/>
                      <a:pt x="42114" y="823"/>
                    </a:cubicBezTo>
                    <a:cubicBezTo>
                      <a:pt x="42110" y="816"/>
                      <a:pt x="42102" y="812"/>
                      <a:pt x="42095" y="812"/>
                    </a:cubicBezTo>
                    <a:close/>
                    <a:moveTo>
                      <a:pt x="51733" y="809"/>
                    </a:moveTo>
                    <a:lnTo>
                      <a:pt x="47024" y="812"/>
                    </a:lnTo>
                    <a:cubicBezTo>
                      <a:pt x="47009" y="812"/>
                      <a:pt x="46998" y="823"/>
                      <a:pt x="46998" y="837"/>
                    </a:cubicBezTo>
                    <a:lnTo>
                      <a:pt x="46998" y="1461"/>
                    </a:lnTo>
                    <a:cubicBezTo>
                      <a:pt x="46998" y="1476"/>
                      <a:pt x="47009" y="1490"/>
                      <a:pt x="47024" y="1490"/>
                    </a:cubicBezTo>
                    <a:lnTo>
                      <a:pt x="51733" y="1490"/>
                    </a:lnTo>
                    <a:cubicBezTo>
                      <a:pt x="51748" y="1490"/>
                      <a:pt x="51762" y="1476"/>
                      <a:pt x="51762" y="1461"/>
                    </a:cubicBezTo>
                    <a:lnTo>
                      <a:pt x="51762" y="837"/>
                    </a:lnTo>
                    <a:cubicBezTo>
                      <a:pt x="51762" y="830"/>
                      <a:pt x="51758" y="823"/>
                      <a:pt x="51751" y="820"/>
                    </a:cubicBezTo>
                    <a:cubicBezTo>
                      <a:pt x="51748" y="812"/>
                      <a:pt x="51740" y="809"/>
                      <a:pt x="51733" y="809"/>
                    </a:cubicBezTo>
                    <a:close/>
                    <a:moveTo>
                      <a:pt x="56661" y="805"/>
                    </a:moveTo>
                    <a:cubicBezTo>
                      <a:pt x="56647" y="805"/>
                      <a:pt x="56635" y="820"/>
                      <a:pt x="56635" y="834"/>
                    </a:cubicBezTo>
                    <a:lnTo>
                      <a:pt x="56635" y="1461"/>
                    </a:lnTo>
                    <a:cubicBezTo>
                      <a:pt x="56635" y="1476"/>
                      <a:pt x="56647" y="1490"/>
                      <a:pt x="56661" y="1490"/>
                    </a:cubicBezTo>
                    <a:lnTo>
                      <a:pt x="61371" y="1490"/>
                    </a:lnTo>
                    <a:cubicBezTo>
                      <a:pt x="61378" y="1490"/>
                      <a:pt x="61385" y="1486"/>
                      <a:pt x="61389" y="1483"/>
                    </a:cubicBezTo>
                    <a:cubicBezTo>
                      <a:pt x="61396" y="1476"/>
                      <a:pt x="61396" y="1468"/>
                      <a:pt x="61396" y="1461"/>
                    </a:cubicBezTo>
                    <a:lnTo>
                      <a:pt x="61396" y="830"/>
                    </a:lnTo>
                    <a:cubicBezTo>
                      <a:pt x="61396" y="823"/>
                      <a:pt x="61392" y="816"/>
                      <a:pt x="61385" y="812"/>
                    </a:cubicBezTo>
                    <a:cubicBezTo>
                      <a:pt x="61382" y="805"/>
                      <a:pt x="61371" y="805"/>
                      <a:pt x="61364" y="805"/>
                    </a:cubicBezTo>
                    <a:close/>
                    <a:moveTo>
                      <a:pt x="71008" y="798"/>
                    </a:moveTo>
                    <a:lnTo>
                      <a:pt x="66299" y="802"/>
                    </a:lnTo>
                    <a:cubicBezTo>
                      <a:pt x="66284" y="802"/>
                      <a:pt x="66269" y="812"/>
                      <a:pt x="66269" y="827"/>
                    </a:cubicBezTo>
                    <a:lnTo>
                      <a:pt x="66269" y="1461"/>
                    </a:lnTo>
                    <a:cubicBezTo>
                      <a:pt x="66269" y="1479"/>
                      <a:pt x="66284" y="1490"/>
                      <a:pt x="66299" y="1490"/>
                    </a:cubicBezTo>
                    <a:lnTo>
                      <a:pt x="71008" y="1490"/>
                    </a:lnTo>
                    <a:cubicBezTo>
                      <a:pt x="71015" y="1490"/>
                      <a:pt x="71023" y="1490"/>
                      <a:pt x="71027" y="1483"/>
                    </a:cubicBezTo>
                    <a:cubicBezTo>
                      <a:pt x="71030" y="1479"/>
                      <a:pt x="71034" y="1471"/>
                      <a:pt x="71034" y="1464"/>
                    </a:cubicBezTo>
                    <a:lnTo>
                      <a:pt x="71034" y="827"/>
                    </a:lnTo>
                    <a:cubicBezTo>
                      <a:pt x="71034" y="820"/>
                      <a:pt x="71030" y="812"/>
                      <a:pt x="71027" y="805"/>
                    </a:cubicBezTo>
                    <a:cubicBezTo>
                      <a:pt x="71023" y="802"/>
                      <a:pt x="71015" y="798"/>
                      <a:pt x="71008" y="798"/>
                    </a:cubicBezTo>
                    <a:close/>
                    <a:moveTo>
                      <a:pt x="8477" y="812"/>
                    </a:moveTo>
                    <a:cubicBezTo>
                      <a:pt x="8469" y="812"/>
                      <a:pt x="8462" y="812"/>
                      <a:pt x="8458" y="820"/>
                    </a:cubicBezTo>
                    <a:cubicBezTo>
                      <a:pt x="8451" y="823"/>
                      <a:pt x="8451" y="830"/>
                      <a:pt x="8451" y="837"/>
                    </a:cubicBezTo>
                    <a:lnTo>
                      <a:pt x="8451" y="1468"/>
                    </a:lnTo>
                    <a:cubicBezTo>
                      <a:pt x="8451" y="1476"/>
                      <a:pt x="8451" y="1483"/>
                      <a:pt x="8458" y="1486"/>
                    </a:cubicBezTo>
                    <a:cubicBezTo>
                      <a:pt x="8462" y="1493"/>
                      <a:pt x="8469" y="1493"/>
                      <a:pt x="8477" y="1493"/>
                    </a:cubicBezTo>
                    <a:lnTo>
                      <a:pt x="13186" y="1493"/>
                    </a:lnTo>
                    <a:cubicBezTo>
                      <a:pt x="13201" y="1493"/>
                      <a:pt x="13211" y="1479"/>
                      <a:pt x="13211" y="1464"/>
                    </a:cubicBezTo>
                    <a:lnTo>
                      <a:pt x="13211" y="845"/>
                    </a:lnTo>
                    <a:cubicBezTo>
                      <a:pt x="13211" y="827"/>
                      <a:pt x="13201" y="816"/>
                      <a:pt x="13186" y="816"/>
                    </a:cubicBezTo>
                    <a:cubicBezTo>
                      <a:pt x="11616" y="816"/>
                      <a:pt x="10047" y="812"/>
                      <a:pt x="8477" y="812"/>
                    </a:cubicBezTo>
                    <a:close/>
                    <a:moveTo>
                      <a:pt x="80642" y="790"/>
                    </a:moveTo>
                    <a:lnTo>
                      <a:pt x="75937" y="794"/>
                    </a:lnTo>
                    <a:cubicBezTo>
                      <a:pt x="75922" y="794"/>
                      <a:pt x="75907" y="805"/>
                      <a:pt x="75907" y="823"/>
                    </a:cubicBezTo>
                    <a:lnTo>
                      <a:pt x="75907" y="1464"/>
                    </a:lnTo>
                    <a:cubicBezTo>
                      <a:pt x="75907" y="1479"/>
                      <a:pt x="75922" y="1493"/>
                      <a:pt x="75937" y="1493"/>
                    </a:cubicBezTo>
                    <a:lnTo>
                      <a:pt x="80642" y="1493"/>
                    </a:lnTo>
                    <a:cubicBezTo>
                      <a:pt x="80649" y="1493"/>
                      <a:pt x="80657" y="1490"/>
                      <a:pt x="80664" y="1486"/>
                    </a:cubicBezTo>
                    <a:cubicBezTo>
                      <a:pt x="80668" y="1483"/>
                      <a:pt x="80671" y="1476"/>
                      <a:pt x="80671" y="1468"/>
                    </a:cubicBezTo>
                    <a:lnTo>
                      <a:pt x="80671" y="820"/>
                    </a:lnTo>
                    <a:cubicBezTo>
                      <a:pt x="80671" y="812"/>
                      <a:pt x="80668" y="805"/>
                      <a:pt x="80664" y="798"/>
                    </a:cubicBezTo>
                    <a:cubicBezTo>
                      <a:pt x="80657" y="794"/>
                      <a:pt x="80649" y="790"/>
                      <a:pt x="80642" y="790"/>
                    </a:cubicBezTo>
                    <a:close/>
                    <a:moveTo>
                      <a:pt x="1250" y="787"/>
                    </a:moveTo>
                    <a:cubicBezTo>
                      <a:pt x="1243" y="787"/>
                      <a:pt x="1235" y="790"/>
                      <a:pt x="1231" y="794"/>
                    </a:cubicBezTo>
                    <a:cubicBezTo>
                      <a:pt x="1224" y="802"/>
                      <a:pt x="1221" y="809"/>
                      <a:pt x="1221" y="816"/>
                    </a:cubicBezTo>
                    <a:lnTo>
                      <a:pt x="1221" y="1471"/>
                    </a:lnTo>
                    <a:cubicBezTo>
                      <a:pt x="1221" y="1479"/>
                      <a:pt x="1224" y="1486"/>
                      <a:pt x="1228" y="1493"/>
                    </a:cubicBezTo>
                    <a:cubicBezTo>
                      <a:pt x="1235" y="1497"/>
                      <a:pt x="1243" y="1501"/>
                      <a:pt x="1250" y="1501"/>
                    </a:cubicBezTo>
                    <a:cubicBezTo>
                      <a:pt x="2015" y="1497"/>
                      <a:pt x="2780" y="1497"/>
                      <a:pt x="3548" y="1497"/>
                    </a:cubicBezTo>
                    <a:cubicBezTo>
                      <a:pt x="3563" y="1497"/>
                      <a:pt x="3573" y="1486"/>
                      <a:pt x="3573" y="1468"/>
                    </a:cubicBezTo>
                    <a:lnTo>
                      <a:pt x="3573" y="864"/>
                    </a:lnTo>
                    <a:cubicBezTo>
                      <a:pt x="3573" y="856"/>
                      <a:pt x="3573" y="849"/>
                      <a:pt x="3566" y="842"/>
                    </a:cubicBezTo>
                    <a:cubicBezTo>
                      <a:pt x="3563" y="837"/>
                      <a:pt x="3556" y="834"/>
                      <a:pt x="3548" y="834"/>
                    </a:cubicBezTo>
                    <a:cubicBezTo>
                      <a:pt x="3366" y="837"/>
                      <a:pt x="3188" y="837"/>
                      <a:pt x="3009" y="837"/>
                    </a:cubicBezTo>
                    <a:cubicBezTo>
                      <a:pt x="2332" y="837"/>
                      <a:pt x="1771" y="823"/>
                      <a:pt x="1250" y="787"/>
                    </a:cubicBezTo>
                    <a:close/>
                    <a:moveTo>
                      <a:pt x="87873" y="783"/>
                    </a:moveTo>
                    <a:lnTo>
                      <a:pt x="85574" y="787"/>
                    </a:lnTo>
                    <a:cubicBezTo>
                      <a:pt x="85560" y="787"/>
                      <a:pt x="85545" y="798"/>
                      <a:pt x="85545" y="816"/>
                    </a:cubicBezTo>
                    <a:lnTo>
                      <a:pt x="85545" y="1468"/>
                    </a:lnTo>
                    <a:cubicBezTo>
                      <a:pt x="85545" y="1486"/>
                      <a:pt x="85560" y="1497"/>
                      <a:pt x="85574" y="1497"/>
                    </a:cubicBezTo>
                    <a:lnTo>
                      <a:pt x="85749" y="1497"/>
                    </a:lnTo>
                    <a:cubicBezTo>
                      <a:pt x="86456" y="1497"/>
                      <a:pt x="87165" y="1497"/>
                      <a:pt x="87873" y="1501"/>
                    </a:cubicBezTo>
                    <a:cubicBezTo>
                      <a:pt x="87880" y="1501"/>
                      <a:pt x="87887" y="1497"/>
                      <a:pt x="87891" y="1493"/>
                    </a:cubicBezTo>
                    <a:cubicBezTo>
                      <a:pt x="87898" y="1486"/>
                      <a:pt x="87898" y="1479"/>
                      <a:pt x="87898" y="1471"/>
                    </a:cubicBezTo>
                    <a:lnTo>
                      <a:pt x="87898" y="812"/>
                    </a:lnTo>
                    <a:cubicBezTo>
                      <a:pt x="87898" y="805"/>
                      <a:pt x="87898" y="798"/>
                      <a:pt x="87891" y="794"/>
                    </a:cubicBezTo>
                    <a:cubicBezTo>
                      <a:pt x="87887" y="787"/>
                      <a:pt x="87880" y="783"/>
                      <a:pt x="87873" y="783"/>
                    </a:cubicBezTo>
                    <a:close/>
                    <a:moveTo>
                      <a:pt x="1184" y="2101"/>
                    </a:moveTo>
                    <a:cubicBezTo>
                      <a:pt x="828" y="2101"/>
                      <a:pt x="518" y="2236"/>
                      <a:pt x="310" y="2484"/>
                    </a:cubicBezTo>
                    <a:cubicBezTo>
                      <a:pt x="44" y="2804"/>
                      <a:pt x="4" y="3176"/>
                      <a:pt x="1" y="3530"/>
                    </a:cubicBezTo>
                    <a:cubicBezTo>
                      <a:pt x="1" y="3540"/>
                      <a:pt x="8" y="3552"/>
                      <a:pt x="19" y="3555"/>
                    </a:cubicBezTo>
                    <a:lnTo>
                      <a:pt x="29" y="3555"/>
                    </a:lnTo>
                    <a:cubicBezTo>
                      <a:pt x="37" y="3555"/>
                      <a:pt x="48" y="3552"/>
                      <a:pt x="51" y="3544"/>
                    </a:cubicBezTo>
                    <a:cubicBezTo>
                      <a:pt x="288" y="3158"/>
                      <a:pt x="685" y="2925"/>
                      <a:pt x="1108" y="2921"/>
                    </a:cubicBezTo>
                    <a:lnTo>
                      <a:pt x="1126" y="2921"/>
                    </a:lnTo>
                    <a:cubicBezTo>
                      <a:pt x="1611" y="2921"/>
                      <a:pt x="2040" y="3154"/>
                      <a:pt x="2339" y="3584"/>
                    </a:cubicBezTo>
                    <a:cubicBezTo>
                      <a:pt x="2343" y="3591"/>
                      <a:pt x="2354" y="3595"/>
                      <a:pt x="2361" y="3595"/>
                    </a:cubicBezTo>
                    <a:lnTo>
                      <a:pt x="2368" y="3595"/>
                    </a:lnTo>
                    <a:cubicBezTo>
                      <a:pt x="2379" y="3591"/>
                      <a:pt x="2390" y="3581"/>
                      <a:pt x="2390" y="3569"/>
                    </a:cubicBezTo>
                    <a:lnTo>
                      <a:pt x="2390" y="3442"/>
                    </a:lnTo>
                    <a:cubicBezTo>
                      <a:pt x="2386" y="2940"/>
                      <a:pt x="2175" y="2338"/>
                      <a:pt x="1596" y="2164"/>
                    </a:cubicBezTo>
                    <a:cubicBezTo>
                      <a:pt x="1465" y="2120"/>
                      <a:pt x="1322" y="2101"/>
                      <a:pt x="1184" y="2101"/>
                    </a:cubicBezTo>
                    <a:close/>
                    <a:moveTo>
                      <a:pt x="6004" y="2101"/>
                    </a:moveTo>
                    <a:cubicBezTo>
                      <a:pt x="5646" y="2101"/>
                      <a:pt x="5337" y="2236"/>
                      <a:pt x="5129" y="2484"/>
                    </a:cubicBezTo>
                    <a:cubicBezTo>
                      <a:pt x="4863" y="2804"/>
                      <a:pt x="4823" y="3176"/>
                      <a:pt x="4819" y="3530"/>
                    </a:cubicBezTo>
                    <a:cubicBezTo>
                      <a:pt x="4819" y="3540"/>
                      <a:pt x="4827" y="3552"/>
                      <a:pt x="4837" y="3555"/>
                    </a:cubicBezTo>
                    <a:lnTo>
                      <a:pt x="4849" y="3555"/>
                    </a:lnTo>
                    <a:cubicBezTo>
                      <a:pt x="4856" y="3555"/>
                      <a:pt x="4867" y="3552"/>
                      <a:pt x="4871" y="3544"/>
                    </a:cubicBezTo>
                    <a:cubicBezTo>
                      <a:pt x="5107" y="3158"/>
                      <a:pt x="5501" y="2925"/>
                      <a:pt x="5927" y="2921"/>
                    </a:cubicBezTo>
                    <a:lnTo>
                      <a:pt x="5945" y="2921"/>
                    </a:lnTo>
                    <a:cubicBezTo>
                      <a:pt x="6429" y="2921"/>
                      <a:pt x="6859" y="3154"/>
                      <a:pt x="7157" y="3584"/>
                    </a:cubicBezTo>
                    <a:cubicBezTo>
                      <a:pt x="7162" y="3591"/>
                      <a:pt x="7169" y="3595"/>
                      <a:pt x="7179" y="3595"/>
                    </a:cubicBezTo>
                    <a:lnTo>
                      <a:pt x="7187" y="3595"/>
                    </a:lnTo>
                    <a:cubicBezTo>
                      <a:pt x="7198" y="3591"/>
                      <a:pt x="7209" y="3581"/>
                      <a:pt x="7209" y="3566"/>
                    </a:cubicBezTo>
                    <a:lnTo>
                      <a:pt x="7209" y="3442"/>
                    </a:lnTo>
                    <a:cubicBezTo>
                      <a:pt x="7205" y="2940"/>
                      <a:pt x="6994" y="2338"/>
                      <a:pt x="6414" y="2164"/>
                    </a:cubicBezTo>
                    <a:cubicBezTo>
                      <a:pt x="6280" y="2120"/>
                      <a:pt x="6142" y="2101"/>
                      <a:pt x="6004" y="2101"/>
                    </a:cubicBezTo>
                    <a:close/>
                    <a:moveTo>
                      <a:pt x="10822" y="2101"/>
                    </a:moveTo>
                    <a:cubicBezTo>
                      <a:pt x="10465" y="2101"/>
                      <a:pt x="10156" y="2236"/>
                      <a:pt x="9948" y="2484"/>
                    </a:cubicBezTo>
                    <a:cubicBezTo>
                      <a:pt x="9682" y="2804"/>
                      <a:pt x="9642" y="3176"/>
                      <a:pt x="9638" y="3530"/>
                    </a:cubicBezTo>
                    <a:cubicBezTo>
                      <a:pt x="9638" y="3540"/>
                      <a:pt x="9645" y="3552"/>
                      <a:pt x="9657" y="3555"/>
                    </a:cubicBezTo>
                    <a:lnTo>
                      <a:pt x="9664" y="3555"/>
                    </a:lnTo>
                    <a:cubicBezTo>
                      <a:pt x="9675" y="3555"/>
                      <a:pt x="9682" y="3552"/>
                      <a:pt x="9689" y="3544"/>
                    </a:cubicBezTo>
                    <a:cubicBezTo>
                      <a:pt x="9926" y="3158"/>
                      <a:pt x="10319" y="2925"/>
                      <a:pt x="10746" y="2921"/>
                    </a:cubicBezTo>
                    <a:lnTo>
                      <a:pt x="10763" y="2921"/>
                    </a:lnTo>
                    <a:cubicBezTo>
                      <a:pt x="11249" y="2921"/>
                      <a:pt x="11678" y="3154"/>
                      <a:pt x="11977" y="3584"/>
                    </a:cubicBezTo>
                    <a:cubicBezTo>
                      <a:pt x="11980" y="3591"/>
                      <a:pt x="11987" y="3595"/>
                      <a:pt x="11999" y="3595"/>
                    </a:cubicBezTo>
                    <a:lnTo>
                      <a:pt x="12006" y="3595"/>
                    </a:lnTo>
                    <a:cubicBezTo>
                      <a:pt x="12017" y="3591"/>
                      <a:pt x="12024" y="3581"/>
                      <a:pt x="12024" y="3569"/>
                    </a:cubicBezTo>
                    <a:lnTo>
                      <a:pt x="12027" y="3442"/>
                    </a:lnTo>
                    <a:cubicBezTo>
                      <a:pt x="12020" y="2940"/>
                      <a:pt x="11809" y="2338"/>
                      <a:pt x="11234" y="2164"/>
                    </a:cubicBezTo>
                    <a:cubicBezTo>
                      <a:pt x="11099" y="2120"/>
                      <a:pt x="10960" y="2101"/>
                      <a:pt x="10822" y="2101"/>
                    </a:cubicBezTo>
                    <a:close/>
                    <a:moveTo>
                      <a:pt x="15641" y="2101"/>
                    </a:moveTo>
                    <a:cubicBezTo>
                      <a:pt x="15284" y="2101"/>
                      <a:pt x="14974" y="2236"/>
                      <a:pt x="14767" y="2484"/>
                    </a:cubicBezTo>
                    <a:cubicBezTo>
                      <a:pt x="14500" y="2804"/>
                      <a:pt x="14461" y="3176"/>
                      <a:pt x="14457" y="3530"/>
                    </a:cubicBezTo>
                    <a:cubicBezTo>
                      <a:pt x="14457" y="3540"/>
                      <a:pt x="14465" y="3552"/>
                      <a:pt x="14475" y="3555"/>
                    </a:cubicBezTo>
                    <a:lnTo>
                      <a:pt x="14483" y="3555"/>
                    </a:lnTo>
                    <a:cubicBezTo>
                      <a:pt x="14493" y="3555"/>
                      <a:pt x="14500" y="3552"/>
                      <a:pt x="14508" y="3544"/>
                    </a:cubicBezTo>
                    <a:cubicBezTo>
                      <a:pt x="14745" y="3158"/>
                      <a:pt x="15139" y="2925"/>
                      <a:pt x="15564" y="2921"/>
                    </a:cubicBezTo>
                    <a:lnTo>
                      <a:pt x="15583" y="2921"/>
                    </a:lnTo>
                    <a:cubicBezTo>
                      <a:pt x="16067" y="2921"/>
                      <a:pt x="16497" y="3154"/>
                      <a:pt x="16795" y="3584"/>
                    </a:cubicBezTo>
                    <a:cubicBezTo>
                      <a:pt x="16799" y="3591"/>
                      <a:pt x="16806" y="3595"/>
                      <a:pt x="16817" y="3595"/>
                    </a:cubicBezTo>
                    <a:lnTo>
                      <a:pt x="16825" y="3595"/>
                    </a:lnTo>
                    <a:cubicBezTo>
                      <a:pt x="16835" y="3591"/>
                      <a:pt x="16843" y="3581"/>
                      <a:pt x="16843" y="3569"/>
                    </a:cubicBezTo>
                    <a:lnTo>
                      <a:pt x="16847" y="3442"/>
                    </a:lnTo>
                    <a:cubicBezTo>
                      <a:pt x="16839" y="2940"/>
                      <a:pt x="16628" y="2338"/>
                      <a:pt x="16052" y="2164"/>
                    </a:cubicBezTo>
                    <a:cubicBezTo>
                      <a:pt x="15917" y="2120"/>
                      <a:pt x="15779" y="2101"/>
                      <a:pt x="15641" y="2101"/>
                    </a:cubicBezTo>
                    <a:close/>
                    <a:moveTo>
                      <a:pt x="20460" y="2101"/>
                    </a:moveTo>
                    <a:cubicBezTo>
                      <a:pt x="20103" y="2101"/>
                      <a:pt x="19789" y="2236"/>
                      <a:pt x="19585" y="2484"/>
                    </a:cubicBezTo>
                    <a:cubicBezTo>
                      <a:pt x="19320" y="2804"/>
                      <a:pt x="19279" y="3176"/>
                      <a:pt x="19276" y="3530"/>
                    </a:cubicBezTo>
                    <a:cubicBezTo>
                      <a:pt x="19276" y="3540"/>
                      <a:pt x="19283" y="3552"/>
                      <a:pt x="19294" y="3555"/>
                    </a:cubicBezTo>
                    <a:lnTo>
                      <a:pt x="19301" y="3555"/>
                    </a:lnTo>
                    <a:cubicBezTo>
                      <a:pt x="19313" y="3555"/>
                      <a:pt x="19320" y="3552"/>
                      <a:pt x="19327" y="3544"/>
                    </a:cubicBezTo>
                    <a:cubicBezTo>
                      <a:pt x="19564" y="3158"/>
                      <a:pt x="19957" y="2925"/>
                      <a:pt x="20384" y="2921"/>
                    </a:cubicBezTo>
                    <a:lnTo>
                      <a:pt x="20401" y="2921"/>
                    </a:lnTo>
                    <a:cubicBezTo>
                      <a:pt x="20882" y="2921"/>
                      <a:pt x="21315" y="3154"/>
                      <a:pt x="21611" y="3584"/>
                    </a:cubicBezTo>
                    <a:cubicBezTo>
                      <a:pt x="21618" y="3591"/>
                      <a:pt x="21625" y="3595"/>
                      <a:pt x="21636" y="3595"/>
                    </a:cubicBezTo>
                    <a:lnTo>
                      <a:pt x="21643" y="3595"/>
                    </a:lnTo>
                    <a:cubicBezTo>
                      <a:pt x="21655" y="3591"/>
                      <a:pt x="21662" y="3581"/>
                      <a:pt x="21662" y="3569"/>
                    </a:cubicBezTo>
                    <a:lnTo>
                      <a:pt x="21665" y="3442"/>
                    </a:lnTo>
                    <a:cubicBezTo>
                      <a:pt x="21658" y="2940"/>
                      <a:pt x="21447" y="2338"/>
                      <a:pt x="20871" y="2164"/>
                    </a:cubicBezTo>
                    <a:cubicBezTo>
                      <a:pt x="20737" y="2120"/>
                      <a:pt x="20598" y="2101"/>
                      <a:pt x="20460" y="2101"/>
                    </a:cubicBezTo>
                    <a:close/>
                    <a:moveTo>
                      <a:pt x="25279" y="2101"/>
                    </a:moveTo>
                    <a:cubicBezTo>
                      <a:pt x="24921" y="2101"/>
                      <a:pt x="24608" y="2236"/>
                      <a:pt x="24405" y="2484"/>
                    </a:cubicBezTo>
                    <a:cubicBezTo>
                      <a:pt x="24138" y="2804"/>
                      <a:pt x="24099" y="3176"/>
                      <a:pt x="24094" y="3530"/>
                    </a:cubicBezTo>
                    <a:cubicBezTo>
                      <a:pt x="24094" y="3540"/>
                      <a:pt x="24102" y="3552"/>
                      <a:pt x="24113" y="3555"/>
                    </a:cubicBezTo>
                    <a:lnTo>
                      <a:pt x="24121" y="3555"/>
                    </a:lnTo>
                    <a:cubicBezTo>
                      <a:pt x="24131" y="3555"/>
                      <a:pt x="24138" y="3552"/>
                      <a:pt x="24146" y="3544"/>
                    </a:cubicBezTo>
                    <a:cubicBezTo>
                      <a:pt x="24383" y="3158"/>
                      <a:pt x="24776" y="2925"/>
                      <a:pt x="25202" y="2921"/>
                    </a:cubicBezTo>
                    <a:lnTo>
                      <a:pt x="25220" y="2921"/>
                    </a:lnTo>
                    <a:cubicBezTo>
                      <a:pt x="25701" y="2921"/>
                      <a:pt x="26131" y="3154"/>
                      <a:pt x="26429" y="3584"/>
                    </a:cubicBezTo>
                    <a:cubicBezTo>
                      <a:pt x="26437" y="3591"/>
                      <a:pt x="26444" y="3595"/>
                      <a:pt x="26455" y="3595"/>
                    </a:cubicBezTo>
                    <a:lnTo>
                      <a:pt x="26462" y="3595"/>
                    </a:lnTo>
                    <a:cubicBezTo>
                      <a:pt x="26473" y="3591"/>
                      <a:pt x="26481" y="3581"/>
                      <a:pt x="26481" y="3569"/>
                    </a:cubicBezTo>
                    <a:lnTo>
                      <a:pt x="26484" y="3442"/>
                    </a:lnTo>
                    <a:cubicBezTo>
                      <a:pt x="26476" y="2940"/>
                      <a:pt x="26266" y="2338"/>
                      <a:pt x="25690" y="2164"/>
                    </a:cubicBezTo>
                    <a:cubicBezTo>
                      <a:pt x="25555" y="2120"/>
                      <a:pt x="25417" y="2101"/>
                      <a:pt x="25279" y="2101"/>
                    </a:cubicBezTo>
                    <a:close/>
                    <a:moveTo>
                      <a:pt x="30097" y="2101"/>
                    </a:moveTo>
                    <a:cubicBezTo>
                      <a:pt x="29741" y="2101"/>
                      <a:pt x="29427" y="2236"/>
                      <a:pt x="29223" y="2484"/>
                    </a:cubicBezTo>
                    <a:cubicBezTo>
                      <a:pt x="28957" y="2804"/>
                      <a:pt x="28917" y="3176"/>
                      <a:pt x="28914" y="3530"/>
                    </a:cubicBezTo>
                    <a:cubicBezTo>
                      <a:pt x="28910" y="3540"/>
                      <a:pt x="28921" y="3552"/>
                      <a:pt x="28932" y="3555"/>
                    </a:cubicBezTo>
                    <a:lnTo>
                      <a:pt x="28939" y="3555"/>
                    </a:lnTo>
                    <a:cubicBezTo>
                      <a:pt x="28950" y="3555"/>
                      <a:pt x="28957" y="3552"/>
                      <a:pt x="28964" y="3544"/>
                    </a:cubicBezTo>
                    <a:cubicBezTo>
                      <a:pt x="29201" y="3158"/>
                      <a:pt x="29595" y="2925"/>
                      <a:pt x="30021" y="2921"/>
                    </a:cubicBezTo>
                    <a:lnTo>
                      <a:pt x="30039" y="2921"/>
                    </a:lnTo>
                    <a:cubicBezTo>
                      <a:pt x="30519" y="2921"/>
                      <a:pt x="30950" y="3154"/>
                      <a:pt x="31249" y="3584"/>
                    </a:cubicBezTo>
                    <a:cubicBezTo>
                      <a:pt x="31256" y="3591"/>
                      <a:pt x="31263" y="3595"/>
                      <a:pt x="31274" y="3595"/>
                    </a:cubicBezTo>
                    <a:lnTo>
                      <a:pt x="31281" y="3595"/>
                    </a:lnTo>
                    <a:cubicBezTo>
                      <a:pt x="31292" y="3591"/>
                      <a:pt x="31299" y="3581"/>
                      <a:pt x="31299" y="3566"/>
                    </a:cubicBezTo>
                    <a:lnTo>
                      <a:pt x="31303" y="3442"/>
                    </a:lnTo>
                    <a:cubicBezTo>
                      <a:pt x="31296" y="2940"/>
                      <a:pt x="31084" y="2338"/>
                      <a:pt x="30509" y="2164"/>
                    </a:cubicBezTo>
                    <a:cubicBezTo>
                      <a:pt x="30374" y="2120"/>
                      <a:pt x="30235" y="2101"/>
                      <a:pt x="30097" y="2101"/>
                    </a:cubicBezTo>
                    <a:close/>
                    <a:moveTo>
                      <a:pt x="34917" y="2101"/>
                    </a:moveTo>
                    <a:cubicBezTo>
                      <a:pt x="34556" y="2101"/>
                      <a:pt x="34246" y="2236"/>
                      <a:pt x="34042" y="2484"/>
                    </a:cubicBezTo>
                    <a:cubicBezTo>
                      <a:pt x="33776" y="2804"/>
                      <a:pt x="33736" y="3176"/>
                      <a:pt x="33729" y="3530"/>
                    </a:cubicBezTo>
                    <a:cubicBezTo>
                      <a:pt x="33729" y="3540"/>
                      <a:pt x="33740" y="3552"/>
                      <a:pt x="33750" y="3555"/>
                    </a:cubicBezTo>
                    <a:lnTo>
                      <a:pt x="33758" y="3555"/>
                    </a:lnTo>
                    <a:cubicBezTo>
                      <a:pt x="33769" y="3555"/>
                      <a:pt x="33776" y="3552"/>
                      <a:pt x="33784" y="3544"/>
                    </a:cubicBezTo>
                    <a:cubicBezTo>
                      <a:pt x="34021" y="3158"/>
                      <a:pt x="34414" y="2925"/>
                      <a:pt x="34840" y="2921"/>
                    </a:cubicBezTo>
                    <a:lnTo>
                      <a:pt x="34858" y="2921"/>
                    </a:lnTo>
                    <a:cubicBezTo>
                      <a:pt x="35339" y="2921"/>
                      <a:pt x="35769" y="3154"/>
                      <a:pt x="36067" y="3584"/>
                    </a:cubicBezTo>
                    <a:cubicBezTo>
                      <a:pt x="36075" y="3591"/>
                      <a:pt x="36082" y="3595"/>
                      <a:pt x="36089" y="3595"/>
                    </a:cubicBezTo>
                    <a:lnTo>
                      <a:pt x="36100" y="3595"/>
                    </a:lnTo>
                    <a:cubicBezTo>
                      <a:pt x="36111" y="3591"/>
                      <a:pt x="36119" y="3581"/>
                      <a:pt x="36119" y="3566"/>
                    </a:cubicBezTo>
                    <a:lnTo>
                      <a:pt x="36122" y="3442"/>
                    </a:lnTo>
                    <a:cubicBezTo>
                      <a:pt x="36114" y="2940"/>
                      <a:pt x="35903" y="2338"/>
                      <a:pt x="35327" y="2164"/>
                    </a:cubicBezTo>
                    <a:cubicBezTo>
                      <a:pt x="35193" y="2120"/>
                      <a:pt x="35055" y="2101"/>
                      <a:pt x="34917" y="2101"/>
                    </a:cubicBezTo>
                    <a:close/>
                    <a:moveTo>
                      <a:pt x="39735" y="2101"/>
                    </a:moveTo>
                    <a:cubicBezTo>
                      <a:pt x="39375" y="2101"/>
                      <a:pt x="39064" y="2236"/>
                      <a:pt x="38861" y="2484"/>
                    </a:cubicBezTo>
                    <a:cubicBezTo>
                      <a:pt x="38595" y="2804"/>
                      <a:pt x="38551" y="3176"/>
                      <a:pt x="38548" y="3530"/>
                    </a:cubicBezTo>
                    <a:cubicBezTo>
                      <a:pt x="38548" y="3540"/>
                      <a:pt x="38558" y="3552"/>
                      <a:pt x="38570" y="3555"/>
                    </a:cubicBezTo>
                    <a:lnTo>
                      <a:pt x="38577" y="3555"/>
                    </a:lnTo>
                    <a:cubicBezTo>
                      <a:pt x="38588" y="3555"/>
                      <a:pt x="38595" y="3552"/>
                      <a:pt x="38599" y="3544"/>
                    </a:cubicBezTo>
                    <a:cubicBezTo>
                      <a:pt x="38835" y="3158"/>
                      <a:pt x="39232" y="2925"/>
                      <a:pt x="39659" y="2921"/>
                    </a:cubicBezTo>
                    <a:lnTo>
                      <a:pt x="39676" y="2921"/>
                    </a:lnTo>
                    <a:cubicBezTo>
                      <a:pt x="40157" y="2921"/>
                      <a:pt x="40587" y="3154"/>
                      <a:pt x="40886" y="3584"/>
                    </a:cubicBezTo>
                    <a:cubicBezTo>
                      <a:pt x="40893" y="3591"/>
                      <a:pt x="40900" y="3595"/>
                      <a:pt x="40908" y="3595"/>
                    </a:cubicBezTo>
                    <a:lnTo>
                      <a:pt x="40919" y="3595"/>
                    </a:lnTo>
                    <a:cubicBezTo>
                      <a:pt x="40930" y="3591"/>
                      <a:pt x="40937" y="3581"/>
                      <a:pt x="40937" y="3569"/>
                    </a:cubicBezTo>
                    <a:lnTo>
                      <a:pt x="40940" y="3442"/>
                    </a:lnTo>
                    <a:cubicBezTo>
                      <a:pt x="40933" y="2940"/>
                      <a:pt x="40722" y="2338"/>
                      <a:pt x="40147" y="2164"/>
                    </a:cubicBezTo>
                    <a:cubicBezTo>
                      <a:pt x="40012" y="2120"/>
                      <a:pt x="39873" y="2101"/>
                      <a:pt x="39735" y="2101"/>
                    </a:cubicBezTo>
                    <a:close/>
                    <a:moveTo>
                      <a:pt x="44550" y="2101"/>
                    </a:moveTo>
                    <a:cubicBezTo>
                      <a:pt x="44193" y="2101"/>
                      <a:pt x="43884" y="2236"/>
                      <a:pt x="43680" y="2484"/>
                    </a:cubicBezTo>
                    <a:cubicBezTo>
                      <a:pt x="43410" y="2804"/>
                      <a:pt x="43370" y="3176"/>
                      <a:pt x="43366" y="3530"/>
                    </a:cubicBezTo>
                    <a:cubicBezTo>
                      <a:pt x="43366" y="3540"/>
                      <a:pt x="43374" y="3552"/>
                      <a:pt x="43388" y="3555"/>
                    </a:cubicBezTo>
                    <a:lnTo>
                      <a:pt x="43396" y="3555"/>
                    </a:lnTo>
                    <a:cubicBezTo>
                      <a:pt x="43403" y="3555"/>
                      <a:pt x="43413" y="3552"/>
                      <a:pt x="43418" y="3544"/>
                    </a:cubicBezTo>
                    <a:cubicBezTo>
                      <a:pt x="43654" y="3158"/>
                      <a:pt x="44052" y="2925"/>
                      <a:pt x="44477" y="2921"/>
                    </a:cubicBezTo>
                    <a:lnTo>
                      <a:pt x="44496" y="2921"/>
                    </a:lnTo>
                    <a:cubicBezTo>
                      <a:pt x="44976" y="2921"/>
                      <a:pt x="45407" y="3154"/>
                      <a:pt x="45705" y="3584"/>
                    </a:cubicBezTo>
                    <a:cubicBezTo>
                      <a:pt x="45713" y="3591"/>
                      <a:pt x="45719" y="3595"/>
                      <a:pt x="45726" y="3595"/>
                    </a:cubicBezTo>
                    <a:lnTo>
                      <a:pt x="45738" y="3595"/>
                    </a:lnTo>
                    <a:cubicBezTo>
                      <a:pt x="45748" y="3591"/>
                      <a:pt x="45756" y="3581"/>
                      <a:pt x="45756" y="3569"/>
                    </a:cubicBezTo>
                    <a:lnTo>
                      <a:pt x="45756" y="3442"/>
                    </a:lnTo>
                    <a:cubicBezTo>
                      <a:pt x="45752" y="2940"/>
                      <a:pt x="45541" y="2338"/>
                      <a:pt x="44965" y="2164"/>
                    </a:cubicBezTo>
                    <a:cubicBezTo>
                      <a:pt x="44830" y="2120"/>
                      <a:pt x="44692" y="2101"/>
                      <a:pt x="44550" y="2101"/>
                    </a:cubicBezTo>
                    <a:close/>
                    <a:moveTo>
                      <a:pt x="49369" y="2101"/>
                    </a:moveTo>
                    <a:cubicBezTo>
                      <a:pt x="49012" y="2101"/>
                      <a:pt x="48702" y="2236"/>
                      <a:pt x="48495" y="2484"/>
                    </a:cubicBezTo>
                    <a:cubicBezTo>
                      <a:pt x="48229" y="2804"/>
                      <a:pt x="48189" y="3176"/>
                      <a:pt x="48186" y="3530"/>
                    </a:cubicBezTo>
                    <a:cubicBezTo>
                      <a:pt x="48186" y="3540"/>
                      <a:pt x="48193" y="3552"/>
                      <a:pt x="48207" y="3555"/>
                    </a:cubicBezTo>
                    <a:lnTo>
                      <a:pt x="48214" y="3555"/>
                    </a:lnTo>
                    <a:cubicBezTo>
                      <a:pt x="48221" y="3555"/>
                      <a:pt x="48233" y="3552"/>
                      <a:pt x="48236" y="3544"/>
                    </a:cubicBezTo>
                    <a:cubicBezTo>
                      <a:pt x="48473" y="3158"/>
                      <a:pt x="48870" y="2925"/>
                      <a:pt x="49292" y="2921"/>
                    </a:cubicBezTo>
                    <a:lnTo>
                      <a:pt x="49314" y="2921"/>
                    </a:lnTo>
                    <a:cubicBezTo>
                      <a:pt x="49795" y="2921"/>
                      <a:pt x="50225" y="3154"/>
                      <a:pt x="50524" y="3584"/>
                    </a:cubicBezTo>
                    <a:cubicBezTo>
                      <a:pt x="50527" y="3591"/>
                      <a:pt x="50538" y="3595"/>
                      <a:pt x="50546" y="3595"/>
                    </a:cubicBezTo>
                    <a:lnTo>
                      <a:pt x="50553" y="3595"/>
                    </a:lnTo>
                    <a:cubicBezTo>
                      <a:pt x="50568" y="3591"/>
                      <a:pt x="50575" y="3581"/>
                      <a:pt x="50575" y="3569"/>
                    </a:cubicBezTo>
                    <a:lnTo>
                      <a:pt x="50575" y="3442"/>
                    </a:lnTo>
                    <a:cubicBezTo>
                      <a:pt x="50571" y="2940"/>
                      <a:pt x="50360" y="2338"/>
                      <a:pt x="49784" y="2164"/>
                    </a:cubicBezTo>
                    <a:cubicBezTo>
                      <a:pt x="49650" y="2120"/>
                      <a:pt x="49511" y="2101"/>
                      <a:pt x="49369" y="2101"/>
                    </a:cubicBezTo>
                    <a:close/>
                    <a:moveTo>
                      <a:pt x="54188" y="2101"/>
                    </a:moveTo>
                    <a:cubicBezTo>
                      <a:pt x="53831" y="2101"/>
                      <a:pt x="53521" y="2236"/>
                      <a:pt x="53313" y="2484"/>
                    </a:cubicBezTo>
                    <a:cubicBezTo>
                      <a:pt x="53048" y="2804"/>
                      <a:pt x="53007" y="3176"/>
                      <a:pt x="53004" y="3530"/>
                    </a:cubicBezTo>
                    <a:cubicBezTo>
                      <a:pt x="53004" y="3540"/>
                      <a:pt x="53012" y="3552"/>
                      <a:pt x="53026" y="3555"/>
                    </a:cubicBezTo>
                    <a:lnTo>
                      <a:pt x="53034" y="3555"/>
                    </a:lnTo>
                    <a:cubicBezTo>
                      <a:pt x="53041" y="3555"/>
                      <a:pt x="53051" y="3552"/>
                      <a:pt x="53055" y="3544"/>
                    </a:cubicBezTo>
                    <a:cubicBezTo>
                      <a:pt x="53292" y="3158"/>
                      <a:pt x="53689" y="2925"/>
                      <a:pt x="54111" y="2921"/>
                    </a:cubicBezTo>
                    <a:lnTo>
                      <a:pt x="54130" y="2921"/>
                    </a:lnTo>
                    <a:cubicBezTo>
                      <a:pt x="54614" y="2921"/>
                      <a:pt x="55044" y="3154"/>
                      <a:pt x="55342" y="3584"/>
                    </a:cubicBezTo>
                    <a:cubicBezTo>
                      <a:pt x="55346" y="3591"/>
                      <a:pt x="55357" y="3595"/>
                      <a:pt x="55364" y="3595"/>
                    </a:cubicBezTo>
                    <a:lnTo>
                      <a:pt x="55372" y="3595"/>
                    </a:lnTo>
                    <a:cubicBezTo>
                      <a:pt x="55386" y="3591"/>
                      <a:pt x="55394" y="3581"/>
                      <a:pt x="55394" y="3569"/>
                    </a:cubicBezTo>
                    <a:lnTo>
                      <a:pt x="55394" y="3442"/>
                    </a:lnTo>
                    <a:cubicBezTo>
                      <a:pt x="55390" y="2940"/>
                      <a:pt x="55179" y="2338"/>
                      <a:pt x="54599" y="2164"/>
                    </a:cubicBezTo>
                    <a:cubicBezTo>
                      <a:pt x="54468" y="2120"/>
                      <a:pt x="54330" y="2101"/>
                      <a:pt x="54188" y="2101"/>
                    </a:cubicBezTo>
                    <a:close/>
                    <a:moveTo>
                      <a:pt x="59007" y="2101"/>
                    </a:moveTo>
                    <a:cubicBezTo>
                      <a:pt x="58650" y="2101"/>
                      <a:pt x="58340" y="2236"/>
                      <a:pt x="58133" y="2484"/>
                    </a:cubicBezTo>
                    <a:cubicBezTo>
                      <a:pt x="57867" y="2804"/>
                      <a:pt x="57827" y="3176"/>
                      <a:pt x="57823" y="3526"/>
                    </a:cubicBezTo>
                    <a:cubicBezTo>
                      <a:pt x="57823" y="3540"/>
                      <a:pt x="57830" y="3552"/>
                      <a:pt x="57842" y="3555"/>
                    </a:cubicBezTo>
                    <a:lnTo>
                      <a:pt x="57852" y="3555"/>
                    </a:lnTo>
                    <a:cubicBezTo>
                      <a:pt x="57859" y="3555"/>
                      <a:pt x="57870" y="3552"/>
                      <a:pt x="57874" y="3544"/>
                    </a:cubicBezTo>
                    <a:cubicBezTo>
                      <a:pt x="58111" y="3158"/>
                      <a:pt x="58508" y="2925"/>
                      <a:pt x="58930" y="2921"/>
                    </a:cubicBezTo>
                    <a:lnTo>
                      <a:pt x="58948" y="2921"/>
                    </a:lnTo>
                    <a:cubicBezTo>
                      <a:pt x="59433" y="2921"/>
                      <a:pt x="59863" y="3154"/>
                      <a:pt x="60162" y="3584"/>
                    </a:cubicBezTo>
                    <a:cubicBezTo>
                      <a:pt x="60165" y="3591"/>
                      <a:pt x="60176" y="3595"/>
                      <a:pt x="60183" y="3595"/>
                    </a:cubicBezTo>
                    <a:lnTo>
                      <a:pt x="60190" y="3595"/>
                    </a:lnTo>
                    <a:cubicBezTo>
                      <a:pt x="60202" y="3591"/>
                      <a:pt x="60212" y="3581"/>
                      <a:pt x="60212" y="3569"/>
                    </a:cubicBezTo>
                    <a:lnTo>
                      <a:pt x="60212" y="3442"/>
                    </a:lnTo>
                    <a:cubicBezTo>
                      <a:pt x="60209" y="2940"/>
                      <a:pt x="59997" y="2338"/>
                      <a:pt x="59419" y="2164"/>
                    </a:cubicBezTo>
                    <a:cubicBezTo>
                      <a:pt x="59287" y="2120"/>
                      <a:pt x="59145" y="2101"/>
                      <a:pt x="59007" y="2101"/>
                    </a:cubicBezTo>
                    <a:close/>
                    <a:moveTo>
                      <a:pt x="63825" y="2101"/>
                    </a:moveTo>
                    <a:cubicBezTo>
                      <a:pt x="63469" y="2101"/>
                      <a:pt x="63159" y="2236"/>
                      <a:pt x="62951" y="2484"/>
                    </a:cubicBezTo>
                    <a:cubicBezTo>
                      <a:pt x="62685" y="2804"/>
                      <a:pt x="62645" y="3176"/>
                      <a:pt x="62642" y="3530"/>
                    </a:cubicBezTo>
                    <a:cubicBezTo>
                      <a:pt x="62642" y="3540"/>
                      <a:pt x="62649" y="3552"/>
                      <a:pt x="62660" y="3555"/>
                    </a:cubicBezTo>
                    <a:lnTo>
                      <a:pt x="62667" y="3555"/>
                    </a:lnTo>
                    <a:cubicBezTo>
                      <a:pt x="62678" y="3555"/>
                      <a:pt x="62689" y="3552"/>
                      <a:pt x="62693" y="3544"/>
                    </a:cubicBezTo>
                    <a:cubicBezTo>
                      <a:pt x="62929" y="3158"/>
                      <a:pt x="63323" y="2925"/>
                      <a:pt x="63749" y="2921"/>
                    </a:cubicBezTo>
                    <a:lnTo>
                      <a:pt x="63768" y="2921"/>
                    </a:lnTo>
                    <a:cubicBezTo>
                      <a:pt x="64252" y="2921"/>
                      <a:pt x="64682" y="3154"/>
                      <a:pt x="64980" y="3584"/>
                    </a:cubicBezTo>
                    <a:cubicBezTo>
                      <a:pt x="64983" y="3591"/>
                      <a:pt x="64991" y="3595"/>
                      <a:pt x="65002" y="3595"/>
                    </a:cubicBezTo>
                    <a:lnTo>
                      <a:pt x="65010" y="3595"/>
                    </a:lnTo>
                    <a:cubicBezTo>
                      <a:pt x="65020" y="3591"/>
                      <a:pt x="65027" y="3581"/>
                      <a:pt x="65032" y="3569"/>
                    </a:cubicBezTo>
                    <a:lnTo>
                      <a:pt x="65032" y="3442"/>
                    </a:lnTo>
                    <a:cubicBezTo>
                      <a:pt x="65024" y="2940"/>
                      <a:pt x="64813" y="2338"/>
                      <a:pt x="64237" y="2164"/>
                    </a:cubicBezTo>
                    <a:cubicBezTo>
                      <a:pt x="64102" y="2120"/>
                      <a:pt x="63964" y="2101"/>
                      <a:pt x="63825" y="2101"/>
                    </a:cubicBezTo>
                    <a:close/>
                    <a:moveTo>
                      <a:pt x="68644" y="2101"/>
                    </a:moveTo>
                    <a:cubicBezTo>
                      <a:pt x="68288" y="2101"/>
                      <a:pt x="67978" y="2236"/>
                      <a:pt x="67770" y="2484"/>
                    </a:cubicBezTo>
                    <a:cubicBezTo>
                      <a:pt x="67505" y="2804"/>
                      <a:pt x="67464" y="3176"/>
                      <a:pt x="67461" y="3530"/>
                    </a:cubicBezTo>
                    <a:cubicBezTo>
                      <a:pt x="67461" y="3540"/>
                      <a:pt x="67468" y="3552"/>
                      <a:pt x="67479" y="3555"/>
                    </a:cubicBezTo>
                    <a:lnTo>
                      <a:pt x="67486" y="3555"/>
                    </a:lnTo>
                    <a:cubicBezTo>
                      <a:pt x="67497" y="3555"/>
                      <a:pt x="67505" y="3552"/>
                      <a:pt x="67512" y="3544"/>
                    </a:cubicBezTo>
                    <a:cubicBezTo>
                      <a:pt x="67748" y="3158"/>
                      <a:pt x="68142" y="2925"/>
                      <a:pt x="68568" y="2921"/>
                    </a:cubicBezTo>
                    <a:lnTo>
                      <a:pt x="68586" y="2921"/>
                    </a:lnTo>
                    <a:cubicBezTo>
                      <a:pt x="69070" y="2921"/>
                      <a:pt x="69500" y="3154"/>
                      <a:pt x="69799" y="3584"/>
                    </a:cubicBezTo>
                    <a:cubicBezTo>
                      <a:pt x="69803" y="3591"/>
                      <a:pt x="69810" y="3595"/>
                      <a:pt x="69821" y="3595"/>
                    </a:cubicBezTo>
                    <a:lnTo>
                      <a:pt x="69828" y="3595"/>
                    </a:lnTo>
                    <a:cubicBezTo>
                      <a:pt x="69839" y="3591"/>
                      <a:pt x="69846" y="3581"/>
                      <a:pt x="69846" y="3569"/>
                    </a:cubicBezTo>
                    <a:lnTo>
                      <a:pt x="69850" y="3442"/>
                    </a:lnTo>
                    <a:cubicBezTo>
                      <a:pt x="69843" y="2940"/>
                      <a:pt x="69631" y="2338"/>
                      <a:pt x="69056" y="2164"/>
                    </a:cubicBezTo>
                    <a:cubicBezTo>
                      <a:pt x="68922" y="2120"/>
                      <a:pt x="68783" y="2101"/>
                      <a:pt x="68644" y="2101"/>
                    </a:cubicBezTo>
                    <a:close/>
                    <a:moveTo>
                      <a:pt x="73463" y="2101"/>
                    </a:moveTo>
                    <a:cubicBezTo>
                      <a:pt x="73106" y="2101"/>
                      <a:pt x="72793" y="2236"/>
                      <a:pt x="72589" y="2484"/>
                    </a:cubicBezTo>
                    <a:cubicBezTo>
                      <a:pt x="72323" y="2804"/>
                      <a:pt x="72283" y="3176"/>
                      <a:pt x="72279" y="3530"/>
                    </a:cubicBezTo>
                    <a:cubicBezTo>
                      <a:pt x="72279" y="3540"/>
                      <a:pt x="72287" y="3552"/>
                      <a:pt x="72298" y="3555"/>
                    </a:cubicBezTo>
                    <a:lnTo>
                      <a:pt x="72305" y="3555"/>
                    </a:lnTo>
                    <a:cubicBezTo>
                      <a:pt x="72316" y="3555"/>
                      <a:pt x="72323" y="3552"/>
                      <a:pt x="72331" y="3544"/>
                    </a:cubicBezTo>
                    <a:cubicBezTo>
                      <a:pt x="72567" y="3158"/>
                      <a:pt x="72960" y="2925"/>
                      <a:pt x="73387" y="2921"/>
                    </a:cubicBezTo>
                    <a:lnTo>
                      <a:pt x="73405" y="2921"/>
                    </a:lnTo>
                    <a:cubicBezTo>
                      <a:pt x="73889" y="2921"/>
                      <a:pt x="74320" y="3154"/>
                      <a:pt x="74618" y="3584"/>
                    </a:cubicBezTo>
                    <a:cubicBezTo>
                      <a:pt x="74621" y="3591"/>
                      <a:pt x="74629" y="3595"/>
                      <a:pt x="74640" y="3595"/>
                    </a:cubicBezTo>
                    <a:lnTo>
                      <a:pt x="74647" y="3595"/>
                    </a:lnTo>
                    <a:cubicBezTo>
                      <a:pt x="74658" y="3591"/>
                      <a:pt x="74665" y="3581"/>
                      <a:pt x="74665" y="3569"/>
                    </a:cubicBezTo>
                    <a:lnTo>
                      <a:pt x="74669" y="3442"/>
                    </a:lnTo>
                    <a:cubicBezTo>
                      <a:pt x="74661" y="2940"/>
                      <a:pt x="74451" y="2338"/>
                      <a:pt x="73875" y="2164"/>
                    </a:cubicBezTo>
                    <a:cubicBezTo>
                      <a:pt x="73740" y="2120"/>
                      <a:pt x="73602" y="2101"/>
                      <a:pt x="73463" y="2101"/>
                    </a:cubicBezTo>
                    <a:close/>
                    <a:moveTo>
                      <a:pt x="78282" y="2101"/>
                    </a:moveTo>
                    <a:cubicBezTo>
                      <a:pt x="77926" y="2101"/>
                      <a:pt x="77612" y="2236"/>
                      <a:pt x="77408" y="2484"/>
                    </a:cubicBezTo>
                    <a:cubicBezTo>
                      <a:pt x="77142" y="2804"/>
                      <a:pt x="77102" y="3176"/>
                      <a:pt x="77099" y="3530"/>
                    </a:cubicBezTo>
                    <a:cubicBezTo>
                      <a:pt x="77099" y="3540"/>
                      <a:pt x="77106" y="3552"/>
                      <a:pt x="77117" y="3555"/>
                    </a:cubicBezTo>
                    <a:lnTo>
                      <a:pt x="77124" y="3555"/>
                    </a:lnTo>
                    <a:cubicBezTo>
                      <a:pt x="77134" y="3555"/>
                      <a:pt x="77142" y="3552"/>
                      <a:pt x="77149" y="3544"/>
                    </a:cubicBezTo>
                    <a:cubicBezTo>
                      <a:pt x="77386" y="3158"/>
                      <a:pt x="77780" y="2925"/>
                      <a:pt x="78205" y="2921"/>
                    </a:cubicBezTo>
                    <a:lnTo>
                      <a:pt x="78224" y="2921"/>
                    </a:lnTo>
                    <a:cubicBezTo>
                      <a:pt x="78704" y="2921"/>
                      <a:pt x="79134" y="3154"/>
                      <a:pt x="79433" y="3584"/>
                    </a:cubicBezTo>
                    <a:cubicBezTo>
                      <a:pt x="79440" y="3591"/>
                      <a:pt x="79447" y="3595"/>
                      <a:pt x="79459" y="3595"/>
                    </a:cubicBezTo>
                    <a:lnTo>
                      <a:pt x="79466" y="3595"/>
                    </a:lnTo>
                    <a:cubicBezTo>
                      <a:pt x="79477" y="3591"/>
                      <a:pt x="79484" y="3581"/>
                      <a:pt x="79484" y="3569"/>
                    </a:cubicBezTo>
                    <a:lnTo>
                      <a:pt x="79488" y="3442"/>
                    </a:lnTo>
                    <a:cubicBezTo>
                      <a:pt x="79481" y="2940"/>
                      <a:pt x="79269" y="2338"/>
                      <a:pt x="78694" y="2164"/>
                    </a:cubicBezTo>
                    <a:cubicBezTo>
                      <a:pt x="78559" y="2120"/>
                      <a:pt x="78420" y="2101"/>
                      <a:pt x="78282" y="2101"/>
                    </a:cubicBezTo>
                    <a:close/>
                    <a:moveTo>
                      <a:pt x="83101" y="2101"/>
                    </a:moveTo>
                    <a:cubicBezTo>
                      <a:pt x="82740" y="2101"/>
                      <a:pt x="82431" y="2236"/>
                      <a:pt x="82226" y="2484"/>
                    </a:cubicBezTo>
                    <a:cubicBezTo>
                      <a:pt x="81961" y="2804"/>
                      <a:pt x="81920" y="3176"/>
                      <a:pt x="81913" y="3530"/>
                    </a:cubicBezTo>
                    <a:cubicBezTo>
                      <a:pt x="81913" y="3540"/>
                      <a:pt x="81925" y="3552"/>
                      <a:pt x="81935" y="3555"/>
                    </a:cubicBezTo>
                    <a:lnTo>
                      <a:pt x="81942" y="3555"/>
                    </a:lnTo>
                    <a:cubicBezTo>
                      <a:pt x="81954" y="3555"/>
                      <a:pt x="81961" y="3552"/>
                      <a:pt x="81969" y="3544"/>
                    </a:cubicBezTo>
                    <a:cubicBezTo>
                      <a:pt x="82205" y="3158"/>
                      <a:pt x="82598" y="2925"/>
                      <a:pt x="83025" y="2921"/>
                    </a:cubicBezTo>
                    <a:lnTo>
                      <a:pt x="83043" y="2921"/>
                    </a:lnTo>
                    <a:cubicBezTo>
                      <a:pt x="83524" y="2921"/>
                      <a:pt x="83953" y="3154"/>
                      <a:pt x="84252" y="3584"/>
                    </a:cubicBezTo>
                    <a:cubicBezTo>
                      <a:pt x="84259" y="3591"/>
                      <a:pt x="84267" y="3595"/>
                      <a:pt x="84274" y="3595"/>
                    </a:cubicBezTo>
                    <a:lnTo>
                      <a:pt x="84285" y="3595"/>
                    </a:lnTo>
                    <a:cubicBezTo>
                      <a:pt x="84296" y="3591"/>
                      <a:pt x="84303" y="3581"/>
                      <a:pt x="84303" y="3569"/>
                    </a:cubicBezTo>
                    <a:lnTo>
                      <a:pt x="84307" y="3442"/>
                    </a:lnTo>
                    <a:cubicBezTo>
                      <a:pt x="84299" y="2940"/>
                      <a:pt x="84088" y="2338"/>
                      <a:pt x="83512" y="2164"/>
                    </a:cubicBezTo>
                    <a:cubicBezTo>
                      <a:pt x="83378" y="2120"/>
                      <a:pt x="83240" y="2101"/>
                      <a:pt x="83101" y="2101"/>
                    </a:cubicBezTo>
                    <a:close/>
                    <a:moveTo>
                      <a:pt x="87920" y="2101"/>
                    </a:moveTo>
                    <a:cubicBezTo>
                      <a:pt x="87559" y="2101"/>
                      <a:pt x="87249" y="2236"/>
                      <a:pt x="87046" y="2484"/>
                    </a:cubicBezTo>
                    <a:cubicBezTo>
                      <a:pt x="86780" y="2804"/>
                      <a:pt x="86736" y="3176"/>
                      <a:pt x="86733" y="3530"/>
                    </a:cubicBezTo>
                    <a:cubicBezTo>
                      <a:pt x="86733" y="3540"/>
                      <a:pt x="86743" y="3552"/>
                      <a:pt x="86755" y="3555"/>
                    </a:cubicBezTo>
                    <a:lnTo>
                      <a:pt x="86762" y="3555"/>
                    </a:lnTo>
                    <a:cubicBezTo>
                      <a:pt x="86772" y="3555"/>
                      <a:pt x="86780" y="3552"/>
                      <a:pt x="86783" y="3544"/>
                    </a:cubicBezTo>
                    <a:cubicBezTo>
                      <a:pt x="87020" y="3158"/>
                      <a:pt x="87417" y="2925"/>
                      <a:pt x="87843" y="2921"/>
                    </a:cubicBezTo>
                    <a:lnTo>
                      <a:pt x="87861" y="2921"/>
                    </a:lnTo>
                    <a:cubicBezTo>
                      <a:pt x="88342" y="2921"/>
                      <a:pt x="88772" y="3154"/>
                      <a:pt x="89071" y="3584"/>
                    </a:cubicBezTo>
                    <a:cubicBezTo>
                      <a:pt x="89078" y="3591"/>
                      <a:pt x="89085" y="3595"/>
                      <a:pt x="89093" y="3595"/>
                    </a:cubicBezTo>
                    <a:lnTo>
                      <a:pt x="89103" y="3595"/>
                    </a:lnTo>
                    <a:cubicBezTo>
                      <a:pt x="89115" y="3591"/>
                      <a:pt x="89122" y="3581"/>
                      <a:pt x="89122" y="3569"/>
                    </a:cubicBezTo>
                    <a:lnTo>
                      <a:pt x="89125" y="3442"/>
                    </a:lnTo>
                    <a:cubicBezTo>
                      <a:pt x="89118" y="2940"/>
                      <a:pt x="88907" y="2338"/>
                      <a:pt x="88332" y="2164"/>
                    </a:cubicBezTo>
                    <a:cubicBezTo>
                      <a:pt x="88197" y="2120"/>
                      <a:pt x="88058" y="2101"/>
                      <a:pt x="87920" y="2101"/>
                    </a:cubicBezTo>
                    <a:close/>
                    <a:moveTo>
                      <a:pt x="4721" y="3453"/>
                    </a:moveTo>
                    <a:cubicBezTo>
                      <a:pt x="4718" y="3453"/>
                      <a:pt x="4714" y="3453"/>
                      <a:pt x="4710" y="3456"/>
                    </a:cubicBezTo>
                    <a:cubicBezTo>
                      <a:pt x="4375" y="3606"/>
                      <a:pt x="3989" y="3683"/>
                      <a:pt x="3588" y="3683"/>
                    </a:cubicBezTo>
                    <a:cubicBezTo>
                      <a:pt x="3191" y="3683"/>
                      <a:pt x="2808" y="3606"/>
                      <a:pt x="2485" y="3460"/>
                    </a:cubicBezTo>
                    <a:cubicBezTo>
                      <a:pt x="2481" y="3456"/>
                      <a:pt x="2477" y="3456"/>
                      <a:pt x="2474" y="3456"/>
                    </a:cubicBezTo>
                    <a:cubicBezTo>
                      <a:pt x="2467" y="3456"/>
                      <a:pt x="2463" y="3456"/>
                      <a:pt x="2459" y="3460"/>
                    </a:cubicBezTo>
                    <a:cubicBezTo>
                      <a:pt x="2452" y="3464"/>
                      <a:pt x="2445" y="3475"/>
                      <a:pt x="2445" y="3482"/>
                    </a:cubicBezTo>
                    <a:lnTo>
                      <a:pt x="2441" y="3853"/>
                    </a:lnTo>
                    <a:cubicBezTo>
                      <a:pt x="2437" y="4033"/>
                      <a:pt x="2433" y="4211"/>
                      <a:pt x="2430" y="4389"/>
                    </a:cubicBezTo>
                    <a:cubicBezTo>
                      <a:pt x="2430" y="4473"/>
                      <a:pt x="2430" y="4561"/>
                      <a:pt x="2433" y="4644"/>
                    </a:cubicBezTo>
                    <a:cubicBezTo>
                      <a:pt x="2437" y="4811"/>
                      <a:pt x="2437" y="4979"/>
                      <a:pt x="2423" y="5143"/>
                    </a:cubicBezTo>
                    <a:cubicBezTo>
                      <a:pt x="2423" y="5154"/>
                      <a:pt x="2430" y="5169"/>
                      <a:pt x="2441" y="5172"/>
                    </a:cubicBezTo>
                    <a:cubicBezTo>
                      <a:pt x="2787" y="5300"/>
                      <a:pt x="3184" y="5369"/>
                      <a:pt x="3595" y="5369"/>
                    </a:cubicBezTo>
                    <a:cubicBezTo>
                      <a:pt x="4010" y="5369"/>
                      <a:pt x="4419" y="5296"/>
                      <a:pt x="4765" y="5165"/>
                    </a:cubicBezTo>
                    <a:cubicBezTo>
                      <a:pt x="4780" y="5161"/>
                      <a:pt x="4787" y="5147"/>
                      <a:pt x="4783" y="5136"/>
                    </a:cubicBezTo>
                    <a:cubicBezTo>
                      <a:pt x="4780" y="5099"/>
                      <a:pt x="4780" y="5060"/>
                      <a:pt x="4780" y="5023"/>
                    </a:cubicBezTo>
                    <a:cubicBezTo>
                      <a:pt x="4780" y="4811"/>
                      <a:pt x="4768" y="4593"/>
                      <a:pt x="4761" y="4386"/>
                    </a:cubicBezTo>
                    <a:cubicBezTo>
                      <a:pt x="4746" y="4087"/>
                      <a:pt x="4732" y="3777"/>
                      <a:pt x="4746" y="3482"/>
                    </a:cubicBezTo>
                    <a:cubicBezTo>
                      <a:pt x="4750" y="3471"/>
                      <a:pt x="4743" y="3464"/>
                      <a:pt x="4736" y="3456"/>
                    </a:cubicBezTo>
                    <a:cubicBezTo>
                      <a:pt x="4732" y="3453"/>
                      <a:pt x="4725" y="3453"/>
                      <a:pt x="4721" y="3453"/>
                    </a:cubicBezTo>
                    <a:close/>
                    <a:moveTo>
                      <a:pt x="9540" y="3453"/>
                    </a:moveTo>
                    <a:cubicBezTo>
                      <a:pt x="9536" y="3453"/>
                      <a:pt x="9533" y="3453"/>
                      <a:pt x="9529" y="3456"/>
                    </a:cubicBezTo>
                    <a:cubicBezTo>
                      <a:pt x="9198" y="3606"/>
                      <a:pt x="8811" y="3686"/>
                      <a:pt x="8411" y="3686"/>
                    </a:cubicBezTo>
                    <a:cubicBezTo>
                      <a:pt x="8014" y="3686"/>
                      <a:pt x="7631" y="3606"/>
                      <a:pt x="7303" y="3460"/>
                    </a:cubicBezTo>
                    <a:cubicBezTo>
                      <a:pt x="7300" y="3456"/>
                      <a:pt x="7296" y="3456"/>
                      <a:pt x="7293" y="3456"/>
                    </a:cubicBezTo>
                    <a:cubicBezTo>
                      <a:pt x="7285" y="3456"/>
                      <a:pt x="7282" y="3456"/>
                      <a:pt x="7278" y="3460"/>
                    </a:cubicBezTo>
                    <a:cubicBezTo>
                      <a:pt x="7267" y="3464"/>
                      <a:pt x="7263" y="3475"/>
                      <a:pt x="7263" y="3482"/>
                    </a:cubicBezTo>
                    <a:lnTo>
                      <a:pt x="7260" y="3846"/>
                    </a:lnTo>
                    <a:cubicBezTo>
                      <a:pt x="7256" y="4028"/>
                      <a:pt x="7253" y="4207"/>
                      <a:pt x="7249" y="4389"/>
                    </a:cubicBezTo>
                    <a:cubicBezTo>
                      <a:pt x="7249" y="4473"/>
                      <a:pt x="7249" y="4561"/>
                      <a:pt x="7253" y="4648"/>
                    </a:cubicBezTo>
                    <a:cubicBezTo>
                      <a:pt x="7256" y="4811"/>
                      <a:pt x="7256" y="4979"/>
                      <a:pt x="7241" y="5143"/>
                    </a:cubicBezTo>
                    <a:cubicBezTo>
                      <a:pt x="7241" y="5154"/>
                      <a:pt x="7249" y="5169"/>
                      <a:pt x="7260" y="5172"/>
                    </a:cubicBezTo>
                    <a:cubicBezTo>
                      <a:pt x="7606" y="5300"/>
                      <a:pt x="8003" y="5369"/>
                      <a:pt x="8411" y="5369"/>
                    </a:cubicBezTo>
                    <a:cubicBezTo>
                      <a:pt x="8830" y="5369"/>
                      <a:pt x="9238" y="5296"/>
                      <a:pt x="9583" y="5165"/>
                    </a:cubicBezTo>
                    <a:cubicBezTo>
                      <a:pt x="9598" y="5161"/>
                      <a:pt x="9605" y="5147"/>
                      <a:pt x="9602" y="5136"/>
                    </a:cubicBezTo>
                    <a:cubicBezTo>
                      <a:pt x="9598" y="5099"/>
                      <a:pt x="9598" y="5060"/>
                      <a:pt x="9598" y="5023"/>
                    </a:cubicBezTo>
                    <a:cubicBezTo>
                      <a:pt x="9598" y="4811"/>
                      <a:pt x="9588" y="4596"/>
                      <a:pt x="9580" y="4386"/>
                    </a:cubicBezTo>
                    <a:cubicBezTo>
                      <a:pt x="9566" y="4087"/>
                      <a:pt x="9551" y="3777"/>
                      <a:pt x="9566" y="3482"/>
                    </a:cubicBezTo>
                    <a:cubicBezTo>
                      <a:pt x="9566" y="3471"/>
                      <a:pt x="9561" y="3464"/>
                      <a:pt x="9554" y="3456"/>
                    </a:cubicBezTo>
                    <a:cubicBezTo>
                      <a:pt x="9551" y="3453"/>
                      <a:pt x="9544" y="3453"/>
                      <a:pt x="9540" y="3453"/>
                    </a:cubicBezTo>
                    <a:close/>
                    <a:moveTo>
                      <a:pt x="14359" y="3453"/>
                    </a:moveTo>
                    <a:cubicBezTo>
                      <a:pt x="14355" y="3453"/>
                      <a:pt x="14347" y="3453"/>
                      <a:pt x="14344" y="3456"/>
                    </a:cubicBezTo>
                    <a:cubicBezTo>
                      <a:pt x="14016" y="3606"/>
                      <a:pt x="13631" y="3686"/>
                      <a:pt x="13229" y="3686"/>
                    </a:cubicBezTo>
                    <a:cubicBezTo>
                      <a:pt x="12832" y="3686"/>
                      <a:pt x="12450" y="3606"/>
                      <a:pt x="12123" y="3460"/>
                    </a:cubicBezTo>
                    <a:cubicBezTo>
                      <a:pt x="12118" y="3456"/>
                      <a:pt x="12115" y="3456"/>
                      <a:pt x="12111" y="3456"/>
                    </a:cubicBezTo>
                    <a:cubicBezTo>
                      <a:pt x="12104" y="3456"/>
                      <a:pt x="12101" y="3456"/>
                      <a:pt x="12096" y="3460"/>
                    </a:cubicBezTo>
                    <a:cubicBezTo>
                      <a:pt x="12086" y="3464"/>
                      <a:pt x="12082" y="3475"/>
                      <a:pt x="12082" y="3482"/>
                    </a:cubicBezTo>
                    <a:lnTo>
                      <a:pt x="12075" y="3850"/>
                    </a:lnTo>
                    <a:cubicBezTo>
                      <a:pt x="12075" y="4028"/>
                      <a:pt x="12071" y="4211"/>
                      <a:pt x="12068" y="4389"/>
                    </a:cubicBezTo>
                    <a:cubicBezTo>
                      <a:pt x="12068" y="4473"/>
                      <a:pt x="12068" y="4561"/>
                      <a:pt x="12071" y="4648"/>
                    </a:cubicBezTo>
                    <a:cubicBezTo>
                      <a:pt x="12071" y="4811"/>
                      <a:pt x="12075" y="4979"/>
                      <a:pt x="12061" y="5143"/>
                    </a:cubicBezTo>
                    <a:cubicBezTo>
                      <a:pt x="12061" y="5154"/>
                      <a:pt x="12068" y="5169"/>
                      <a:pt x="12079" y="5172"/>
                    </a:cubicBezTo>
                    <a:cubicBezTo>
                      <a:pt x="12421" y="5300"/>
                      <a:pt x="12822" y="5369"/>
                      <a:pt x="13229" y="5369"/>
                    </a:cubicBezTo>
                    <a:cubicBezTo>
                      <a:pt x="13648" y="5369"/>
                      <a:pt x="14053" y="5296"/>
                      <a:pt x="14402" y="5165"/>
                    </a:cubicBezTo>
                    <a:cubicBezTo>
                      <a:pt x="14413" y="5161"/>
                      <a:pt x="14421" y="5147"/>
                      <a:pt x="14421" y="5136"/>
                    </a:cubicBezTo>
                    <a:cubicBezTo>
                      <a:pt x="14417" y="5099"/>
                      <a:pt x="14417" y="5060"/>
                      <a:pt x="14417" y="5023"/>
                    </a:cubicBezTo>
                    <a:cubicBezTo>
                      <a:pt x="14417" y="4811"/>
                      <a:pt x="14406" y="4593"/>
                      <a:pt x="14399" y="4386"/>
                    </a:cubicBezTo>
                    <a:cubicBezTo>
                      <a:pt x="14384" y="4087"/>
                      <a:pt x="14369" y="3777"/>
                      <a:pt x="14384" y="3482"/>
                    </a:cubicBezTo>
                    <a:cubicBezTo>
                      <a:pt x="14384" y="3471"/>
                      <a:pt x="14381" y="3464"/>
                      <a:pt x="14374" y="3456"/>
                    </a:cubicBezTo>
                    <a:cubicBezTo>
                      <a:pt x="14369" y="3453"/>
                      <a:pt x="14362" y="3453"/>
                      <a:pt x="14359" y="3453"/>
                    </a:cubicBezTo>
                    <a:close/>
                    <a:moveTo>
                      <a:pt x="19177" y="3453"/>
                    </a:moveTo>
                    <a:cubicBezTo>
                      <a:pt x="19170" y="3453"/>
                      <a:pt x="19167" y="3453"/>
                      <a:pt x="19163" y="3456"/>
                    </a:cubicBezTo>
                    <a:cubicBezTo>
                      <a:pt x="18835" y="3606"/>
                      <a:pt x="18449" y="3686"/>
                      <a:pt x="18049" y="3686"/>
                    </a:cubicBezTo>
                    <a:cubicBezTo>
                      <a:pt x="17652" y="3686"/>
                      <a:pt x="17269" y="3606"/>
                      <a:pt x="16941" y="3460"/>
                    </a:cubicBezTo>
                    <a:cubicBezTo>
                      <a:pt x="16938" y="3456"/>
                      <a:pt x="16934" y="3456"/>
                      <a:pt x="16931" y="3456"/>
                    </a:cubicBezTo>
                    <a:cubicBezTo>
                      <a:pt x="16923" y="3456"/>
                      <a:pt x="16919" y="3456"/>
                      <a:pt x="16916" y="3460"/>
                    </a:cubicBezTo>
                    <a:cubicBezTo>
                      <a:pt x="16904" y="3464"/>
                      <a:pt x="16901" y="3475"/>
                      <a:pt x="16901" y="3482"/>
                    </a:cubicBezTo>
                    <a:lnTo>
                      <a:pt x="16897" y="3806"/>
                    </a:lnTo>
                    <a:cubicBezTo>
                      <a:pt x="16894" y="3999"/>
                      <a:pt x="16890" y="4196"/>
                      <a:pt x="16887" y="4389"/>
                    </a:cubicBezTo>
                    <a:cubicBezTo>
                      <a:pt x="16887" y="4473"/>
                      <a:pt x="16887" y="4561"/>
                      <a:pt x="16890" y="4644"/>
                    </a:cubicBezTo>
                    <a:cubicBezTo>
                      <a:pt x="16890" y="4811"/>
                      <a:pt x="16894" y="4979"/>
                      <a:pt x="16879" y="5143"/>
                    </a:cubicBezTo>
                    <a:cubicBezTo>
                      <a:pt x="16879" y="5154"/>
                      <a:pt x="16887" y="5169"/>
                      <a:pt x="16897" y="5172"/>
                    </a:cubicBezTo>
                    <a:cubicBezTo>
                      <a:pt x="17240" y="5300"/>
                      <a:pt x="17640" y="5369"/>
                      <a:pt x="18049" y="5369"/>
                    </a:cubicBezTo>
                    <a:cubicBezTo>
                      <a:pt x="18467" y="5369"/>
                      <a:pt x="18871" y="5296"/>
                      <a:pt x="19221" y="5165"/>
                    </a:cubicBezTo>
                    <a:cubicBezTo>
                      <a:pt x="19232" y="5161"/>
                      <a:pt x="19239" y="5147"/>
                      <a:pt x="19239" y="5136"/>
                    </a:cubicBezTo>
                    <a:cubicBezTo>
                      <a:pt x="19236" y="5099"/>
                      <a:pt x="19236" y="5060"/>
                      <a:pt x="19236" y="5023"/>
                    </a:cubicBezTo>
                    <a:cubicBezTo>
                      <a:pt x="19236" y="4811"/>
                      <a:pt x="19225" y="4593"/>
                      <a:pt x="19214" y="4386"/>
                    </a:cubicBezTo>
                    <a:cubicBezTo>
                      <a:pt x="19203" y="4087"/>
                      <a:pt x="19189" y="3777"/>
                      <a:pt x="19203" y="3482"/>
                    </a:cubicBezTo>
                    <a:cubicBezTo>
                      <a:pt x="19203" y="3471"/>
                      <a:pt x="19199" y="3464"/>
                      <a:pt x="19192" y="3456"/>
                    </a:cubicBezTo>
                    <a:cubicBezTo>
                      <a:pt x="19189" y="3453"/>
                      <a:pt x="19182" y="3453"/>
                      <a:pt x="19177" y="3453"/>
                    </a:cubicBezTo>
                    <a:close/>
                    <a:moveTo>
                      <a:pt x="23993" y="3453"/>
                    </a:moveTo>
                    <a:cubicBezTo>
                      <a:pt x="23989" y="3453"/>
                      <a:pt x="23985" y="3453"/>
                      <a:pt x="23982" y="3456"/>
                    </a:cubicBezTo>
                    <a:cubicBezTo>
                      <a:pt x="23654" y="3606"/>
                      <a:pt x="23268" y="3686"/>
                      <a:pt x="22867" y="3686"/>
                    </a:cubicBezTo>
                    <a:cubicBezTo>
                      <a:pt x="22470" y="3686"/>
                      <a:pt x="22088" y="3606"/>
                      <a:pt x="21760" y="3460"/>
                    </a:cubicBezTo>
                    <a:cubicBezTo>
                      <a:pt x="21756" y="3456"/>
                      <a:pt x="21752" y="3456"/>
                      <a:pt x="21749" y="3456"/>
                    </a:cubicBezTo>
                    <a:cubicBezTo>
                      <a:pt x="21742" y="3456"/>
                      <a:pt x="21738" y="3456"/>
                      <a:pt x="21731" y="3460"/>
                    </a:cubicBezTo>
                    <a:cubicBezTo>
                      <a:pt x="21724" y="3464"/>
                      <a:pt x="21720" y="3475"/>
                      <a:pt x="21720" y="3482"/>
                    </a:cubicBezTo>
                    <a:lnTo>
                      <a:pt x="21712" y="3858"/>
                    </a:lnTo>
                    <a:cubicBezTo>
                      <a:pt x="21709" y="4036"/>
                      <a:pt x="21709" y="4211"/>
                      <a:pt x="21705" y="4389"/>
                    </a:cubicBezTo>
                    <a:cubicBezTo>
                      <a:pt x="21705" y="4473"/>
                      <a:pt x="21705" y="4561"/>
                      <a:pt x="21709" y="4644"/>
                    </a:cubicBezTo>
                    <a:cubicBezTo>
                      <a:pt x="21709" y="4811"/>
                      <a:pt x="21712" y="4979"/>
                      <a:pt x="21698" y="5143"/>
                    </a:cubicBezTo>
                    <a:cubicBezTo>
                      <a:pt x="21695" y="5154"/>
                      <a:pt x="21702" y="5169"/>
                      <a:pt x="21717" y="5172"/>
                    </a:cubicBezTo>
                    <a:cubicBezTo>
                      <a:pt x="22058" y="5300"/>
                      <a:pt x="22460" y="5369"/>
                      <a:pt x="22867" y="5369"/>
                    </a:cubicBezTo>
                    <a:cubicBezTo>
                      <a:pt x="23286" y="5369"/>
                      <a:pt x="23691" y="5296"/>
                      <a:pt x="24040" y="5165"/>
                    </a:cubicBezTo>
                    <a:cubicBezTo>
                      <a:pt x="24051" y="5161"/>
                      <a:pt x="24059" y="5147"/>
                      <a:pt x="24059" y="5136"/>
                    </a:cubicBezTo>
                    <a:cubicBezTo>
                      <a:pt x="24055" y="5099"/>
                      <a:pt x="24055" y="5060"/>
                      <a:pt x="24055" y="5023"/>
                    </a:cubicBezTo>
                    <a:cubicBezTo>
                      <a:pt x="24055" y="4811"/>
                      <a:pt x="24044" y="4593"/>
                      <a:pt x="24033" y="4386"/>
                    </a:cubicBezTo>
                    <a:cubicBezTo>
                      <a:pt x="24022" y="4087"/>
                      <a:pt x="24007" y="3777"/>
                      <a:pt x="24022" y="3482"/>
                    </a:cubicBezTo>
                    <a:cubicBezTo>
                      <a:pt x="24022" y="3471"/>
                      <a:pt x="24018" y="3464"/>
                      <a:pt x="24011" y="3456"/>
                    </a:cubicBezTo>
                    <a:cubicBezTo>
                      <a:pt x="24003" y="3453"/>
                      <a:pt x="24000" y="3453"/>
                      <a:pt x="23993" y="3453"/>
                    </a:cubicBezTo>
                    <a:close/>
                    <a:moveTo>
                      <a:pt x="28811" y="3453"/>
                    </a:moveTo>
                    <a:cubicBezTo>
                      <a:pt x="28808" y="3453"/>
                      <a:pt x="28804" y="3453"/>
                      <a:pt x="28801" y="3456"/>
                    </a:cubicBezTo>
                    <a:cubicBezTo>
                      <a:pt x="28473" y="3606"/>
                      <a:pt x="28087" y="3686"/>
                      <a:pt x="27686" y="3686"/>
                    </a:cubicBezTo>
                    <a:cubicBezTo>
                      <a:pt x="27289" y="3686"/>
                      <a:pt x="26903" y="3606"/>
                      <a:pt x="26579" y="3460"/>
                    </a:cubicBezTo>
                    <a:cubicBezTo>
                      <a:pt x="26575" y="3456"/>
                      <a:pt x="26568" y="3456"/>
                      <a:pt x="26564" y="3456"/>
                    </a:cubicBezTo>
                    <a:cubicBezTo>
                      <a:pt x="26560" y="3456"/>
                      <a:pt x="26557" y="3456"/>
                      <a:pt x="26550" y="3460"/>
                    </a:cubicBezTo>
                    <a:cubicBezTo>
                      <a:pt x="26542" y="3464"/>
                      <a:pt x="26539" y="3475"/>
                      <a:pt x="26539" y="3482"/>
                    </a:cubicBezTo>
                    <a:lnTo>
                      <a:pt x="26532" y="3872"/>
                    </a:lnTo>
                    <a:cubicBezTo>
                      <a:pt x="26528" y="4043"/>
                      <a:pt x="26528" y="4218"/>
                      <a:pt x="26525" y="4389"/>
                    </a:cubicBezTo>
                    <a:lnTo>
                      <a:pt x="26525" y="4644"/>
                    </a:lnTo>
                    <a:cubicBezTo>
                      <a:pt x="26528" y="4811"/>
                      <a:pt x="26532" y="4979"/>
                      <a:pt x="26517" y="5143"/>
                    </a:cubicBezTo>
                    <a:cubicBezTo>
                      <a:pt x="26513" y="5154"/>
                      <a:pt x="26520" y="5169"/>
                      <a:pt x="26535" y="5172"/>
                    </a:cubicBezTo>
                    <a:cubicBezTo>
                      <a:pt x="26878" y="5300"/>
                      <a:pt x="27278" y="5369"/>
                      <a:pt x="27686" y="5369"/>
                    </a:cubicBezTo>
                    <a:cubicBezTo>
                      <a:pt x="28105" y="5369"/>
                      <a:pt x="28509" y="5296"/>
                      <a:pt x="28859" y="5165"/>
                    </a:cubicBezTo>
                    <a:cubicBezTo>
                      <a:pt x="28870" y="5161"/>
                      <a:pt x="28877" y="5147"/>
                      <a:pt x="28877" y="5136"/>
                    </a:cubicBezTo>
                    <a:cubicBezTo>
                      <a:pt x="28873" y="5099"/>
                      <a:pt x="28870" y="5060"/>
                      <a:pt x="28870" y="5023"/>
                    </a:cubicBezTo>
                    <a:cubicBezTo>
                      <a:pt x="28873" y="4811"/>
                      <a:pt x="28863" y="4596"/>
                      <a:pt x="28852" y="4386"/>
                    </a:cubicBezTo>
                    <a:cubicBezTo>
                      <a:pt x="28841" y="4087"/>
                      <a:pt x="28826" y="3777"/>
                      <a:pt x="28841" y="3482"/>
                    </a:cubicBezTo>
                    <a:cubicBezTo>
                      <a:pt x="28841" y="3471"/>
                      <a:pt x="28837" y="3464"/>
                      <a:pt x="28830" y="3456"/>
                    </a:cubicBezTo>
                    <a:cubicBezTo>
                      <a:pt x="28823" y="3453"/>
                      <a:pt x="28819" y="3453"/>
                      <a:pt x="28811" y="3453"/>
                    </a:cubicBezTo>
                    <a:close/>
                    <a:moveTo>
                      <a:pt x="33631" y="3453"/>
                    </a:moveTo>
                    <a:cubicBezTo>
                      <a:pt x="33627" y="3453"/>
                      <a:pt x="33623" y="3453"/>
                      <a:pt x="33619" y="3456"/>
                    </a:cubicBezTo>
                    <a:cubicBezTo>
                      <a:pt x="33291" y="3606"/>
                      <a:pt x="32906" y="3686"/>
                      <a:pt x="32505" y="3686"/>
                    </a:cubicBezTo>
                    <a:cubicBezTo>
                      <a:pt x="32108" y="3686"/>
                      <a:pt x="31721" y="3606"/>
                      <a:pt x="31394" y="3460"/>
                    </a:cubicBezTo>
                    <a:cubicBezTo>
                      <a:pt x="31394" y="3456"/>
                      <a:pt x="31387" y="3456"/>
                      <a:pt x="31383" y="3456"/>
                    </a:cubicBezTo>
                    <a:cubicBezTo>
                      <a:pt x="31380" y="3456"/>
                      <a:pt x="31376" y="3456"/>
                      <a:pt x="31368" y="3460"/>
                    </a:cubicBezTo>
                    <a:cubicBezTo>
                      <a:pt x="31361" y="3464"/>
                      <a:pt x="31358" y="3475"/>
                      <a:pt x="31358" y="3482"/>
                    </a:cubicBezTo>
                    <a:lnTo>
                      <a:pt x="31350" y="3831"/>
                    </a:lnTo>
                    <a:cubicBezTo>
                      <a:pt x="31346" y="4018"/>
                      <a:pt x="31346" y="4203"/>
                      <a:pt x="31343" y="4389"/>
                    </a:cubicBezTo>
                    <a:lnTo>
                      <a:pt x="31343" y="4648"/>
                    </a:lnTo>
                    <a:cubicBezTo>
                      <a:pt x="31346" y="4811"/>
                      <a:pt x="31350" y="4983"/>
                      <a:pt x="31336" y="5143"/>
                    </a:cubicBezTo>
                    <a:cubicBezTo>
                      <a:pt x="31332" y="5154"/>
                      <a:pt x="31339" y="5169"/>
                      <a:pt x="31354" y="5172"/>
                    </a:cubicBezTo>
                    <a:cubicBezTo>
                      <a:pt x="31696" y="5300"/>
                      <a:pt x="32097" y="5369"/>
                      <a:pt x="32505" y="5369"/>
                    </a:cubicBezTo>
                    <a:cubicBezTo>
                      <a:pt x="32923" y="5369"/>
                      <a:pt x="33328" y="5296"/>
                      <a:pt x="33678" y="5165"/>
                    </a:cubicBezTo>
                    <a:cubicBezTo>
                      <a:pt x="33688" y="5161"/>
                      <a:pt x="33696" y="5147"/>
                      <a:pt x="33696" y="5136"/>
                    </a:cubicBezTo>
                    <a:cubicBezTo>
                      <a:pt x="33693" y="5099"/>
                      <a:pt x="33688" y="5060"/>
                      <a:pt x="33688" y="5023"/>
                    </a:cubicBezTo>
                    <a:cubicBezTo>
                      <a:pt x="33693" y="4811"/>
                      <a:pt x="33681" y="4593"/>
                      <a:pt x="33671" y="4382"/>
                    </a:cubicBezTo>
                    <a:cubicBezTo>
                      <a:pt x="33656" y="4087"/>
                      <a:pt x="33645" y="3777"/>
                      <a:pt x="33660" y="3482"/>
                    </a:cubicBezTo>
                    <a:cubicBezTo>
                      <a:pt x="33660" y="3471"/>
                      <a:pt x="33656" y="3464"/>
                      <a:pt x="33649" y="3456"/>
                    </a:cubicBezTo>
                    <a:cubicBezTo>
                      <a:pt x="33641" y="3453"/>
                      <a:pt x="33638" y="3453"/>
                      <a:pt x="33631" y="3453"/>
                    </a:cubicBezTo>
                    <a:close/>
                    <a:moveTo>
                      <a:pt x="38449" y="3453"/>
                    </a:moveTo>
                    <a:cubicBezTo>
                      <a:pt x="38446" y="3453"/>
                      <a:pt x="38442" y="3453"/>
                      <a:pt x="38439" y="3456"/>
                    </a:cubicBezTo>
                    <a:cubicBezTo>
                      <a:pt x="38111" y="3606"/>
                      <a:pt x="37724" y="3686"/>
                      <a:pt x="37324" y="3686"/>
                    </a:cubicBezTo>
                    <a:cubicBezTo>
                      <a:pt x="36927" y="3686"/>
                      <a:pt x="36541" y="3606"/>
                      <a:pt x="36213" y="3460"/>
                    </a:cubicBezTo>
                    <a:cubicBezTo>
                      <a:pt x="36209" y="3456"/>
                      <a:pt x="36206" y="3456"/>
                      <a:pt x="36202" y="3456"/>
                    </a:cubicBezTo>
                    <a:cubicBezTo>
                      <a:pt x="36198" y="3456"/>
                      <a:pt x="36191" y="3456"/>
                      <a:pt x="36188" y="3460"/>
                    </a:cubicBezTo>
                    <a:cubicBezTo>
                      <a:pt x="36180" y="3464"/>
                      <a:pt x="36176" y="3475"/>
                      <a:pt x="36176" y="3482"/>
                    </a:cubicBezTo>
                    <a:lnTo>
                      <a:pt x="36169" y="3843"/>
                    </a:lnTo>
                    <a:cubicBezTo>
                      <a:pt x="36166" y="4025"/>
                      <a:pt x="36162" y="4207"/>
                      <a:pt x="36162" y="4389"/>
                    </a:cubicBezTo>
                    <a:cubicBezTo>
                      <a:pt x="36158" y="4473"/>
                      <a:pt x="36162" y="4561"/>
                      <a:pt x="36162" y="4648"/>
                    </a:cubicBezTo>
                    <a:cubicBezTo>
                      <a:pt x="36166" y="4811"/>
                      <a:pt x="36169" y="4979"/>
                      <a:pt x="36154" y="5143"/>
                    </a:cubicBezTo>
                    <a:cubicBezTo>
                      <a:pt x="36151" y="5154"/>
                      <a:pt x="36158" y="5169"/>
                      <a:pt x="36169" y="5172"/>
                    </a:cubicBezTo>
                    <a:cubicBezTo>
                      <a:pt x="36515" y="5300"/>
                      <a:pt x="36916" y="5369"/>
                      <a:pt x="37324" y="5369"/>
                    </a:cubicBezTo>
                    <a:cubicBezTo>
                      <a:pt x="37743" y="5369"/>
                      <a:pt x="38147" y="5296"/>
                      <a:pt x="38496" y="5165"/>
                    </a:cubicBezTo>
                    <a:cubicBezTo>
                      <a:pt x="38508" y="5161"/>
                      <a:pt x="38515" y="5147"/>
                      <a:pt x="38515" y="5136"/>
                    </a:cubicBezTo>
                    <a:cubicBezTo>
                      <a:pt x="38511" y="5099"/>
                      <a:pt x="38508" y="5060"/>
                      <a:pt x="38508" y="5023"/>
                    </a:cubicBezTo>
                    <a:cubicBezTo>
                      <a:pt x="38511" y="4811"/>
                      <a:pt x="38501" y="4593"/>
                      <a:pt x="38489" y="4382"/>
                    </a:cubicBezTo>
                    <a:cubicBezTo>
                      <a:pt x="38474" y="4087"/>
                      <a:pt x="38464" y="3777"/>
                      <a:pt x="38479" y="3482"/>
                    </a:cubicBezTo>
                    <a:cubicBezTo>
                      <a:pt x="38479" y="3471"/>
                      <a:pt x="38474" y="3464"/>
                      <a:pt x="38467" y="3456"/>
                    </a:cubicBezTo>
                    <a:cubicBezTo>
                      <a:pt x="38460" y="3453"/>
                      <a:pt x="38457" y="3453"/>
                      <a:pt x="38449" y="3453"/>
                    </a:cubicBezTo>
                    <a:close/>
                    <a:moveTo>
                      <a:pt x="43268" y="3453"/>
                    </a:moveTo>
                    <a:cubicBezTo>
                      <a:pt x="43265" y="3453"/>
                      <a:pt x="43260" y="3453"/>
                      <a:pt x="43257" y="3456"/>
                    </a:cubicBezTo>
                    <a:cubicBezTo>
                      <a:pt x="42929" y="3606"/>
                      <a:pt x="42544" y="3686"/>
                      <a:pt x="42142" y="3686"/>
                    </a:cubicBezTo>
                    <a:cubicBezTo>
                      <a:pt x="41746" y="3686"/>
                      <a:pt x="41359" y="3606"/>
                      <a:pt x="41031" y="3460"/>
                    </a:cubicBezTo>
                    <a:cubicBezTo>
                      <a:pt x="41028" y="3456"/>
                      <a:pt x="41024" y="3456"/>
                      <a:pt x="41021" y="3456"/>
                    </a:cubicBezTo>
                    <a:cubicBezTo>
                      <a:pt x="41017" y="3456"/>
                      <a:pt x="41009" y="3456"/>
                      <a:pt x="41006" y="3460"/>
                    </a:cubicBezTo>
                    <a:cubicBezTo>
                      <a:pt x="40999" y="3464"/>
                      <a:pt x="40996" y="3475"/>
                      <a:pt x="40996" y="3482"/>
                    </a:cubicBezTo>
                    <a:lnTo>
                      <a:pt x="40988" y="3836"/>
                    </a:lnTo>
                    <a:cubicBezTo>
                      <a:pt x="40984" y="4021"/>
                      <a:pt x="40981" y="4203"/>
                      <a:pt x="40981" y="4389"/>
                    </a:cubicBezTo>
                    <a:cubicBezTo>
                      <a:pt x="40977" y="4473"/>
                      <a:pt x="40981" y="4561"/>
                      <a:pt x="40981" y="4644"/>
                    </a:cubicBezTo>
                    <a:cubicBezTo>
                      <a:pt x="40984" y="4811"/>
                      <a:pt x="40988" y="4979"/>
                      <a:pt x="40970" y="5143"/>
                    </a:cubicBezTo>
                    <a:cubicBezTo>
                      <a:pt x="40970" y="5154"/>
                      <a:pt x="40977" y="5169"/>
                      <a:pt x="40988" y="5172"/>
                    </a:cubicBezTo>
                    <a:cubicBezTo>
                      <a:pt x="41334" y="5300"/>
                      <a:pt x="41731" y="5369"/>
                      <a:pt x="42142" y="5369"/>
                    </a:cubicBezTo>
                    <a:cubicBezTo>
                      <a:pt x="42561" y="5369"/>
                      <a:pt x="42966" y="5296"/>
                      <a:pt x="43316" y="5165"/>
                    </a:cubicBezTo>
                    <a:cubicBezTo>
                      <a:pt x="43326" y="5161"/>
                      <a:pt x="43334" y="5147"/>
                      <a:pt x="43334" y="5136"/>
                    </a:cubicBezTo>
                    <a:cubicBezTo>
                      <a:pt x="43330" y="5099"/>
                      <a:pt x="43326" y="5060"/>
                      <a:pt x="43326" y="5023"/>
                    </a:cubicBezTo>
                    <a:cubicBezTo>
                      <a:pt x="43326" y="4811"/>
                      <a:pt x="43319" y="4593"/>
                      <a:pt x="43309" y="4382"/>
                    </a:cubicBezTo>
                    <a:cubicBezTo>
                      <a:pt x="43294" y="4087"/>
                      <a:pt x="43279" y="3777"/>
                      <a:pt x="43297" y="3482"/>
                    </a:cubicBezTo>
                    <a:cubicBezTo>
                      <a:pt x="43297" y="3471"/>
                      <a:pt x="43294" y="3464"/>
                      <a:pt x="43282" y="3456"/>
                    </a:cubicBezTo>
                    <a:cubicBezTo>
                      <a:pt x="43279" y="3453"/>
                      <a:pt x="43275" y="3453"/>
                      <a:pt x="43268" y="3453"/>
                    </a:cubicBezTo>
                    <a:close/>
                    <a:moveTo>
                      <a:pt x="48087" y="3453"/>
                    </a:moveTo>
                    <a:cubicBezTo>
                      <a:pt x="48083" y="3453"/>
                      <a:pt x="48080" y="3453"/>
                      <a:pt x="48076" y="3456"/>
                    </a:cubicBezTo>
                    <a:cubicBezTo>
                      <a:pt x="47741" y="3606"/>
                      <a:pt x="47355" y="3683"/>
                      <a:pt x="46954" y="3683"/>
                    </a:cubicBezTo>
                    <a:cubicBezTo>
                      <a:pt x="46557" y="3683"/>
                      <a:pt x="46178" y="3606"/>
                      <a:pt x="45851" y="3460"/>
                    </a:cubicBezTo>
                    <a:cubicBezTo>
                      <a:pt x="45847" y="3456"/>
                      <a:pt x="45844" y="3456"/>
                      <a:pt x="45839" y="3456"/>
                    </a:cubicBezTo>
                    <a:cubicBezTo>
                      <a:pt x="45836" y="3456"/>
                      <a:pt x="45829" y="3456"/>
                      <a:pt x="45825" y="3460"/>
                    </a:cubicBezTo>
                    <a:cubicBezTo>
                      <a:pt x="45817" y="3464"/>
                      <a:pt x="45814" y="3475"/>
                      <a:pt x="45814" y="3482"/>
                    </a:cubicBezTo>
                    <a:lnTo>
                      <a:pt x="45807" y="3734"/>
                    </a:lnTo>
                    <a:cubicBezTo>
                      <a:pt x="45803" y="3952"/>
                      <a:pt x="45800" y="4171"/>
                      <a:pt x="45800" y="4389"/>
                    </a:cubicBezTo>
                    <a:cubicBezTo>
                      <a:pt x="45796" y="4473"/>
                      <a:pt x="45800" y="4561"/>
                      <a:pt x="45800" y="4644"/>
                    </a:cubicBezTo>
                    <a:cubicBezTo>
                      <a:pt x="45803" y="4808"/>
                      <a:pt x="45807" y="4979"/>
                      <a:pt x="45789" y="5143"/>
                    </a:cubicBezTo>
                    <a:cubicBezTo>
                      <a:pt x="45789" y="5154"/>
                      <a:pt x="45796" y="5169"/>
                      <a:pt x="45807" y="5172"/>
                    </a:cubicBezTo>
                    <a:cubicBezTo>
                      <a:pt x="46153" y="5300"/>
                      <a:pt x="46550" y="5369"/>
                      <a:pt x="46962" y="5369"/>
                    </a:cubicBezTo>
                    <a:cubicBezTo>
                      <a:pt x="47380" y="5369"/>
                      <a:pt x="47784" y="5296"/>
                      <a:pt x="48134" y="5165"/>
                    </a:cubicBezTo>
                    <a:cubicBezTo>
                      <a:pt x="48145" y="5161"/>
                      <a:pt x="48152" y="5147"/>
                      <a:pt x="48152" y="5136"/>
                    </a:cubicBezTo>
                    <a:cubicBezTo>
                      <a:pt x="48149" y="5099"/>
                      <a:pt x="48145" y="5060"/>
                      <a:pt x="48145" y="5023"/>
                    </a:cubicBezTo>
                    <a:cubicBezTo>
                      <a:pt x="48145" y="4811"/>
                      <a:pt x="48138" y="4593"/>
                      <a:pt x="48127" y="4382"/>
                    </a:cubicBezTo>
                    <a:cubicBezTo>
                      <a:pt x="48112" y="4083"/>
                      <a:pt x="48098" y="3777"/>
                      <a:pt x="48116" y="3482"/>
                    </a:cubicBezTo>
                    <a:cubicBezTo>
                      <a:pt x="48116" y="3471"/>
                      <a:pt x="48112" y="3464"/>
                      <a:pt x="48102" y="3456"/>
                    </a:cubicBezTo>
                    <a:cubicBezTo>
                      <a:pt x="48098" y="3453"/>
                      <a:pt x="48095" y="3453"/>
                      <a:pt x="48087" y="3453"/>
                    </a:cubicBezTo>
                    <a:close/>
                    <a:moveTo>
                      <a:pt x="52906" y="3453"/>
                    </a:moveTo>
                    <a:cubicBezTo>
                      <a:pt x="52903" y="3453"/>
                      <a:pt x="52898" y="3453"/>
                      <a:pt x="52895" y="3456"/>
                    </a:cubicBezTo>
                    <a:cubicBezTo>
                      <a:pt x="52560" y="3606"/>
                      <a:pt x="52173" y="3683"/>
                      <a:pt x="51773" y="3683"/>
                    </a:cubicBezTo>
                    <a:cubicBezTo>
                      <a:pt x="51376" y="3683"/>
                      <a:pt x="50997" y="3606"/>
                      <a:pt x="50669" y="3460"/>
                    </a:cubicBezTo>
                    <a:cubicBezTo>
                      <a:pt x="50666" y="3456"/>
                      <a:pt x="50662" y="3456"/>
                      <a:pt x="50659" y="3456"/>
                    </a:cubicBezTo>
                    <a:cubicBezTo>
                      <a:pt x="50655" y="3456"/>
                      <a:pt x="50647" y="3456"/>
                      <a:pt x="50644" y="3460"/>
                    </a:cubicBezTo>
                    <a:cubicBezTo>
                      <a:pt x="50637" y="3464"/>
                      <a:pt x="50630" y="3475"/>
                      <a:pt x="50630" y="3482"/>
                    </a:cubicBezTo>
                    <a:lnTo>
                      <a:pt x="50625" y="3858"/>
                    </a:lnTo>
                    <a:cubicBezTo>
                      <a:pt x="50622" y="4036"/>
                      <a:pt x="50618" y="4211"/>
                      <a:pt x="50618" y="4389"/>
                    </a:cubicBezTo>
                    <a:cubicBezTo>
                      <a:pt x="50615" y="4473"/>
                      <a:pt x="50618" y="4561"/>
                      <a:pt x="50618" y="4644"/>
                    </a:cubicBezTo>
                    <a:cubicBezTo>
                      <a:pt x="50622" y="4811"/>
                      <a:pt x="50625" y="4979"/>
                      <a:pt x="50608" y="5143"/>
                    </a:cubicBezTo>
                    <a:cubicBezTo>
                      <a:pt x="50608" y="5154"/>
                      <a:pt x="50615" y="5169"/>
                      <a:pt x="50625" y="5172"/>
                    </a:cubicBezTo>
                    <a:cubicBezTo>
                      <a:pt x="50971" y="5300"/>
                      <a:pt x="51368" y="5369"/>
                      <a:pt x="51780" y="5369"/>
                    </a:cubicBezTo>
                    <a:cubicBezTo>
                      <a:pt x="52195" y="5369"/>
                      <a:pt x="52604" y="5296"/>
                      <a:pt x="52953" y="5165"/>
                    </a:cubicBezTo>
                    <a:cubicBezTo>
                      <a:pt x="52964" y="5161"/>
                      <a:pt x="52972" y="5147"/>
                      <a:pt x="52968" y="5136"/>
                    </a:cubicBezTo>
                    <a:cubicBezTo>
                      <a:pt x="52968" y="5099"/>
                      <a:pt x="52964" y="5060"/>
                      <a:pt x="52964" y="5023"/>
                    </a:cubicBezTo>
                    <a:cubicBezTo>
                      <a:pt x="52964" y="4811"/>
                      <a:pt x="52957" y="4593"/>
                      <a:pt x="52946" y="4382"/>
                    </a:cubicBezTo>
                    <a:cubicBezTo>
                      <a:pt x="52931" y="4087"/>
                      <a:pt x="52917" y="3777"/>
                      <a:pt x="52935" y="3482"/>
                    </a:cubicBezTo>
                    <a:cubicBezTo>
                      <a:pt x="52935" y="3471"/>
                      <a:pt x="52928" y="3464"/>
                      <a:pt x="52920" y="3456"/>
                    </a:cubicBezTo>
                    <a:cubicBezTo>
                      <a:pt x="52917" y="3453"/>
                      <a:pt x="52910" y="3453"/>
                      <a:pt x="52906" y="3453"/>
                    </a:cubicBezTo>
                    <a:close/>
                    <a:moveTo>
                      <a:pt x="57724" y="3453"/>
                    </a:moveTo>
                    <a:cubicBezTo>
                      <a:pt x="57721" y="3453"/>
                      <a:pt x="57717" y="3453"/>
                      <a:pt x="57714" y="3456"/>
                    </a:cubicBezTo>
                    <a:cubicBezTo>
                      <a:pt x="57378" y="3606"/>
                      <a:pt x="56993" y="3683"/>
                      <a:pt x="56591" y="3683"/>
                    </a:cubicBezTo>
                    <a:cubicBezTo>
                      <a:pt x="56195" y="3683"/>
                      <a:pt x="55813" y="3606"/>
                      <a:pt x="55488" y="3460"/>
                    </a:cubicBezTo>
                    <a:cubicBezTo>
                      <a:pt x="55485" y="3456"/>
                      <a:pt x="55481" y="3456"/>
                      <a:pt x="55477" y="3456"/>
                    </a:cubicBezTo>
                    <a:cubicBezTo>
                      <a:pt x="55473" y="3456"/>
                      <a:pt x="55466" y="3456"/>
                      <a:pt x="55463" y="3460"/>
                    </a:cubicBezTo>
                    <a:cubicBezTo>
                      <a:pt x="55455" y="3464"/>
                      <a:pt x="55448" y="3475"/>
                      <a:pt x="55448" y="3482"/>
                    </a:cubicBezTo>
                    <a:lnTo>
                      <a:pt x="55445" y="3734"/>
                    </a:lnTo>
                    <a:cubicBezTo>
                      <a:pt x="55441" y="3952"/>
                      <a:pt x="55438" y="4171"/>
                      <a:pt x="55433" y="4389"/>
                    </a:cubicBezTo>
                    <a:cubicBezTo>
                      <a:pt x="55433" y="4473"/>
                      <a:pt x="55438" y="4561"/>
                      <a:pt x="55438" y="4644"/>
                    </a:cubicBezTo>
                    <a:cubicBezTo>
                      <a:pt x="55441" y="4811"/>
                      <a:pt x="55441" y="4979"/>
                      <a:pt x="55426" y="5143"/>
                    </a:cubicBezTo>
                    <a:cubicBezTo>
                      <a:pt x="55426" y="5154"/>
                      <a:pt x="55433" y="5169"/>
                      <a:pt x="55445" y="5172"/>
                    </a:cubicBezTo>
                    <a:cubicBezTo>
                      <a:pt x="55791" y="5300"/>
                      <a:pt x="56188" y="5369"/>
                      <a:pt x="56599" y="5369"/>
                    </a:cubicBezTo>
                    <a:cubicBezTo>
                      <a:pt x="57015" y="5369"/>
                      <a:pt x="57422" y="5296"/>
                      <a:pt x="57772" y="5165"/>
                    </a:cubicBezTo>
                    <a:cubicBezTo>
                      <a:pt x="57783" y="5161"/>
                      <a:pt x="57790" y="5147"/>
                      <a:pt x="57786" y="5136"/>
                    </a:cubicBezTo>
                    <a:cubicBezTo>
                      <a:pt x="57786" y="5099"/>
                      <a:pt x="57783" y="5060"/>
                      <a:pt x="57783" y="5023"/>
                    </a:cubicBezTo>
                    <a:cubicBezTo>
                      <a:pt x="57783" y="4811"/>
                      <a:pt x="57772" y="4596"/>
                      <a:pt x="57765" y="4386"/>
                    </a:cubicBezTo>
                    <a:cubicBezTo>
                      <a:pt x="57750" y="4087"/>
                      <a:pt x="57736" y="3777"/>
                      <a:pt x="57750" y="3482"/>
                    </a:cubicBezTo>
                    <a:cubicBezTo>
                      <a:pt x="57754" y="3471"/>
                      <a:pt x="57746" y="3464"/>
                      <a:pt x="57739" y="3456"/>
                    </a:cubicBezTo>
                    <a:cubicBezTo>
                      <a:pt x="57736" y="3453"/>
                      <a:pt x="57728" y="3453"/>
                      <a:pt x="57724" y="3453"/>
                    </a:cubicBezTo>
                    <a:close/>
                    <a:moveTo>
                      <a:pt x="62544" y="3453"/>
                    </a:moveTo>
                    <a:cubicBezTo>
                      <a:pt x="62540" y="3453"/>
                      <a:pt x="62536" y="3453"/>
                      <a:pt x="62532" y="3456"/>
                    </a:cubicBezTo>
                    <a:cubicBezTo>
                      <a:pt x="62201" y="3606"/>
                      <a:pt x="61815" y="3686"/>
                      <a:pt x="61414" y="3686"/>
                    </a:cubicBezTo>
                    <a:cubicBezTo>
                      <a:pt x="61017" y="3686"/>
                      <a:pt x="60635" y="3606"/>
                      <a:pt x="60307" y="3460"/>
                    </a:cubicBezTo>
                    <a:cubicBezTo>
                      <a:pt x="60303" y="3456"/>
                      <a:pt x="60300" y="3456"/>
                      <a:pt x="60296" y="3456"/>
                    </a:cubicBezTo>
                    <a:cubicBezTo>
                      <a:pt x="60289" y="3456"/>
                      <a:pt x="60285" y="3456"/>
                      <a:pt x="60281" y="3460"/>
                    </a:cubicBezTo>
                    <a:cubicBezTo>
                      <a:pt x="60274" y="3464"/>
                      <a:pt x="60267" y="3475"/>
                      <a:pt x="60267" y="3482"/>
                    </a:cubicBezTo>
                    <a:lnTo>
                      <a:pt x="60263" y="3770"/>
                    </a:lnTo>
                    <a:cubicBezTo>
                      <a:pt x="60259" y="3977"/>
                      <a:pt x="60256" y="4186"/>
                      <a:pt x="60253" y="4389"/>
                    </a:cubicBezTo>
                    <a:cubicBezTo>
                      <a:pt x="60253" y="4473"/>
                      <a:pt x="60253" y="4561"/>
                      <a:pt x="60256" y="4644"/>
                    </a:cubicBezTo>
                    <a:cubicBezTo>
                      <a:pt x="60259" y="4808"/>
                      <a:pt x="60259" y="4979"/>
                      <a:pt x="60246" y="5143"/>
                    </a:cubicBezTo>
                    <a:cubicBezTo>
                      <a:pt x="60246" y="5154"/>
                      <a:pt x="60253" y="5169"/>
                      <a:pt x="60263" y="5172"/>
                    </a:cubicBezTo>
                    <a:cubicBezTo>
                      <a:pt x="60609" y="5300"/>
                      <a:pt x="61006" y="5369"/>
                      <a:pt x="61414" y="5369"/>
                    </a:cubicBezTo>
                    <a:cubicBezTo>
                      <a:pt x="61833" y="5369"/>
                      <a:pt x="62241" y="5296"/>
                      <a:pt x="62587" y="5165"/>
                    </a:cubicBezTo>
                    <a:cubicBezTo>
                      <a:pt x="62601" y="5161"/>
                      <a:pt x="62609" y="5147"/>
                      <a:pt x="62606" y="5136"/>
                    </a:cubicBezTo>
                    <a:cubicBezTo>
                      <a:pt x="62601" y="5099"/>
                      <a:pt x="62601" y="5060"/>
                      <a:pt x="62601" y="5023"/>
                    </a:cubicBezTo>
                    <a:cubicBezTo>
                      <a:pt x="62601" y="4811"/>
                      <a:pt x="62591" y="4593"/>
                      <a:pt x="62584" y="4386"/>
                    </a:cubicBezTo>
                    <a:cubicBezTo>
                      <a:pt x="62569" y="4087"/>
                      <a:pt x="62554" y="3777"/>
                      <a:pt x="62569" y="3482"/>
                    </a:cubicBezTo>
                    <a:cubicBezTo>
                      <a:pt x="62569" y="3471"/>
                      <a:pt x="62566" y="3464"/>
                      <a:pt x="62558" y="3456"/>
                    </a:cubicBezTo>
                    <a:cubicBezTo>
                      <a:pt x="62554" y="3453"/>
                      <a:pt x="62547" y="3453"/>
                      <a:pt x="62544" y="3453"/>
                    </a:cubicBezTo>
                    <a:close/>
                    <a:moveTo>
                      <a:pt x="67362" y="3453"/>
                    </a:moveTo>
                    <a:cubicBezTo>
                      <a:pt x="67359" y="3453"/>
                      <a:pt x="67352" y="3453"/>
                      <a:pt x="67348" y="3456"/>
                    </a:cubicBezTo>
                    <a:cubicBezTo>
                      <a:pt x="67020" y="3606"/>
                      <a:pt x="66634" y="3686"/>
                      <a:pt x="66234" y="3686"/>
                    </a:cubicBezTo>
                    <a:cubicBezTo>
                      <a:pt x="65836" y="3686"/>
                      <a:pt x="65454" y="3606"/>
                      <a:pt x="65126" y="3460"/>
                    </a:cubicBezTo>
                    <a:cubicBezTo>
                      <a:pt x="65122" y="3456"/>
                      <a:pt x="65119" y="3456"/>
                      <a:pt x="65115" y="3456"/>
                    </a:cubicBezTo>
                    <a:cubicBezTo>
                      <a:pt x="65108" y="3456"/>
                      <a:pt x="65104" y="3456"/>
                      <a:pt x="65101" y="3460"/>
                    </a:cubicBezTo>
                    <a:cubicBezTo>
                      <a:pt x="65089" y="3464"/>
                      <a:pt x="65086" y="3475"/>
                      <a:pt x="65086" y="3482"/>
                    </a:cubicBezTo>
                    <a:lnTo>
                      <a:pt x="65082" y="3784"/>
                    </a:lnTo>
                    <a:cubicBezTo>
                      <a:pt x="65079" y="3989"/>
                      <a:pt x="65075" y="4189"/>
                      <a:pt x="65071" y="4389"/>
                    </a:cubicBezTo>
                    <a:cubicBezTo>
                      <a:pt x="65071" y="4473"/>
                      <a:pt x="65071" y="4561"/>
                      <a:pt x="65075" y="4644"/>
                    </a:cubicBezTo>
                    <a:cubicBezTo>
                      <a:pt x="65075" y="4811"/>
                      <a:pt x="65079" y="4979"/>
                      <a:pt x="65064" y="5143"/>
                    </a:cubicBezTo>
                    <a:cubicBezTo>
                      <a:pt x="65064" y="5154"/>
                      <a:pt x="65071" y="5169"/>
                      <a:pt x="65082" y="5172"/>
                    </a:cubicBezTo>
                    <a:cubicBezTo>
                      <a:pt x="65428" y="5300"/>
                      <a:pt x="65825" y="5369"/>
                      <a:pt x="66234" y="5369"/>
                    </a:cubicBezTo>
                    <a:cubicBezTo>
                      <a:pt x="66652" y="5369"/>
                      <a:pt x="67056" y="5296"/>
                      <a:pt x="67406" y="5165"/>
                    </a:cubicBezTo>
                    <a:cubicBezTo>
                      <a:pt x="67417" y="5161"/>
                      <a:pt x="67424" y="5147"/>
                      <a:pt x="67424" y="5136"/>
                    </a:cubicBezTo>
                    <a:cubicBezTo>
                      <a:pt x="67421" y="5099"/>
                      <a:pt x="67421" y="5060"/>
                      <a:pt x="67421" y="5023"/>
                    </a:cubicBezTo>
                    <a:cubicBezTo>
                      <a:pt x="67421" y="4811"/>
                      <a:pt x="67409" y="4593"/>
                      <a:pt x="67402" y="4386"/>
                    </a:cubicBezTo>
                    <a:cubicBezTo>
                      <a:pt x="67387" y="4087"/>
                      <a:pt x="67373" y="3777"/>
                      <a:pt x="67387" y="3482"/>
                    </a:cubicBezTo>
                    <a:cubicBezTo>
                      <a:pt x="67387" y="3471"/>
                      <a:pt x="67384" y="3464"/>
                      <a:pt x="67377" y="3456"/>
                    </a:cubicBezTo>
                    <a:cubicBezTo>
                      <a:pt x="67373" y="3453"/>
                      <a:pt x="67366" y="3453"/>
                      <a:pt x="67362" y="3453"/>
                    </a:cubicBezTo>
                    <a:close/>
                    <a:moveTo>
                      <a:pt x="72181" y="3453"/>
                    </a:moveTo>
                    <a:cubicBezTo>
                      <a:pt x="72174" y="3453"/>
                      <a:pt x="72170" y="3453"/>
                      <a:pt x="72167" y="3456"/>
                    </a:cubicBezTo>
                    <a:cubicBezTo>
                      <a:pt x="71839" y="3606"/>
                      <a:pt x="71452" y="3686"/>
                      <a:pt x="71052" y="3686"/>
                    </a:cubicBezTo>
                    <a:cubicBezTo>
                      <a:pt x="70655" y="3686"/>
                      <a:pt x="70272" y="3606"/>
                      <a:pt x="69944" y="3460"/>
                    </a:cubicBezTo>
                    <a:cubicBezTo>
                      <a:pt x="69941" y="3456"/>
                      <a:pt x="69937" y="3456"/>
                      <a:pt x="69934" y="3456"/>
                    </a:cubicBezTo>
                    <a:cubicBezTo>
                      <a:pt x="69927" y="3456"/>
                      <a:pt x="69923" y="3456"/>
                      <a:pt x="69919" y="3460"/>
                    </a:cubicBezTo>
                    <a:cubicBezTo>
                      <a:pt x="69909" y="3464"/>
                      <a:pt x="69905" y="3475"/>
                      <a:pt x="69905" y="3482"/>
                    </a:cubicBezTo>
                    <a:lnTo>
                      <a:pt x="69901" y="3770"/>
                    </a:lnTo>
                    <a:cubicBezTo>
                      <a:pt x="69897" y="3977"/>
                      <a:pt x="69894" y="4181"/>
                      <a:pt x="69890" y="4389"/>
                    </a:cubicBezTo>
                    <a:cubicBezTo>
                      <a:pt x="69890" y="4473"/>
                      <a:pt x="69890" y="4561"/>
                      <a:pt x="69894" y="4644"/>
                    </a:cubicBezTo>
                    <a:cubicBezTo>
                      <a:pt x="69894" y="4811"/>
                      <a:pt x="69897" y="4979"/>
                      <a:pt x="69883" y="5143"/>
                    </a:cubicBezTo>
                    <a:cubicBezTo>
                      <a:pt x="69883" y="5154"/>
                      <a:pt x="69890" y="5169"/>
                      <a:pt x="69901" y="5172"/>
                    </a:cubicBezTo>
                    <a:cubicBezTo>
                      <a:pt x="70243" y="5300"/>
                      <a:pt x="70644" y="5369"/>
                      <a:pt x="71052" y="5369"/>
                    </a:cubicBezTo>
                    <a:cubicBezTo>
                      <a:pt x="71471" y="5369"/>
                      <a:pt x="71875" y="5296"/>
                      <a:pt x="72225" y="5165"/>
                    </a:cubicBezTo>
                    <a:cubicBezTo>
                      <a:pt x="72236" y="5161"/>
                      <a:pt x="72243" y="5147"/>
                      <a:pt x="72243" y="5136"/>
                    </a:cubicBezTo>
                    <a:cubicBezTo>
                      <a:pt x="72239" y="5099"/>
                      <a:pt x="72239" y="5060"/>
                      <a:pt x="72239" y="5023"/>
                    </a:cubicBezTo>
                    <a:cubicBezTo>
                      <a:pt x="72239" y="4811"/>
                      <a:pt x="72229" y="4593"/>
                      <a:pt x="72217" y="4382"/>
                    </a:cubicBezTo>
                    <a:cubicBezTo>
                      <a:pt x="72207" y="4087"/>
                      <a:pt x="72192" y="3777"/>
                      <a:pt x="72207" y="3482"/>
                    </a:cubicBezTo>
                    <a:cubicBezTo>
                      <a:pt x="72207" y="3471"/>
                      <a:pt x="72203" y="3464"/>
                      <a:pt x="72195" y="3456"/>
                    </a:cubicBezTo>
                    <a:cubicBezTo>
                      <a:pt x="72192" y="3453"/>
                      <a:pt x="72185" y="3453"/>
                      <a:pt x="72181" y="3453"/>
                    </a:cubicBezTo>
                    <a:close/>
                    <a:moveTo>
                      <a:pt x="76996" y="3453"/>
                    </a:moveTo>
                    <a:cubicBezTo>
                      <a:pt x="76993" y="3453"/>
                      <a:pt x="76989" y="3453"/>
                      <a:pt x="76986" y="3456"/>
                    </a:cubicBezTo>
                    <a:cubicBezTo>
                      <a:pt x="76658" y="3606"/>
                      <a:pt x="76272" y="3686"/>
                      <a:pt x="75871" y="3686"/>
                    </a:cubicBezTo>
                    <a:cubicBezTo>
                      <a:pt x="75473" y="3686"/>
                      <a:pt x="75091" y="3606"/>
                      <a:pt x="74764" y="3460"/>
                    </a:cubicBezTo>
                    <a:cubicBezTo>
                      <a:pt x="74760" y="3456"/>
                      <a:pt x="74757" y="3456"/>
                      <a:pt x="74752" y="3456"/>
                    </a:cubicBezTo>
                    <a:cubicBezTo>
                      <a:pt x="74745" y="3456"/>
                      <a:pt x="74742" y="3456"/>
                      <a:pt x="74735" y="3460"/>
                    </a:cubicBezTo>
                    <a:cubicBezTo>
                      <a:pt x="74727" y="3464"/>
                      <a:pt x="74723" y="3475"/>
                      <a:pt x="74723" y="3482"/>
                    </a:cubicBezTo>
                    <a:lnTo>
                      <a:pt x="74716" y="3814"/>
                    </a:lnTo>
                    <a:cubicBezTo>
                      <a:pt x="74716" y="4003"/>
                      <a:pt x="74713" y="4196"/>
                      <a:pt x="74709" y="4389"/>
                    </a:cubicBezTo>
                    <a:cubicBezTo>
                      <a:pt x="74709" y="4473"/>
                      <a:pt x="74709" y="4561"/>
                      <a:pt x="74713" y="4644"/>
                    </a:cubicBezTo>
                    <a:cubicBezTo>
                      <a:pt x="74713" y="4811"/>
                      <a:pt x="74716" y="4979"/>
                      <a:pt x="74702" y="5143"/>
                    </a:cubicBezTo>
                    <a:cubicBezTo>
                      <a:pt x="74698" y="5154"/>
                      <a:pt x="74705" y="5169"/>
                      <a:pt x="74720" y="5172"/>
                    </a:cubicBezTo>
                    <a:cubicBezTo>
                      <a:pt x="75063" y="5300"/>
                      <a:pt x="75463" y="5369"/>
                      <a:pt x="75871" y="5369"/>
                    </a:cubicBezTo>
                    <a:cubicBezTo>
                      <a:pt x="76290" y="5369"/>
                      <a:pt x="76694" y="5296"/>
                      <a:pt x="77043" y="5165"/>
                    </a:cubicBezTo>
                    <a:cubicBezTo>
                      <a:pt x="77055" y="5161"/>
                      <a:pt x="77062" y="5147"/>
                      <a:pt x="77062" y="5136"/>
                    </a:cubicBezTo>
                    <a:cubicBezTo>
                      <a:pt x="77058" y="5099"/>
                      <a:pt x="77058" y="5060"/>
                      <a:pt x="77058" y="5023"/>
                    </a:cubicBezTo>
                    <a:cubicBezTo>
                      <a:pt x="77058" y="4811"/>
                      <a:pt x="77047" y="4593"/>
                      <a:pt x="77036" y="4382"/>
                    </a:cubicBezTo>
                    <a:cubicBezTo>
                      <a:pt x="77025" y="4087"/>
                      <a:pt x="77011" y="3777"/>
                      <a:pt x="77025" y="3482"/>
                    </a:cubicBezTo>
                    <a:cubicBezTo>
                      <a:pt x="77025" y="3471"/>
                      <a:pt x="77022" y="3464"/>
                      <a:pt x="77015" y="3456"/>
                    </a:cubicBezTo>
                    <a:cubicBezTo>
                      <a:pt x="77008" y="3453"/>
                      <a:pt x="77003" y="3453"/>
                      <a:pt x="76996" y="3453"/>
                    </a:cubicBezTo>
                    <a:close/>
                    <a:moveTo>
                      <a:pt x="81816" y="3453"/>
                    </a:moveTo>
                    <a:cubicBezTo>
                      <a:pt x="81811" y="3453"/>
                      <a:pt x="81808" y="3453"/>
                      <a:pt x="81804" y="3456"/>
                    </a:cubicBezTo>
                    <a:cubicBezTo>
                      <a:pt x="81473" y="3606"/>
                      <a:pt x="81083" y="3683"/>
                      <a:pt x="80683" y="3683"/>
                    </a:cubicBezTo>
                    <a:cubicBezTo>
                      <a:pt x="80289" y="3683"/>
                      <a:pt x="79906" y="3606"/>
                      <a:pt x="79582" y="3460"/>
                    </a:cubicBezTo>
                    <a:cubicBezTo>
                      <a:pt x="79579" y="3456"/>
                      <a:pt x="79575" y="3456"/>
                      <a:pt x="79568" y="3456"/>
                    </a:cubicBezTo>
                    <a:cubicBezTo>
                      <a:pt x="79565" y="3456"/>
                      <a:pt x="79560" y="3456"/>
                      <a:pt x="79553" y="3460"/>
                    </a:cubicBezTo>
                    <a:cubicBezTo>
                      <a:pt x="79546" y="3464"/>
                      <a:pt x="79543" y="3475"/>
                      <a:pt x="79543" y="3482"/>
                    </a:cubicBezTo>
                    <a:lnTo>
                      <a:pt x="79535" y="3799"/>
                    </a:lnTo>
                    <a:cubicBezTo>
                      <a:pt x="79535" y="3996"/>
                      <a:pt x="79531" y="4193"/>
                      <a:pt x="79528" y="4389"/>
                    </a:cubicBezTo>
                    <a:lnTo>
                      <a:pt x="79528" y="4644"/>
                    </a:lnTo>
                    <a:cubicBezTo>
                      <a:pt x="79531" y="4811"/>
                      <a:pt x="79535" y="4979"/>
                      <a:pt x="79521" y="5143"/>
                    </a:cubicBezTo>
                    <a:cubicBezTo>
                      <a:pt x="79516" y="5154"/>
                      <a:pt x="79524" y="5169"/>
                      <a:pt x="79538" y="5172"/>
                    </a:cubicBezTo>
                    <a:cubicBezTo>
                      <a:pt x="79881" y="5300"/>
                      <a:pt x="80281" y="5369"/>
                      <a:pt x="80690" y="5369"/>
                    </a:cubicBezTo>
                    <a:cubicBezTo>
                      <a:pt x="81108" y="5369"/>
                      <a:pt x="81513" y="5296"/>
                      <a:pt x="81863" y="5165"/>
                    </a:cubicBezTo>
                    <a:cubicBezTo>
                      <a:pt x="81873" y="5161"/>
                      <a:pt x="81881" y="5147"/>
                      <a:pt x="81881" y="5136"/>
                    </a:cubicBezTo>
                    <a:cubicBezTo>
                      <a:pt x="81877" y="5099"/>
                      <a:pt x="81873" y="5060"/>
                      <a:pt x="81873" y="5023"/>
                    </a:cubicBezTo>
                    <a:cubicBezTo>
                      <a:pt x="81877" y="4811"/>
                      <a:pt x="81866" y="4593"/>
                      <a:pt x="81855" y="4382"/>
                    </a:cubicBezTo>
                    <a:cubicBezTo>
                      <a:pt x="81844" y="4083"/>
                      <a:pt x="81830" y="3777"/>
                      <a:pt x="81844" y="3482"/>
                    </a:cubicBezTo>
                    <a:cubicBezTo>
                      <a:pt x="81844" y="3471"/>
                      <a:pt x="81841" y="3464"/>
                      <a:pt x="81833" y="3456"/>
                    </a:cubicBezTo>
                    <a:cubicBezTo>
                      <a:pt x="81826" y="3453"/>
                      <a:pt x="81823" y="3453"/>
                      <a:pt x="81816" y="3453"/>
                    </a:cubicBezTo>
                    <a:close/>
                    <a:moveTo>
                      <a:pt x="86634" y="3453"/>
                    </a:moveTo>
                    <a:cubicBezTo>
                      <a:pt x="86630" y="3453"/>
                      <a:pt x="86627" y="3453"/>
                      <a:pt x="86623" y="3456"/>
                    </a:cubicBezTo>
                    <a:cubicBezTo>
                      <a:pt x="86296" y="3606"/>
                      <a:pt x="85909" y="3686"/>
                      <a:pt x="85509" y="3686"/>
                    </a:cubicBezTo>
                    <a:cubicBezTo>
                      <a:pt x="85111" y="3686"/>
                      <a:pt x="84726" y="3606"/>
                      <a:pt x="84398" y="3460"/>
                    </a:cubicBezTo>
                    <a:cubicBezTo>
                      <a:pt x="84394" y="3456"/>
                      <a:pt x="84390" y="3456"/>
                      <a:pt x="84386" y="3456"/>
                    </a:cubicBezTo>
                    <a:cubicBezTo>
                      <a:pt x="84383" y="3456"/>
                      <a:pt x="84376" y="3456"/>
                      <a:pt x="84372" y="3460"/>
                    </a:cubicBezTo>
                    <a:cubicBezTo>
                      <a:pt x="84365" y="3464"/>
                      <a:pt x="84361" y="3475"/>
                      <a:pt x="84361" y="3482"/>
                    </a:cubicBezTo>
                    <a:lnTo>
                      <a:pt x="84354" y="3894"/>
                    </a:lnTo>
                    <a:cubicBezTo>
                      <a:pt x="84351" y="4058"/>
                      <a:pt x="84346" y="4225"/>
                      <a:pt x="84346" y="4389"/>
                    </a:cubicBezTo>
                    <a:lnTo>
                      <a:pt x="84346" y="4644"/>
                    </a:lnTo>
                    <a:cubicBezTo>
                      <a:pt x="84351" y="4811"/>
                      <a:pt x="84354" y="4979"/>
                      <a:pt x="84339" y="5143"/>
                    </a:cubicBezTo>
                    <a:cubicBezTo>
                      <a:pt x="84336" y="5154"/>
                      <a:pt x="84343" y="5169"/>
                      <a:pt x="84354" y="5172"/>
                    </a:cubicBezTo>
                    <a:cubicBezTo>
                      <a:pt x="84700" y="5300"/>
                      <a:pt x="85101" y="5369"/>
                      <a:pt x="85509" y="5369"/>
                    </a:cubicBezTo>
                    <a:cubicBezTo>
                      <a:pt x="85928" y="5369"/>
                      <a:pt x="86331" y="5296"/>
                      <a:pt x="86681" y="5165"/>
                    </a:cubicBezTo>
                    <a:cubicBezTo>
                      <a:pt x="86693" y="5161"/>
                      <a:pt x="86700" y="5147"/>
                      <a:pt x="86700" y="5136"/>
                    </a:cubicBezTo>
                    <a:cubicBezTo>
                      <a:pt x="86696" y="5099"/>
                      <a:pt x="86693" y="5060"/>
                      <a:pt x="86693" y="5023"/>
                    </a:cubicBezTo>
                    <a:cubicBezTo>
                      <a:pt x="86696" y="4811"/>
                      <a:pt x="86685" y="4593"/>
                      <a:pt x="86674" y="4386"/>
                    </a:cubicBezTo>
                    <a:cubicBezTo>
                      <a:pt x="86659" y="4087"/>
                      <a:pt x="86649" y="3777"/>
                      <a:pt x="86663" y="3482"/>
                    </a:cubicBezTo>
                    <a:cubicBezTo>
                      <a:pt x="86663" y="3471"/>
                      <a:pt x="86659" y="3464"/>
                      <a:pt x="86652" y="3456"/>
                    </a:cubicBezTo>
                    <a:cubicBezTo>
                      <a:pt x="86645" y="3453"/>
                      <a:pt x="86641" y="3453"/>
                      <a:pt x="86634" y="3453"/>
                    </a:cubicBezTo>
                    <a:close/>
                    <a:moveTo>
                      <a:pt x="1181" y="4327"/>
                    </a:moveTo>
                    <a:cubicBezTo>
                      <a:pt x="766" y="4327"/>
                      <a:pt x="540" y="4644"/>
                      <a:pt x="467" y="4943"/>
                    </a:cubicBezTo>
                    <a:cubicBezTo>
                      <a:pt x="379" y="5300"/>
                      <a:pt x="481" y="5788"/>
                      <a:pt x="911" y="6010"/>
                    </a:cubicBezTo>
                    <a:cubicBezTo>
                      <a:pt x="1013" y="6061"/>
                      <a:pt x="1115" y="6090"/>
                      <a:pt x="1213" y="6090"/>
                    </a:cubicBezTo>
                    <a:cubicBezTo>
                      <a:pt x="1592" y="6090"/>
                      <a:pt x="1858" y="5715"/>
                      <a:pt x="1924" y="5344"/>
                    </a:cubicBezTo>
                    <a:cubicBezTo>
                      <a:pt x="1986" y="4998"/>
                      <a:pt x="1895" y="4539"/>
                      <a:pt x="1436" y="4367"/>
                    </a:cubicBezTo>
                    <a:cubicBezTo>
                      <a:pt x="1349" y="4342"/>
                      <a:pt x="1261" y="4327"/>
                      <a:pt x="1181" y="4327"/>
                    </a:cubicBezTo>
                    <a:close/>
                    <a:moveTo>
                      <a:pt x="5999" y="4327"/>
                    </a:moveTo>
                    <a:cubicBezTo>
                      <a:pt x="5580" y="4327"/>
                      <a:pt x="5355" y="4644"/>
                      <a:pt x="5286" y="4943"/>
                    </a:cubicBezTo>
                    <a:cubicBezTo>
                      <a:pt x="5198" y="5300"/>
                      <a:pt x="5300" y="5788"/>
                      <a:pt x="5730" y="6010"/>
                    </a:cubicBezTo>
                    <a:cubicBezTo>
                      <a:pt x="5832" y="6061"/>
                      <a:pt x="5934" y="6090"/>
                      <a:pt x="6032" y="6090"/>
                    </a:cubicBezTo>
                    <a:cubicBezTo>
                      <a:pt x="6411" y="6090"/>
                      <a:pt x="6677" y="5715"/>
                      <a:pt x="6742" y="5344"/>
                    </a:cubicBezTo>
                    <a:cubicBezTo>
                      <a:pt x="6804" y="4998"/>
                      <a:pt x="6713" y="4539"/>
                      <a:pt x="6254" y="4367"/>
                    </a:cubicBezTo>
                    <a:cubicBezTo>
                      <a:pt x="6167" y="4342"/>
                      <a:pt x="6080" y="4327"/>
                      <a:pt x="5999" y="4327"/>
                    </a:cubicBezTo>
                    <a:close/>
                    <a:moveTo>
                      <a:pt x="10818" y="4327"/>
                    </a:moveTo>
                    <a:cubicBezTo>
                      <a:pt x="10400" y="4327"/>
                      <a:pt x="10173" y="4644"/>
                      <a:pt x="10104" y="4943"/>
                    </a:cubicBezTo>
                    <a:cubicBezTo>
                      <a:pt x="10017" y="5300"/>
                      <a:pt x="10119" y="5788"/>
                      <a:pt x="10549" y="6010"/>
                    </a:cubicBezTo>
                    <a:cubicBezTo>
                      <a:pt x="10651" y="6061"/>
                      <a:pt x="10753" y="6090"/>
                      <a:pt x="10851" y="6090"/>
                    </a:cubicBezTo>
                    <a:cubicBezTo>
                      <a:pt x="11230" y="6090"/>
                      <a:pt x="11496" y="5715"/>
                      <a:pt x="11561" y="5344"/>
                    </a:cubicBezTo>
                    <a:cubicBezTo>
                      <a:pt x="11624" y="4998"/>
                      <a:pt x="11533" y="4539"/>
                      <a:pt x="11074" y="4367"/>
                    </a:cubicBezTo>
                    <a:cubicBezTo>
                      <a:pt x="10986" y="4342"/>
                      <a:pt x="10899" y="4327"/>
                      <a:pt x="10818" y="4327"/>
                    </a:cubicBezTo>
                    <a:close/>
                    <a:moveTo>
                      <a:pt x="15637" y="4327"/>
                    </a:moveTo>
                    <a:cubicBezTo>
                      <a:pt x="15218" y="4327"/>
                      <a:pt x="14993" y="4644"/>
                      <a:pt x="14920" y="4943"/>
                    </a:cubicBezTo>
                    <a:cubicBezTo>
                      <a:pt x="14836" y="5300"/>
                      <a:pt x="14937" y="5788"/>
                      <a:pt x="15368" y="6010"/>
                    </a:cubicBezTo>
                    <a:cubicBezTo>
                      <a:pt x="15470" y="6061"/>
                      <a:pt x="15571" y="6090"/>
                      <a:pt x="15670" y="6090"/>
                    </a:cubicBezTo>
                    <a:cubicBezTo>
                      <a:pt x="16049" y="6090"/>
                      <a:pt x="16314" y="5715"/>
                      <a:pt x="16380" y="5344"/>
                    </a:cubicBezTo>
                    <a:cubicBezTo>
                      <a:pt x="16442" y="4998"/>
                      <a:pt x="16351" y="4539"/>
                      <a:pt x="15892" y="4367"/>
                    </a:cubicBezTo>
                    <a:cubicBezTo>
                      <a:pt x="15805" y="4342"/>
                      <a:pt x="15717" y="4327"/>
                      <a:pt x="15637" y="4327"/>
                    </a:cubicBezTo>
                    <a:close/>
                    <a:moveTo>
                      <a:pt x="20456" y="4327"/>
                    </a:moveTo>
                    <a:cubicBezTo>
                      <a:pt x="20037" y="4327"/>
                      <a:pt x="19811" y="4644"/>
                      <a:pt x="19738" y="4943"/>
                    </a:cubicBezTo>
                    <a:cubicBezTo>
                      <a:pt x="19651" y="5300"/>
                      <a:pt x="19757" y="5788"/>
                      <a:pt x="20187" y="6010"/>
                    </a:cubicBezTo>
                    <a:cubicBezTo>
                      <a:pt x="20288" y="6061"/>
                      <a:pt x="20391" y="6090"/>
                      <a:pt x="20488" y="6090"/>
                    </a:cubicBezTo>
                    <a:cubicBezTo>
                      <a:pt x="20868" y="6090"/>
                      <a:pt x="21130" y="5715"/>
                      <a:pt x="21199" y="5344"/>
                    </a:cubicBezTo>
                    <a:cubicBezTo>
                      <a:pt x="21261" y="4998"/>
                      <a:pt x="21170" y="4539"/>
                      <a:pt x="20711" y="4367"/>
                    </a:cubicBezTo>
                    <a:cubicBezTo>
                      <a:pt x="20624" y="4342"/>
                      <a:pt x="20537" y="4327"/>
                      <a:pt x="20456" y="4327"/>
                    </a:cubicBezTo>
                    <a:close/>
                    <a:moveTo>
                      <a:pt x="25271" y="4327"/>
                    </a:moveTo>
                    <a:cubicBezTo>
                      <a:pt x="24856" y="4327"/>
                      <a:pt x="24630" y="4644"/>
                      <a:pt x="24558" y="4943"/>
                    </a:cubicBezTo>
                    <a:cubicBezTo>
                      <a:pt x="24470" y="5300"/>
                      <a:pt x="24575" y="5788"/>
                      <a:pt x="25005" y="6010"/>
                    </a:cubicBezTo>
                    <a:cubicBezTo>
                      <a:pt x="25108" y="6061"/>
                      <a:pt x="25209" y="6090"/>
                      <a:pt x="25308" y="6090"/>
                    </a:cubicBezTo>
                    <a:cubicBezTo>
                      <a:pt x="25686" y="6090"/>
                      <a:pt x="25948" y="5715"/>
                      <a:pt x="26018" y="5344"/>
                    </a:cubicBezTo>
                    <a:cubicBezTo>
                      <a:pt x="26080" y="4998"/>
                      <a:pt x="25989" y="4539"/>
                      <a:pt x="25530" y="4367"/>
                    </a:cubicBezTo>
                    <a:cubicBezTo>
                      <a:pt x="25442" y="4342"/>
                      <a:pt x="25355" y="4327"/>
                      <a:pt x="25271" y="4327"/>
                    </a:cubicBezTo>
                    <a:close/>
                    <a:moveTo>
                      <a:pt x="30090" y="4327"/>
                    </a:moveTo>
                    <a:cubicBezTo>
                      <a:pt x="29675" y="4327"/>
                      <a:pt x="29449" y="4644"/>
                      <a:pt x="29376" y="4943"/>
                    </a:cubicBezTo>
                    <a:cubicBezTo>
                      <a:pt x="29289" y="5300"/>
                      <a:pt x="29391" y="5788"/>
                      <a:pt x="29825" y="6010"/>
                    </a:cubicBezTo>
                    <a:cubicBezTo>
                      <a:pt x="29922" y="6061"/>
                      <a:pt x="30025" y="6090"/>
                      <a:pt x="30126" y="6090"/>
                    </a:cubicBezTo>
                    <a:cubicBezTo>
                      <a:pt x="30502" y="6090"/>
                      <a:pt x="30768" y="5715"/>
                      <a:pt x="30837" y="5344"/>
                    </a:cubicBezTo>
                    <a:cubicBezTo>
                      <a:pt x="30899" y="4998"/>
                      <a:pt x="30808" y="4539"/>
                      <a:pt x="30349" y="4367"/>
                    </a:cubicBezTo>
                    <a:cubicBezTo>
                      <a:pt x="30257" y="4342"/>
                      <a:pt x="30174" y="4327"/>
                      <a:pt x="30090" y="4327"/>
                    </a:cubicBezTo>
                    <a:close/>
                    <a:moveTo>
                      <a:pt x="34909" y="4327"/>
                    </a:moveTo>
                    <a:cubicBezTo>
                      <a:pt x="34493" y="4327"/>
                      <a:pt x="34268" y="4644"/>
                      <a:pt x="34195" y="4943"/>
                    </a:cubicBezTo>
                    <a:cubicBezTo>
                      <a:pt x="34108" y="5300"/>
                      <a:pt x="34209" y="5788"/>
                      <a:pt x="34643" y="6010"/>
                    </a:cubicBezTo>
                    <a:cubicBezTo>
                      <a:pt x="34742" y="6061"/>
                      <a:pt x="34843" y="6090"/>
                      <a:pt x="34945" y="6090"/>
                    </a:cubicBezTo>
                    <a:cubicBezTo>
                      <a:pt x="35320" y="6090"/>
                      <a:pt x="35586" y="5715"/>
                      <a:pt x="35655" y="5344"/>
                    </a:cubicBezTo>
                    <a:cubicBezTo>
                      <a:pt x="35717" y="4998"/>
                      <a:pt x="35626" y="4539"/>
                      <a:pt x="35164" y="4367"/>
                    </a:cubicBezTo>
                    <a:cubicBezTo>
                      <a:pt x="35077" y="4342"/>
                      <a:pt x="34993" y="4327"/>
                      <a:pt x="34909" y="4327"/>
                    </a:cubicBezTo>
                    <a:close/>
                    <a:moveTo>
                      <a:pt x="39728" y="4327"/>
                    </a:moveTo>
                    <a:cubicBezTo>
                      <a:pt x="39313" y="4327"/>
                      <a:pt x="39086" y="4644"/>
                      <a:pt x="39014" y="4943"/>
                    </a:cubicBezTo>
                    <a:cubicBezTo>
                      <a:pt x="38926" y="5300"/>
                      <a:pt x="39029" y="5788"/>
                      <a:pt x="39462" y="6010"/>
                    </a:cubicBezTo>
                    <a:cubicBezTo>
                      <a:pt x="39560" y="6061"/>
                      <a:pt x="39662" y="6090"/>
                      <a:pt x="39764" y="6090"/>
                    </a:cubicBezTo>
                    <a:cubicBezTo>
                      <a:pt x="40140" y="6090"/>
                      <a:pt x="40405" y="5715"/>
                      <a:pt x="40474" y="5344"/>
                    </a:cubicBezTo>
                    <a:cubicBezTo>
                      <a:pt x="40537" y="4998"/>
                      <a:pt x="40446" y="4539"/>
                      <a:pt x="39982" y="4367"/>
                    </a:cubicBezTo>
                    <a:cubicBezTo>
                      <a:pt x="39895" y="4342"/>
                      <a:pt x="39812" y="4327"/>
                      <a:pt x="39728" y="4327"/>
                    </a:cubicBezTo>
                    <a:close/>
                    <a:moveTo>
                      <a:pt x="44546" y="4327"/>
                    </a:moveTo>
                    <a:cubicBezTo>
                      <a:pt x="44131" y="4327"/>
                      <a:pt x="43906" y="4644"/>
                      <a:pt x="43833" y="4943"/>
                    </a:cubicBezTo>
                    <a:cubicBezTo>
                      <a:pt x="43746" y="5300"/>
                      <a:pt x="43847" y="5788"/>
                      <a:pt x="44277" y="6010"/>
                    </a:cubicBezTo>
                    <a:cubicBezTo>
                      <a:pt x="44379" y="6061"/>
                      <a:pt x="44481" y="6090"/>
                      <a:pt x="44583" y="6090"/>
                    </a:cubicBezTo>
                    <a:cubicBezTo>
                      <a:pt x="44958" y="6090"/>
                      <a:pt x="45224" y="5715"/>
                      <a:pt x="45293" y="5344"/>
                    </a:cubicBezTo>
                    <a:cubicBezTo>
                      <a:pt x="45355" y="4998"/>
                      <a:pt x="45264" y="4539"/>
                      <a:pt x="44802" y="4367"/>
                    </a:cubicBezTo>
                    <a:cubicBezTo>
                      <a:pt x="44714" y="4342"/>
                      <a:pt x="44630" y="4327"/>
                      <a:pt x="44546" y="4327"/>
                    </a:cubicBezTo>
                    <a:close/>
                    <a:moveTo>
                      <a:pt x="49366" y="4327"/>
                    </a:moveTo>
                    <a:cubicBezTo>
                      <a:pt x="48950" y="4327"/>
                      <a:pt x="48724" y="4644"/>
                      <a:pt x="48651" y="4943"/>
                    </a:cubicBezTo>
                    <a:cubicBezTo>
                      <a:pt x="48564" y="5304"/>
                      <a:pt x="48666" y="5788"/>
                      <a:pt x="49096" y="6010"/>
                    </a:cubicBezTo>
                    <a:cubicBezTo>
                      <a:pt x="49198" y="6061"/>
                      <a:pt x="49300" y="6090"/>
                      <a:pt x="49398" y="6090"/>
                    </a:cubicBezTo>
                    <a:cubicBezTo>
                      <a:pt x="49777" y="6090"/>
                      <a:pt x="50043" y="5715"/>
                      <a:pt x="50109" y="5344"/>
                    </a:cubicBezTo>
                    <a:cubicBezTo>
                      <a:pt x="50171" y="4998"/>
                      <a:pt x="50083" y="4539"/>
                      <a:pt x="49620" y="4367"/>
                    </a:cubicBezTo>
                    <a:cubicBezTo>
                      <a:pt x="49533" y="4342"/>
                      <a:pt x="49450" y="4327"/>
                      <a:pt x="49366" y="4327"/>
                    </a:cubicBezTo>
                    <a:close/>
                    <a:moveTo>
                      <a:pt x="54184" y="4327"/>
                    </a:moveTo>
                    <a:cubicBezTo>
                      <a:pt x="53769" y="4327"/>
                      <a:pt x="53543" y="4644"/>
                      <a:pt x="53471" y="4943"/>
                    </a:cubicBezTo>
                    <a:cubicBezTo>
                      <a:pt x="53383" y="5300"/>
                      <a:pt x="53485" y="5788"/>
                      <a:pt x="53915" y="6010"/>
                    </a:cubicBezTo>
                    <a:cubicBezTo>
                      <a:pt x="54017" y="6061"/>
                      <a:pt x="54118" y="6090"/>
                      <a:pt x="54217" y="6090"/>
                    </a:cubicBezTo>
                    <a:cubicBezTo>
                      <a:pt x="54596" y="6090"/>
                      <a:pt x="54862" y="5715"/>
                      <a:pt x="54927" y="5344"/>
                    </a:cubicBezTo>
                    <a:cubicBezTo>
                      <a:pt x="54989" y="4998"/>
                      <a:pt x="54898" y="4539"/>
                      <a:pt x="54439" y="4367"/>
                    </a:cubicBezTo>
                    <a:cubicBezTo>
                      <a:pt x="54352" y="4342"/>
                      <a:pt x="54264" y="4327"/>
                      <a:pt x="54184" y="4327"/>
                    </a:cubicBezTo>
                    <a:close/>
                    <a:moveTo>
                      <a:pt x="59003" y="4327"/>
                    </a:moveTo>
                    <a:cubicBezTo>
                      <a:pt x="58585" y="4327"/>
                      <a:pt x="58362" y="4644"/>
                      <a:pt x="58289" y="4943"/>
                    </a:cubicBezTo>
                    <a:cubicBezTo>
                      <a:pt x="58202" y="5300"/>
                      <a:pt x="58304" y="5788"/>
                      <a:pt x="58733" y="6010"/>
                    </a:cubicBezTo>
                    <a:cubicBezTo>
                      <a:pt x="58835" y="6061"/>
                      <a:pt x="58938" y="6090"/>
                      <a:pt x="59036" y="6090"/>
                    </a:cubicBezTo>
                    <a:cubicBezTo>
                      <a:pt x="59415" y="6090"/>
                      <a:pt x="59681" y="5715"/>
                      <a:pt x="59746" y="5344"/>
                    </a:cubicBezTo>
                    <a:cubicBezTo>
                      <a:pt x="59808" y="4998"/>
                      <a:pt x="59717" y="4539"/>
                      <a:pt x="59258" y="4367"/>
                    </a:cubicBezTo>
                    <a:cubicBezTo>
                      <a:pt x="59170" y="4342"/>
                      <a:pt x="59083" y="4327"/>
                      <a:pt x="59003" y="4327"/>
                    </a:cubicBezTo>
                    <a:close/>
                    <a:moveTo>
                      <a:pt x="63822" y="4327"/>
                    </a:moveTo>
                    <a:cubicBezTo>
                      <a:pt x="63403" y="4327"/>
                      <a:pt x="63177" y="4644"/>
                      <a:pt x="63108" y="4943"/>
                    </a:cubicBezTo>
                    <a:cubicBezTo>
                      <a:pt x="63021" y="5300"/>
                      <a:pt x="63122" y="5788"/>
                      <a:pt x="63552" y="6010"/>
                    </a:cubicBezTo>
                    <a:cubicBezTo>
                      <a:pt x="63655" y="6065"/>
                      <a:pt x="63756" y="6090"/>
                      <a:pt x="63855" y="6090"/>
                    </a:cubicBezTo>
                    <a:cubicBezTo>
                      <a:pt x="64233" y="6090"/>
                      <a:pt x="64499" y="5715"/>
                      <a:pt x="64565" y="5344"/>
                    </a:cubicBezTo>
                    <a:cubicBezTo>
                      <a:pt x="64627" y="4998"/>
                      <a:pt x="64536" y="4539"/>
                      <a:pt x="64077" y="4367"/>
                    </a:cubicBezTo>
                    <a:cubicBezTo>
                      <a:pt x="63990" y="4342"/>
                      <a:pt x="63902" y="4327"/>
                      <a:pt x="63822" y="4327"/>
                    </a:cubicBezTo>
                    <a:close/>
                    <a:moveTo>
                      <a:pt x="68641" y="4327"/>
                    </a:moveTo>
                    <a:cubicBezTo>
                      <a:pt x="68222" y="4327"/>
                      <a:pt x="67996" y="4644"/>
                      <a:pt x="67923" y="4943"/>
                    </a:cubicBezTo>
                    <a:cubicBezTo>
                      <a:pt x="67839" y="5300"/>
                      <a:pt x="67942" y="5788"/>
                      <a:pt x="68371" y="6010"/>
                    </a:cubicBezTo>
                    <a:cubicBezTo>
                      <a:pt x="68473" y="6061"/>
                      <a:pt x="68575" y="6090"/>
                      <a:pt x="68673" y="6090"/>
                    </a:cubicBezTo>
                    <a:cubicBezTo>
                      <a:pt x="69053" y="6090"/>
                      <a:pt x="69318" y="5715"/>
                      <a:pt x="69384" y="5344"/>
                    </a:cubicBezTo>
                    <a:cubicBezTo>
                      <a:pt x="69446" y="4998"/>
                      <a:pt x="69354" y="4539"/>
                      <a:pt x="68895" y="4367"/>
                    </a:cubicBezTo>
                    <a:cubicBezTo>
                      <a:pt x="68808" y="4342"/>
                      <a:pt x="68721" y="4327"/>
                      <a:pt x="68641" y="4327"/>
                    </a:cubicBezTo>
                    <a:close/>
                    <a:moveTo>
                      <a:pt x="73459" y="4327"/>
                    </a:moveTo>
                    <a:cubicBezTo>
                      <a:pt x="73041" y="4327"/>
                      <a:pt x="72815" y="4644"/>
                      <a:pt x="72742" y="4943"/>
                    </a:cubicBezTo>
                    <a:cubicBezTo>
                      <a:pt x="72659" y="5300"/>
                      <a:pt x="72760" y="5788"/>
                      <a:pt x="73190" y="6010"/>
                    </a:cubicBezTo>
                    <a:cubicBezTo>
                      <a:pt x="73292" y="6061"/>
                      <a:pt x="73394" y="6090"/>
                      <a:pt x="73493" y="6090"/>
                    </a:cubicBezTo>
                    <a:cubicBezTo>
                      <a:pt x="73871" y="6090"/>
                      <a:pt x="74133" y="5715"/>
                      <a:pt x="74202" y="5339"/>
                    </a:cubicBezTo>
                    <a:cubicBezTo>
                      <a:pt x="74265" y="4998"/>
                      <a:pt x="74174" y="4539"/>
                      <a:pt x="73715" y="4367"/>
                    </a:cubicBezTo>
                    <a:cubicBezTo>
                      <a:pt x="73627" y="4342"/>
                      <a:pt x="73540" y="4327"/>
                      <a:pt x="73459" y="4327"/>
                    </a:cubicBezTo>
                    <a:close/>
                    <a:moveTo>
                      <a:pt x="78275" y="4327"/>
                    </a:moveTo>
                    <a:cubicBezTo>
                      <a:pt x="77860" y="4327"/>
                      <a:pt x="77634" y="4644"/>
                      <a:pt x="77561" y="4943"/>
                    </a:cubicBezTo>
                    <a:cubicBezTo>
                      <a:pt x="77474" y="5300"/>
                      <a:pt x="77576" y="5788"/>
                      <a:pt x="78009" y="6010"/>
                    </a:cubicBezTo>
                    <a:cubicBezTo>
                      <a:pt x="78111" y="6061"/>
                      <a:pt x="78213" y="6090"/>
                      <a:pt x="78311" y="6090"/>
                    </a:cubicBezTo>
                    <a:cubicBezTo>
                      <a:pt x="78690" y="6090"/>
                      <a:pt x="78953" y="5715"/>
                      <a:pt x="79022" y="5344"/>
                    </a:cubicBezTo>
                    <a:cubicBezTo>
                      <a:pt x="79084" y="4998"/>
                      <a:pt x="78992" y="4539"/>
                      <a:pt x="78533" y="4367"/>
                    </a:cubicBezTo>
                    <a:cubicBezTo>
                      <a:pt x="78442" y="4342"/>
                      <a:pt x="78358" y="4327"/>
                      <a:pt x="78275" y="4327"/>
                    </a:cubicBezTo>
                    <a:close/>
                    <a:moveTo>
                      <a:pt x="83094" y="4327"/>
                    </a:moveTo>
                    <a:cubicBezTo>
                      <a:pt x="82678" y="4327"/>
                      <a:pt x="82453" y="4644"/>
                      <a:pt x="82379" y="4943"/>
                    </a:cubicBezTo>
                    <a:cubicBezTo>
                      <a:pt x="82292" y="5300"/>
                      <a:pt x="82394" y="5788"/>
                      <a:pt x="82828" y="6010"/>
                    </a:cubicBezTo>
                    <a:cubicBezTo>
                      <a:pt x="82926" y="6061"/>
                      <a:pt x="83028" y="6090"/>
                      <a:pt x="83130" y="6090"/>
                    </a:cubicBezTo>
                    <a:cubicBezTo>
                      <a:pt x="83505" y="6090"/>
                      <a:pt x="83771" y="5711"/>
                      <a:pt x="83840" y="5339"/>
                    </a:cubicBezTo>
                    <a:cubicBezTo>
                      <a:pt x="83902" y="4998"/>
                      <a:pt x="83811" y="4539"/>
                      <a:pt x="83352" y="4367"/>
                    </a:cubicBezTo>
                    <a:cubicBezTo>
                      <a:pt x="83261" y="4342"/>
                      <a:pt x="83178" y="4327"/>
                      <a:pt x="83094" y="4327"/>
                    </a:cubicBezTo>
                    <a:close/>
                    <a:moveTo>
                      <a:pt x="87913" y="4327"/>
                    </a:moveTo>
                    <a:cubicBezTo>
                      <a:pt x="87498" y="4327"/>
                      <a:pt x="87271" y="4644"/>
                      <a:pt x="87199" y="4943"/>
                    </a:cubicBezTo>
                    <a:cubicBezTo>
                      <a:pt x="87111" y="5304"/>
                      <a:pt x="87214" y="5788"/>
                      <a:pt x="87646" y="6010"/>
                    </a:cubicBezTo>
                    <a:cubicBezTo>
                      <a:pt x="87745" y="6061"/>
                      <a:pt x="87847" y="6090"/>
                      <a:pt x="87949" y="6090"/>
                    </a:cubicBezTo>
                    <a:cubicBezTo>
                      <a:pt x="88324" y="6090"/>
                      <a:pt x="88590" y="5715"/>
                      <a:pt x="88659" y="5344"/>
                    </a:cubicBezTo>
                    <a:cubicBezTo>
                      <a:pt x="88721" y="4998"/>
                      <a:pt x="88630" y="4539"/>
                      <a:pt x="88167" y="4367"/>
                    </a:cubicBezTo>
                    <a:cubicBezTo>
                      <a:pt x="88080" y="4342"/>
                      <a:pt x="87996" y="4327"/>
                      <a:pt x="87913" y="4327"/>
                    </a:cubicBezTo>
                    <a:close/>
                    <a:moveTo>
                      <a:pt x="9671" y="5536"/>
                    </a:moveTo>
                    <a:cubicBezTo>
                      <a:pt x="9667" y="5536"/>
                      <a:pt x="9664" y="5536"/>
                      <a:pt x="9660" y="5540"/>
                    </a:cubicBezTo>
                    <a:cubicBezTo>
                      <a:pt x="9292" y="5704"/>
                      <a:pt x="8859" y="5788"/>
                      <a:pt x="8403" y="5788"/>
                    </a:cubicBezTo>
                    <a:cubicBezTo>
                      <a:pt x="7974" y="5788"/>
                      <a:pt x="7555" y="5707"/>
                      <a:pt x="7194" y="5554"/>
                    </a:cubicBezTo>
                    <a:cubicBezTo>
                      <a:pt x="7191" y="5554"/>
                      <a:pt x="7187" y="5551"/>
                      <a:pt x="7184" y="5551"/>
                    </a:cubicBezTo>
                    <a:cubicBezTo>
                      <a:pt x="7179" y="5551"/>
                      <a:pt x="7176" y="5554"/>
                      <a:pt x="7172" y="5554"/>
                    </a:cubicBezTo>
                    <a:cubicBezTo>
                      <a:pt x="7165" y="5558"/>
                      <a:pt x="7157" y="5566"/>
                      <a:pt x="7154" y="5573"/>
                    </a:cubicBezTo>
                    <a:cubicBezTo>
                      <a:pt x="7085" y="5798"/>
                      <a:pt x="6943" y="6116"/>
                      <a:pt x="6670" y="6327"/>
                    </a:cubicBezTo>
                    <a:cubicBezTo>
                      <a:pt x="6659" y="6334"/>
                      <a:pt x="6655" y="6349"/>
                      <a:pt x="6663" y="6363"/>
                    </a:cubicBezTo>
                    <a:cubicBezTo>
                      <a:pt x="7001" y="6993"/>
                      <a:pt x="7609" y="7343"/>
                      <a:pt x="8374" y="7343"/>
                    </a:cubicBezTo>
                    <a:lnTo>
                      <a:pt x="8393" y="7343"/>
                    </a:lnTo>
                    <a:cubicBezTo>
                      <a:pt x="9234" y="7336"/>
                      <a:pt x="9853" y="6978"/>
                      <a:pt x="10192" y="6309"/>
                    </a:cubicBezTo>
                    <a:cubicBezTo>
                      <a:pt x="10203" y="6294"/>
                      <a:pt x="10200" y="6279"/>
                      <a:pt x="10188" y="6269"/>
                    </a:cubicBezTo>
                    <a:cubicBezTo>
                      <a:pt x="9977" y="6090"/>
                      <a:pt x="9802" y="5835"/>
                      <a:pt x="9700" y="5554"/>
                    </a:cubicBezTo>
                    <a:cubicBezTo>
                      <a:pt x="9697" y="5547"/>
                      <a:pt x="9689" y="5540"/>
                      <a:pt x="9682" y="5540"/>
                    </a:cubicBezTo>
                    <a:cubicBezTo>
                      <a:pt x="9679" y="5536"/>
                      <a:pt x="9675" y="5536"/>
                      <a:pt x="9671" y="5536"/>
                    </a:cubicBezTo>
                    <a:close/>
                    <a:moveTo>
                      <a:pt x="14490" y="5536"/>
                    </a:moveTo>
                    <a:cubicBezTo>
                      <a:pt x="14486" y="5536"/>
                      <a:pt x="14483" y="5536"/>
                      <a:pt x="14479" y="5540"/>
                    </a:cubicBezTo>
                    <a:cubicBezTo>
                      <a:pt x="14111" y="5704"/>
                      <a:pt x="13678" y="5788"/>
                      <a:pt x="13222" y="5788"/>
                    </a:cubicBezTo>
                    <a:cubicBezTo>
                      <a:pt x="12792" y="5788"/>
                      <a:pt x="12374" y="5707"/>
                      <a:pt x="12013" y="5554"/>
                    </a:cubicBezTo>
                    <a:cubicBezTo>
                      <a:pt x="12009" y="5554"/>
                      <a:pt x="12006" y="5551"/>
                      <a:pt x="12002" y="5551"/>
                    </a:cubicBezTo>
                    <a:cubicBezTo>
                      <a:pt x="11999" y="5551"/>
                      <a:pt x="11992" y="5554"/>
                      <a:pt x="11987" y="5554"/>
                    </a:cubicBezTo>
                    <a:cubicBezTo>
                      <a:pt x="11980" y="5558"/>
                      <a:pt x="11977" y="5566"/>
                      <a:pt x="11973" y="5573"/>
                    </a:cubicBezTo>
                    <a:cubicBezTo>
                      <a:pt x="11904" y="5798"/>
                      <a:pt x="11758" y="6116"/>
                      <a:pt x="11489" y="6327"/>
                    </a:cubicBezTo>
                    <a:cubicBezTo>
                      <a:pt x="11478" y="6334"/>
                      <a:pt x="11474" y="6349"/>
                      <a:pt x="11481" y="6363"/>
                    </a:cubicBezTo>
                    <a:cubicBezTo>
                      <a:pt x="11820" y="6993"/>
                      <a:pt x="12429" y="7343"/>
                      <a:pt x="13194" y="7343"/>
                    </a:cubicBezTo>
                    <a:lnTo>
                      <a:pt x="13211" y="7343"/>
                    </a:lnTo>
                    <a:cubicBezTo>
                      <a:pt x="14053" y="7336"/>
                      <a:pt x="14672" y="6978"/>
                      <a:pt x="15011" y="6309"/>
                    </a:cubicBezTo>
                    <a:cubicBezTo>
                      <a:pt x="15021" y="6294"/>
                      <a:pt x="15018" y="6279"/>
                      <a:pt x="15007" y="6269"/>
                    </a:cubicBezTo>
                    <a:cubicBezTo>
                      <a:pt x="14796" y="6090"/>
                      <a:pt x="14621" y="5835"/>
                      <a:pt x="14515" y="5554"/>
                    </a:cubicBezTo>
                    <a:cubicBezTo>
                      <a:pt x="14515" y="5547"/>
                      <a:pt x="14508" y="5540"/>
                      <a:pt x="14500" y="5540"/>
                    </a:cubicBezTo>
                    <a:cubicBezTo>
                      <a:pt x="14497" y="5536"/>
                      <a:pt x="14493" y="5536"/>
                      <a:pt x="14490" y="5536"/>
                    </a:cubicBezTo>
                    <a:close/>
                    <a:moveTo>
                      <a:pt x="19308" y="5536"/>
                    </a:moveTo>
                    <a:cubicBezTo>
                      <a:pt x="19305" y="5536"/>
                      <a:pt x="19301" y="5536"/>
                      <a:pt x="19298" y="5540"/>
                    </a:cubicBezTo>
                    <a:cubicBezTo>
                      <a:pt x="18930" y="5704"/>
                      <a:pt x="18496" y="5788"/>
                      <a:pt x="18041" y="5788"/>
                    </a:cubicBezTo>
                    <a:cubicBezTo>
                      <a:pt x="17612" y="5788"/>
                      <a:pt x="17193" y="5707"/>
                      <a:pt x="16832" y="5554"/>
                    </a:cubicBezTo>
                    <a:cubicBezTo>
                      <a:pt x="16828" y="5554"/>
                      <a:pt x="16825" y="5551"/>
                      <a:pt x="16821" y="5551"/>
                    </a:cubicBezTo>
                    <a:cubicBezTo>
                      <a:pt x="16813" y="5551"/>
                      <a:pt x="16810" y="5554"/>
                      <a:pt x="16806" y="5554"/>
                    </a:cubicBezTo>
                    <a:cubicBezTo>
                      <a:pt x="16799" y="5558"/>
                      <a:pt x="16795" y="5566"/>
                      <a:pt x="16792" y="5573"/>
                    </a:cubicBezTo>
                    <a:cubicBezTo>
                      <a:pt x="16723" y="5798"/>
                      <a:pt x="16577" y="6116"/>
                      <a:pt x="16307" y="6327"/>
                    </a:cubicBezTo>
                    <a:cubicBezTo>
                      <a:pt x="16297" y="6334"/>
                      <a:pt x="16292" y="6349"/>
                      <a:pt x="16300" y="6363"/>
                    </a:cubicBezTo>
                    <a:cubicBezTo>
                      <a:pt x="16639" y="6993"/>
                      <a:pt x="17247" y="7343"/>
                      <a:pt x="18012" y="7343"/>
                    </a:cubicBezTo>
                    <a:lnTo>
                      <a:pt x="18030" y="7343"/>
                    </a:lnTo>
                    <a:cubicBezTo>
                      <a:pt x="18871" y="7336"/>
                      <a:pt x="19491" y="6978"/>
                      <a:pt x="19829" y="6309"/>
                    </a:cubicBezTo>
                    <a:cubicBezTo>
                      <a:pt x="19841" y="6294"/>
                      <a:pt x="19837" y="6279"/>
                      <a:pt x="19826" y="6269"/>
                    </a:cubicBezTo>
                    <a:cubicBezTo>
                      <a:pt x="19614" y="6090"/>
                      <a:pt x="19439" y="5835"/>
                      <a:pt x="19335" y="5554"/>
                    </a:cubicBezTo>
                    <a:cubicBezTo>
                      <a:pt x="19335" y="5547"/>
                      <a:pt x="19327" y="5540"/>
                      <a:pt x="19320" y="5540"/>
                    </a:cubicBezTo>
                    <a:cubicBezTo>
                      <a:pt x="19316" y="5536"/>
                      <a:pt x="19313" y="5536"/>
                      <a:pt x="19308" y="5536"/>
                    </a:cubicBezTo>
                    <a:close/>
                    <a:moveTo>
                      <a:pt x="33765" y="5536"/>
                    </a:moveTo>
                    <a:cubicBezTo>
                      <a:pt x="33762" y="5536"/>
                      <a:pt x="33758" y="5536"/>
                      <a:pt x="33754" y="5540"/>
                    </a:cubicBezTo>
                    <a:cubicBezTo>
                      <a:pt x="33387" y="5704"/>
                      <a:pt x="32953" y="5788"/>
                      <a:pt x="32498" y="5788"/>
                    </a:cubicBezTo>
                    <a:cubicBezTo>
                      <a:pt x="32068" y="5788"/>
                      <a:pt x="31649" y="5707"/>
                      <a:pt x="31284" y="5554"/>
                    </a:cubicBezTo>
                    <a:lnTo>
                      <a:pt x="31263" y="5554"/>
                    </a:lnTo>
                    <a:cubicBezTo>
                      <a:pt x="31256" y="5558"/>
                      <a:pt x="31252" y="5566"/>
                      <a:pt x="31249" y="5573"/>
                    </a:cubicBezTo>
                    <a:cubicBezTo>
                      <a:pt x="31175" y="5798"/>
                      <a:pt x="31034" y="6116"/>
                      <a:pt x="30760" y="6327"/>
                    </a:cubicBezTo>
                    <a:cubicBezTo>
                      <a:pt x="30753" y="6334"/>
                      <a:pt x="30749" y="6349"/>
                      <a:pt x="30753" y="6363"/>
                    </a:cubicBezTo>
                    <a:cubicBezTo>
                      <a:pt x="31096" y="6993"/>
                      <a:pt x="31704" y="7343"/>
                      <a:pt x="32469" y="7343"/>
                    </a:cubicBezTo>
                    <a:lnTo>
                      <a:pt x="32486" y="7343"/>
                    </a:lnTo>
                    <a:cubicBezTo>
                      <a:pt x="33325" y="7336"/>
                      <a:pt x="33947" y="6978"/>
                      <a:pt x="34286" y="6309"/>
                    </a:cubicBezTo>
                    <a:cubicBezTo>
                      <a:pt x="34293" y="6294"/>
                      <a:pt x="34293" y="6279"/>
                      <a:pt x="34283" y="6269"/>
                    </a:cubicBezTo>
                    <a:cubicBezTo>
                      <a:pt x="34071" y="6090"/>
                      <a:pt x="33896" y="5835"/>
                      <a:pt x="33791" y="5554"/>
                    </a:cubicBezTo>
                    <a:cubicBezTo>
                      <a:pt x="33787" y="5547"/>
                      <a:pt x="33784" y="5540"/>
                      <a:pt x="33776" y="5540"/>
                    </a:cubicBezTo>
                    <a:cubicBezTo>
                      <a:pt x="33772" y="5536"/>
                      <a:pt x="33769" y="5536"/>
                      <a:pt x="33765" y="5536"/>
                    </a:cubicBezTo>
                    <a:close/>
                    <a:moveTo>
                      <a:pt x="38584" y="5536"/>
                    </a:moveTo>
                    <a:cubicBezTo>
                      <a:pt x="38580" y="5536"/>
                      <a:pt x="38577" y="5536"/>
                      <a:pt x="38573" y="5540"/>
                    </a:cubicBezTo>
                    <a:cubicBezTo>
                      <a:pt x="38202" y="5704"/>
                      <a:pt x="37772" y="5788"/>
                      <a:pt x="37316" y="5788"/>
                    </a:cubicBezTo>
                    <a:cubicBezTo>
                      <a:pt x="36887" y="5788"/>
                      <a:pt x="36464" y="5707"/>
                      <a:pt x="36104" y="5554"/>
                    </a:cubicBezTo>
                    <a:cubicBezTo>
                      <a:pt x="36100" y="5554"/>
                      <a:pt x="36097" y="5551"/>
                      <a:pt x="36092" y="5551"/>
                    </a:cubicBezTo>
                    <a:cubicBezTo>
                      <a:pt x="36089" y="5551"/>
                      <a:pt x="36085" y="5554"/>
                      <a:pt x="36082" y="5554"/>
                    </a:cubicBezTo>
                    <a:cubicBezTo>
                      <a:pt x="36075" y="5558"/>
                      <a:pt x="36070" y="5566"/>
                      <a:pt x="36067" y="5573"/>
                    </a:cubicBezTo>
                    <a:cubicBezTo>
                      <a:pt x="35994" y="5798"/>
                      <a:pt x="35852" y="6116"/>
                      <a:pt x="35579" y="6327"/>
                    </a:cubicBezTo>
                    <a:cubicBezTo>
                      <a:pt x="35568" y="6334"/>
                      <a:pt x="35568" y="6349"/>
                      <a:pt x="35572" y="6363"/>
                    </a:cubicBezTo>
                    <a:cubicBezTo>
                      <a:pt x="35914" y="6993"/>
                      <a:pt x="36522" y="7343"/>
                      <a:pt x="37287" y="7343"/>
                    </a:cubicBezTo>
                    <a:lnTo>
                      <a:pt x="37306" y="7343"/>
                    </a:lnTo>
                    <a:cubicBezTo>
                      <a:pt x="38143" y="7336"/>
                      <a:pt x="38766" y="6978"/>
                      <a:pt x="39105" y="6309"/>
                    </a:cubicBezTo>
                    <a:cubicBezTo>
                      <a:pt x="39113" y="6294"/>
                      <a:pt x="39113" y="6279"/>
                      <a:pt x="39101" y="6269"/>
                    </a:cubicBezTo>
                    <a:cubicBezTo>
                      <a:pt x="38886" y="6090"/>
                      <a:pt x="38715" y="5835"/>
                      <a:pt x="38610" y="5554"/>
                    </a:cubicBezTo>
                    <a:cubicBezTo>
                      <a:pt x="38606" y="5547"/>
                      <a:pt x="38602" y="5540"/>
                      <a:pt x="38595" y="5540"/>
                    </a:cubicBezTo>
                    <a:cubicBezTo>
                      <a:pt x="38592" y="5536"/>
                      <a:pt x="38588" y="5536"/>
                      <a:pt x="38584" y="5536"/>
                    </a:cubicBezTo>
                    <a:close/>
                    <a:moveTo>
                      <a:pt x="43403" y="5536"/>
                    </a:moveTo>
                    <a:cubicBezTo>
                      <a:pt x="43399" y="5536"/>
                      <a:pt x="43396" y="5536"/>
                      <a:pt x="43392" y="5540"/>
                    </a:cubicBezTo>
                    <a:cubicBezTo>
                      <a:pt x="43020" y="5704"/>
                      <a:pt x="42591" y="5788"/>
                      <a:pt x="42135" y="5788"/>
                    </a:cubicBezTo>
                    <a:cubicBezTo>
                      <a:pt x="41702" y="5788"/>
                      <a:pt x="41283" y="5707"/>
                      <a:pt x="40922" y="5554"/>
                    </a:cubicBezTo>
                    <a:lnTo>
                      <a:pt x="40900" y="5554"/>
                    </a:lnTo>
                    <a:cubicBezTo>
                      <a:pt x="40893" y="5558"/>
                      <a:pt x="40890" y="5566"/>
                      <a:pt x="40886" y="5573"/>
                    </a:cubicBezTo>
                    <a:cubicBezTo>
                      <a:pt x="40813" y="5798"/>
                      <a:pt x="40671" y="6116"/>
                      <a:pt x="40398" y="6327"/>
                    </a:cubicBezTo>
                    <a:cubicBezTo>
                      <a:pt x="40387" y="6334"/>
                      <a:pt x="40387" y="6349"/>
                      <a:pt x="40391" y="6363"/>
                    </a:cubicBezTo>
                    <a:cubicBezTo>
                      <a:pt x="40730" y="6993"/>
                      <a:pt x="41342" y="7343"/>
                      <a:pt x="42107" y="7343"/>
                    </a:cubicBezTo>
                    <a:lnTo>
                      <a:pt x="42124" y="7343"/>
                    </a:lnTo>
                    <a:cubicBezTo>
                      <a:pt x="42962" y="7336"/>
                      <a:pt x="43585" y="6978"/>
                      <a:pt x="43924" y="6309"/>
                    </a:cubicBezTo>
                    <a:cubicBezTo>
                      <a:pt x="43931" y="6294"/>
                      <a:pt x="43931" y="6279"/>
                      <a:pt x="43920" y="6269"/>
                    </a:cubicBezTo>
                    <a:cubicBezTo>
                      <a:pt x="43705" y="6090"/>
                      <a:pt x="43534" y="5835"/>
                      <a:pt x="43428" y="5554"/>
                    </a:cubicBezTo>
                    <a:cubicBezTo>
                      <a:pt x="43425" y="5547"/>
                      <a:pt x="43421" y="5540"/>
                      <a:pt x="43413" y="5540"/>
                    </a:cubicBezTo>
                    <a:cubicBezTo>
                      <a:pt x="43410" y="5536"/>
                      <a:pt x="43406" y="5536"/>
                      <a:pt x="43403" y="5536"/>
                    </a:cubicBezTo>
                    <a:close/>
                    <a:moveTo>
                      <a:pt x="53041" y="5536"/>
                    </a:moveTo>
                    <a:cubicBezTo>
                      <a:pt x="53037" y="5536"/>
                      <a:pt x="53029" y="5536"/>
                      <a:pt x="53026" y="5540"/>
                    </a:cubicBezTo>
                    <a:cubicBezTo>
                      <a:pt x="52658" y="5704"/>
                      <a:pt x="52229" y="5788"/>
                      <a:pt x="51770" y="5788"/>
                    </a:cubicBezTo>
                    <a:cubicBezTo>
                      <a:pt x="51340" y="5788"/>
                      <a:pt x="50921" y="5707"/>
                      <a:pt x="50560" y="5554"/>
                    </a:cubicBezTo>
                    <a:cubicBezTo>
                      <a:pt x="50556" y="5554"/>
                      <a:pt x="50553" y="5551"/>
                      <a:pt x="50549" y="5551"/>
                    </a:cubicBezTo>
                    <a:cubicBezTo>
                      <a:pt x="50546" y="5551"/>
                      <a:pt x="50542" y="5554"/>
                      <a:pt x="50538" y="5554"/>
                    </a:cubicBezTo>
                    <a:cubicBezTo>
                      <a:pt x="50531" y="5558"/>
                      <a:pt x="50524" y="5566"/>
                      <a:pt x="50524" y="5573"/>
                    </a:cubicBezTo>
                    <a:cubicBezTo>
                      <a:pt x="50450" y="5798"/>
                      <a:pt x="50309" y="6116"/>
                      <a:pt x="50035" y="6327"/>
                    </a:cubicBezTo>
                    <a:cubicBezTo>
                      <a:pt x="50025" y="6334"/>
                      <a:pt x="50021" y="6349"/>
                      <a:pt x="50028" y="6363"/>
                    </a:cubicBezTo>
                    <a:cubicBezTo>
                      <a:pt x="50367" y="6993"/>
                      <a:pt x="50975" y="7343"/>
                      <a:pt x="51744" y="7343"/>
                    </a:cubicBezTo>
                    <a:lnTo>
                      <a:pt x="51762" y="7343"/>
                    </a:lnTo>
                    <a:cubicBezTo>
                      <a:pt x="52600" y="7336"/>
                      <a:pt x="53219" y="6978"/>
                      <a:pt x="53562" y="6309"/>
                    </a:cubicBezTo>
                    <a:cubicBezTo>
                      <a:pt x="53569" y="6294"/>
                      <a:pt x="53569" y="6279"/>
                      <a:pt x="53554" y="6269"/>
                    </a:cubicBezTo>
                    <a:cubicBezTo>
                      <a:pt x="53343" y="6090"/>
                      <a:pt x="53168" y="5835"/>
                      <a:pt x="53066" y="5554"/>
                    </a:cubicBezTo>
                    <a:cubicBezTo>
                      <a:pt x="53062" y="5547"/>
                      <a:pt x="53055" y="5540"/>
                      <a:pt x="53051" y="5540"/>
                    </a:cubicBezTo>
                    <a:cubicBezTo>
                      <a:pt x="53048" y="5536"/>
                      <a:pt x="53044" y="5536"/>
                      <a:pt x="53041" y="5536"/>
                    </a:cubicBezTo>
                    <a:close/>
                    <a:moveTo>
                      <a:pt x="57856" y="5536"/>
                    </a:moveTo>
                    <a:cubicBezTo>
                      <a:pt x="57852" y="5536"/>
                      <a:pt x="57849" y="5536"/>
                      <a:pt x="57845" y="5540"/>
                    </a:cubicBezTo>
                    <a:cubicBezTo>
                      <a:pt x="57477" y="5704"/>
                      <a:pt x="57043" y="5788"/>
                      <a:pt x="56588" y="5788"/>
                    </a:cubicBezTo>
                    <a:cubicBezTo>
                      <a:pt x="56159" y="5788"/>
                      <a:pt x="55739" y="5707"/>
                      <a:pt x="55379" y="5554"/>
                    </a:cubicBezTo>
                    <a:cubicBezTo>
                      <a:pt x="55376" y="5554"/>
                      <a:pt x="55372" y="5551"/>
                      <a:pt x="55368" y="5551"/>
                    </a:cubicBezTo>
                    <a:cubicBezTo>
                      <a:pt x="55364" y="5551"/>
                      <a:pt x="55361" y="5554"/>
                      <a:pt x="55357" y="5554"/>
                    </a:cubicBezTo>
                    <a:cubicBezTo>
                      <a:pt x="55350" y="5558"/>
                      <a:pt x="55342" y="5566"/>
                      <a:pt x="55342" y="5573"/>
                    </a:cubicBezTo>
                    <a:cubicBezTo>
                      <a:pt x="55270" y="5798"/>
                      <a:pt x="55127" y="6116"/>
                      <a:pt x="54855" y="6327"/>
                    </a:cubicBezTo>
                    <a:cubicBezTo>
                      <a:pt x="54843" y="6334"/>
                      <a:pt x="54840" y="6349"/>
                      <a:pt x="54848" y="6363"/>
                    </a:cubicBezTo>
                    <a:cubicBezTo>
                      <a:pt x="55186" y="6993"/>
                      <a:pt x="55794" y="7343"/>
                      <a:pt x="56563" y="7343"/>
                    </a:cubicBezTo>
                    <a:lnTo>
                      <a:pt x="56578" y="7343"/>
                    </a:lnTo>
                    <a:cubicBezTo>
                      <a:pt x="57418" y="7336"/>
                      <a:pt x="58038" y="6978"/>
                      <a:pt x="58377" y="6309"/>
                    </a:cubicBezTo>
                    <a:cubicBezTo>
                      <a:pt x="58388" y="6294"/>
                      <a:pt x="58384" y="6279"/>
                      <a:pt x="58373" y="6269"/>
                    </a:cubicBezTo>
                    <a:cubicBezTo>
                      <a:pt x="58161" y="6090"/>
                      <a:pt x="57987" y="5835"/>
                      <a:pt x="57885" y="5554"/>
                    </a:cubicBezTo>
                    <a:cubicBezTo>
                      <a:pt x="57881" y="5547"/>
                      <a:pt x="57874" y="5540"/>
                      <a:pt x="57867" y="5540"/>
                    </a:cubicBezTo>
                    <a:cubicBezTo>
                      <a:pt x="57867" y="5536"/>
                      <a:pt x="57863" y="5536"/>
                      <a:pt x="57856" y="5536"/>
                    </a:cubicBezTo>
                    <a:close/>
                    <a:moveTo>
                      <a:pt x="62675" y="5536"/>
                    </a:moveTo>
                    <a:cubicBezTo>
                      <a:pt x="62671" y="5536"/>
                      <a:pt x="62667" y="5536"/>
                      <a:pt x="62663" y="5540"/>
                    </a:cubicBezTo>
                    <a:cubicBezTo>
                      <a:pt x="62295" y="5704"/>
                      <a:pt x="61863" y="5788"/>
                      <a:pt x="61407" y="5788"/>
                    </a:cubicBezTo>
                    <a:cubicBezTo>
                      <a:pt x="60977" y="5788"/>
                      <a:pt x="60558" y="5707"/>
                      <a:pt x="60197" y="5554"/>
                    </a:cubicBezTo>
                    <a:cubicBezTo>
                      <a:pt x="60194" y="5554"/>
                      <a:pt x="60190" y="5551"/>
                      <a:pt x="60187" y="5551"/>
                    </a:cubicBezTo>
                    <a:cubicBezTo>
                      <a:pt x="60183" y="5551"/>
                      <a:pt x="60180" y="5554"/>
                      <a:pt x="60176" y="5554"/>
                    </a:cubicBezTo>
                    <a:cubicBezTo>
                      <a:pt x="60169" y="5558"/>
                      <a:pt x="60162" y="5566"/>
                      <a:pt x="60158" y="5573"/>
                    </a:cubicBezTo>
                    <a:cubicBezTo>
                      <a:pt x="60088" y="5798"/>
                      <a:pt x="59947" y="6116"/>
                      <a:pt x="59673" y="6327"/>
                    </a:cubicBezTo>
                    <a:cubicBezTo>
                      <a:pt x="59662" y="6334"/>
                      <a:pt x="59659" y="6349"/>
                      <a:pt x="59666" y="6363"/>
                    </a:cubicBezTo>
                    <a:cubicBezTo>
                      <a:pt x="60005" y="6993"/>
                      <a:pt x="60613" y="7343"/>
                      <a:pt x="61378" y="7343"/>
                    </a:cubicBezTo>
                    <a:lnTo>
                      <a:pt x="61396" y="7343"/>
                    </a:lnTo>
                    <a:cubicBezTo>
                      <a:pt x="62238" y="7336"/>
                      <a:pt x="62857" y="6978"/>
                      <a:pt x="63196" y="6309"/>
                    </a:cubicBezTo>
                    <a:cubicBezTo>
                      <a:pt x="63206" y="6294"/>
                      <a:pt x="63203" y="6279"/>
                      <a:pt x="63191" y="6269"/>
                    </a:cubicBezTo>
                    <a:cubicBezTo>
                      <a:pt x="62981" y="6090"/>
                      <a:pt x="62806" y="5835"/>
                      <a:pt x="62704" y="5554"/>
                    </a:cubicBezTo>
                    <a:cubicBezTo>
                      <a:pt x="62700" y="5547"/>
                      <a:pt x="62693" y="5540"/>
                      <a:pt x="62685" y="5540"/>
                    </a:cubicBezTo>
                    <a:cubicBezTo>
                      <a:pt x="62682" y="5536"/>
                      <a:pt x="62678" y="5536"/>
                      <a:pt x="62675" y="5536"/>
                    </a:cubicBezTo>
                    <a:close/>
                    <a:moveTo>
                      <a:pt x="67493" y="5536"/>
                    </a:moveTo>
                    <a:cubicBezTo>
                      <a:pt x="67490" y="5536"/>
                      <a:pt x="67486" y="5536"/>
                      <a:pt x="67483" y="5540"/>
                    </a:cubicBezTo>
                    <a:cubicBezTo>
                      <a:pt x="67115" y="5704"/>
                      <a:pt x="66681" y="5791"/>
                      <a:pt x="66226" y="5791"/>
                    </a:cubicBezTo>
                    <a:cubicBezTo>
                      <a:pt x="65796" y="5791"/>
                      <a:pt x="65377" y="5707"/>
                      <a:pt x="65017" y="5554"/>
                    </a:cubicBezTo>
                    <a:cubicBezTo>
                      <a:pt x="65013" y="5554"/>
                      <a:pt x="65010" y="5551"/>
                      <a:pt x="65005" y="5551"/>
                    </a:cubicBezTo>
                    <a:cubicBezTo>
                      <a:pt x="65002" y="5551"/>
                      <a:pt x="64995" y="5554"/>
                      <a:pt x="64991" y="5554"/>
                    </a:cubicBezTo>
                    <a:cubicBezTo>
                      <a:pt x="64983" y="5558"/>
                      <a:pt x="64980" y="5566"/>
                      <a:pt x="64976" y="5573"/>
                    </a:cubicBezTo>
                    <a:cubicBezTo>
                      <a:pt x="64907" y="5798"/>
                      <a:pt x="64765" y="6112"/>
                      <a:pt x="64492" y="6327"/>
                    </a:cubicBezTo>
                    <a:cubicBezTo>
                      <a:pt x="64481" y="6334"/>
                      <a:pt x="64477" y="6349"/>
                      <a:pt x="64485" y="6363"/>
                    </a:cubicBezTo>
                    <a:cubicBezTo>
                      <a:pt x="64824" y="6993"/>
                      <a:pt x="65432" y="7343"/>
                      <a:pt x="66197" y="7343"/>
                    </a:cubicBezTo>
                    <a:lnTo>
                      <a:pt x="66215" y="7343"/>
                    </a:lnTo>
                    <a:cubicBezTo>
                      <a:pt x="67056" y="7336"/>
                      <a:pt x="67676" y="6978"/>
                      <a:pt x="68014" y="6309"/>
                    </a:cubicBezTo>
                    <a:cubicBezTo>
                      <a:pt x="68026" y="6294"/>
                      <a:pt x="68021" y="6279"/>
                      <a:pt x="68011" y="6269"/>
                    </a:cubicBezTo>
                    <a:cubicBezTo>
                      <a:pt x="67799" y="6090"/>
                      <a:pt x="67624" y="5835"/>
                      <a:pt x="67519" y="5554"/>
                    </a:cubicBezTo>
                    <a:cubicBezTo>
                      <a:pt x="67519" y="5547"/>
                      <a:pt x="67512" y="5540"/>
                      <a:pt x="67505" y="5540"/>
                    </a:cubicBezTo>
                    <a:cubicBezTo>
                      <a:pt x="67501" y="5536"/>
                      <a:pt x="67497" y="5536"/>
                      <a:pt x="67493" y="5536"/>
                    </a:cubicBezTo>
                    <a:close/>
                    <a:moveTo>
                      <a:pt x="72312" y="5536"/>
                    </a:moveTo>
                    <a:cubicBezTo>
                      <a:pt x="72309" y="5536"/>
                      <a:pt x="72305" y="5536"/>
                      <a:pt x="72301" y="5540"/>
                    </a:cubicBezTo>
                    <a:cubicBezTo>
                      <a:pt x="71933" y="5704"/>
                      <a:pt x="71500" y="5788"/>
                      <a:pt x="71045" y="5788"/>
                    </a:cubicBezTo>
                    <a:cubicBezTo>
                      <a:pt x="70615" y="5788"/>
                      <a:pt x="70196" y="5707"/>
                      <a:pt x="69835" y="5554"/>
                    </a:cubicBezTo>
                    <a:cubicBezTo>
                      <a:pt x="69832" y="5554"/>
                      <a:pt x="69828" y="5551"/>
                      <a:pt x="69825" y="5551"/>
                    </a:cubicBezTo>
                    <a:cubicBezTo>
                      <a:pt x="69818" y="5551"/>
                      <a:pt x="69813" y="5554"/>
                      <a:pt x="69810" y="5554"/>
                    </a:cubicBezTo>
                    <a:cubicBezTo>
                      <a:pt x="69803" y="5558"/>
                      <a:pt x="69799" y="5566"/>
                      <a:pt x="69796" y="5573"/>
                    </a:cubicBezTo>
                    <a:cubicBezTo>
                      <a:pt x="69726" y="5798"/>
                      <a:pt x="69581" y="6116"/>
                      <a:pt x="69311" y="6327"/>
                    </a:cubicBezTo>
                    <a:cubicBezTo>
                      <a:pt x="69300" y="6334"/>
                      <a:pt x="69297" y="6349"/>
                      <a:pt x="69304" y="6363"/>
                    </a:cubicBezTo>
                    <a:cubicBezTo>
                      <a:pt x="69643" y="6993"/>
                      <a:pt x="70250" y="7343"/>
                      <a:pt x="71015" y="7343"/>
                    </a:cubicBezTo>
                    <a:lnTo>
                      <a:pt x="71034" y="7343"/>
                    </a:lnTo>
                    <a:cubicBezTo>
                      <a:pt x="71875" y="7336"/>
                      <a:pt x="72494" y="6978"/>
                      <a:pt x="72833" y="6309"/>
                    </a:cubicBezTo>
                    <a:cubicBezTo>
                      <a:pt x="72844" y="6294"/>
                      <a:pt x="72840" y="6279"/>
                      <a:pt x="72829" y="6269"/>
                    </a:cubicBezTo>
                    <a:cubicBezTo>
                      <a:pt x="72618" y="6090"/>
                      <a:pt x="72444" y="5835"/>
                      <a:pt x="72338" y="5554"/>
                    </a:cubicBezTo>
                    <a:cubicBezTo>
                      <a:pt x="72338" y="5547"/>
                      <a:pt x="72331" y="5540"/>
                      <a:pt x="72323" y="5540"/>
                    </a:cubicBezTo>
                    <a:cubicBezTo>
                      <a:pt x="72319" y="5536"/>
                      <a:pt x="72316" y="5536"/>
                      <a:pt x="72312" y="5536"/>
                    </a:cubicBezTo>
                    <a:close/>
                    <a:moveTo>
                      <a:pt x="77131" y="5536"/>
                    </a:moveTo>
                    <a:cubicBezTo>
                      <a:pt x="77127" y="5536"/>
                      <a:pt x="77124" y="5536"/>
                      <a:pt x="77120" y="5540"/>
                    </a:cubicBezTo>
                    <a:cubicBezTo>
                      <a:pt x="76752" y="5704"/>
                      <a:pt x="76319" y="5788"/>
                      <a:pt x="75863" y="5788"/>
                    </a:cubicBezTo>
                    <a:cubicBezTo>
                      <a:pt x="75434" y="5788"/>
                      <a:pt x="75015" y="5707"/>
                      <a:pt x="74651" y="5554"/>
                    </a:cubicBezTo>
                    <a:cubicBezTo>
                      <a:pt x="74647" y="5554"/>
                      <a:pt x="74643" y="5551"/>
                      <a:pt x="74640" y="5551"/>
                    </a:cubicBezTo>
                    <a:cubicBezTo>
                      <a:pt x="74636" y="5551"/>
                      <a:pt x="74633" y="5554"/>
                      <a:pt x="74629" y="5554"/>
                    </a:cubicBezTo>
                    <a:cubicBezTo>
                      <a:pt x="74621" y="5558"/>
                      <a:pt x="74618" y="5566"/>
                      <a:pt x="74614" y="5573"/>
                    </a:cubicBezTo>
                    <a:cubicBezTo>
                      <a:pt x="74542" y="5798"/>
                      <a:pt x="74399" y="6116"/>
                      <a:pt x="74130" y="6327"/>
                    </a:cubicBezTo>
                    <a:cubicBezTo>
                      <a:pt x="74119" y="6334"/>
                      <a:pt x="74115" y="6349"/>
                      <a:pt x="74123" y="6363"/>
                    </a:cubicBezTo>
                    <a:cubicBezTo>
                      <a:pt x="74461" y="6993"/>
                      <a:pt x="75070" y="7343"/>
                      <a:pt x="75835" y="7343"/>
                    </a:cubicBezTo>
                    <a:lnTo>
                      <a:pt x="75853" y="7343"/>
                    </a:lnTo>
                    <a:cubicBezTo>
                      <a:pt x="76694" y="7336"/>
                      <a:pt x="77314" y="6978"/>
                      <a:pt x="77652" y="6309"/>
                    </a:cubicBezTo>
                    <a:cubicBezTo>
                      <a:pt x="77659" y="6294"/>
                      <a:pt x="77659" y="6279"/>
                      <a:pt x="77648" y="6269"/>
                    </a:cubicBezTo>
                    <a:cubicBezTo>
                      <a:pt x="77437" y="6090"/>
                      <a:pt x="77262" y="5835"/>
                      <a:pt x="77156" y="5554"/>
                    </a:cubicBezTo>
                    <a:cubicBezTo>
                      <a:pt x="77153" y="5547"/>
                      <a:pt x="77149" y="5540"/>
                      <a:pt x="77142" y="5540"/>
                    </a:cubicBezTo>
                    <a:cubicBezTo>
                      <a:pt x="77139" y="5536"/>
                      <a:pt x="77134" y="5536"/>
                      <a:pt x="77131" y="5536"/>
                    </a:cubicBezTo>
                    <a:close/>
                    <a:moveTo>
                      <a:pt x="81950" y="5536"/>
                    </a:moveTo>
                    <a:cubicBezTo>
                      <a:pt x="81947" y="5536"/>
                      <a:pt x="81942" y="5536"/>
                      <a:pt x="81939" y="5540"/>
                    </a:cubicBezTo>
                    <a:cubicBezTo>
                      <a:pt x="81571" y="5704"/>
                      <a:pt x="81138" y="5788"/>
                      <a:pt x="80683" y="5788"/>
                    </a:cubicBezTo>
                    <a:cubicBezTo>
                      <a:pt x="80249" y="5788"/>
                      <a:pt x="79834" y="5707"/>
                      <a:pt x="79469" y="5554"/>
                    </a:cubicBezTo>
                    <a:cubicBezTo>
                      <a:pt x="79466" y="5554"/>
                      <a:pt x="79462" y="5551"/>
                      <a:pt x="79459" y="5551"/>
                    </a:cubicBezTo>
                    <a:cubicBezTo>
                      <a:pt x="79455" y="5551"/>
                      <a:pt x="79451" y="5554"/>
                      <a:pt x="79447" y="5554"/>
                    </a:cubicBezTo>
                    <a:cubicBezTo>
                      <a:pt x="79440" y="5558"/>
                      <a:pt x="79437" y="5566"/>
                      <a:pt x="79433" y="5573"/>
                    </a:cubicBezTo>
                    <a:cubicBezTo>
                      <a:pt x="79360" y="5798"/>
                      <a:pt x="79218" y="6116"/>
                      <a:pt x="78948" y="6327"/>
                    </a:cubicBezTo>
                    <a:cubicBezTo>
                      <a:pt x="78938" y="6334"/>
                      <a:pt x="78934" y="6349"/>
                      <a:pt x="78941" y="6363"/>
                    </a:cubicBezTo>
                    <a:cubicBezTo>
                      <a:pt x="79280" y="6993"/>
                      <a:pt x="79888" y="7343"/>
                      <a:pt x="80653" y="7343"/>
                    </a:cubicBezTo>
                    <a:lnTo>
                      <a:pt x="80671" y="7343"/>
                    </a:lnTo>
                    <a:cubicBezTo>
                      <a:pt x="81510" y="7336"/>
                      <a:pt x="82132" y="6978"/>
                      <a:pt x="82471" y="6305"/>
                    </a:cubicBezTo>
                    <a:cubicBezTo>
                      <a:pt x="82478" y="6294"/>
                      <a:pt x="82478" y="6279"/>
                      <a:pt x="82467" y="6269"/>
                    </a:cubicBezTo>
                    <a:cubicBezTo>
                      <a:pt x="82256" y="6090"/>
                      <a:pt x="82081" y="5835"/>
                      <a:pt x="81976" y="5554"/>
                    </a:cubicBezTo>
                    <a:cubicBezTo>
                      <a:pt x="81972" y="5547"/>
                      <a:pt x="81969" y="5540"/>
                      <a:pt x="81961" y="5540"/>
                    </a:cubicBezTo>
                    <a:cubicBezTo>
                      <a:pt x="81957" y="5536"/>
                      <a:pt x="81954" y="5536"/>
                      <a:pt x="81950" y="5536"/>
                    </a:cubicBezTo>
                    <a:close/>
                    <a:moveTo>
                      <a:pt x="86769" y="5536"/>
                    </a:moveTo>
                    <a:cubicBezTo>
                      <a:pt x="86765" y="5536"/>
                      <a:pt x="86762" y="5536"/>
                      <a:pt x="86758" y="5540"/>
                    </a:cubicBezTo>
                    <a:cubicBezTo>
                      <a:pt x="86387" y="5704"/>
                      <a:pt x="85956" y="5788"/>
                      <a:pt x="85501" y="5788"/>
                    </a:cubicBezTo>
                    <a:cubicBezTo>
                      <a:pt x="85072" y="5788"/>
                      <a:pt x="84652" y="5707"/>
                      <a:pt x="84289" y="5554"/>
                    </a:cubicBezTo>
                    <a:cubicBezTo>
                      <a:pt x="84285" y="5554"/>
                      <a:pt x="84281" y="5551"/>
                      <a:pt x="84277" y="5551"/>
                    </a:cubicBezTo>
                    <a:cubicBezTo>
                      <a:pt x="84274" y="5551"/>
                      <a:pt x="84270" y="5554"/>
                      <a:pt x="84267" y="5554"/>
                    </a:cubicBezTo>
                    <a:cubicBezTo>
                      <a:pt x="84259" y="5558"/>
                      <a:pt x="84255" y="5566"/>
                      <a:pt x="84252" y="5573"/>
                    </a:cubicBezTo>
                    <a:cubicBezTo>
                      <a:pt x="84179" y="5798"/>
                      <a:pt x="84037" y="6116"/>
                      <a:pt x="83764" y="6327"/>
                    </a:cubicBezTo>
                    <a:cubicBezTo>
                      <a:pt x="83753" y="6334"/>
                      <a:pt x="83753" y="6349"/>
                      <a:pt x="83756" y="6363"/>
                    </a:cubicBezTo>
                    <a:cubicBezTo>
                      <a:pt x="84099" y="6993"/>
                      <a:pt x="84707" y="7343"/>
                      <a:pt x="85472" y="7343"/>
                    </a:cubicBezTo>
                    <a:lnTo>
                      <a:pt x="85491" y="7343"/>
                    </a:lnTo>
                    <a:cubicBezTo>
                      <a:pt x="86328" y="7336"/>
                      <a:pt x="86951" y="6978"/>
                      <a:pt x="87290" y="6305"/>
                    </a:cubicBezTo>
                    <a:cubicBezTo>
                      <a:pt x="87297" y="6294"/>
                      <a:pt x="87297" y="6279"/>
                      <a:pt x="87286" y="6269"/>
                    </a:cubicBezTo>
                    <a:cubicBezTo>
                      <a:pt x="87075" y="6090"/>
                      <a:pt x="86900" y="5835"/>
                      <a:pt x="86794" y="5554"/>
                    </a:cubicBezTo>
                    <a:cubicBezTo>
                      <a:pt x="86790" y="5547"/>
                      <a:pt x="86787" y="5540"/>
                      <a:pt x="86780" y="5540"/>
                    </a:cubicBezTo>
                    <a:cubicBezTo>
                      <a:pt x="86776" y="5536"/>
                      <a:pt x="86772" y="5536"/>
                      <a:pt x="86769" y="5536"/>
                    </a:cubicBezTo>
                    <a:close/>
                    <a:moveTo>
                      <a:pt x="4852" y="5536"/>
                    </a:moveTo>
                    <a:cubicBezTo>
                      <a:pt x="4849" y="5536"/>
                      <a:pt x="4845" y="5536"/>
                      <a:pt x="4841" y="5540"/>
                    </a:cubicBezTo>
                    <a:cubicBezTo>
                      <a:pt x="4474" y="5704"/>
                      <a:pt x="4040" y="5788"/>
                      <a:pt x="3585" y="5788"/>
                    </a:cubicBezTo>
                    <a:cubicBezTo>
                      <a:pt x="3155" y="5788"/>
                      <a:pt x="2736" y="5707"/>
                      <a:pt x="2376" y="5554"/>
                    </a:cubicBezTo>
                    <a:cubicBezTo>
                      <a:pt x="2371" y="5554"/>
                      <a:pt x="2368" y="5551"/>
                      <a:pt x="2364" y="5551"/>
                    </a:cubicBezTo>
                    <a:cubicBezTo>
                      <a:pt x="2361" y="5551"/>
                      <a:pt x="2357" y="5554"/>
                      <a:pt x="2354" y="5554"/>
                    </a:cubicBezTo>
                    <a:cubicBezTo>
                      <a:pt x="2346" y="5558"/>
                      <a:pt x="2339" y="5566"/>
                      <a:pt x="2339" y="5573"/>
                    </a:cubicBezTo>
                    <a:cubicBezTo>
                      <a:pt x="2266" y="5798"/>
                      <a:pt x="2124" y="6112"/>
                      <a:pt x="1851" y="6327"/>
                    </a:cubicBezTo>
                    <a:cubicBezTo>
                      <a:pt x="1840" y="6334"/>
                      <a:pt x="1836" y="6349"/>
                      <a:pt x="1843" y="6363"/>
                    </a:cubicBezTo>
                    <a:cubicBezTo>
                      <a:pt x="2175" y="6971"/>
                      <a:pt x="2845" y="7350"/>
                      <a:pt x="3595" y="7350"/>
                    </a:cubicBezTo>
                    <a:cubicBezTo>
                      <a:pt x="4368" y="7350"/>
                      <a:pt x="5049" y="6953"/>
                      <a:pt x="5373" y="6309"/>
                    </a:cubicBezTo>
                    <a:cubicBezTo>
                      <a:pt x="5384" y="6294"/>
                      <a:pt x="5380" y="6279"/>
                      <a:pt x="5370" y="6269"/>
                    </a:cubicBezTo>
                    <a:cubicBezTo>
                      <a:pt x="5158" y="6090"/>
                      <a:pt x="4983" y="5835"/>
                      <a:pt x="4881" y="5554"/>
                    </a:cubicBezTo>
                    <a:cubicBezTo>
                      <a:pt x="4878" y="5547"/>
                      <a:pt x="4871" y="5540"/>
                      <a:pt x="4863" y="5540"/>
                    </a:cubicBezTo>
                    <a:cubicBezTo>
                      <a:pt x="4859" y="5536"/>
                      <a:pt x="4856" y="5536"/>
                      <a:pt x="4852" y="5536"/>
                    </a:cubicBezTo>
                    <a:close/>
                    <a:moveTo>
                      <a:pt x="24128" y="5536"/>
                    </a:moveTo>
                    <a:cubicBezTo>
                      <a:pt x="24124" y="5536"/>
                      <a:pt x="24121" y="5536"/>
                      <a:pt x="24116" y="5540"/>
                    </a:cubicBezTo>
                    <a:cubicBezTo>
                      <a:pt x="23749" y="5704"/>
                      <a:pt x="23315" y="5788"/>
                      <a:pt x="22860" y="5788"/>
                    </a:cubicBezTo>
                    <a:cubicBezTo>
                      <a:pt x="22430" y="5788"/>
                      <a:pt x="22011" y="5707"/>
                      <a:pt x="21647" y="5554"/>
                    </a:cubicBezTo>
                    <a:lnTo>
                      <a:pt x="21625" y="5554"/>
                    </a:lnTo>
                    <a:cubicBezTo>
                      <a:pt x="21618" y="5558"/>
                      <a:pt x="21614" y="5566"/>
                      <a:pt x="21611" y="5573"/>
                    </a:cubicBezTo>
                    <a:cubicBezTo>
                      <a:pt x="21542" y="5798"/>
                      <a:pt x="21396" y="6116"/>
                      <a:pt x="21127" y="6327"/>
                    </a:cubicBezTo>
                    <a:cubicBezTo>
                      <a:pt x="21115" y="6334"/>
                      <a:pt x="21112" y="6349"/>
                      <a:pt x="21119" y="6363"/>
                    </a:cubicBezTo>
                    <a:cubicBezTo>
                      <a:pt x="21447" y="6971"/>
                      <a:pt x="22117" y="7350"/>
                      <a:pt x="22867" y="7350"/>
                    </a:cubicBezTo>
                    <a:cubicBezTo>
                      <a:pt x="23643" y="7350"/>
                      <a:pt x="24324" y="6953"/>
                      <a:pt x="24649" y="6309"/>
                    </a:cubicBezTo>
                    <a:cubicBezTo>
                      <a:pt x="24659" y="6294"/>
                      <a:pt x="24656" y="6279"/>
                      <a:pt x="24645" y="6269"/>
                    </a:cubicBezTo>
                    <a:cubicBezTo>
                      <a:pt x="24434" y="6090"/>
                      <a:pt x="24259" y="5835"/>
                      <a:pt x="24153" y="5554"/>
                    </a:cubicBezTo>
                    <a:cubicBezTo>
                      <a:pt x="24153" y="5547"/>
                      <a:pt x="24146" y="5540"/>
                      <a:pt x="24138" y="5540"/>
                    </a:cubicBezTo>
                    <a:cubicBezTo>
                      <a:pt x="24135" y="5536"/>
                      <a:pt x="24131" y="5536"/>
                      <a:pt x="24128" y="5536"/>
                    </a:cubicBezTo>
                    <a:close/>
                    <a:moveTo>
                      <a:pt x="28946" y="5536"/>
                    </a:moveTo>
                    <a:cubicBezTo>
                      <a:pt x="28943" y="5536"/>
                      <a:pt x="28939" y="5536"/>
                      <a:pt x="28936" y="5540"/>
                    </a:cubicBezTo>
                    <a:cubicBezTo>
                      <a:pt x="28567" y="5704"/>
                      <a:pt x="28134" y="5788"/>
                      <a:pt x="27678" y="5788"/>
                    </a:cubicBezTo>
                    <a:cubicBezTo>
                      <a:pt x="27249" y="5788"/>
                      <a:pt x="26831" y="5707"/>
                      <a:pt x="26466" y="5554"/>
                    </a:cubicBezTo>
                    <a:cubicBezTo>
                      <a:pt x="26462" y="5554"/>
                      <a:pt x="26459" y="5551"/>
                      <a:pt x="26455" y="5551"/>
                    </a:cubicBezTo>
                    <a:cubicBezTo>
                      <a:pt x="26451" y="5551"/>
                      <a:pt x="26448" y="5554"/>
                      <a:pt x="26444" y="5554"/>
                    </a:cubicBezTo>
                    <a:cubicBezTo>
                      <a:pt x="26437" y="5558"/>
                      <a:pt x="26433" y="5566"/>
                      <a:pt x="26429" y="5573"/>
                    </a:cubicBezTo>
                    <a:cubicBezTo>
                      <a:pt x="26357" y="5798"/>
                      <a:pt x="26214" y="6112"/>
                      <a:pt x="25945" y="6327"/>
                    </a:cubicBezTo>
                    <a:cubicBezTo>
                      <a:pt x="25934" y="6334"/>
                      <a:pt x="25930" y="6349"/>
                      <a:pt x="25938" y="6363"/>
                    </a:cubicBezTo>
                    <a:cubicBezTo>
                      <a:pt x="26266" y="6971"/>
                      <a:pt x="26935" y="7350"/>
                      <a:pt x="27686" y="7350"/>
                    </a:cubicBezTo>
                    <a:cubicBezTo>
                      <a:pt x="28462" y="7350"/>
                      <a:pt x="29143" y="6953"/>
                      <a:pt x="29467" y="6309"/>
                    </a:cubicBezTo>
                    <a:cubicBezTo>
                      <a:pt x="29475" y="6294"/>
                      <a:pt x="29475" y="6279"/>
                      <a:pt x="29464" y="6269"/>
                    </a:cubicBezTo>
                    <a:cubicBezTo>
                      <a:pt x="29252" y="6090"/>
                      <a:pt x="29077" y="5835"/>
                      <a:pt x="28972" y="5554"/>
                    </a:cubicBezTo>
                    <a:cubicBezTo>
                      <a:pt x="28968" y="5547"/>
                      <a:pt x="28964" y="5540"/>
                      <a:pt x="28957" y="5540"/>
                    </a:cubicBezTo>
                    <a:cubicBezTo>
                      <a:pt x="28954" y="5536"/>
                      <a:pt x="28950" y="5536"/>
                      <a:pt x="28946" y="5536"/>
                    </a:cubicBezTo>
                    <a:close/>
                    <a:moveTo>
                      <a:pt x="48221" y="5536"/>
                    </a:moveTo>
                    <a:cubicBezTo>
                      <a:pt x="48218" y="5536"/>
                      <a:pt x="48214" y="5536"/>
                      <a:pt x="48211" y="5540"/>
                    </a:cubicBezTo>
                    <a:cubicBezTo>
                      <a:pt x="47839" y="5704"/>
                      <a:pt x="47406" y="5788"/>
                      <a:pt x="46954" y="5788"/>
                    </a:cubicBezTo>
                    <a:cubicBezTo>
                      <a:pt x="46521" y="5788"/>
                      <a:pt x="46102" y="5707"/>
                      <a:pt x="45741" y="5554"/>
                    </a:cubicBezTo>
                    <a:cubicBezTo>
                      <a:pt x="45738" y="5554"/>
                      <a:pt x="45734" y="5551"/>
                      <a:pt x="45730" y="5551"/>
                    </a:cubicBezTo>
                    <a:cubicBezTo>
                      <a:pt x="45726" y="5551"/>
                      <a:pt x="45723" y="5554"/>
                      <a:pt x="45719" y="5554"/>
                    </a:cubicBezTo>
                    <a:cubicBezTo>
                      <a:pt x="45713" y="5558"/>
                      <a:pt x="45705" y="5566"/>
                      <a:pt x="45705" y="5573"/>
                    </a:cubicBezTo>
                    <a:cubicBezTo>
                      <a:pt x="45632" y="5798"/>
                      <a:pt x="45490" y="6116"/>
                      <a:pt x="45217" y="6327"/>
                    </a:cubicBezTo>
                    <a:cubicBezTo>
                      <a:pt x="45205" y="6334"/>
                      <a:pt x="45202" y="6349"/>
                      <a:pt x="45210" y="6363"/>
                    </a:cubicBezTo>
                    <a:cubicBezTo>
                      <a:pt x="45541" y="6971"/>
                      <a:pt x="46211" y="7350"/>
                      <a:pt x="46962" y="7350"/>
                    </a:cubicBezTo>
                    <a:cubicBezTo>
                      <a:pt x="47737" y="7350"/>
                      <a:pt x="48415" y="6953"/>
                      <a:pt x="48742" y="6309"/>
                    </a:cubicBezTo>
                    <a:cubicBezTo>
                      <a:pt x="48750" y="6294"/>
                      <a:pt x="48750" y="6279"/>
                      <a:pt x="48735" y="6269"/>
                    </a:cubicBezTo>
                    <a:cubicBezTo>
                      <a:pt x="48524" y="6090"/>
                      <a:pt x="48349" y="5835"/>
                      <a:pt x="48248" y="5554"/>
                    </a:cubicBezTo>
                    <a:cubicBezTo>
                      <a:pt x="48243" y="5547"/>
                      <a:pt x="48240" y="5540"/>
                      <a:pt x="48233" y="5540"/>
                    </a:cubicBezTo>
                    <a:cubicBezTo>
                      <a:pt x="48229" y="5536"/>
                      <a:pt x="48226" y="5536"/>
                      <a:pt x="48221" y="55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498" name="Google Shape;3498;p17"/>
          <p:cNvSpPr txBox="1">
            <a:spLocks noGrp="1"/>
          </p:cNvSpPr>
          <p:nvPr>
            <p:ph type="title"/>
          </p:nvPr>
        </p:nvSpPr>
        <p:spPr>
          <a:xfrm>
            <a:off x="720000" y="6736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499" name="Google Shape;3499;p17"/>
          <p:cNvSpPr/>
          <p:nvPr/>
        </p:nvSpPr>
        <p:spPr>
          <a:xfrm>
            <a:off x="8159425" y="718161"/>
            <a:ext cx="1969138" cy="626352"/>
          </a:xfrm>
          <a:custGeom>
            <a:avLst/>
            <a:gdLst/>
            <a:ahLst/>
            <a:cxnLst/>
            <a:rect l="l" t="t" r="r" b="b"/>
            <a:pathLst>
              <a:path w="17772" h="5653" extrusionOk="0">
                <a:moveTo>
                  <a:pt x="3749" y="0"/>
                </a:moveTo>
                <a:cubicBezTo>
                  <a:pt x="3435" y="0"/>
                  <a:pt x="3181" y="255"/>
                  <a:pt x="3181" y="569"/>
                </a:cubicBezTo>
                <a:cubicBezTo>
                  <a:pt x="3181" y="881"/>
                  <a:pt x="3435" y="1137"/>
                  <a:pt x="3749" y="1137"/>
                </a:cubicBezTo>
                <a:lnTo>
                  <a:pt x="3909" y="1137"/>
                </a:lnTo>
                <a:cubicBezTo>
                  <a:pt x="4222" y="1137"/>
                  <a:pt x="4474" y="1391"/>
                  <a:pt x="4474" y="1705"/>
                </a:cubicBezTo>
                <a:cubicBezTo>
                  <a:pt x="4474" y="2018"/>
                  <a:pt x="4222" y="2273"/>
                  <a:pt x="3909" y="2273"/>
                </a:cubicBezTo>
                <a:lnTo>
                  <a:pt x="569" y="2273"/>
                </a:lnTo>
                <a:cubicBezTo>
                  <a:pt x="256" y="2273"/>
                  <a:pt x="1" y="2528"/>
                  <a:pt x="1" y="2841"/>
                </a:cubicBezTo>
                <a:cubicBezTo>
                  <a:pt x="1" y="3154"/>
                  <a:pt x="256" y="3410"/>
                  <a:pt x="569" y="3410"/>
                </a:cubicBezTo>
                <a:lnTo>
                  <a:pt x="7337" y="3410"/>
                </a:lnTo>
                <a:cubicBezTo>
                  <a:pt x="7569" y="3479"/>
                  <a:pt x="7744" y="3694"/>
                  <a:pt x="7744" y="3948"/>
                </a:cubicBezTo>
                <a:cubicBezTo>
                  <a:pt x="7744" y="4265"/>
                  <a:pt x="7490" y="4516"/>
                  <a:pt x="7176" y="4516"/>
                </a:cubicBezTo>
                <a:lnTo>
                  <a:pt x="3840" y="4516"/>
                </a:lnTo>
                <a:cubicBezTo>
                  <a:pt x="3526" y="4516"/>
                  <a:pt x="3272" y="4772"/>
                  <a:pt x="3272" y="5084"/>
                </a:cubicBezTo>
                <a:cubicBezTo>
                  <a:pt x="3272" y="5398"/>
                  <a:pt x="3526" y="5653"/>
                  <a:pt x="3840" y="5653"/>
                </a:cubicBezTo>
                <a:lnTo>
                  <a:pt x="14027" y="5653"/>
                </a:lnTo>
                <a:cubicBezTo>
                  <a:pt x="14340" y="5653"/>
                  <a:pt x="14596" y="5398"/>
                  <a:pt x="14596" y="5084"/>
                </a:cubicBezTo>
                <a:cubicBezTo>
                  <a:pt x="14596" y="4772"/>
                  <a:pt x="14340" y="4516"/>
                  <a:pt x="14027" y="4516"/>
                </a:cubicBezTo>
                <a:lnTo>
                  <a:pt x="13867" y="4516"/>
                </a:lnTo>
                <a:cubicBezTo>
                  <a:pt x="13554" y="4516"/>
                  <a:pt x="13299" y="4265"/>
                  <a:pt x="13299" y="3948"/>
                </a:cubicBezTo>
                <a:cubicBezTo>
                  <a:pt x="13299" y="3635"/>
                  <a:pt x="13554" y="3383"/>
                  <a:pt x="13867" y="3383"/>
                </a:cubicBezTo>
                <a:lnTo>
                  <a:pt x="17203" y="3383"/>
                </a:lnTo>
                <a:cubicBezTo>
                  <a:pt x="17521" y="3383"/>
                  <a:pt x="17771" y="3129"/>
                  <a:pt x="17771" y="2815"/>
                </a:cubicBezTo>
                <a:cubicBezTo>
                  <a:pt x="17771" y="2502"/>
                  <a:pt x="17521" y="2247"/>
                  <a:pt x="17203" y="2247"/>
                </a:cubicBezTo>
                <a:lnTo>
                  <a:pt x="10440" y="2247"/>
                </a:lnTo>
                <a:cubicBezTo>
                  <a:pt x="10203" y="2178"/>
                  <a:pt x="10032" y="1963"/>
                  <a:pt x="10032" y="1705"/>
                </a:cubicBezTo>
                <a:cubicBezTo>
                  <a:pt x="10032" y="1391"/>
                  <a:pt x="10287" y="1137"/>
                  <a:pt x="10600" y="1137"/>
                </a:cubicBezTo>
                <a:lnTo>
                  <a:pt x="13937" y="1137"/>
                </a:lnTo>
                <a:cubicBezTo>
                  <a:pt x="14249" y="1137"/>
                  <a:pt x="14505" y="881"/>
                  <a:pt x="14505" y="569"/>
                </a:cubicBezTo>
                <a:cubicBezTo>
                  <a:pt x="14505" y="255"/>
                  <a:pt x="14249" y="0"/>
                  <a:pt x="139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0" name="Google Shape;3500;p17"/>
          <p:cNvSpPr/>
          <p:nvPr/>
        </p:nvSpPr>
        <p:spPr>
          <a:xfrm>
            <a:off x="8679084" y="1715363"/>
            <a:ext cx="1270544" cy="357330"/>
          </a:xfrm>
          <a:custGeom>
            <a:avLst/>
            <a:gdLst/>
            <a:ahLst/>
            <a:cxnLst/>
            <a:rect l="l" t="t" r="r" b="b"/>
            <a:pathLst>
              <a:path w="11467" h="3225" extrusionOk="0">
                <a:moveTo>
                  <a:pt x="536" y="0"/>
                </a:moveTo>
                <a:cubicBezTo>
                  <a:pt x="241" y="0"/>
                  <a:pt x="1" y="241"/>
                  <a:pt x="1" y="540"/>
                </a:cubicBezTo>
                <a:cubicBezTo>
                  <a:pt x="1" y="835"/>
                  <a:pt x="241" y="1076"/>
                  <a:pt x="536" y="1076"/>
                </a:cubicBezTo>
                <a:lnTo>
                  <a:pt x="3694" y="1076"/>
                </a:lnTo>
                <a:cubicBezTo>
                  <a:pt x="3989" y="1076"/>
                  <a:pt x="4230" y="1316"/>
                  <a:pt x="4230" y="1614"/>
                </a:cubicBezTo>
                <a:cubicBezTo>
                  <a:pt x="4230" y="1910"/>
                  <a:pt x="3989" y="2150"/>
                  <a:pt x="3694" y="2150"/>
                </a:cubicBezTo>
                <a:lnTo>
                  <a:pt x="3544" y="2150"/>
                </a:lnTo>
                <a:cubicBezTo>
                  <a:pt x="3246" y="2150"/>
                  <a:pt x="3006" y="2390"/>
                  <a:pt x="3006" y="2685"/>
                </a:cubicBezTo>
                <a:cubicBezTo>
                  <a:pt x="3006" y="2984"/>
                  <a:pt x="3246" y="3224"/>
                  <a:pt x="3544" y="3224"/>
                </a:cubicBezTo>
                <a:lnTo>
                  <a:pt x="10928" y="3224"/>
                </a:lnTo>
                <a:cubicBezTo>
                  <a:pt x="11227" y="3224"/>
                  <a:pt x="11467" y="2984"/>
                  <a:pt x="11467" y="2685"/>
                </a:cubicBezTo>
                <a:cubicBezTo>
                  <a:pt x="11467" y="2390"/>
                  <a:pt x="11227" y="2150"/>
                  <a:pt x="10928" y="2150"/>
                </a:cubicBezTo>
                <a:lnTo>
                  <a:pt x="7774" y="2150"/>
                </a:lnTo>
                <a:cubicBezTo>
                  <a:pt x="7475" y="2150"/>
                  <a:pt x="7234" y="1910"/>
                  <a:pt x="7234" y="1614"/>
                </a:cubicBezTo>
                <a:cubicBezTo>
                  <a:pt x="7234" y="1316"/>
                  <a:pt x="7475" y="1076"/>
                  <a:pt x="7774" y="1076"/>
                </a:cubicBezTo>
                <a:lnTo>
                  <a:pt x="7923" y="1076"/>
                </a:lnTo>
                <a:cubicBezTo>
                  <a:pt x="8221" y="1076"/>
                  <a:pt x="8462" y="835"/>
                  <a:pt x="8462" y="540"/>
                </a:cubicBezTo>
                <a:cubicBezTo>
                  <a:pt x="8462" y="241"/>
                  <a:pt x="8221" y="0"/>
                  <a:pt x="79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1" name="Google Shape;3501;p17"/>
          <p:cNvSpPr/>
          <p:nvPr/>
        </p:nvSpPr>
        <p:spPr>
          <a:xfrm>
            <a:off x="-496291" y="2996745"/>
            <a:ext cx="1267330" cy="311680"/>
          </a:xfrm>
          <a:custGeom>
            <a:avLst/>
            <a:gdLst/>
            <a:ahLst/>
            <a:cxnLst/>
            <a:rect l="l" t="t" r="r" b="b"/>
            <a:pathLst>
              <a:path w="11438" h="2813" extrusionOk="0">
                <a:moveTo>
                  <a:pt x="3092" y="1"/>
                </a:moveTo>
                <a:cubicBezTo>
                  <a:pt x="2834" y="1"/>
                  <a:pt x="2626" y="208"/>
                  <a:pt x="2626" y="467"/>
                </a:cubicBezTo>
                <a:cubicBezTo>
                  <a:pt x="2626" y="725"/>
                  <a:pt x="2834" y="937"/>
                  <a:pt x="3092" y="937"/>
                </a:cubicBezTo>
                <a:lnTo>
                  <a:pt x="3223" y="937"/>
                </a:lnTo>
                <a:cubicBezTo>
                  <a:pt x="3486" y="937"/>
                  <a:pt x="3694" y="1148"/>
                  <a:pt x="3694" y="1406"/>
                </a:cubicBezTo>
                <a:cubicBezTo>
                  <a:pt x="3694" y="1665"/>
                  <a:pt x="3486" y="1877"/>
                  <a:pt x="3223" y="1877"/>
                </a:cubicBezTo>
                <a:lnTo>
                  <a:pt x="466" y="1877"/>
                </a:lnTo>
                <a:cubicBezTo>
                  <a:pt x="208" y="1877"/>
                  <a:pt x="0" y="2084"/>
                  <a:pt x="0" y="2343"/>
                </a:cubicBezTo>
                <a:cubicBezTo>
                  <a:pt x="0" y="2605"/>
                  <a:pt x="208" y="2812"/>
                  <a:pt x="466" y="2812"/>
                </a:cubicBezTo>
                <a:lnTo>
                  <a:pt x="8342" y="2812"/>
                </a:lnTo>
                <a:cubicBezTo>
                  <a:pt x="8604" y="2812"/>
                  <a:pt x="8811" y="2605"/>
                  <a:pt x="8811" y="2343"/>
                </a:cubicBezTo>
                <a:cubicBezTo>
                  <a:pt x="8811" y="2084"/>
                  <a:pt x="8604" y="1877"/>
                  <a:pt x="8342" y="1877"/>
                </a:cubicBezTo>
                <a:lnTo>
                  <a:pt x="8211" y="1877"/>
                </a:lnTo>
                <a:cubicBezTo>
                  <a:pt x="7952" y="1877"/>
                  <a:pt x="7744" y="1665"/>
                  <a:pt x="7744" y="1406"/>
                </a:cubicBezTo>
                <a:cubicBezTo>
                  <a:pt x="7744" y="1148"/>
                  <a:pt x="7952" y="937"/>
                  <a:pt x="8211" y="937"/>
                </a:cubicBezTo>
                <a:lnTo>
                  <a:pt x="10968" y="937"/>
                </a:lnTo>
                <a:cubicBezTo>
                  <a:pt x="11230" y="937"/>
                  <a:pt x="11437" y="725"/>
                  <a:pt x="11437" y="467"/>
                </a:cubicBezTo>
                <a:cubicBezTo>
                  <a:pt x="11437" y="208"/>
                  <a:pt x="11230" y="1"/>
                  <a:pt x="109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02" name="Google Shape;3502;p17"/>
          <p:cNvGrpSpPr/>
          <p:nvPr/>
        </p:nvGrpSpPr>
        <p:grpSpPr>
          <a:xfrm>
            <a:off x="-1086154" y="974210"/>
            <a:ext cx="1857207" cy="1113275"/>
            <a:chOff x="1907161" y="3517190"/>
            <a:chExt cx="2136440" cy="1280656"/>
          </a:xfrm>
        </p:grpSpPr>
        <p:sp>
          <p:nvSpPr>
            <p:cNvPr id="3503" name="Google Shape;3503;p17"/>
            <p:cNvSpPr/>
            <p:nvPr/>
          </p:nvSpPr>
          <p:spPr>
            <a:xfrm>
              <a:off x="1907161" y="3702681"/>
              <a:ext cx="2037653" cy="876058"/>
            </a:xfrm>
            <a:custGeom>
              <a:avLst/>
              <a:gdLst/>
              <a:ahLst/>
              <a:cxnLst/>
              <a:rect l="l" t="t" r="r" b="b"/>
              <a:pathLst>
                <a:path w="22843" h="9821" extrusionOk="0">
                  <a:moveTo>
                    <a:pt x="11539" y="1"/>
                  </a:moveTo>
                  <a:cubicBezTo>
                    <a:pt x="11539" y="1"/>
                    <a:pt x="10130" y="668"/>
                    <a:pt x="8844" y="1057"/>
                  </a:cubicBezTo>
                  <a:cubicBezTo>
                    <a:pt x="7558" y="1446"/>
                    <a:pt x="5144" y="1738"/>
                    <a:pt x="5144" y="1738"/>
                  </a:cubicBezTo>
                  <a:cubicBezTo>
                    <a:pt x="5144" y="1738"/>
                    <a:pt x="3555" y="856"/>
                    <a:pt x="2707" y="686"/>
                  </a:cubicBezTo>
                  <a:cubicBezTo>
                    <a:pt x="1862" y="515"/>
                    <a:pt x="0" y="441"/>
                    <a:pt x="0" y="441"/>
                  </a:cubicBezTo>
                  <a:lnTo>
                    <a:pt x="0" y="441"/>
                  </a:lnTo>
                  <a:lnTo>
                    <a:pt x="1595" y="3643"/>
                  </a:lnTo>
                  <a:cubicBezTo>
                    <a:pt x="1595" y="3643"/>
                    <a:pt x="1923" y="3238"/>
                    <a:pt x="2710" y="3188"/>
                  </a:cubicBezTo>
                  <a:cubicBezTo>
                    <a:pt x="2782" y="3183"/>
                    <a:pt x="2861" y="3181"/>
                    <a:pt x="2947" y="3181"/>
                  </a:cubicBezTo>
                  <a:cubicBezTo>
                    <a:pt x="3807" y="3181"/>
                    <a:pt x="5306" y="3414"/>
                    <a:pt x="6243" y="3924"/>
                  </a:cubicBezTo>
                  <a:cubicBezTo>
                    <a:pt x="7274" y="4489"/>
                    <a:pt x="10075" y="6320"/>
                    <a:pt x="10075" y="6320"/>
                  </a:cubicBezTo>
                  <a:cubicBezTo>
                    <a:pt x="10997" y="6211"/>
                    <a:pt x="11552" y="6203"/>
                    <a:pt x="11691" y="6203"/>
                  </a:cubicBezTo>
                  <a:cubicBezTo>
                    <a:pt x="11714" y="6203"/>
                    <a:pt x="11725" y="6204"/>
                    <a:pt x="11725" y="6204"/>
                  </a:cubicBezTo>
                  <a:cubicBezTo>
                    <a:pt x="11725" y="6204"/>
                    <a:pt x="13524" y="7027"/>
                    <a:pt x="14169" y="7413"/>
                  </a:cubicBezTo>
                  <a:cubicBezTo>
                    <a:pt x="14810" y="7799"/>
                    <a:pt x="17658" y="9525"/>
                    <a:pt x="18489" y="9598"/>
                  </a:cubicBezTo>
                  <a:cubicBezTo>
                    <a:pt x="19324" y="9671"/>
                    <a:pt x="21108" y="9821"/>
                    <a:pt x="21108" y="9821"/>
                  </a:cubicBezTo>
                  <a:lnTo>
                    <a:pt x="20995" y="9463"/>
                  </a:lnTo>
                  <a:cubicBezTo>
                    <a:pt x="20995" y="9463"/>
                    <a:pt x="19622" y="9310"/>
                    <a:pt x="19083" y="9161"/>
                  </a:cubicBezTo>
                  <a:cubicBezTo>
                    <a:pt x="18547" y="9008"/>
                    <a:pt x="17287" y="8483"/>
                    <a:pt x="16373" y="7777"/>
                  </a:cubicBezTo>
                  <a:cubicBezTo>
                    <a:pt x="15459" y="7074"/>
                    <a:pt x="13736" y="6120"/>
                    <a:pt x="13736" y="6120"/>
                  </a:cubicBezTo>
                  <a:cubicBezTo>
                    <a:pt x="16733" y="5107"/>
                    <a:pt x="19199" y="5057"/>
                    <a:pt x="19199" y="5057"/>
                  </a:cubicBezTo>
                  <a:cubicBezTo>
                    <a:pt x="20864" y="4623"/>
                    <a:pt x="22678" y="3803"/>
                    <a:pt x="22678" y="3803"/>
                  </a:cubicBezTo>
                  <a:lnTo>
                    <a:pt x="22842" y="3348"/>
                  </a:lnTo>
                  <a:lnTo>
                    <a:pt x="22842" y="3348"/>
                  </a:lnTo>
                  <a:cubicBezTo>
                    <a:pt x="21665" y="3934"/>
                    <a:pt x="19367" y="4222"/>
                    <a:pt x="19367" y="4222"/>
                  </a:cubicBezTo>
                  <a:cubicBezTo>
                    <a:pt x="19367" y="4222"/>
                    <a:pt x="17426" y="4677"/>
                    <a:pt x="15659" y="4940"/>
                  </a:cubicBezTo>
                  <a:cubicBezTo>
                    <a:pt x="15239" y="5002"/>
                    <a:pt x="14761" y="5026"/>
                    <a:pt x="14277" y="5026"/>
                  </a:cubicBezTo>
                  <a:cubicBezTo>
                    <a:pt x="12731" y="5026"/>
                    <a:pt x="11124" y="4783"/>
                    <a:pt x="11124" y="4783"/>
                  </a:cubicBezTo>
                  <a:cubicBezTo>
                    <a:pt x="8528" y="3818"/>
                    <a:pt x="6568" y="2565"/>
                    <a:pt x="6568" y="2565"/>
                  </a:cubicBezTo>
                  <a:cubicBezTo>
                    <a:pt x="6568" y="2565"/>
                    <a:pt x="8389" y="2036"/>
                    <a:pt x="9146" y="1774"/>
                  </a:cubicBezTo>
                  <a:cubicBezTo>
                    <a:pt x="9900" y="1512"/>
                    <a:pt x="11485" y="918"/>
                    <a:pt x="11485" y="918"/>
                  </a:cubicBezTo>
                  <a:cubicBezTo>
                    <a:pt x="11485" y="918"/>
                    <a:pt x="13955" y="738"/>
                    <a:pt x="15100" y="738"/>
                  </a:cubicBezTo>
                  <a:cubicBezTo>
                    <a:pt x="15245" y="738"/>
                    <a:pt x="15368" y="741"/>
                    <a:pt x="15462" y="747"/>
                  </a:cubicBezTo>
                  <a:cubicBezTo>
                    <a:pt x="16311" y="802"/>
                    <a:pt x="18245" y="1239"/>
                    <a:pt x="18245" y="1239"/>
                  </a:cubicBezTo>
                  <a:lnTo>
                    <a:pt x="18559" y="1017"/>
                  </a:lnTo>
                  <a:cubicBezTo>
                    <a:pt x="18559" y="1017"/>
                    <a:pt x="16671" y="318"/>
                    <a:pt x="15510" y="266"/>
                  </a:cubicBezTo>
                  <a:cubicBezTo>
                    <a:pt x="14348" y="219"/>
                    <a:pt x="11539" y="1"/>
                    <a:pt x="11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04" name="Google Shape;3504;p17"/>
            <p:cNvGrpSpPr/>
            <p:nvPr/>
          </p:nvGrpSpPr>
          <p:grpSpPr>
            <a:xfrm>
              <a:off x="3490104" y="4298815"/>
              <a:ext cx="512053" cy="499031"/>
              <a:chOff x="6440004" y="192590"/>
              <a:chExt cx="512053" cy="499031"/>
            </a:xfrm>
          </p:grpSpPr>
          <p:sp>
            <p:nvSpPr>
              <p:cNvPr id="3505" name="Google Shape;3505;p17"/>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6" name="Google Shape;3506;p17"/>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7" name="Google Shape;3507;p17"/>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8" name="Google Shape;3508;p17"/>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9" name="Google Shape;3509;p17"/>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0" name="Google Shape;3510;p17"/>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1" name="Google Shape;3511;p17"/>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2" name="Google Shape;3512;p17"/>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3" name="Google Shape;3513;p17"/>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4" name="Google Shape;3514;p17"/>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5" name="Google Shape;3515;p17"/>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16" name="Google Shape;3516;p17"/>
              <p:cNvGrpSpPr/>
              <p:nvPr/>
            </p:nvGrpSpPr>
            <p:grpSpPr>
              <a:xfrm>
                <a:off x="6576208" y="332260"/>
                <a:ext cx="239697" cy="245945"/>
                <a:chOff x="6109825" y="244875"/>
                <a:chExt cx="114125" cy="117100"/>
              </a:xfrm>
            </p:grpSpPr>
            <p:sp>
              <p:nvSpPr>
                <p:cNvPr id="3517" name="Google Shape;3517;p17"/>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8" name="Google Shape;3518;p17"/>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9" name="Google Shape;3519;p17"/>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0" name="Google Shape;3520;p17"/>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1" name="Google Shape;3521;p17"/>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2" name="Google Shape;3522;p17"/>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3" name="Google Shape;3523;p17"/>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4" name="Google Shape;3524;p17"/>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5" name="Google Shape;3525;p17"/>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6" name="Google Shape;3526;p17"/>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7" name="Google Shape;3527;p17"/>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8" name="Google Shape;3528;p17"/>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9" name="Google Shape;3529;p17"/>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0" name="Google Shape;3530;p17"/>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1" name="Google Shape;3531;p17"/>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2" name="Google Shape;3532;p17"/>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3" name="Google Shape;3533;p17"/>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4" name="Google Shape;3534;p17"/>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5" name="Google Shape;3535;p17"/>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17"/>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537;p17"/>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538" name="Google Shape;3538;p17"/>
            <p:cNvGrpSpPr/>
            <p:nvPr/>
          </p:nvGrpSpPr>
          <p:grpSpPr>
            <a:xfrm>
              <a:off x="3170154" y="3517190"/>
              <a:ext cx="512053" cy="499031"/>
              <a:chOff x="6440004" y="192590"/>
              <a:chExt cx="512053" cy="499031"/>
            </a:xfrm>
          </p:grpSpPr>
          <p:sp>
            <p:nvSpPr>
              <p:cNvPr id="3539" name="Google Shape;3539;p17"/>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540;p17"/>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541;p17"/>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2" name="Google Shape;3542;p17"/>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3" name="Google Shape;3543;p17"/>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4" name="Google Shape;3544;p17"/>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5" name="Google Shape;3545;p17"/>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6" name="Google Shape;3546;p17"/>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7" name="Google Shape;3547;p17"/>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548;p17"/>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9" name="Google Shape;3549;p17"/>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50" name="Google Shape;3550;p17"/>
              <p:cNvGrpSpPr/>
              <p:nvPr/>
            </p:nvGrpSpPr>
            <p:grpSpPr>
              <a:xfrm>
                <a:off x="6576208" y="332260"/>
                <a:ext cx="239697" cy="245945"/>
                <a:chOff x="6109825" y="244875"/>
                <a:chExt cx="114125" cy="117100"/>
              </a:xfrm>
            </p:grpSpPr>
            <p:sp>
              <p:nvSpPr>
                <p:cNvPr id="3551" name="Google Shape;3551;p17"/>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2" name="Google Shape;3552;p17"/>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3" name="Google Shape;3553;p17"/>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4" name="Google Shape;3554;p17"/>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5" name="Google Shape;3555;p17"/>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6" name="Google Shape;3556;p17"/>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7" name="Google Shape;3557;p17"/>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8" name="Google Shape;3558;p17"/>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9" name="Google Shape;3559;p17"/>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0" name="Google Shape;3560;p17"/>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1" name="Google Shape;3561;p17"/>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2" name="Google Shape;3562;p17"/>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17"/>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4" name="Google Shape;3564;p17"/>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5" name="Google Shape;3565;p17"/>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6" name="Google Shape;3566;p17"/>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7" name="Google Shape;3567;p17"/>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8" name="Google Shape;3568;p17"/>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9" name="Google Shape;3569;p17"/>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0" name="Google Shape;3570;p17"/>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1" name="Google Shape;3571;p17"/>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572" name="Google Shape;3572;p17"/>
            <p:cNvGrpSpPr/>
            <p:nvPr/>
          </p:nvGrpSpPr>
          <p:grpSpPr>
            <a:xfrm>
              <a:off x="3643534" y="3852943"/>
              <a:ext cx="400067" cy="389893"/>
              <a:chOff x="6440004" y="192590"/>
              <a:chExt cx="512053" cy="499031"/>
            </a:xfrm>
          </p:grpSpPr>
          <p:sp>
            <p:nvSpPr>
              <p:cNvPr id="3573" name="Google Shape;3573;p17"/>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4" name="Google Shape;3574;p17"/>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5" name="Google Shape;3575;p17"/>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6" name="Google Shape;3576;p17"/>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7" name="Google Shape;3577;p17"/>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8" name="Google Shape;3578;p17"/>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9" name="Google Shape;3579;p17"/>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17"/>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1" name="Google Shape;3581;p17"/>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2" name="Google Shape;3582;p17"/>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3" name="Google Shape;3583;p17"/>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84" name="Google Shape;3584;p17"/>
              <p:cNvGrpSpPr/>
              <p:nvPr/>
            </p:nvGrpSpPr>
            <p:grpSpPr>
              <a:xfrm>
                <a:off x="6576208" y="332260"/>
                <a:ext cx="239697" cy="245945"/>
                <a:chOff x="6109825" y="244875"/>
                <a:chExt cx="114125" cy="117100"/>
              </a:xfrm>
            </p:grpSpPr>
            <p:sp>
              <p:nvSpPr>
                <p:cNvPr id="3585" name="Google Shape;3585;p17"/>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17"/>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7" name="Google Shape;3587;p17"/>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8" name="Google Shape;3588;p17"/>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17"/>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17"/>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17"/>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17"/>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17"/>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4" name="Google Shape;3594;p17"/>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17"/>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17"/>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7" name="Google Shape;3597;p17"/>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8" name="Google Shape;3598;p17"/>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9" name="Google Shape;3599;p17"/>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0" name="Google Shape;3600;p17"/>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17"/>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2" name="Google Shape;3602;p17"/>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3" name="Google Shape;3603;p17"/>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17"/>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17"/>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606" name="Google Shape;3606;p17"/>
            <p:cNvGrpSpPr/>
            <p:nvPr/>
          </p:nvGrpSpPr>
          <p:grpSpPr>
            <a:xfrm>
              <a:off x="2639439" y="4098375"/>
              <a:ext cx="271644" cy="264736"/>
              <a:chOff x="6440004" y="192590"/>
              <a:chExt cx="512053" cy="499031"/>
            </a:xfrm>
          </p:grpSpPr>
          <p:sp>
            <p:nvSpPr>
              <p:cNvPr id="3607" name="Google Shape;3607;p17"/>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17"/>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17"/>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17"/>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17"/>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p17"/>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17"/>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17"/>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17"/>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17"/>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17"/>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18" name="Google Shape;3618;p17"/>
              <p:cNvGrpSpPr/>
              <p:nvPr/>
            </p:nvGrpSpPr>
            <p:grpSpPr>
              <a:xfrm>
                <a:off x="6576208" y="332260"/>
                <a:ext cx="239697" cy="245945"/>
                <a:chOff x="6109825" y="244875"/>
                <a:chExt cx="114125" cy="117100"/>
              </a:xfrm>
            </p:grpSpPr>
            <p:sp>
              <p:nvSpPr>
                <p:cNvPr id="3619" name="Google Shape;3619;p17"/>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0" name="Google Shape;3620;p17"/>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17"/>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17"/>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17"/>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17"/>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p17"/>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17"/>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17"/>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17"/>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17"/>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17"/>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17"/>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17"/>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17"/>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17"/>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17"/>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17"/>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17"/>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17"/>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17"/>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640" name="Google Shape;3640;p17"/>
            <p:cNvGrpSpPr/>
            <p:nvPr/>
          </p:nvGrpSpPr>
          <p:grpSpPr>
            <a:xfrm>
              <a:off x="2242789" y="3884725"/>
              <a:ext cx="271644" cy="264736"/>
              <a:chOff x="6440004" y="192590"/>
              <a:chExt cx="512053" cy="499031"/>
            </a:xfrm>
          </p:grpSpPr>
          <p:sp>
            <p:nvSpPr>
              <p:cNvPr id="3641" name="Google Shape;3641;p17"/>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17"/>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17"/>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17"/>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5" name="Google Shape;3645;p17"/>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17"/>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17"/>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17"/>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17"/>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17"/>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17"/>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52" name="Google Shape;3652;p17"/>
              <p:cNvGrpSpPr/>
              <p:nvPr/>
            </p:nvGrpSpPr>
            <p:grpSpPr>
              <a:xfrm>
                <a:off x="6576208" y="332260"/>
                <a:ext cx="239697" cy="245945"/>
                <a:chOff x="6109825" y="244875"/>
                <a:chExt cx="114125" cy="117100"/>
              </a:xfrm>
            </p:grpSpPr>
            <p:sp>
              <p:nvSpPr>
                <p:cNvPr id="3653" name="Google Shape;3653;p17"/>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3654;p17"/>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5" name="Google Shape;3655;p17"/>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17"/>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17"/>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17"/>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17"/>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17"/>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3661;p17"/>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17"/>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3" name="Google Shape;3663;p17"/>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4" name="Google Shape;3664;p17"/>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17"/>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17"/>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17"/>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17"/>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17"/>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17"/>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17"/>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17"/>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17"/>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3674" name="Google Shape;3674;p17"/>
          <p:cNvGrpSpPr/>
          <p:nvPr/>
        </p:nvGrpSpPr>
        <p:grpSpPr>
          <a:xfrm flipH="1">
            <a:off x="8328971" y="2443547"/>
            <a:ext cx="1857207" cy="1113275"/>
            <a:chOff x="1907161" y="3517190"/>
            <a:chExt cx="2136440" cy="1280656"/>
          </a:xfrm>
        </p:grpSpPr>
        <p:sp>
          <p:nvSpPr>
            <p:cNvPr id="3675" name="Google Shape;3675;p17"/>
            <p:cNvSpPr/>
            <p:nvPr/>
          </p:nvSpPr>
          <p:spPr>
            <a:xfrm>
              <a:off x="1907161" y="3702681"/>
              <a:ext cx="2037653" cy="876058"/>
            </a:xfrm>
            <a:custGeom>
              <a:avLst/>
              <a:gdLst/>
              <a:ahLst/>
              <a:cxnLst/>
              <a:rect l="l" t="t" r="r" b="b"/>
              <a:pathLst>
                <a:path w="22843" h="9821" extrusionOk="0">
                  <a:moveTo>
                    <a:pt x="11539" y="1"/>
                  </a:moveTo>
                  <a:cubicBezTo>
                    <a:pt x="11539" y="1"/>
                    <a:pt x="10130" y="668"/>
                    <a:pt x="8844" y="1057"/>
                  </a:cubicBezTo>
                  <a:cubicBezTo>
                    <a:pt x="7558" y="1446"/>
                    <a:pt x="5144" y="1738"/>
                    <a:pt x="5144" y="1738"/>
                  </a:cubicBezTo>
                  <a:cubicBezTo>
                    <a:pt x="5144" y="1738"/>
                    <a:pt x="3555" y="856"/>
                    <a:pt x="2707" y="686"/>
                  </a:cubicBezTo>
                  <a:cubicBezTo>
                    <a:pt x="1862" y="515"/>
                    <a:pt x="0" y="441"/>
                    <a:pt x="0" y="441"/>
                  </a:cubicBezTo>
                  <a:lnTo>
                    <a:pt x="0" y="441"/>
                  </a:lnTo>
                  <a:lnTo>
                    <a:pt x="1595" y="3643"/>
                  </a:lnTo>
                  <a:cubicBezTo>
                    <a:pt x="1595" y="3643"/>
                    <a:pt x="1923" y="3238"/>
                    <a:pt x="2710" y="3188"/>
                  </a:cubicBezTo>
                  <a:cubicBezTo>
                    <a:pt x="2782" y="3183"/>
                    <a:pt x="2861" y="3181"/>
                    <a:pt x="2947" y="3181"/>
                  </a:cubicBezTo>
                  <a:cubicBezTo>
                    <a:pt x="3807" y="3181"/>
                    <a:pt x="5306" y="3414"/>
                    <a:pt x="6243" y="3924"/>
                  </a:cubicBezTo>
                  <a:cubicBezTo>
                    <a:pt x="7274" y="4489"/>
                    <a:pt x="10075" y="6320"/>
                    <a:pt x="10075" y="6320"/>
                  </a:cubicBezTo>
                  <a:cubicBezTo>
                    <a:pt x="10997" y="6211"/>
                    <a:pt x="11552" y="6203"/>
                    <a:pt x="11691" y="6203"/>
                  </a:cubicBezTo>
                  <a:cubicBezTo>
                    <a:pt x="11714" y="6203"/>
                    <a:pt x="11725" y="6204"/>
                    <a:pt x="11725" y="6204"/>
                  </a:cubicBezTo>
                  <a:cubicBezTo>
                    <a:pt x="11725" y="6204"/>
                    <a:pt x="13524" y="7027"/>
                    <a:pt x="14169" y="7413"/>
                  </a:cubicBezTo>
                  <a:cubicBezTo>
                    <a:pt x="14810" y="7799"/>
                    <a:pt x="17658" y="9525"/>
                    <a:pt x="18489" y="9598"/>
                  </a:cubicBezTo>
                  <a:cubicBezTo>
                    <a:pt x="19324" y="9671"/>
                    <a:pt x="21108" y="9821"/>
                    <a:pt x="21108" y="9821"/>
                  </a:cubicBezTo>
                  <a:lnTo>
                    <a:pt x="20995" y="9463"/>
                  </a:lnTo>
                  <a:cubicBezTo>
                    <a:pt x="20995" y="9463"/>
                    <a:pt x="19622" y="9310"/>
                    <a:pt x="19083" y="9161"/>
                  </a:cubicBezTo>
                  <a:cubicBezTo>
                    <a:pt x="18547" y="9008"/>
                    <a:pt x="17287" y="8483"/>
                    <a:pt x="16373" y="7777"/>
                  </a:cubicBezTo>
                  <a:cubicBezTo>
                    <a:pt x="15459" y="7074"/>
                    <a:pt x="13736" y="6120"/>
                    <a:pt x="13736" y="6120"/>
                  </a:cubicBezTo>
                  <a:cubicBezTo>
                    <a:pt x="16733" y="5107"/>
                    <a:pt x="19199" y="5057"/>
                    <a:pt x="19199" y="5057"/>
                  </a:cubicBezTo>
                  <a:cubicBezTo>
                    <a:pt x="20864" y="4623"/>
                    <a:pt x="22678" y="3803"/>
                    <a:pt x="22678" y="3803"/>
                  </a:cubicBezTo>
                  <a:lnTo>
                    <a:pt x="22842" y="3348"/>
                  </a:lnTo>
                  <a:lnTo>
                    <a:pt x="22842" y="3348"/>
                  </a:lnTo>
                  <a:cubicBezTo>
                    <a:pt x="21665" y="3934"/>
                    <a:pt x="19367" y="4222"/>
                    <a:pt x="19367" y="4222"/>
                  </a:cubicBezTo>
                  <a:cubicBezTo>
                    <a:pt x="19367" y="4222"/>
                    <a:pt x="17426" y="4677"/>
                    <a:pt x="15659" y="4940"/>
                  </a:cubicBezTo>
                  <a:cubicBezTo>
                    <a:pt x="15239" y="5002"/>
                    <a:pt x="14761" y="5026"/>
                    <a:pt x="14277" y="5026"/>
                  </a:cubicBezTo>
                  <a:cubicBezTo>
                    <a:pt x="12731" y="5026"/>
                    <a:pt x="11124" y="4783"/>
                    <a:pt x="11124" y="4783"/>
                  </a:cubicBezTo>
                  <a:cubicBezTo>
                    <a:pt x="8528" y="3818"/>
                    <a:pt x="6568" y="2565"/>
                    <a:pt x="6568" y="2565"/>
                  </a:cubicBezTo>
                  <a:cubicBezTo>
                    <a:pt x="6568" y="2565"/>
                    <a:pt x="8389" y="2036"/>
                    <a:pt x="9146" y="1774"/>
                  </a:cubicBezTo>
                  <a:cubicBezTo>
                    <a:pt x="9900" y="1512"/>
                    <a:pt x="11485" y="918"/>
                    <a:pt x="11485" y="918"/>
                  </a:cubicBezTo>
                  <a:cubicBezTo>
                    <a:pt x="11485" y="918"/>
                    <a:pt x="13955" y="738"/>
                    <a:pt x="15100" y="738"/>
                  </a:cubicBezTo>
                  <a:cubicBezTo>
                    <a:pt x="15245" y="738"/>
                    <a:pt x="15368" y="741"/>
                    <a:pt x="15462" y="747"/>
                  </a:cubicBezTo>
                  <a:cubicBezTo>
                    <a:pt x="16311" y="802"/>
                    <a:pt x="18245" y="1239"/>
                    <a:pt x="18245" y="1239"/>
                  </a:cubicBezTo>
                  <a:lnTo>
                    <a:pt x="18559" y="1017"/>
                  </a:lnTo>
                  <a:cubicBezTo>
                    <a:pt x="18559" y="1017"/>
                    <a:pt x="16671" y="318"/>
                    <a:pt x="15510" y="266"/>
                  </a:cubicBezTo>
                  <a:cubicBezTo>
                    <a:pt x="14348" y="219"/>
                    <a:pt x="11539" y="1"/>
                    <a:pt x="11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76" name="Google Shape;3676;p17"/>
            <p:cNvGrpSpPr/>
            <p:nvPr/>
          </p:nvGrpSpPr>
          <p:grpSpPr>
            <a:xfrm>
              <a:off x="3490104" y="4298815"/>
              <a:ext cx="512053" cy="499031"/>
              <a:chOff x="6440004" y="192590"/>
              <a:chExt cx="512053" cy="499031"/>
            </a:xfrm>
          </p:grpSpPr>
          <p:sp>
            <p:nvSpPr>
              <p:cNvPr id="3677" name="Google Shape;3677;p17"/>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17"/>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17"/>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17"/>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17"/>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17"/>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17"/>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17"/>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17"/>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17"/>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7" name="Google Shape;3687;p17"/>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88" name="Google Shape;3688;p17"/>
              <p:cNvGrpSpPr/>
              <p:nvPr/>
            </p:nvGrpSpPr>
            <p:grpSpPr>
              <a:xfrm>
                <a:off x="6576208" y="332260"/>
                <a:ext cx="239697" cy="245945"/>
                <a:chOff x="6109825" y="244875"/>
                <a:chExt cx="114125" cy="117100"/>
              </a:xfrm>
            </p:grpSpPr>
            <p:sp>
              <p:nvSpPr>
                <p:cNvPr id="3689" name="Google Shape;3689;p17"/>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17"/>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17"/>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17"/>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17"/>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17"/>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5" name="Google Shape;3695;p17"/>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17"/>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17"/>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17"/>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17"/>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17"/>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17"/>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17"/>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17"/>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17"/>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17"/>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17"/>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17"/>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17"/>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17"/>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710" name="Google Shape;3710;p17"/>
            <p:cNvGrpSpPr/>
            <p:nvPr/>
          </p:nvGrpSpPr>
          <p:grpSpPr>
            <a:xfrm>
              <a:off x="3170154" y="3517190"/>
              <a:ext cx="512053" cy="499031"/>
              <a:chOff x="6440004" y="192590"/>
              <a:chExt cx="512053" cy="499031"/>
            </a:xfrm>
          </p:grpSpPr>
          <p:sp>
            <p:nvSpPr>
              <p:cNvPr id="3711" name="Google Shape;3711;p17"/>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17"/>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17"/>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17"/>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17"/>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17"/>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17"/>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17"/>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17"/>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17"/>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17"/>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22" name="Google Shape;3722;p17"/>
              <p:cNvGrpSpPr/>
              <p:nvPr/>
            </p:nvGrpSpPr>
            <p:grpSpPr>
              <a:xfrm>
                <a:off x="6576208" y="332260"/>
                <a:ext cx="239697" cy="245945"/>
                <a:chOff x="6109825" y="244875"/>
                <a:chExt cx="114125" cy="117100"/>
              </a:xfrm>
            </p:grpSpPr>
            <p:sp>
              <p:nvSpPr>
                <p:cNvPr id="3723" name="Google Shape;3723;p17"/>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17"/>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17"/>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17"/>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17"/>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17"/>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17"/>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17"/>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17"/>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17"/>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17"/>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17"/>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17"/>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17"/>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17"/>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17"/>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17"/>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17"/>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17"/>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17"/>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17"/>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744" name="Google Shape;3744;p17"/>
            <p:cNvGrpSpPr/>
            <p:nvPr/>
          </p:nvGrpSpPr>
          <p:grpSpPr>
            <a:xfrm>
              <a:off x="3643534" y="3852943"/>
              <a:ext cx="400067" cy="389893"/>
              <a:chOff x="6440004" y="192590"/>
              <a:chExt cx="512053" cy="499031"/>
            </a:xfrm>
          </p:grpSpPr>
          <p:sp>
            <p:nvSpPr>
              <p:cNvPr id="3745" name="Google Shape;3745;p17"/>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17"/>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17"/>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17"/>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17"/>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17"/>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17"/>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17"/>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17"/>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17"/>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17"/>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56" name="Google Shape;3756;p17"/>
              <p:cNvGrpSpPr/>
              <p:nvPr/>
            </p:nvGrpSpPr>
            <p:grpSpPr>
              <a:xfrm>
                <a:off x="6576208" y="332260"/>
                <a:ext cx="239697" cy="245945"/>
                <a:chOff x="6109825" y="244875"/>
                <a:chExt cx="114125" cy="117100"/>
              </a:xfrm>
            </p:grpSpPr>
            <p:sp>
              <p:nvSpPr>
                <p:cNvPr id="3757" name="Google Shape;3757;p17"/>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17"/>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17"/>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17"/>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p17"/>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2" name="Google Shape;3762;p17"/>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3" name="Google Shape;3763;p17"/>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4" name="Google Shape;3764;p17"/>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p17"/>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p17"/>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17"/>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17"/>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17"/>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17"/>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17"/>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p17"/>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3" name="Google Shape;3773;p17"/>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17"/>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17"/>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17"/>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17"/>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778" name="Google Shape;3778;p17"/>
            <p:cNvGrpSpPr/>
            <p:nvPr/>
          </p:nvGrpSpPr>
          <p:grpSpPr>
            <a:xfrm>
              <a:off x="2639439" y="4098375"/>
              <a:ext cx="271644" cy="264736"/>
              <a:chOff x="6440004" y="192590"/>
              <a:chExt cx="512053" cy="499031"/>
            </a:xfrm>
          </p:grpSpPr>
          <p:sp>
            <p:nvSpPr>
              <p:cNvPr id="3779" name="Google Shape;3779;p17"/>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17"/>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17"/>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17"/>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17"/>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17"/>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17"/>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17"/>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17"/>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17"/>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17"/>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90" name="Google Shape;3790;p17"/>
              <p:cNvGrpSpPr/>
              <p:nvPr/>
            </p:nvGrpSpPr>
            <p:grpSpPr>
              <a:xfrm>
                <a:off x="6576208" y="332260"/>
                <a:ext cx="239697" cy="245945"/>
                <a:chOff x="6109825" y="244875"/>
                <a:chExt cx="114125" cy="117100"/>
              </a:xfrm>
            </p:grpSpPr>
            <p:sp>
              <p:nvSpPr>
                <p:cNvPr id="3791" name="Google Shape;3791;p17"/>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17"/>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17"/>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17"/>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17"/>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17"/>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17"/>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17"/>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17"/>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17"/>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17"/>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17"/>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17"/>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17"/>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17"/>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3806;p17"/>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17"/>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17"/>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17"/>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0" name="Google Shape;3810;p17"/>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17"/>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812" name="Google Shape;3812;p17"/>
            <p:cNvGrpSpPr/>
            <p:nvPr/>
          </p:nvGrpSpPr>
          <p:grpSpPr>
            <a:xfrm>
              <a:off x="2242789" y="3884725"/>
              <a:ext cx="271644" cy="264736"/>
              <a:chOff x="6440004" y="192590"/>
              <a:chExt cx="512053" cy="499031"/>
            </a:xfrm>
          </p:grpSpPr>
          <p:sp>
            <p:nvSpPr>
              <p:cNvPr id="3813" name="Google Shape;3813;p17"/>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4" name="Google Shape;3814;p17"/>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5" name="Google Shape;3815;p17"/>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17"/>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17"/>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17"/>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17"/>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17"/>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17"/>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17"/>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17"/>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24" name="Google Shape;3824;p17"/>
              <p:cNvGrpSpPr/>
              <p:nvPr/>
            </p:nvGrpSpPr>
            <p:grpSpPr>
              <a:xfrm>
                <a:off x="6576208" y="332260"/>
                <a:ext cx="239697" cy="245945"/>
                <a:chOff x="6109825" y="244875"/>
                <a:chExt cx="114125" cy="117100"/>
              </a:xfrm>
            </p:grpSpPr>
            <p:sp>
              <p:nvSpPr>
                <p:cNvPr id="3825" name="Google Shape;3825;p17"/>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17"/>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17"/>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17"/>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17"/>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17"/>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17"/>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17"/>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17"/>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17"/>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3835;p17"/>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3836;p17"/>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17"/>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3838;p17"/>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3839;p17"/>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3840;p17"/>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3841;p17"/>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17"/>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17"/>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17"/>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17"/>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4082"/>
        <p:cNvGrpSpPr/>
        <p:nvPr/>
      </p:nvGrpSpPr>
      <p:grpSpPr>
        <a:xfrm>
          <a:off x="0" y="0"/>
          <a:ext cx="0" cy="0"/>
          <a:chOff x="0" y="0"/>
          <a:chExt cx="0" cy="0"/>
        </a:xfrm>
      </p:grpSpPr>
      <p:grpSp>
        <p:nvGrpSpPr>
          <p:cNvPr id="4083" name="Google Shape;4083;p19"/>
          <p:cNvGrpSpPr/>
          <p:nvPr/>
        </p:nvGrpSpPr>
        <p:grpSpPr>
          <a:xfrm flipH="1">
            <a:off x="5191177" y="4188948"/>
            <a:ext cx="723442" cy="982560"/>
            <a:chOff x="-1821775" y="2995138"/>
            <a:chExt cx="1066394" cy="1448348"/>
          </a:xfrm>
        </p:grpSpPr>
        <p:sp>
          <p:nvSpPr>
            <p:cNvPr id="4084" name="Google Shape;4084;p19"/>
            <p:cNvSpPr/>
            <p:nvPr/>
          </p:nvSpPr>
          <p:spPr>
            <a:xfrm>
              <a:off x="-1821775" y="2995138"/>
              <a:ext cx="1066394" cy="1448346"/>
            </a:xfrm>
            <a:custGeom>
              <a:avLst/>
              <a:gdLst/>
              <a:ahLst/>
              <a:cxnLst/>
              <a:rect l="l" t="t" r="r" b="b"/>
              <a:pathLst>
                <a:path w="14239" h="19339" extrusionOk="0">
                  <a:moveTo>
                    <a:pt x="7117" y="1"/>
                  </a:moveTo>
                  <a:cubicBezTo>
                    <a:pt x="3188" y="1"/>
                    <a:pt x="1" y="3188"/>
                    <a:pt x="1" y="7122"/>
                  </a:cubicBezTo>
                  <a:lnTo>
                    <a:pt x="1" y="19338"/>
                  </a:lnTo>
                  <a:lnTo>
                    <a:pt x="470" y="19338"/>
                  </a:lnTo>
                  <a:lnTo>
                    <a:pt x="470" y="7122"/>
                  </a:lnTo>
                  <a:cubicBezTo>
                    <a:pt x="470" y="3454"/>
                    <a:pt x="3454" y="471"/>
                    <a:pt x="7117" y="471"/>
                  </a:cubicBezTo>
                  <a:cubicBezTo>
                    <a:pt x="10785" y="471"/>
                    <a:pt x="13769" y="3454"/>
                    <a:pt x="13769" y="7122"/>
                  </a:cubicBezTo>
                  <a:lnTo>
                    <a:pt x="13769" y="19338"/>
                  </a:lnTo>
                  <a:lnTo>
                    <a:pt x="14238" y="19338"/>
                  </a:lnTo>
                  <a:lnTo>
                    <a:pt x="14238" y="7122"/>
                  </a:lnTo>
                  <a:cubicBezTo>
                    <a:pt x="14238" y="3188"/>
                    <a:pt x="11051" y="1"/>
                    <a:pt x="71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5" name="Google Shape;4085;p19"/>
            <p:cNvSpPr/>
            <p:nvPr/>
          </p:nvSpPr>
          <p:spPr>
            <a:xfrm>
              <a:off x="-1730705" y="3086282"/>
              <a:ext cx="884256" cy="1357202"/>
            </a:xfrm>
            <a:custGeom>
              <a:avLst/>
              <a:gdLst/>
              <a:ahLst/>
              <a:cxnLst/>
              <a:rect l="l" t="t" r="r" b="b"/>
              <a:pathLst>
                <a:path w="11807" h="18122" extrusionOk="0">
                  <a:moveTo>
                    <a:pt x="5901" y="1"/>
                  </a:moveTo>
                  <a:cubicBezTo>
                    <a:pt x="2649" y="1"/>
                    <a:pt x="1" y="2648"/>
                    <a:pt x="1" y="5905"/>
                  </a:cubicBezTo>
                  <a:lnTo>
                    <a:pt x="1" y="18121"/>
                  </a:lnTo>
                  <a:lnTo>
                    <a:pt x="467" y="18121"/>
                  </a:lnTo>
                  <a:lnTo>
                    <a:pt x="467" y="5905"/>
                  </a:lnTo>
                  <a:cubicBezTo>
                    <a:pt x="467" y="2907"/>
                    <a:pt x="2907" y="467"/>
                    <a:pt x="5901" y="467"/>
                  </a:cubicBezTo>
                  <a:cubicBezTo>
                    <a:pt x="8900" y="467"/>
                    <a:pt x="11339" y="2907"/>
                    <a:pt x="11339" y="5905"/>
                  </a:cubicBezTo>
                  <a:lnTo>
                    <a:pt x="11339" y="18121"/>
                  </a:lnTo>
                  <a:lnTo>
                    <a:pt x="11806" y="18121"/>
                  </a:lnTo>
                  <a:lnTo>
                    <a:pt x="11806" y="5905"/>
                  </a:lnTo>
                  <a:cubicBezTo>
                    <a:pt x="11806" y="2648"/>
                    <a:pt x="9158" y="1"/>
                    <a:pt x="59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6" name="Google Shape;4086;p19"/>
            <p:cNvSpPr/>
            <p:nvPr/>
          </p:nvSpPr>
          <p:spPr>
            <a:xfrm>
              <a:off x="-1639785" y="3177427"/>
              <a:ext cx="702417" cy="1266058"/>
            </a:xfrm>
            <a:custGeom>
              <a:avLst/>
              <a:gdLst/>
              <a:ahLst/>
              <a:cxnLst/>
              <a:rect l="l" t="t" r="r" b="b"/>
              <a:pathLst>
                <a:path w="9379" h="16905" extrusionOk="0">
                  <a:moveTo>
                    <a:pt x="4687" y="0"/>
                  </a:moveTo>
                  <a:cubicBezTo>
                    <a:pt x="2105" y="0"/>
                    <a:pt x="0" y="2102"/>
                    <a:pt x="0" y="4688"/>
                  </a:cubicBezTo>
                  <a:lnTo>
                    <a:pt x="0" y="16904"/>
                  </a:lnTo>
                  <a:lnTo>
                    <a:pt x="469" y="16904"/>
                  </a:lnTo>
                  <a:lnTo>
                    <a:pt x="469" y="4688"/>
                  </a:lnTo>
                  <a:cubicBezTo>
                    <a:pt x="469" y="2361"/>
                    <a:pt x="2364" y="466"/>
                    <a:pt x="4687" y="466"/>
                  </a:cubicBezTo>
                  <a:cubicBezTo>
                    <a:pt x="7015" y="466"/>
                    <a:pt x="8910" y="2361"/>
                    <a:pt x="8910" y="4688"/>
                  </a:cubicBezTo>
                  <a:lnTo>
                    <a:pt x="8910" y="16904"/>
                  </a:lnTo>
                  <a:lnTo>
                    <a:pt x="9379" y="16904"/>
                  </a:lnTo>
                  <a:lnTo>
                    <a:pt x="9379" y="4688"/>
                  </a:lnTo>
                  <a:cubicBezTo>
                    <a:pt x="9379" y="2102"/>
                    <a:pt x="7274" y="0"/>
                    <a:pt x="46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7" name="Google Shape;4087;p19"/>
            <p:cNvSpPr/>
            <p:nvPr/>
          </p:nvSpPr>
          <p:spPr>
            <a:xfrm>
              <a:off x="-1548715" y="3268197"/>
              <a:ext cx="520278" cy="1175288"/>
            </a:xfrm>
            <a:custGeom>
              <a:avLst/>
              <a:gdLst/>
              <a:ahLst/>
              <a:cxnLst/>
              <a:rect l="l" t="t" r="r" b="b"/>
              <a:pathLst>
                <a:path w="6947" h="15693" extrusionOk="0">
                  <a:moveTo>
                    <a:pt x="3471" y="1"/>
                  </a:moveTo>
                  <a:cubicBezTo>
                    <a:pt x="1560" y="1"/>
                    <a:pt x="1" y="1560"/>
                    <a:pt x="1" y="3476"/>
                  </a:cubicBezTo>
                  <a:lnTo>
                    <a:pt x="1" y="15692"/>
                  </a:lnTo>
                  <a:lnTo>
                    <a:pt x="467" y="15692"/>
                  </a:lnTo>
                  <a:lnTo>
                    <a:pt x="467" y="3476"/>
                  </a:lnTo>
                  <a:cubicBezTo>
                    <a:pt x="467" y="1818"/>
                    <a:pt x="1815" y="471"/>
                    <a:pt x="3471" y="471"/>
                  </a:cubicBezTo>
                  <a:cubicBezTo>
                    <a:pt x="5129" y="471"/>
                    <a:pt x="6480" y="1818"/>
                    <a:pt x="6480" y="3476"/>
                  </a:cubicBezTo>
                  <a:lnTo>
                    <a:pt x="6480" y="15692"/>
                  </a:lnTo>
                  <a:lnTo>
                    <a:pt x="6946" y="15692"/>
                  </a:lnTo>
                  <a:lnTo>
                    <a:pt x="6946" y="3476"/>
                  </a:lnTo>
                  <a:cubicBezTo>
                    <a:pt x="6946" y="1560"/>
                    <a:pt x="5387" y="1"/>
                    <a:pt x="3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8" name="Google Shape;4088;p19"/>
            <p:cNvSpPr/>
            <p:nvPr/>
          </p:nvSpPr>
          <p:spPr>
            <a:xfrm>
              <a:off x="-1457646" y="3359342"/>
              <a:ext cx="338140" cy="1084144"/>
            </a:xfrm>
            <a:custGeom>
              <a:avLst/>
              <a:gdLst/>
              <a:ahLst/>
              <a:cxnLst/>
              <a:rect l="l" t="t" r="r" b="b"/>
              <a:pathLst>
                <a:path w="4515" h="14476" extrusionOk="0">
                  <a:moveTo>
                    <a:pt x="2255" y="1"/>
                  </a:moveTo>
                  <a:cubicBezTo>
                    <a:pt x="1014" y="1"/>
                    <a:pt x="1" y="1013"/>
                    <a:pt x="1" y="2259"/>
                  </a:cubicBezTo>
                  <a:lnTo>
                    <a:pt x="1" y="14475"/>
                  </a:lnTo>
                  <a:lnTo>
                    <a:pt x="468" y="14475"/>
                  </a:lnTo>
                  <a:lnTo>
                    <a:pt x="468" y="2259"/>
                  </a:lnTo>
                  <a:cubicBezTo>
                    <a:pt x="468" y="1272"/>
                    <a:pt x="1268" y="467"/>
                    <a:pt x="2255" y="467"/>
                  </a:cubicBezTo>
                  <a:cubicBezTo>
                    <a:pt x="3247" y="467"/>
                    <a:pt x="4047" y="1272"/>
                    <a:pt x="4047" y="2259"/>
                  </a:cubicBezTo>
                  <a:lnTo>
                    <a:pt x="4047" y="14475"/>
                  </a:lnTo>
                  <a:lnTo>
                    <a:pt x="4514" y="14475"/>
                  </a:lnTo>
                  <a:lnTo>
                    <a:pt x="4514" y="2259"/>
                  </a:lnTo>
                  <a:cubicBezTo>
                    <a:pt x="4514" y="1013"/>
                    <a:pt x="3501" y="1"/>
                    <a:pt x="22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9" name="Google Shape;4089;p19"/>
            <p:cNvSpPr/>
            <p:nvPr/>
          </p:nvSpPr>
          <p:spPr>
            <a:xfrm>
              <a:off x="-1366726" y="3450187"/>
              <a:ext cx="156301" cy="993299"/>
            </a:xfrm>
            <a:custGeom>
              <a:avLst/>
              <a:gdLst/>
              <a:ahLst/>
              <a:cxnLst/>
              <a:rect l="l" t="t" r="r" b="b"/>
              <a:pathLst>
                <a:path w="2087" h="13263" extrusionOk="0">
                  <a:moveTo>
                    <a:pt x="1041" y="0"/>
                  </a:moveTo>
                  <a:cubicBezTo>
                    <a:pt x="470" y="0"/>
                    <a:pt x="0" y="471"/>
                    <a:pt x="0" y="1046"/>
                  </a:cubicBezTo>
                  <a:lnTo>
                    <a:pt x="0" y="13262"/>
                  </a:lnTo>
                  <a:lnTo>
                    <a:pt x="466" y="13262"/>
                  </a:lnTo>
                  <a:lnTo>
                    <a:pt x="466" y="1046"/>
                  </a:lnTo>
                  <a:cubicBezTo>
                    <a:pt x="466" y="729"/>
                    <a:pt x="725" y="471"/>
                    <a:pt x="1041" y="471"/>
                  </a:cubicBezTo>
                  <a:cubicBezTo>
                    <a:pt x="1362" y="471"/>
                    <a:pt x="1617" y="729"/>
                    <a:pt x="1617" y="1046"/>
                  </a:cubicBezTo>
                  <a:lnTo>
                    <a:pt x="1617" y="13262"/>
                  </a:lnTo>
                  <a:lnTo>
                    <a:pt x="2087" y="13262"/>
                  </a:lnTo>
                  <a:lnTo>
                    <a:pt x="2087" y="1046"/>
                  </a:lnTo>
                  <a:cubicBezTo>
                    <a:pt x="2087" y="471"/>
                    <a:pt x="1617" y="0"/>
                    <a:pt x="10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90" name="Google Shape;4090;p19"/>
          <p:cNvGrpSpPr/>
          <p:nvPr/>
        </p:nvGrpSpPr>
        <p:grpSpPr>
          <a:xfrm>
            <a:off x="9277025" y="3376138"/>
            <a:ext cx="1066394" cy="1448348"/>
            <a:chOff x="-1821775" y="2995138"/>
            <a:chExt cx="1066394" cy="1448348"/>
          </a:xfrm>
        </p:grpSpPr>
        <p:sp>
          <p:nvSpPr>
            <p:cNvPr id="4091" name="Google Shape;4091;p19"/>
            <p:cNvSpPr/>
            <p:nvPr/>
          </p:nvSpPr>
          <p:spPr>
            <a:xfrm>
              <a:off x="-1821775" y="2995138"/>
              <a:ext cx="1066394" cy="1448346"/>
            </a:xfrm>
            <a:custGeom>
              <a:avLst/>
              <a:gdLst/>
              <a:ahLst/>
              <a:cxnLst/>
              <a:rect l="l" t="t" r="r" b="b"/>
              <a:pathLst>
                <a:path w="14239" h="19339" extrusionOk="0">
                  <a:moveTo>
                    <a:pt x="7117" y="1"/>
                  </a:moveTo>
                  <a:cubicBezTo>
                    <a:pt x="3188" y="1"/>
                    <a:pt x="1" y="3188"/>
                    <a:pt x="1" y="7122"/>
                  </a:cubicBezTo>
                  <a:lnTo>
                    <a:pt x="1" y="19338"/>
                  </a:lnTo>
                  <a:lnTo>
                    <a:pt x="470" y="19338"/>
                  </a:lnTo>
                  <a:lnTo>
                    <a:pt x="470" y="7122"/>
                  </a:lnTo>
                  <a:cubicBezTo>
                    <a:pt x="470" y="3454"/>
                    <a:pt x="3454" y="471"/>
                    <a:pt x="7117" y="471"/>
                  </a:cubicBezTo>
                  <a:cubicBezTo>
                    <a:pt x="10785" y="471"/>
                    <a:pt x="13769" y="3454"/>
                    <a:pt x="13769" y="7122"/>
                  </a:cubicBezTo>
                  <a:lnTo>
                    <a:pt x="13769" y="19338"/>
                  </a:lnTo>
                  <a:lnTo>
                    <a:pt x="14238" y="19338"/>
                  </a:lnTo>
                  <a:lnTo>
                    <a:pt x="14238" y="7122"/>
                  </a:lnTo>
                  <a:cubicBezTo>
                    <a:pt x="14238" y="3188"/>
                    <a:pt x="11051" y="1"/>
                    <a:pt x="71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2" name="Google Shape;4092;p19"/>
            <p:cNvSpPr/>
            <p:nvPr/>
          </p:nvSpPr>
          <p:spPr>
            <a:xfrm>
              <a:off x="-1730705" y="3086282"/>
              <a:ext cx="884256" cy="1357202"/>
            </a:xfrm>
            <a:custGeom>
              <a:avLst/>
              <a:gdLst/>
              <a:ahLst/>
              <a:cxnLst/>
              <a:rect l="l" t="t" r="r" b="b"/>
              <a:pathLst>
                <a:path w="11807" h="18122" extrusionOk="0">
                  <a:moveTo>
                    <a:pt x="5901" y="1"/>
                  </a:moveTo>
                  <a:cubicBezTo>
                    <a:pt x="2649" y="1"/>
                    <a:pt x="1" y="2648"/>
                    <a:pt x="1" y="5905"/>
                  </a:cubicBezTo>
                  <a:lnTo>
                    <a:pt x="1" y="18121"/>
                  </a:lnTo>
                  <a:lnTo>
                    <a:pt x="467" y="18121"/>
                  </a:lnTo>
                  <a:lnTo>
                    <a:pt x="467" y="5905"/>
                  </a:lnTo>
                  <a:cubicBezTo>
                    <a:pt x="467" y="2907"/>
                    <a:pt x="2907" y="467"/>
                    <a:pt x="5901" y="467"/>
                  </a:cubicBezTo>
                  <a:cubicBezTo>
                    <a:pt x="8900" y="467"/>
                    <a:pt x="11339" y="2907"/>
                    <a:pt x="11339" y="5905"/>
                  </a:cubicBezTo>
                  <a:lnTo>
                    <a:pt x="11339" y="18121"/>
                  </a:lnTo>
                  <a:lnTo>
                    <a:pt x="11806" y="18121"/>
                  </a:lnTo>
                  <a:lnTo>
                    <a:pt x="11806" y="5905"/>
                  </a:lnTo>
                  <a:cubicBezTo>
                    <a:pt x="11806" y="2648"/>
                    <a:pt x="9158" y="1"/>
                    <a:pt x="59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3" name="Google Shape;4093;p19"/>
            <p:cNvSpPr/>
            <p:nvPr/>
          </p:nvSpPr>
          <p:spPr>
            <a:xfrm>
              <a:off x="-1639785" y="3177427"/>
              <a:ext cx="702417" cy="1266058"/>
            </a:xfrm>
            <a:custGeom>
              <a:avLst/>
              <a:gdLst/>
              <a:ahLst/>
              <a:cxnLst/>
              <a:rect l="l" t="t" r="r" b="b"/>
              <a:pathLst>
                <a:path w="9379" h="16905" extrusionOk="0">
                  <a:moveTo>
                    <a:pt x="4687" y="0"/>
                  </a:moveTo>
                  <a:cubicBezTo>
                    <a:pt x="2105" y="0"/>
                    <a:pt x="0" y="2102"/>
                    <a:pt x="0" y="4688"/>
                  </a:cubicBezTo>
                  <a:lnTo>
                    <a:pt x="0" y="16904"/>
                  </a:lnTo>
                  <a:lnTo>
                    <a:pt x="469" y="16904"/>
                  </a:lnTo>
                  <a:lnTo>
                    <a:pt x="469" y="4688"/>
                  </a:lnTo>
                  <a:cubicBezTo>
                    <a:pt x="469" y="2361"/>
                    <a:pt x="2364" y="466"/>
                    <a:pt x="4687" y="466"/>
                  </a:cubicBezTo>
                  <a:cubicBezTo>
                    <a:pt x="7015" y="466"/>
                    <a:pt x="8910" y="2361"/>
                    <a:pt x="8910" y="4688"/>
                  </a:cubicBezTo>
                  <a:lnTo>
                    <a:pt x="8910" y="16904"/>
                  </a:lnTo>
                  <a:lnTo>
                    <a:pt x="9379" y="16904"/>
                  </a:lnTo>
                  <a:lnTo>
                    <a:pt x="9379" y="4688"/>
                  </a:lnTo>
                  <a:cubicBezTo>
                    <a:pt x="9379" y="2102"/>
                    <a:pt x="7274" y="0"/>
                    <a:pt x="46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4" name="Google Shape;4094;p19"/>
            <p:cNvSpPr/>
            <p:nvPr/>
          </p:nvSpPr>
          <p:spPr>
            <a:xfrm>
              <a:off x="-1548715" y="3268197"/>
              <a:ext cx="520278" cy="1175288"/>
            </a:xfrm>
            <a:custGeom>
              <a:avLst/>
              <a:gdLst/>
              <a:ahLst/>
              <a:cxnLst/>
              <a:rect l="l" t="t" r="r" b="b"/>
              <a:pathLst>
                <a:path w="6947" h="15693" extrusionOk="0">
                  <a:moveTo>
                    <a:pt x="3471" y="1"/>
                  </a:moveTo>
                  <a:cubicBezTo>
                    <a:pt x="1560" y="1"/>
                    <a:pt x="1" y="1560"/>
                    <a:pt x="1" y="3476"/>
                  </a:cubicBezTo>
                  <a:lnTo>
                    <a:pt x="1" y="15692"/>
                  </a:lnTo>
                  <a:lnTo>
                    <a:pt x="467" y="15692"/>
                  </a:lnTo>
                  <a:lnTo>
                    <a:pt x="467" y="3476"/>
                  </a:lnTo>
                  <a:cubicBezTo>
                    <a:pt x="467" y="1818"/>
                    <a:pt x="1815" y="471"/>
                    <a:pt x="3471" y="471"/>
                  </a:cubicBezTo>
                  <a:cubicBezTo>
                    <a:pt x="5129" y="471"/>
                    <a:pt x="6480" y="1818"/>
                    <a:pt x="6480" y="3476"/>
                  </a:cubicBezTo>
                  <a:lnTo>
                    <a:pt x="6480" y="15692"/>
                  </a:lnTo>
                  <a:lnTo>
                    <a:pt x="6946" y="15692"/>
                  </a:lnTo>
                  <a:lnTo>
                    <a:pt x="6946" y="3476"/>
                  </a:lnTo>
                  <a:cubicBezTo>
                    <a:pt x="6946" y="1560"/>
                    <a:pt x="5387" y="1"/>
                    <a:pt x="3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5" name="Google Shape;4095;p19"/>
            <p:cNvSpPr/>
            <p:nvPr/>
          </p:nvSpPr>
          <p:spPr>
            <a:xfrm>
              <a:off x="-1457646" y="3359342"/>
              <a:ext cx="338140" cy="1084144"/>
            </a:xfrm>
            <a:custGeom>
              <a:avLst/>
              <a:gdLst/>
              <a:ahLst/>
              <a:cxnLst/>
              <a:rect l="l" t="t" r="r" b="b"/>
              <a:pathLst>
                <a:path w="4515" h="14476" extrusionOk="0">
                  <a:moveTo>
                    <a:pt x="2255" y="1"/>
                  </a:moveTo>
                  <a:cubicBezTo>
                    <a:pt x="1014" y="1"/>
                    <a:pt x="1" y="1013"/>
                    <a:pt x="1" y="2259"/>
                  </a:cubicBezTo>
                  <a:lnTo>
                    <a:pt x="1" y="14475"/>
                  </a:lnTo>
                  <a:lnTo>
                    <a:pt x="468" y="14475"/>
                  </a:lnTo>
                  <a:lnTo>
                    <a:pt x="468" y="2259"/>
                  </a:lnTo>
                  <a:cubicBezTo>
                    <a:pt x="468" y="1272"/>
                    <a:pt x="1268" y="467"/>
                    <a:pt x="2255" y="467"/>
                  </a:cubicBezTo>
                  <a:cubicBezTo>
                    <a:pt x="3247" y="467"/>
                    <a:pt x="4047" y="1272"/>
                    <a:pt x="4047" y="2259"/>
                  </a:cubicBezTo>
                  <a:lnTo>
                    <a:pt x="4047" y="14475"/>
                  </a:lnTo>
                  <a:lnTo>
                    <a:pt x="4514" y="14475"/>
                  </a:lnTo>
                  <a:lnTo>
                    <a:pt x="4514" y="2259"/>
                  </a:lnTo>
                  <a:cubicBezTo>
                    <a:pt x="4514" y="1013"/>
                    <a:pt x="3501" y="1"/>
                    <a:pt x="22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6" name="Google Shape;4096;p19"/>
            <p:cNvSpPr/>
            <p:nvPr/>
          </p:nvSpPr>
          <p:spPr>
            <a:xfrm>
              <a:off x="-1366726" y="3450187"/>
              <a:ext cx="156301" cy="993299"/>
            </a:xfrm>
            <a:custGeom>
              <a:avLst/>
              <a:gdLst/>
              <a:ahLst/>
              <a:cxnLst/>
              <a:rect l="l" t="t" r="r" b="b"/>
              <a:pathLst>
                <a:path w="2087" h="13263" extrusionOk="0">
                  <a:moveTo>
                    <a:pt x="1041" y="0"/>
                  </a:moveTo>
                  <a:cubicBezTo>
                    <a:pt x="470" y="0"/>
                    <a:pt x="0" y="471"/>
                    <a:pt x="0" y="1046"/>
                  </a:cubicBezTo>
                  <a:lnTo>
                    <a:pt x="0" y="13262"/>
                  </a:lnTo>
                  <a:lnTo>
                    <a:pt x="466" y="13262"/>
                  </a:lnTo>
                  <a:lnTo>
                    <a:pt x="466" y="1046"/>
                  </a:lnTo>
                  <a:cubicBezTo>
                    <a:pt x="466" y="729"/>
                    <a:pt x="725" y="471"/>
                    <a:pt x="1041" y="471"/>
                  </a:cubicBezTo>
                  <a:cubicBezTo>
                    <a:pt x="1362" y="471"/>
                    <a:pt x="1617" y="729"/>
                    <a:pt x="1617" y="1046"/>
                  </a:cubicBezTo>
                  <a:lnTo>
                    <a:pt x="1617" y="13262"/>
                  </a:lnTo>
                  <a:lnTo>
                    <a:pt x="2087" y="13262"/>
                  </a:lnTo>
                  <a:lnTo>
                    <a:pt x="2087" y="1046"/>
                  </a:lnTo>
                  <a:cubicBezTo>
                    <a:pt x="2087" y="471"/>
                    <a:pt x="1617" y="0"/>
                    <a:pt x="10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97" name="Google Shape;4097;p19"/>
          <p:cNvGrpSpPr/>
          <p:nvPr/>
        </p:nvGrpSpPr>
        <p:grpSpPr>
          <a:xfrm>
            <a:off x="8130012" y="3884298"/>
            <a:ext cx="723442" cy="982560"/>
            <a:chOff x="-1821775" y="2995138"/>
            <a:chExt cx="1066394" cy="1448348"/>
          </a:xfrm>
        </p:grpSpPr>
        <p:sp>
          <p:nvSpPr>
            <p:cNvPr id="4098" name="Google Shape;4098;p19"/>
            <p:cNvSpPr/>
            <p:nvPr/>
          </p:nvSpPr>
          <p:spPr>
            <a:xfrm>
              <a:off x="-1821775" y="2995138"/>
              <a:ext cx="1066394" cy="1448346"/>
            </a:xfrm>
            <a:custGeom>
              <a:avLst/>
              <a:gdLst/>
              <a:ahLst/>
              <a:cxnLst/>
              <a:rect l="l" t="t" r="r" b="b"/>
              <a:pathLst>
                <a:path w="14239" h="19339" extrusionOk="0">
                  <a:moveTo>
                    <a:pt x="7117" y="1"/>
                  </a:moveTo>
                  <a:cubicBezTo>
                    <a:pt x="3188" y="1"/>
                    <a:pt x="1" y="3188"/>
                    <a:pt x="1" y="7122"/>
                  </a:cubicBezTo>
                  <a:lnTo>
                    <a:pt x="1" y="19338"/>
                  </a:lnTo>
                  <a:lnTo>
                    <a:pt x="470" y="19338"/>
                  </a:lnTo>
                  <a:lnTo>
                    <a:pt x="470" y="7122"/>
                  </a:lnTo>
                  <a:cubicBezTo>
                    <a:pt x="470" y="3454"/>
                    <a:pt x="3454" y="471"/>
                    <a:pt x="7117" y="471"/>
                  </a:cubicBezTo>
                  <a:cubicBezTo>
                    <a:pt x="10785" y="471"/>
                    <a:pt x="13769" y="3454"/>
                    <a:pt x="13769" y="7122"/>
                  </a:cubicBezTo>
                  <a:lnTo>
                    <a:pt x="13769" y="19338"/>
                  </a:lnTo>
                  <a:lnTo>
                    <a:pt x="14238" y="19338"/>
                  </a:lnTo>
                  <a:lnTo>
                    <a:pt x="14238" y="7122"/>
                  </a:lnTo>
                  <a:cubicBezTo>
                    <a:pt x="14238" y="3188"/>
                    <a:pt x="11051" y="1"/>
                    <a:pt x="7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9" name="Google Shape;4099;p19"/>
            <p:cNvSpPr/>
            <p:nvPr/>
          </p:nvSpPr>
          <p:spPr>
            <a:xfrm>
              <a:off x="-1730705" y="3086282"/>
              <a:ext cx="884256" cy="1357202"/>
            </a:xfrm>
            <a:custGeom>
              <a:avLst/>
              <a:gdLst/>
              <a:ahLst/>
              <a:cxnLst/>
              <a:rect l="l" t="t" r="r" b="b"/>
              <a:pathLst>
                <a:path w="11807" h="18122" extrusionOk="0">
                  <a:moveTo>
                    <a:pt x="5901" y="1"/>
                  </a:moveTo>
                  <a:cubicBezTo>
                    <a:pt x="2649" y="1"/>
                    <a:pt x="1" y="2648"/>
                    <a:pt x="1" y="5905"/>
                  </a:cubicBezTo>
                  <a:lnTo>
                    <a:pt x="1" y="18121"/>
                  </a:lnTo>
                  <a:lnTo>
                    <a:pt x="467" y="18121"/>
                  </a:lnTo>
                  <a:lnTo>
                    <a:pt x="467" y="5905"/>
                  </a:lnTo>
                  <a:cubicBezTo>
                    <a:pt x="467" y="2907"/>
                    <a:pt x="2907" y="467"/>
                    <a:pt x="5901" y="467"/>
                  </a:cubicBezTo>
                  <a:cubicBezTo>
                    <a:pt x="8900" y="467"/>
                    <a:pt x="11339" y="2907"/>
                    <a:pt x="11339" y="5905"/>
                  </a:cubicBezTo>
                  <a:lnTo>
                    <a:pt x="11339" y="18121"/>
                  </a:lnTo>
                  <a:lnTo>
                    <a:pt x="11806" y="18121"/>
                  </a:lnTo>
                  <a:lnTo>
                    <a:pt x="11806" y="5905"/>
                  </a:lnTo>
                  <a:cubicBezTo>
                    <a:pt x="11806" y="2648"/>
                    <a:pt x="9158" y="1"/>
                    <a:pt x="59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0" name="Google Shape;4100;p19"/>
            <p:cNvSpPr/>
            <p:nvPr/>
          </p:nvSpPr>
          <p:spPr>
            <a:xfrm>
              <a:off x="-1639785" y="3177427"/>
              <a:ext cx="702417" cy="1266058"/>
            </a:xfrm>
            <a:custGeom>
              <a:avLst/>
              <a:gdLst/>
              <a:ahLst/>
              <a:cxnLst/>
              <a:rect l="l" t="t" r="r" b="b"/>
              <a:pathLst>
                <a:path w="9379" h="16905" extrusionOk="0">
                  <a:moveTo>
                    <a:pt x="4687" y="0"/>
                  </a:moveTo>
                  <a:cubicBezTo>
                    <a:pt x="2105" y="0"/>
                    <a:pt x="0" y="2102"/>
                    <a:pt x="0" y="4688"/>
                  </a:cubicBezTo>
                  <a:lnTo>
                    <a:pt x="0" y="16904"/>
                  </a:lnTo>
                  <a:lnTo>
                    <a:pt x="469" y="16904"/>
                  </a:lnTo>
                  <a:lnTo>
                    <a:pt x="469" y="4688"/>
                  </a:lnTo>
                  <a:cubicBezTo>
                    <a:pt x="469" y="2361"/>
                    <a:pt x="2364" y="466"/>
                    <a:pt x="4687" y="466"/>
                  </a:cubicBezTo>
                  <a:cubicBezTo>
                    <a:pt x="7015" y="466"/>
                    <a:pt x="8910" y="2361"/>
                    <a:pt x="8910" y="4688"/>
                  </a:cubicBezTo>
                  <a:lnTo>
                    <a:pt x="8910" y="16904"/>
                  </a:lnTo>
                  <a:lnTo>
                    <a:pt x="9379" y="16904"/>
                  </a:lnTo>
                  <a:lnTo>
                    <a:pt x="9379" y="4688"/>
                  </a:lnTo>
                  <a:cubicBezTo>
                    <a:pt x="9379" y="2102"/>
                    <a:pt x="7274" y="0"/>
                    <a:pt x="46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1" name="Google Shape;4101;p19"/>
            <p:cNvSpPr/>
            <p:nvPr/>
          </p:nvSpPr>
          <p:spPr>
            <a:xfrm>
              <a:off x="-1548715" y="3268197"/>
              <a:ext cx="520278" cy="1175288"/>
            </a:xfrm>
            <a:custGeom>
              <a:avLst/>
              <a:gdLst/>
              <a:ahLst/>
              <a:cxnLst/>
              <a:rect l="l" t="t" r="r" b="b"/>
              <a:pathLst>
                <a:path w="6947" h="15693" extrusionOk="0">
                  <a:moveTo>
                    <a:pt x="3471" y="1"/>
                  </a:moveTo>
                  <a:cubicBezTo>
                    <a:pt x="1560" y="1"/>
                    <a:pt x="1" y="1560"/>
                    <a:pt x="1" y="3476"/>
                  </a:cubicBezTo>
                  <a:lnTo>
                    <a:pt x="1" y="15692"/>
                  </a:lnTo>
                  <a:lnTo>
                    <a:pt x="467" y="15692"/>
                  </a:lnTo>
                  <a:lnTo>
                    <a:pt x="467" y="3476"/>
                  </a:lnTo>
                  <a:cubicBezTo>
                    <a:pt x="467" y="1818"/>
                    <a:pt x="1815" y="471"/>
                    <a:pt x="3471" y="471"/>
                  </a:cubicBezTo>
                  <a:cubicBezTo>
                    <a:pt x="5129" y="471"/>
                    <a:pt x="6480" y="1818"/>
                    <a:pt x="6480" y="3476"/>
                  </a:cubicBezTo>
                  <a:lnTo>
                    <a:pt x="6480" y="15692"/>
                  </a:lnTo>
                  <a:lnTo>
                    <a:pt x="6946" y="15692"/>
                  </a:lnTo>
                  <a:lnTo>
                    <a:pt x="6946" y="3476"/>
                  </a:lnTo>
                  <a:cubicBezTo>
                    <a:pt x="6946" y="1560"/>
                    <a:pt x="5387" y="1"/>
                    <a:pt x="34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2" name="Google Shape;4102;p19"/>
            <p:cNvSpPr/>
            <p:nvPr/>
          </p:nvSpPr>
          <p:spPr>
            <a:xfrm>
              <a:off x="-1457646" y="3359342"/>
              <a:ext cx="338140" cy="1084144"/>
            </a:xfrm>
            <a:custGeom>
              <a:avLst/>
              <a:gdLst/>
              <a:ahLst/>
              <a:cxnLst/>
              <a:rect l="l" t="t" r="r" b="b"/>
              <a:pathLst>
                <a:path w="4515" h="14476" extrusionOk="0">
                  <a:moveTo>
                    <a:pt x="2255" y="1"/>
                  </a:moveTo>
                  <a:cubicBezTo>
                    <a:pt x="1014" y="1"/>
                    <a:pt x="1" y="1013"/>
                    <a:pt x="1" y="2259"/>
                  </a:cubicBezTo>
                  <a:lnTo>
                    <a:pt x="1" y="14475"/>
                  </a:lnTo>
                  <a:lnTo>
                    <a:pt x="468" y="14475"/>
                  </a:lnTo>
                  <a:lnTo>
                    <a:pt x="468" y="2259"/>
                  </a:lnTo>
                  <a:cubicBezTo>
                    <a:pt x="468" y="1272"/>
                    <a:pt x="1268" y="467"/>
                    <a:pt x="2255" y="467"/>
                  </a:cubicBezTo>
                  <a:cubicBezTo>
                    <a:pt x="3247" y="467"/>
                    <a:pt x="4047" y="1272"/>
                    <a:pt x="4047" y="2259"/>
                  </a:cubicBezTo>
                  <a:lnTo>
                    <a:pt x="4047" y="14475"/>
                  </a:lnTo>
                  <a:lnTo>
                    <a:pt x="4514" y="14475"/>
                  </a:lnTo>
                  <a:lnTo>
                    <a:pt x="4514" y="2259"/>
                  </a:lnTo>
                  <a:cubicBezTo>
                    <a:pt x="4514" y="1013"/>
                    <a:pt x="3501" y="1"/>
                    <a:pt x="22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3" name="Google Shape;4103;p19"/>
            <p:cNvSpPr/>
            <p:nvPr/>
          </p:nvSpPr>
          <p:spPr>
            <a:xfrm>
              <a:off x="-1366726" y="3450187"/>
              <a:ext cx="156301" cy="993299"/>
            </a:xfrm>
            <a:custGeom>
              <a:avLst/>
              <a:gdLst/>
              <a:ahLst/>
              <a:cxnLst/>
              <a:rect l="l" t="t" r="r" b="b"/>
              <a:pathLst>
                <a:path w="2087" h="13263" extrusionOk="0">
                  <a:moveTo>
                    <a:pt x="1041" y="0"/>
                  </a:moveTo>
                  <a:cubicBezTo>
                    <a:pt x="470" y="0"/>
                    <a:pt x="0" y="471"/>
                    <a:pt x="0" y="1046"/>
                  </a:cubicBezTo>
                  <a:lnTo>
                    <a:pt x="0" y="13262"/>
                  </a:lnTo>
                  <a:lnTo>
                    <a:pt x="466" y="13262"/>
                  </a:lnTo>
                  <a:lnTo>
                    <a:pt x="466" y="1046"/>
                  </a:lnTo>
                  <a:cubicBezTo>
                    <a:pt x="466" y="729"/>
                    <a:pt x="725" y="471"/>
                    <a:pt x="1041" y="471"/>
                  </a:cubicBezTo>
                  <a:cubicBezTo>
                    <a:pt x="1362" y="471"/>
                    <a:pt x="1617" y="729"/>
                    <a:pt x="1617" y="1046"/>
                  </a:cubicBezTo>
                  <a:lnTo>
                    <a:pt x="1617" y="13262"/>
                  </a:lnTo>
                  <a:lnTo>
                    <a:pt x="2087" y="13262"/>
                  </a:lnTo>
                  <a:lnTo>
                    <a:pt x="2087" y="1046"/>
                  </a:lnTo>
                  <a:cubicBezTo>
                    <a:pt x="2087" y="471"/>
                    <a:pt x="1617" y="0"/>
                    <a:pt x="10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04" name="Google Shape;4104;p19"/>
          <p:cNvGrpSpPr/>
          <p:nvPr/>
        </p:nvGrpSpPr>
        <p:grpSpPr>
          <a:xfrm>
            <a:off x="8853445" y="4249196"/>
            <a:ext cx="423572" cy="575284"/>
            <a:chOff x="-1821775" y="2995138"/>
            <a:chExt cx="1066394" cy="1448348"/>
          </a:xfrm>
        </p:grpSpPr>
        <p:sp>
          <p:nvSpPr>
            <p:cNvPr id="4105" name="Google Shape;4105;p19"/>
            <p:cNvSpPr/>
            <p:nvPr/>
          </p:nvSpPr>
          <p:spPr>
            <a:xfrm>
              <a:off x="-1821775" y="2995138"/>
              <a:ext cx="1066394" cy="1448346"/>
            </a:xfrm>
            <a:custGeom>
              <a:avLst/>
              <a:gdLst/>
              <a:ahLst/>
              <a:cxnLst/>
              <a:rect l="l" t="t" r="r" b="b"/>
              <a:pathLst>
                <a:path w="14239" h="19339" extrusionOk="0">
                  <a:moveTo>
                    <a:pt x="7117" y="1"/>
                  </a:moveTo>
                  <a:cubicBezTo>
                    <a:pt x="3188" y="1"/>
                    <a:pt x="1" y="3188"/>
                    <a:pt x="1" y="7122"/>
                  </a:cubicBezTo>
                  <a:lnTo>
                    <a:pt x="1" y="19338"/>
                  </a:lnTo>
                  <a:lnTo>
                    <a:pt x="470" y="19338"/>
                  </a:lnTo>
                  <a:lnTo>
                    <a:pt x="470" y="7122"/>
                  </a:lnTo>
                  <a:cubicBezTo>
                    <a:pt x="470" y="3454"/>
                    <a:pt x="3454" y="471"/>
                    <a:pt x="7117" y="471"/>
                  </a:cubicBezTo>
                  <a:cubicBezTo>
                    <a:pt x="10785" y="471"/>
                    <a:pt x="13769" y="3454"/>
                    <a:pt x="13769" y="7122"/>
                  </a:cubicBezTo>
                  <a:lnTo>
                    <a:pt x="13769" y="19338"/>
                  </a:lnTo>
                  <a:lnTo>
                    <a:pt x="14238" y="19338"/>
                  </a:lnTo>
                  <a:lnTo>
                    <a:pt x="14238" y="7122"/>
                  </a:lnTo>
                  <a:cubicBezTo>
                    <a:pt x="14238" y="3188"/>
                    <a:pt x="11051" y="1"/>
                    <a:pt x="71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6" name="Google Shape;4106;p19"/>
            <p:cNvSpPr/>
            <p:nvPr/>
          </p:nvSpPr>
          <p:spPr>
            <a:xfrm>
              <a:off x="-1730705" y="3086282"/>
              <a:ext cx="884256" cy="1357202"/>
            </a:xfrm>
            <a:custGeom>
              <a:avLst/>
              <a:gdLst/>
              <a:ahLst/>
              <a:cxnLst/>
              <a:rect l="l" t="t" r="r" b="b"/>
              <a:pathLst>
                <a:path w="11807" h="18122" extrusionOk="0">
                  <a:moveTo>
                    <a:pt x="5901" y="1"/>
                  </a:moveTo>
                  <a:cubicBezTo>
                    <a:pt x="2649" y="1"/>
                    <a:pt x="1" y="2648"/>
                    <a:pt x="1" y="5905"/>
                  </a:cubicBezTo>
                  <a:lnTo>
                    <a:pt x="1" y="18121"/>
                  </a:lnTo>
                  <a:lnTo>
                    <a:pt x="467" y="18121"/>
                  </a:lnTo>
                  <a:lnTo>
                    <a:pt x="467" y="5905"/>
                  </a:lnTo>
                  <a:cubicBezTo>
                    <a:pt x="467" y="2907"/>
                    <a:pt x="2907" y="467"/>
                    <a:pt x="5901" y="467"/>
                  </a:cubicBezTo>
                  <a:cubicBezTo>
                    <a:pt x="8900" y="467"/>
                    <a:pt x="11339" y="2907"/>
                    <a:pt x="11339" y="5905"/>
                  </a:cubicBezTo>
                  <a:lnTo>
                    <a:pt x="11339" y="18121"/>
                  </a:lnTo>
                  <a:lnTo>
                    <a:pt x="11806" y="18121"/>
                  </a:lnTo>
                  <a:lnTo>
                    <a:pt x="11806" y="5905"/>
                  </a:lnTo>
                  <a:cubicBezTo>
                    <a:pt x="11806" y="2648"/>
                    <a:pt x="9158" y="1"/>
                    <a:pt x="59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7" name="Google Shape;4107;p19"/>
            <p:cNvSpPr/>
            <p:nvPr/>
          </p:nvSpPr>
          <p:spPr>
            <a:xfrm>
              <a:off x="-1639785" y="3177427"/>
              <a:ext cx="702417" cy="1266058"/>
            </a:xfrm>
            <a:custGeom>
              <a:avLst/>
              <a:gdLst/>
              <a:ahLst/>
              <a:cxnLst/>
              <a:rect l="l" t="t" r="r" b="b"/>
              <a:pathLst>
                <a:path w="9379" h="16905" extrusionOk="0">
                  <a:moveTo>
                    <a:pt x="4687" y="0"/>
                  </a:moveTo>
                  <a:cubicBezTo>
                    <a:pt x="2105" y="0"/>
                    <a:pt x="0" y="2102"/>
                    <a:pt x="0" y="4688"/>
                  </a:cubicBezTo>
                  <a:lnTo>
                    <a:pt x="0" y="16904"/>
                  </a:lnTo>
                  <a:lnTo>
                    <a:pt x="469" y="16904"/>
                  </a:lnTo>
                  <a:lnTo>
                    <a:pt x="469" y="4688"/>
                  </a:lnTo>
                  <a:cubicBezTo>
                    <a:pt x="469" y="2361"/>
                    <a:pt x="2364" y="466"/>
                    <a:pt x="4687" y="466"/>
                  </a:cubicBezTo>
                  <a:cubicBezTo>
                    <a:pt x="7015" y="466"/>
                    <a:pt x="8910" y="2361"/>
                    <a:pt x="8910" y="4688"/>
                  </a:cubicBezTo>
                  <a:lnTo>
                    <a:pt x="8910" y="16904"/>
                  </a:lnTo>
                  <a:lnTo>
                    <a:pt x="9379" y="16904"/>
                  </a:lnTo>
                  <a:lnTo>
                    <a:pt x="9379" y="4688"/>
                  </a:lnTo>
                  <a:cubicBezTo>
                    <a:pt x="9379" y="2102"/>
                    <a:pt x="7274" y="0"/>
                    <a:pt x="46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8" name="Google Shape;4108;p19"/>
            <p:cNvSpPr/>
            <p:nvPr/>
          </p:nvSpPr>
          <p:spPr>
            <a:xfrm>
              <a:off x="-1548715" y="3268197"/>
              <a:ext cx="520278" cy="1175288"/>
            </a:xfrm>
            <a:custGeom>
              <a:avLst/>
              <a:gdLst/>
              <a:ahLst/>
              <a:cxnLst/>
              <a:rect l="l" t="t" r="r" b="b"/>
              <a:pathLst>
                <a:path w="6947" h="15693" extrusionOk="0">
                  <a:moveTo>
                    <a:pt x="3471" y="1"/>
                  </a:moveTo>
                  <a:cubicBezTo>
                    <a:pt x="1560" y="1"/>
                    <a:pt x="1" y="1560"/>
                    <a:pt x="1" y="3476"/>
                  </a:cubicBezTo>
                  <a:lnTo>
                    <a:pt x="1" y="15692"/>
                  </a:lnTo>
                  <a:lnTo>
                    <a:pt x="467" y="15692"/>
                  </a:lnTo>
                  <a:lnTo>
                    <a:pt x="467" y="3476"/>
                  </a:lnTo>
                  <a:cubicBezTo>
                    <a:pt x="467" y="1818"/>
                    <a:pt x="1815" y="471"/>
                    <a:pt x="3471" y="471"/>
                  </a:cubicBezTo>
                  <a:cubicBezTo>
                    <a:pt x="5129" y="471"/>
                    <a:pt x="6480" y="1818"/>
                    <a:pt x="6480" y="3476"/>
                  </a:cubicBezTo>
                  <a:lnTo>
                    <a:pt x="6480" y="15692"/>
                  </a:lnTo>
                  <a:lnTo>
                    <a:pt x="6946" y="15692"/>
                  </a:lnTo>
                  <a:lnTo>
                    <a:pt x="6946" y="3476"/>
                  </a:lnTo>
                  <a:cubicBezTo>
                    <a:pt x="6946" y="1560"/>
                    <a:pt x="5387" y="1"/>
                    <a:pt x="3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9" name="Google Shape;4109;p19"/>
            <p:cNvSpPr/>
            <p:nvPr/>
          </p:nvSpPr>
          <p:spPr>
            <a:xfrm>
              <a:off x="-1457646" y="3359342"/>
              <a:ext cx="338140" cy="1084144"/>
            </a:xfrm>
            <a:custGeom>
              <a:avLst/>
              <a:gdLst/>
              <a:ahLst/>
              <a:cxnLst/>
              <a:rect l="l" t="t" r="r" b="b"/>
              <a:pathLst>
                <a:path w="4515" h="14476" extrusionOk="0">
                  <a:moveTo>
                    <a:pt x="2255" y="1"/>
                  </a:moveTo>
                  <a:cubicBezTo>
                    <a:pt x="1014" y="1"/>
                    <a:pt x="1" y="1013"/>
                    <a:pt x="1" y="2259"/>
                  </a:cubicBezTo>
                  <a:lnTo>
                    <a:pt x="1" y="14475"/>
                  </a:lnTo>
                  <a:lnTo>
                    <a:pt x="468" y="14475"/>
                  </a:lnTo>
                  <a:lnTo>
                    <a:pt x="468" y="2259"/>
                  </a:lnTo>
                  <a:cubicBezTo>
                    <a:pt x="468" y="1272"/>
                    <a:pt x="1268" y="467"/>
                    <a:pt x="2255" y="467"/>
                  </a:cubicBezTo>
                  <a:cubicBezTo>
                    <a:pt x="3247" y="467"/>
                    <a:pt x="4047" y="1272"/>
                    <a:pt x="4047" y="2259"/>
                  </a:cubicBezTo>
                  <a:lnTo>
                    <a:pt x="4047" y="14475"/>
                  </a:lnTo>
                  <a:lnTo>
                    <a:pt x="4514" y="14475"/>
                  </a:lnTo>
                  <a:lnTo>
                    <a:pt x="4514" y="2259"/>
                  </a:lnTo>
                  <a:cubicBezTo>
                    <a:pt x="4514" y="1013"/>
                    <a:pt x="3501" y="1"/>
                    <a:pt x="22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0" name="Google Shape;4110;p19"/>
            <p:cNvSpPr/>
            <p:nvPr/>
          </p:nvSpPr>
          <p:spPr>
            <a:xfrm>
              <a:off x="-1366726" y="3450187"/>
              <a:ext cx="156301" cy="993299"/>
            </a:xfrm>
            <a:custGeom>
              <a:avLst/>
              <a:gdLst/>
              <a:ahLst/>
              <a:cxnLst/>
              <a:rect l="l" t="t" r="r" b="b"/>
              <a:pathLst>
                <a:path w="2087" h="13263" extrusionOk="0">
                  <a:moveTo>
                    <a:pt x="1041" y="0"/>
                  </a:moveTo>
                  <a:cubicBezTo>
                    <a:pt x="470" y="0"/>
                    <a:pt x="0" y="471"/>
                    <a:pt x="0" y="1046"/>
                  </a:cubicBezTo>
                  <a:lnTo>
                    <a:pt x="0" y="13262"/>
                  </a:lnTo>
                  <a:lnTo>
                    <a:pt x="466" y="13262"/>
                  </a:lnTo>
                  <a:lnTo>
                    <a:pt x="466" y="1046"/>
                  </a:lnTo>
                  <a:cubicBezTo>
                    <a:pt x="466" y="729"/>
                    <a:pt x="725" y="471"/>
                    <a:pt x="1041" y="471"/>
                  </a:cubicBezTo>
                  <a:cubicBezTo>
                    <a:pt x="1362" y="471"/>
                    <a:pt x="1617" y="729"/>
                    <a:pt x="1617" y="1046"/>
                  </a:cubicBezTo>
                  <a:lnTo>
                    <a:pt x="1617" y="13262"/>
                  </a:lnTo>
                  <a:lnTo>
                    <a:pt x="2087" y="13262"/>
                  </a:lnTo>
                  <a:lnTo>
                    <a:pt x="2087" y="1046"/>
                  </a:lnTo>
                  <a:cubicBezTo>
                    <a:pt x="2087" y="471"/>
                    <a:pt x="1617" y="0"/>
                    <a:pt x="10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11" name="Google Shape;4111;p19"/>
          <p:cNvGrpSpPr/>
          <p:nvPr/>
        </p:nvGrpSpPr>
        <p:grpSpPr>
          <a:xfrm>
            <a:off x="582802" y="-762594"/>
            <a:ext cx="1969166" cy="1968955"/>
            <a:chOff x="5654150" y="4241150"/>
            <a:chExt cx="699700" cy="699625"/>
          </a:xfrm>
        </p:grpSpPr>
        <p:sp>
          <p:nvSpPr>
            <p:cNvPr id="4112" name="Google Shape;4112;p19"/>
            <p:cNvSpPr/>
            <p:nvPr/>
          </p:nvSpPr>
          <p:spPr>
            <a:xfrm>
              <a:off x="5654150" y="4241150"/>
              <a:ext cx="401025" cy="650375"/>
            </a:xfrm>
            <a:custGeom>
              <a:avLst/>
              <a:gdLst/>
              <a:ahLst/>
              <a:cxnLst/>
              <a:rect l="l" t="t" r="r" b="b"/>
              <a:pathLst>
                <a:path w="16041" h="26015" extrusionOk="0">
                  <a:moveTo>
                    <a:pt x="13994" y="1"/>
                  </a:moveTo>
                  <a:cubicBezTo>
                    <a:pt x="6264" y="1"/>
                    <a:pt x="0" y="6266"/>
                    <a:pt x="0" y="13991"/>
                  </a:cubicBezTo>
                  <a:cubicBezTo>
                    <a:pt x="0" y="19102"/>
                    <a:pt x="2742" y="23570"/>
                    <a:pt x="6829" y="26014"/>
                  </a:cubicBezTo>
                  <a:cubicBezTo>
                    <a:pt x="3507" y="23352"/>
                    <a:pt x="1380" y="19262"/>
                    <a:pt x="1380" y="14672"/>
                  </a:cubicBezTo>
                  <a:cubicBezTo>
                    <a:pt x="1380" y="6652"/>
                    <a:pt x="7882" y="147"/>
                    <a:pt x="15902" y="147"/>
                  </a:cubicBezTo>
                  <a:cubicBezTo>
                    <a:pt x="15949" y="147"/>
                    <a:pt x="15993" y="150"/>
                    <a:pt x="16041" y="150"/>
                  </a:cubicBezTo>
                  <a:cubicBezTo>
                    <a:pt x="15371" y="52"/>
                    <a:pt x="14690" y="1"/>
                    <a:pt x="139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3" name="Google Shape;4113;p19"/>
            <p:cNvSpPr/>
            <p:nvPr/>
          </p:nvSpPr>
          <p:spPr>
            <a:xfrm>
              <a:off x="5688650" y="4244800"/>
              <a:ext cx="665200" cy="695975"/>
            </a:xfrm>
            <a:custGeom>
              <a:avLst/>
              <a:gdLst/>
              <a:ahLst/>
              <a:cxnLst/>
              <a:rect l="l" t="t" r="r" b="b"/>
              <a:pathLst>
                <a:path w="26608" h="27839" extrusionOk="0">
                  <a:moveTo>
                    <a:pt x="14522" y="1"/>
                  </a:moveTo>
                  <a:cubicBezTo>
                    <a:pt x="6502" y="1"/>
                    <a:pt x="0" y="6506"/>
                    <a:pt x="0" y="14526"/>
                  </a:cubicBezTo>
                  <a:cubicBezTo>
                    <a:pt x="0" y="19116"/>
                    <a:pt x="2127" y="23206"/>
                    <a:pt x="5449" y="25868"/>
                  </a:cubicBezTo>
                  <a:cubicBezTo>
                    <a:pt x="7547" y="27118"/>
                    <a:pt x="9995" y="27839"/>
                    <a:pt x="12614" y="27839"/>
                  </a:cubicBezTo>
                  <a:cubicBezTo>
                    <a:pt x="20343" y="27839"/>
                    <a:pt x="26607" y="21575"/>
                    <a:pt x="26607" y="13845"/>
                  </a:cubicBezTo>
                  <a:cubicBezTo>
                    <a:pt x="26607" y="6812"/>
                    <a:pt x="21417" y="995"/>
                    <a:pt x="14661" y="4"/>
                  </a:cubicBezTo>
                  <a:cubicBezTo>
                    <a:pt x="14613" y="4"/>
                    <a:pt x="14569" y="1"/>
                    <a:pt x="14522" y="1"/>
                  </a:cubicBezTo>
                  <a:close/>
                </a:path>
              </a:pathLst>
            </a:custGeom>
            <a:solidFill>
              <a:srgbClr val="F9F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4" name="Google Shape;4114;p19"/>
            <p:cNvSpPr/>
            <p:nvPr/>
          </p:nvSpPr>
          <p:spPr>
            <a:xfrm>
              <a:off x="5688650" y="4244800"/>
              <a:ext cx="665200" cy="695975"/>
            </a:xfrm>
            <a:custGeom>
              <a:avLst/>
              <a:gdLst/>
              <a:ahLst/>
              <a:cxnLst/>
              <a:rect l="l" t="t" r="r" b="b"/>
              <a:pathLst>
                <a:path w="26608" h="27839" extrusionOk="0">
                  <a:moveTo>
                    <a:pt x="14522" y="1"/>
                  </a:moveTo>
                  <a:cubicBezTo>
                    <a:pt x="6502" y="1"/>
                    <a:pt x="0" y="6506"/>
                    <a:pt x="0" y="14526"/>
                  </a:cubicBezTo>
                  <a:cubicBezTo>
                    <a:pt x="0" y="19116"/>
                    <a:pt x="2127" y="23206"/>
                    <a:pt x="5449" y="25868"/>
                  </a:cubicBezTo>
                  <a:cubicBezTo>
                    <a:pt x="7547" y="27118"/>
                    <a:pt x="9995" y="27839"/>
                    <a:pt x="12614" y="27839"/>
                  </a:cubicBezTo>
                  <a:cubicBezTo>
                    <a:pt x="20343" y="27839"/>
                    <a:pt x="26607" y="21575"/>
                    <a:pt x="26607" y="13845"/>
                  </a:cubicBezTo>
                  <a:cubicBezTo>
                    <a:pt x="26607" y="6812"/>
                    <a:pt x="21417" y="995"/>
                    <a:pt x="14661" y="4"/>
                  </a:cubicBezTo>
                  <a:cubicBezTo>
                    <a:pt x="14613" y="4"/>
                    <a:pt x="14569" y="1"/>
                    <a:pt x="145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5" name="Google Shape;4115;p19"/>
            <p:cNvSpPr/>
            <p:nvPr/>
          </p:nvSpPr>
          <p:spPr>
            <a:xfrm>
              <a:off x="5746375" y="4395425"/>
              <a:ext cx="99900" cy="139075"/>
            </a:xfrm>
            <a:custGeom>
              <a:avLst/>
              <a:gdLst/>
              <a:ahLst/>
              <a:cxnLst/>
              <a:rect l="l" t="t" r="r" b="b"/>
              <a:pathLst>
                <a:path w="3996" h="5563" extrusionOk="0">
                  <a:moveTo>
                    <a:pt x="3048" y="0"/>
                  </a:moveTo>
                  <a:cubicBezTo>
                    <a:pt x="1950" y="0"/>
                    <a:pt x="886" y="800"/>
                    <a:pt x="485" y="2029"/>
                  </a:cubicBezTo>
                  <a:cubicBezTo>
                    <a:pt x="0" y="3515"/>
                    <a:pt x="671" y="5067"/>
                    <a:pt x="1982" y="5493"/>
                  </a:cubicBezTo>
                  <a:cubicBezTo>
                    <a:pt x="2073" y="5522"/>
                    <a:pt x="2164" y="5547"/>
                    <a:pt x="2255" y="5562"/>
                  </a:cubicBezTo>
                  <a:cubicBezTo>
                    <a:pt x="1119" y="5026"/>
                    <a:pt x="573" y="3587"/>
                    <a:pt x="1020" y="2204"/>
                  </a:cubicBezTo>
                  <a:cubicBezTo>
                    <a:pt x="1421" y="976"/>
                    <a:pt x="2484" y="175"/>
                    <a:pt x="3578" y="175"/>
                  </a:cubicBezTo>
                  <a:cubicBezTo>
                    <a:pt x="3717" y="175"/>
                    <a:pt x="3857" y="188"/>
                    <a:pt x="3996" y="215"/>
                  </a:cubicBezTo>
                  <a:cubicBezTo>
                    <a:pt x="3912" y="175"/>
                    <a:pt x="3825" y="139"/>
                    <a:pt x="3737" y="109"/>
                  </a:cubicBezTo>
                  <a:cubicBezTo>
                    <a:pt x="3510" y="35"/>
                    <a:pt x="3278" y="0"/>
                    <a:pt x="30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6" name="Google Shape;4116;p19"/>
            <p:cNvSpPr/>
            <p:nvPr/>
          </p:nvSpPr>
          <p:spPr>
            <a:xfrm>
              <a:off x="5760675" y="4399800"/>
              <a:ext cx="127775" cy="135675"/>
            </a:xfrm>
            <a:custGeom>
              <a:avLst/>
              <a:gdLst/>
              <a:ahLst/>
              <a:cxnLst/>
              <a:rect l="l" t="t" r="r" b="b"/>
              <a:pathLst>
                <a:path w="5111" h="5427" extrusionOk="0">
                  <a:moveTo>
                    <a:pt x="3006" y="0"/>
                  </a:moveTo>
                  <a:cubicBezTo>
                    <a:pt x="1912" y="0"/>
                    <a:pt x="849" y="801"/>
                    <a:pt x="448" y="2029"/>
                  </a:cubicBezTo>
                  <a:cubicBezTo>
                    <a:pt x="1" y="3412"/>
                    <a:pt x="547" y="4851"/>
                    <a:pt x="1683" y="5387"/>
                  </a:cubicBezTo>
                  <a:cubicBezTo>
                    <a:pt x="1823" y="5414"/>
                    <a:pt x="1963" y="5427"/>
                    <a:pt x="2103" y="5427"/>
                  </a:cubicBezTo>
                  <a:cubicBezTo>
                    <a:pt x="3198" y="5427"/>
                    <a:pt x="4258" y="4626"/>
                    <a:pt x="4659" y="3398"/>
                  </a:cubicBezTo>
                  <a:cubicBezTo>
                    <a:pt x="5110" y="2014"/>
                    <a:pt x="4560" y="576"/>
                    <a:pt x="3424" y="40"/>
                  </a:cubicBezTo>
                  <a:cubicBezTo>
                    <a:pt x="3285" y="13"/>
                    <a:pt x="3145" y="0"/>
                    <a:pt x="30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7" name="Google Shape;4117;p19"/>
            <p:cNvSpPr/>
            <p:nvPr/>
          </p:nvSpPr>
          <p:spPr>
            <a:xfrm>
              <a:off x="6212950" y="4399275"/>
              <a:ext cx="72250" cy="72300"/>
            </a:xfrm>
            <a:custGeom>
              <a:avLst/>
              <a:gdLst/>
              <a:ahLst/>
              <a:cxnLst/>
              <a:rect l="l" t="t" r="r" b="b"/>
              <a:pathLst>
                <a:path w="2890" h="2892" extrusionOk="0">
                  <a:moveTo>
                    <a:pt x="851" y="1"/>
                  </a:moveTo>
                  <a:cubicBezTo>
                    <a:pt x="691" y="1"/>
                    <a:pt x="540" y="40"/>
                    <a:pt x="409" y="123"/>
                  </a:cubicBezTo>
                  <a:cubicBezTo>
                    <a:pt x="172" y="272"/>
                    <a:pt x="34" y="542"/>
                    <a:pt x="0" y="870"/>
                  </a:cubicBezTo>
                  <a:cubicBezTo>
                    <a:pt x="70" y="728"/>
                    <a:pt x="168" y="611"/>
                    <a:pt x="296" y="531"/>
                  </a:cubicBezTo>
                  <a:cubicBezTo>
                    <a:pt x="428" y="448"/>
                    <a:pt x="578" y="409"/>
                    <a:pt x="739" y="409"/>
                  </a:cubicBezTo>
                  <a:cubicBezTo>
                    <a:pt x="1250" y="409"/>
                    <a:pt x="1860" y="805"/>
                    <a:pt x="2270" y="1456"/>
                  </a:cubicBezTo>
                  <a:cubicBezTo>
                    <a:pt x="2576" y="1944"/>
                    <a:pt x="2707" y="2465"/>
                    <a:pt x="2663" y="2891"/>
                  </a:cubicBezTo>
                  <a:cubicBezTo>
                    <a:pt x="2890" y="2433"/>
                    <a:pt x="2794" y="1707"/>
                    <a:pt x="2383" y="1051"/>
                  </a:cubicBezTo>
                  <a:cubicBezTo>
                    <a:pt x="1970" y="398"/>
                    <a:pt x="1361" y="1"/>
                    <a:pt x="8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8" name="Google Shape;4118;p19"/>
            <p:cNvSpPr/>
            <p:nvPr/>
          </p:nvSpPr>
          <p:spPr>
            <a:xfrm>
              <a:off x="6211850" y="4409500"/>
              <a:ext cx="68775" cy="73575"/>
            </a:xfrm>
            <a:custGeom>
              <a:avLst/>
              <a:gdLst/>
              <a:ahLst/>
              <a:cxnLst/>
              <a:rect l="l" t="t" r="r" b="b"/>
              <a:pathLst>
                <a:path w="2751" h="2943" extrusionOk="0">
                  <a:moveTo>
                    <a:pt x="783" y="0"/>
                  </a:moveTo>
                  <a:cubicBezTo>
                    <a:pt x="622" y="0"/>
                    <a:pt x="472" y="39"/>
                    <a:pt x="340" y="122"/>
                  </a:cubicBezTo>
                  <a:cubicBezTo>
                    <a:pt x="212" y="202"/>
                    <a:pt x="114" y="319"/>
                    <a:pt x="44" y="461"/>
                  </a:cubicBezTo>
                  <a:cubicBezTo>
                    <a:pt x="1" y="887"/>
                    <a:pt x="132" y="1407"/>
                    <a:pt x="438" y="1896"/>
                  </a:cubicBezTo>
                  <a:cubicBezTo>
                    <a:pt x="848" y="2547"/>
                    <a:pt x="1459" y="2943"/>
                    <a:pt x="1968" y="2943"/>
                  </a:cubicBezTo>
                  <a:cubicBezTo>
                    <a:pt x="2128" y="2943"/>
                    <a:pt x="2278" y="2904"/>
                    <a:pt x="2409" y="2821"/>
                  </a:cubicBezTo>
                  <a:cubicBezTo>
                    <a:pt x="2540" y="2740"/>
                    <a:pt x="2638" y="2624"/>
                    <a:pt x="2707" y="2482"/>
                  </a:cubicBezTo>
                  <a:cubicBezTo>
                    <a:pt x="2751" y="2056"/>
                    <a:pt x="2620" y="1535"/>
                    <a:pt x="2314" y="1047"/>
                  </a:cubicBezTo>
                  <a:cubicBezTo>
                    <a:pt x="1904" y="396"/>
                    <a:pt x="1294" y="0"/>
                    <a:pt x="7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9" name="Google Shape;4119;p19"/>
            <p:cNvSpPr/>
            <p:nvPr/>
          </p:nvSpPr>
          <p:spPr>
            <a:xfrm>
              <a:off x="5901800" y="4407400"/>
              <a:ext cx="47825" cy="66525"/>
            </a:xfrm>
            <a:custGeom>
              <a:avLst/>
              <a:gdLst/>
              <a:ahLst/>
              <a:cxnLst/>
              <a:rect l="l" t="t" r="r" b="b"/>
              <a:pathLst>
                <a:path w="1913" h="2661" extrusionOk="0">
                  <a:moveTo>
                    <a:pt x="1458" y="0"/>
                  </a:moveTo>
                  <a:cubicBezTo>
                    <a:pt x="933" y="0"/>
                    <a:pt x="423" y="382"/>
                    <a:pt x="234" y="971"/>
                  </a:cubicBezTo>
                  <a:cubicBezTo>
                    <a:pt x="1" y="1681"/>
                    <a:pt x="322" y="2424"/>
                    <a:pt x="948" y="2628"/>
                  </a:cubicBezTo>
                  <a:cubicBezTo>
                    <a:pt x="991" y="2643"/>
                    <a:pt x="1035" y="2654"/>
                    <a:pt x="1079" y="2661"/>
                  </a:cubicBezTo>
                  <a:cubicBezTo>
                    <a:pt x="536" y="2402"/>
                    <a:pt x="274" y="1714"/>
                    <a:pt x="489" y="1054"/>
                  </a:cubicBezTo>
                  <a:cubicBezTo>
                    <a:pt x="680" y="465"/>
                    <a:pt x="1191" y="83"/>
                    <a:pt x="1717" y="83"/>
                  </a:cubicBezTo>
                  <a:cubicBezTo>
                    <a:pt x="1782" y="83"/>
                    <a:pt x="1848" y="88"/>
                    <a:pt x="1913" y="100"/>
                  </a:cubicBezTo>
                  <a:cubicBezTo>
                    <a:pt x="1873" y="82"/>
                    <a:pt x="1833" y="67"/>
                    <a:pt x="1790" y="53"/>
                  </a:cubicBezTo>
                  <a:cubicBezTo>
                    <a:pt x="1680" y="18"/>
                    <a:pt x="1569" y="0"/>
                    <a:pt x="14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0" name="Google Shape;4120;p19"/>
            <p:cNvSpPr/>
            <p:nvPr/>
          </p:nvSpPr>
          <p:spPr>
            <a:xfrm>
              <a:off x="5908625" y="4409450"/>
              <a:ext cx="61125" cy="64950"/>
            </a:xfrm>
            <a:custGeom>
              <a:avLst/>
              <a:gdLst/>
              <a:ahLst/>
              <a:cxnLst/>
              <a:rect l="l" t="t" r="r" b="b"/>
              <a:pathLst>
                <a:path w="2445" h="2598" extrusionOk="0">
                  <a:moveTo>
                    <a:pt x="1444" y="1"/>
                  </a:moveTo>
                  <a:cubicBezTo>
                    <a:pt x="918" y="1"/>
                    <a:pt x="407" y="383"/>
                    <a:pt x="216" y="972"/>
                  </a:cubicBezTo>
                  <a:cubicBezTo>
                    <a:pt x="1" y="1632"/>
                    <a:pt x="263" y="2320"/>
                    <a:pt x="806" y="2579"/>
                  </a:cubicBezTo>
                  <a:cubicBezTo>
                    <a:pt x="872" y="2592"/>
                    <a:pt x="940" y="2598"/>
                    <a:pt x="1006" y="2598"/>
                  </a:cubicBezTo>
                  <a:cubicBezTo>
                    <a:pt x="1531" y="2598"/>
                    <a:pt x="2040" y="2216"/>
                    <a:pt x="2230" y="1628"/>
                  </a:cubicBezTo>
                  <a:cubicBezTo>
                    <a:pt x="2445" y="965"/>
                    <a:pt x="2183" y="277"/>
                    <a:pt x="1640" y="18"/>
                  </a:cubicBezTo>
                  <a:cubicBezTo>
                    <a:pt x="1575" y="6"/>
                    <a:pt x="1509" y="1"/>
                    <a:pt x="14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1" name="Google Shape;4121;p19"/>
            <p:cNvSpPr/>
            <p:nvPr/>
          </p:nvSpPr>
          <p:spPr>
            <a:xfrm>
              <a:off x="5996875" y="4758300"/>
              <a:ext cx="39550" cy="51550"/>
            </a:xfrm>
            <a:custGeom>
              <a:avLst/>
              <a:gdLst/>
              <a:ahLst/>
              <a:cxnLst/>
              <a:rect l="l" t="t" r="r" b="b"/>
              <a:pathLst>
                <a:path w="1582" h="2062" extrusionOk="0">
                  <a:moveTo>
                    <a:pt x="296" y="1"/>
                  </a:moveTo>
                  <a:cubicBezTo>
                    <a:pt x="247" y="1"/>
                    <a:pt x="197" y="3"/>
                    <a:pt x="147" y="7"/>
                  </a:cubicBezTo>
                  <a:cubicBezTo>
                    <a:pt x="95" y="11"/>
                    <a:pt x="48" y="18"/>
                    <a:pt x="1" y="26"/>
                  </a:cubicBezTo>
                  <a:cubicBezTo>
                    <a:pt x="653" y="26"/>
                    <a:pt x="1191" y="415"/>
                    <a:pt x="1239" y="944"/>
                  </a:cubicBezTo>
                  <a:cubicBezTo>
                    <a:pt x="1286" y="1468"/>
                    <a:pt x="820" y="1945"/>
                    <a:pt x="179" y="2062"/>
                  </a:cubicBezTo>
                  <a:cubicBezTo>
                    <a:pt x="226" y="2062"/>
                    <a:pt x="273" y="2058"/>
                    <a:pt x="325" y="2054"/>
                  </a:cubicBezTo>
                  <a:cubicBezTo>
                    <a:pt x="1038" y="1993"/>
                    <a:pt x="1581" y="1482"/>
                    <a:pt x="1530" y="917"/>
                  </a:cubicBezTo>
                  <a:cubicBezTo>
                    <a:pt x="1487" y="393"/>
                    <a:pt x="948" y="1"/>
                    <a:pt x="2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2" name="Google Shape;4122;p19"/>
            <p:cNvSpPr/>
            <p:nvPr/>
          </p:nvSpPr>
          <p:spPr>
            <a:xfrm>
              <a:off x="5969200" y="4758925"/>
              <a:ext cx="59850" cy="50925"/>
            </a:xfrm>
            <a:custGeom>
              <a:avLst/>
              <a:gdLst/>
              <a:ahLst/>
              <a:cxnLst/>
              <a:rect l="l" t="t" r="r" b="b"/>
              <a:pathLst>
                <a:path w="2394" h="2037" extrusionOk="0">
                  <a:moveTo>
                    <a:pt x="1108" y="1"/>
                  </a:moveTo>
                  <a:cubicBezTo>
                    <a:pt x="467" y="114"/>
                    <a:pt x="0" y="591"/>
                    <a:pt x="47" y="1119"/>
                  </a:cubicBezTo>
                  <a:cubicBezTo>
                    <a:pt x="91" y="1643"/>
                    <a:pt x="634" y="2033"/>
                    <a:pt x="1286" y="2037"/>
                  </a:cubicBezTo>
                  <a:cubicBezTo>
                    <a:pt x="1927" y="1920"/>
                    <a:pt x="2393" y="1443"/>
                    <a:pt x="2346" y="919"/>
                  </a:cubicBezTo>
                  <a:cubicBezTo>
                    <a:pt x="2298" y="390"/>
                    <a:pt x="1760" y="1"/>
                    <a:pt x="11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3" name="Google Shape;4123;p19"/>
            <p:cNvSpPr/>
            <p:nvPr/>
          </p:nvSpPr>
          <p:spPr>
            <a:xfrm>
              <a:off x="5672725" y="4533875"/>
              <a:ext cx="46075" cy="55425"/>
            </a:xfrm>
            <a:custGeom>
              <a:avLst/>
              <a:gdLst/>
              <a:ahLst/>
              <a:cxnLst/>
              <a:rect l="l" t="t" r="r" b="b"/>
              <a:pathLst>
                <a:path w="1843" h="2217" extrusionOk="0">
                  <a:moveTo>
                    <a:pt x="1025" y="1"/>
                  </a:moveTo>
                  <a:cubicBezTo>
                    <a:pt x="509" y="1"/>
                    <a:pt x="65" y="547"/>
                    <a:pt x="25" y="1240"/>
                  </a:cubicBezTo>
                  <a:cubicBezTo>
                    <a:pt x="0" y="1623"/>
                    <a:pt x="102" y="1969"/>
                    <a:pt x="284" y="2217"/>
                  </a:cubicBezTo>
                  <a:cubicBezTo>
                    <a:pt x="189" y="2005"/>
                    <a:pt x="142" y="1751"/>
                    <a:pt x="160" y="1481"/>
                  </a:cubicBezTo>
                  <a:cubicBezTo>
                    <a:pt x="203" y="784"/>
                    <a:pt x="647" y="241"/>
                    <a:pt x="1163" y="241"/>
                  </a:cubicBezTo>
                  <a:cubicBezTo>
                    <a:pt x="1179" y="241"/>
                    <a:pt x="1194" y="242"/>
                    <a:pt x="1209" y="243"/>
                  </a:cubicBezTo>
                  <a:cubicBezTo>
                    <a:pt x="1460" y="257"/>
                    <a:pt x="1683" y="399"/>
                    <a:pt x="1843" y="621"/>
                  </a:cubicBezTo>
                  <a:cubicBezTo>
                    <a:pt x="1686" y="268"/>
                    <a:pt x="1406" y="24"/>
                    <a:pt x="1071" y="2"/>
                  </a:cubicBezTo>
                  <a:cubicBezTo>
                    <a:pt x="1056" y="1"/>
                    <a:pt x="1041" y="1"/>
                    <a:pt x="10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4" name="Google Shape;4124;p19"/>
            <p:cNvSpPr/>
            <p:nvPr/>
          </p:nvSpPr>
          <p:spPr>
            <a:xfrm>
              <a:off x="5676250" y="4539900"/>
              <a:ext cx="46000" cy="59000"/>
            </a:xfrm>
            <a:custGeom>
              <a:avLst/>
              <a:gdLst/>
              <a:ahLst/>
              <a:cxnLst/>
              <a:rect l="l" t="t" r="r" b="b"/>
              <a:pathLst>
                <a:path w="1840" h="2360" extrusionOk="0">
                  <a:moveTo>
                    <a:pt x="1022" y="0"/>
                  </a:moveTo>
                  <a:cubicBezTo>
                    <a:pt x="506" y="0"/>
                    <a:pt x="62" y="543"/>
                    <a:pt x="19" y="1240"/>
                  </a:cubicBezTo>
                  <a:cubicBezTo>
                    <a:pt x="1" y="1510"/>
                    <a:pt x="48" y="1764"/>
                    <a:pt x="143" y="1976"/>
                  </a:cubicBezTo>
                  <a:cubicBezTo>
                    <a:pt x="300" y="2198"/>
                    <a:pt x="522" y="2344"/>
                    <a:pt x="773" y="2358"/>
                  </a:cubicBezTo>
                  <a:cubicBezTo>
                    <a:pt x="788" y="2359"/>
                    <a:pt x="802" y="2360"/>
                    <a:pt x="817" y="2360"/>
                  </a:cubicBezTo>
                  <a:cubicBezTo>
                    <a:pt x="1337" y="2360"/>
                    <a:pt x="1779" y="1814"/>
                    <a:pt x="1822" y="1120"/>
                  </a:cubicBezTo>
                  <a:cubicBezTo>
                    <a:pt x="1840" y="846"/>
                    <a:pt x="1793" y="595"/>
                    <a:pt x="1702" y="380"/>
                  </a:cubicBezTo>
                  <a:cubicBezTo>
                    <a:pt x="1542" y="158"/>
                    <a:pt x="1319" y="16"/>
                    <a:pt x="1068" y="2"/>
                  </a:cubicBezTo>
                  <a:cubicBezTo>
                    <a:pt x="1053" y="1"/>
                    <a:pt x="1038" y="0"/>
                    <a:pt x="10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5" name="Google Shape;4125;p19"/>
            <p:cNvSpPr/>
            <p:nvPr/>
          </p:nvSpPr>
          <p:spPr>
            <a:xfrm>
              <a:off x="6043225" y="4738750"/>
              <a:ext cx="30800" cy="26750"/>
            </a:xfrm>
            <a:custGeom>
              <a:avLst/>
              <a:gdLst/>
              <a:ahLst/>
              <a:cxnLst/>
              <a:rect l="l" t="t" r="r" b="b"/>
              <a:pathLst>
                <a:path w="1232" h="1070" extrusionOk="0">
                  <a:moveTo>
                    <a:pt x="517" y="0"/>
                  </a:moveTo>
                  <a:cubicBezTo>
                    <a:pt x="494" y="0"/>
                    <a:pt x="471" y="1"/>
                    <a:pt x="448" y="3"/>
                  </a:cubicBezTo>
                  <a:cubicBezTo>
                    <a:pt x="273" y="17"/>
                    <a:pt x="117" y="75"/>
                    <a:pt x="1" y="166"/>
                  </a:cubicBezTo>
                  <a:cubicBezTo>
                    <a:pt x="85" y="130"/>
                    <a:pt x="183" y="104"/>
                    <a:pt x="285" y="97"/>
                  </a:cubicBezTo>
                  <a:cubicBezTo>
                    <a:pt x="308" y="95"/>
                    <a:pt x="330" y="95"/>
                    <a:pt x="353" y="95"/>
                  </a:cubicBezTo>
                  <a:cubicBezTo>
                    <a:pt x="723" y="95"/>
                    <a:pt x="1029" y="315"/>
                    <a:pt x="1050" y="611"/>
                  </a:cubicBezTo>
                  <a:cubicBezTo>
                    <a:pt x="1064" y="789"/>
                    <a:pt x="969" y="953"/>
                    <a:pt x="816" y="1070"/>
                  </a:cubicBezTo>
                  <a:cubicBezTo>
                    <a:pt x="1064" y="964"/>
                    <a:pt x="1232" y="749"/>
                    <a:pt x="1213" y="516"/>
                  </a:cubicBezTo>
                  <a:cubicBezTo>
                    <a:pt x="1193" y="221"/>
                    <a:pt x="884" y="0"/>
                    <a:pt x="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6" name="Google Shape;4126;p19"/>
            <p:cNvSpPr/>
            <p:nvPr/>
          </p:nvSpPr>
          <p:spPr>
            <a:xfrm>
              <a:off x="6037025" y="4741100"/>
              <a:ext cx="32800" cy="26200"/>
            </a:xfrm>
            <a:custGeom>
              <a:avLst/>
              <a:gdLst/>
              <a:ahLst/>
              <a:cxnLst/>
              <a:rect l="l" t="t" r="r" b="b"/>
              <a:pathLst>
                <a:path w="1312" h="1048" extrusionOk="0">
                  <a:moveTo>
                    <a:pt x="601" y="1"/>
                  </a:moveTo>
                  <a:cubicBezTo>
                    <a:pt x="578" y="1"/>
                    <a:pt x="556" y="1"/>
                    <a:pt x="533" y="3"/>
                  </a:cubicBezTo>
                  <a:cubicBezTo>
                    <a:pt x="431" y="10"/>
                    <a:pt x="333" y="36"/>
                    <a:pt x="249" y="72"/>
                  </a:cubicBezTo>
                  <a:cubicBezTo>
                    <a:pt x="92" y="185"/>
                    <a:pt x="0" y="353"/>
                    <a:pt x="15" y="531"/>
                  </a:cubicBezTo>
                  <a:cubicBezTo>
                    <a:pt x="36" y="827"/>
                    <a:pt x="342" y="1048"/>
                    <a:pt x="712" y="1048"/>
                  </a:cubicBezTo>
                  <a:cubicBezTo>
                    <a:pt x="735" y="1048"/>
                    <a:pt x="757" y="1047"/>
                    <a:pt x="780" y="1045"/>
                  </a:cubicBezTo>
                  <a:cubicBezTo>
                    <a:pt x="882" y="1037"/>
                    <a:pt x="977" y="1012"/>
                    <a:pt x="1064" y="976"/>
                  </a:cubicBezTo>
                  <a:cubicBezTo>
                    <a:pt x="1217" y="859"/>
                    <a:pt x="1312" y="695"/>
                    <a:pt x="1298" y="517"/>
                  </a:cubicBezTo>
                  <a:cubicBezTo>
                    <a:pt x="1277" y="221"/>
                    <a:pt x="971" y="1"/>
                    <a:pt x="6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127;p19"/>
            <p:cNvSpPr/>
            <p:nvPr/>
          </p:nvSpPr>
          <p:spPr>
            <a:xfrm>
              <a:off x="6221425" y="4666025"/>
              <a:ext cx="34075" cy="39775"/>
            </a:xfrm>
            <a:custGeom>
              <a:avLst/>
              <a:gdLst/>
              <a:ahLst/>
              <a:cxnLst/>
              <a:rect l="l" t="t" r="r" b="b"/>
              <a:pathLst>
                <a:path w="1363" h="1591" extrusionOk="0">
                  <a:moveTo>
                    <a:pt x="762" y="0"/>
                  </a:moveTo>
                  <a:cubicBezTo>
                    <a:pt x="501" y="0"/>
                    <a:pt x="215" y="196"/>
                    <a:pt x="51" y="515"/>
                  </a:cubicBezTo>
                  <a:cubicBezTo>
                    <a:pt x="33" y="551"/>
                    <a:pt x="16" y="587"/>
                    <a:pt x="1" y="627"/>
                  </a:cubicBezTo>
                  <a:cubicBezTo>
                    <a:pt x="84" y="568"/>
                    <a:pt x="175" y="534"/>
                    <a:pt x="263" y="534"/>
                  </a:cubicBezTo>
                  <a:cubicBezTo>
                    <a:pt x="314" y="534"/>
                    <a:pt x="363" y="546"/>
                    <a:pt x="409" y="570"/>
                  </a:cubicBezTo>
                  <a:cubicBezTo>
                    <a:pt x="613" y="671"/>
                    <a:pt x="663" y="977"/>
                    <a:pt x="522" y="1251"/>
                  </a:cubicBezTo>
                  <a:cubicBezTo>
                    <a:pt x="453" y="1385"/>
                    <a:pt x="347" y="1491"/>
                    <a:pt x="234" y="1545"/>
                  </a:cubicBezTo>
                  <a:cubicBezTo>
                    <a:pt x="298" y="1576"/>
                    <a:pt x="368" y="1590"/>
                    <a:pt x="439" y="1590"/>
                  </a:cubicBezTo>
                  <a:cubicBezTo>
                    <a:pt x="701" y="1590"/>
                    <a:pt x="988" y="1394"/>
                    <a:pt x="1152" y="1076"/>
                  </a:cubicBezTo>
                  <a:cubicBezTo>
                    <a:pt x="1363" y="664"/>
                    <a:pt x="1287" y="205"/>
                    <a:pt x="981" y="52"/>
                  </a:cubicBezTo>
                  <a:cubicBezTo>
                    <a:pt x="912" y="17"/>
                    <a:pt x="838" y="0"/>
                    <a:pt x="7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8" name="Google Shape;4128;p19"/>
            <p:cNvSpPr/>
            <p:nvPr/>
          </p:nvSpPr>
          <p:spPr>
            <a:xfrm>
              <a:off x="6217875" y="4679375"/>
              <a:ext cx="20150" cy="25300"/>
            </a:xfrm>
            <a:custGeom>
              <a:avLst/>
              <a:gdLst/>
              <a:ahLst/>
              <a:cxnLst/>
              <a:rect l="l" t="t" r="r" b="b"/>
              <a:pathLst>
                <a:path w="806" h="1012" extrusionOk="0">
                  <a:moveTo>
                    <a:pt x="405" y="0"/>
                  </a:moveTo>
                  <a:cubicBezTo>
                    <a:pt x="317" y="0"/>
                    <a:pt x="226" y="34"/>
                    <a:pt x="143" y="93"/>
                  </a:cubicBezTo>
                  <a:cubicBezTo>
                    <a:pt x="0" y="473"/>
                    <a:pt x="88" y="862"/>
                    <a:pt x="361" y="1004"/>
                  </a:cubicBezTo>
                  <a:cubicBezTo>
                    <a:pt x="368" y="1008"/>
                    <a:pt x="372" y="1008"/>
                    <a:pt x="376" y="1011"/>
                  </a:cubicBezTo>
                  <a:cubicBezTo>
                    <a:pt x="489" y="957"/>
                    <a:pt x="595" y="851"/>
                    <a:pt x="664" y="717"/>
                  </a:cubicBezTo>
                  <a:cubicBezTo>
                    <a:pt x="805" y="443"/>
                    <a:pt x="755" y="137"/>
                    <a:pt x="551" y="36"/>
                  </a:cubicBezTo>
                  <a:cubicBezTo>
                    <a:pt x="505" y="12"/>
                    <a:pt x="456" y="0"/>
                    <a:pt x="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9" name="Google Shape;4129;p19"/>
            <p:cNvSpPr/>
            <p:nvPr/>
          </p:nvSpPr>
          <p:spPr>
            <a:xfrm>
              <a:off x="6267875" y="4573075"/>
              <a:ext cx="54750" cy="69775"/>
            </a:xfrm>
            <a:custGeom>
              <a:avLst/>
              <a:gdLst/>
              <a:ahLst/>
              <a:cxnLst/>
              <a:rect l="l" t="t" r="r" b="b"/>
              <a:pathLst>
                <a:path w="2190" h="2791" extrusionOk="0">
                  <a:moveTo>
                    <a:pt x="1134" y="0"/>
                  </a:moveTo>
                  <a:cubicBezTo>
                    <a:pt x="731" y="0"/>
                    <a:pt x="295" y="265"/>
                    <a:pt x="0" y="707"/>
                  </a:cubicBezTo>
                  <a:cubicBezTo>
                    <a:pt x="222" y="515"/>
                    <a:pt x="480" y="407"/>
                    <a:pt x="723" y="407"/>
                  </a:cubicBezTo>
                  <a:cubicBezTo>
                    <a:pt x="844" y="407"/>
                    <a:pt x="960" y="433"/>
                    <a:pt x="1068" y="489"/>
                  </a:cubicBezTo>
                  <a:cubicBezTo>
                    <a:pt x="1548" y="733"/>
                    <a:pt x="1668" y="1457"/>
                    <a:pt x="1337" y="2106"/>
                  </a:cubicBezTo>
                  <a:cubicBezTo>
                    <a:pt x="1177" y="2419"/>
                    <a:pt x="940" y="2656"/>
                    <a:pt x="685" y="2790"/>
                  </a:cubicBezTo>
                  <a:cubicBezTo>
                    <a:pt x="1111" y="2740"/>
                    <a:pt x="1555" y="2408"/>
                    <a:pt x="1818" y="1894"/>
                  </a:cubicBezTo>
                  <a:cubicBezTo>
                    <a:pt x="2189" y="1173"/>
                    <a:pt x="2055" y="364"/>
                    <a:pt x="1519" y="92"/>
                  </a:cubicBezTo>
                  <a:cubicBezTo>
                    <a:pt x="1398" y="30"/>
                    <a:pt x="1268" y="0"/>
                    <a:pt x="11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0" name="Google Shape;4130;p19"/>
            <p:cNvSpPr/>
            <p:nvPr/>
          </p:nvSpPr>
          <p:spPr>
            <a:xfrm>
              <a:off x="6255675" y="4583225"/>
              <a:ext cx="53925" cy="59825"/>
            </a:xfrm>
            <a:custGeom>
              <a:avLst/>
              <a:gdLst/>
              <a:ahLst/>
              <a:cxnLst/>
              <a:rect l="l" t="t" r="r" b="b"/>
              <a:pathLst>
                <a:path w="2157" h="2393" extrusionOk="0">
                  <a:moveTo>
                    <a:pt x="1211" y="1"/>
                  </a:moveTo>
                  <a:cubicBezTo>
                    <a:pt x="968" y="1"/>
                    <a:pt x="710" y="109"/>
                    <a:pt x="488" y="301"/>
                  </a:cubicBezTo>
                  <a:cubicBezTo>
                    <a:pt x="445" y="363"/>
                    <a:pt x="404" y="429"/>
                    <a:pt x="368" y="498"/>
                  </a:cubicBezTo>
                  <a:cubicBezTo>
                    <a:pt x="0" y="1223"/>
                    <a:pt x="135" y="2031"/>
                    <a:pt x="667" y="2304"/>
                  </a:cubicBezTo>
                  <a:cubicBezTo>
                    <a:pt x="785" y="2365"/>
                    <a:pt x="915" y="2392"/>
                    <a:pt x="1047" y="2392"/>
                  </a:cubicBezTo>
                  <a:cubicBezTo>
                    <a:pt x="1089" y="2392"/>
                    <a:pt x="1131" y="2390"/>
                    <a:pt x="1173" y="2384"/>
                  </a:cubicBezTo>
                  <a:cubicBezTo>
                    <a:pt x="1428" y="2250"/>
                    <a:pt x="1665" y="2013"/>
                    <a:pt x="1825" y="1700"/>
                  </a:cubicBezTo>
                  <a:cubicBezTo>
                    <a:pt x="2156" y="1051"/>
                    <a:pt x="2036" y="327"/>
                    <a:pt x="1556" y="83"/>
                  </a:cubicBezTo>
                  <a:cubicBezTo>
                    <a:pt x="1448" y="27"/>
                    <a:pt x="1332" y="1"/>
                    <a:pt x="12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19"/>
            <p:cNvSpPr/>
            <p:nvPr/>
          </p:nvSpPr>
          <p:spPr>
            <a:xfrm>
              <a:off x="5853275" y="4848600"/>
              <a:ext cx="27175" cy="16775"/>
            </a:xfrm>
            <a:custGeom>
              <a:avLst/>
              <a:gdLst/>
              <a:ahLst/>
              <a:cxnLst/>
              <a:rect l="l" t="t" r="r" b="b"/>
              <a:pathLst>
                <a:path w="1087" h="671" extrusionOk="0">
                  <a:moveTo>
                    <a:pt x="410" y="0"/>
                  </a:moveTo>
                  <a:cubicBezTo>
                    <a:pt x="239" y="0"/>
                    <a:pt x="99" y="68"/>
                    <a:pt x="59" y="187"/>
                  </a:cubicBezTo>
                  <a:cubicBezTo>
                    <a:pt x="0" y="355"/>
                    <a:pt x="172" y="570"/>
                    <a:pt x="441" y="657"/>
                  </a:cubicBezTo>
                  <a:cubicBezTo>
                    <a:pt x="456" y="664"/>
                    <a:pt x="474" y="667"/>
                    <a:pt x="493" y="671"/>
                  </a:cubicBezTo>
                  <a:cubicBezTo>
                    <a:pt x="409" y="605"/>
                    <a:pt x="365" y="518"/>
                    <a:pt x="390" y="442"/>
                  </a:cubicBezTo>
                  <a:cubicBezTo>
                    <a:pt x="418" y="364"/>
                    <a:pt x="510" y="319"/>
                    <a:pt x="623" y="319"/>
                  </a:cubicBezTo>
                  <a:cubicBezTo>
                    <a:pt x="673" y="319"/>
                    <a:pt x="728" y="328"/>
                    <a:pt x="784" y="348"/>
                  </a:cubicBezTo>
                  <a:cubicBezTo>
                    <a:pt x="896" y="383"/>
                    <a:pt x="984" y="452"/>
                    <a:pt x="1021" y="529"/>
                  </a:cubicBezTo>
                  <a:cubicBezTo>
                    <a:pt x="1024" y="526"/>
                    <a:pt x="1028" y="518"/>
                    <a:pt x="1031" y="514"/>
                  </a:cubicBezTo>
                  <a:cubicBezTo>
                    <a:pt x="1086" y="343"/>
                    <a:pt x="918" y="132"/>
                    <a:pt x="649" y="42"/>
                  </a:cubicBezTo>
                  <a:cubicBezTo>
                    <a:pt x="567" y="13"/>
                    <a:pt x="486" y="0"/>
                    <a:pt x="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p19"/>
            <p:cNvSpPr/>
            <p:nvPr/>
          </p:nvSpPr>
          <p:spPr>
            <a:xfrm>
              <a:off x="5862375" y="4856575"/>
              <a:ext cx="16425" cy="9475"/>
            </a:xfrm>
            <a:custGeom>
              <a:avLst/>
              <a:gdLst/>
              <a:ahLst/>
              <a:cxnLst/>
              <a:rect l="l" t="t" r="r" b="b"/>
              <a:pathLst>
                <a:path w="657" h="379" extrusionOk="0">
                  <a:moveTo>
                    <a:pt x="259" y="0"/>
                  </a:moveTo>
                  <a:cubicBezTo>
                    <a:pt x="146" y="0"/>
                    <a:pt x="54" y="45"/>
                    <a:pt x="26" y="123"/>
                  </a:cubicBezTo>
                  <a:cubicBezTo>
                    <a:pt x="1" y="199"/>
                    <a:pt x="45" y="286"/>
                    <a:pt x="129" y="352"/>
                  </a:cubicBezTo>
                  <a:cubicBezTo>
                    <a:pt x="195" y="370"/>
                    <a:pt x="260" y="379"/>
                    <a:pt x="320" y="379"/>
                  </a:cubicBezTo>
                  <a:cubicBezTo>
                    <a:pt x="480" y="379"/>
                    <a:pt x="609" y="319"/>
                    <a:pt x="657" y="210"/>
                  </a:cubicBezTo>
                  <a:cubicBezTo>
                    <a:pt x="620" y="133"/>
                    <a:pt x="532" y="64"/>
                    <a:pt x="420" y="29"/>
                  </a:cubicBezTo>
                  <a:cubicBezTo>
                    <a:pt x="364" y="9"/>
                    <a:pt x="309" y="0"/>
                    <a:pt x="2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19"/>
            <p:cNvSpPr/>
            <p:nvPr/>
          </p:nvSpPr>
          <p:spPr>
            <a:xfrm>
              <a:off x="5937700" y="4890975"/>
              <a:ext cx="42525" cy="18125"/>
            </a:xfrm>
            <a:custGeom>
              <a:avLst/>
              <a:gdLst/>
              <a:ahLst/>
              <a:cxnLst/>
              <a:rect l="l" t="t" r="r" b="b"/>
              <a:pathLst>
                <a:path w="1701" h="725" extrusionOk="0">
                  <a:moveTo>
                    <a:pt x="716" y="0"/>
                  </a:moveTo>
                  <a:cubicBezTo>
                    <a:pt x="332" y="0"/>
                    <a:pt x="34" y="119"/>
                    <a:pt x="18" y="287"/>
                  </a:cubicBezTo>
                  <a:cubicBezTo>
                    <a:pt x="0" y="484"/>
                    <a:pt x="361" y="677"/>
                    <a:pt x="819" y="717"/>
                  </a:cubicBezTo>
                  <a:cubicBezTo>
                    <a:pt x="853" y="721"/>
                    <a:pt x="882" y="724"/>
                    <a:pt x="914" y="724"/>
                  </a:cubicBezTo>
                  <a:cubicBezTo>
                    <a:pt x="750" y="670"/>
                    <a:pt x="641" y="583"/>
                    <a:pt x="652" y="495"/>
                  </a:cubicBezTo>
                  <a:cubicBezTo>
                    <a:pt x="661" y="382"/>
                    <a:pt x="855" y="303"/>
                    <a:pt x="1105" y="303"/>
                  </a:cubicBezTo>
                  <a:cubicBezTo>
                    <a:pt x="1144" y="303"/>
                    <a:pt x="1183" y="305"/>
                    <a:pt x="1224" y="309"/>
                  </a:cubicBezTo>
                  <a:cubicBezTo>
                    <a:pt x="1421" y="327"/>
                    <a:pt x="1588" y="386"/>
                    <a:pt x="1679" y="459"/>
                  </a:cubicBezTo>
                  <a:cubicBezTo>
                    <a:pt x="1679" y="452"/>
                    <a:pt x="1683" y="445"/>
                    <a:pt x="1683" y="437"/>
                  </a:cubicBezTo>
                  <a:cubicBezTo>
                    <a:pt x="1701" y="243"/>
                    <a:pt x="1344" y="51"/>
                    <a:pt x="885" y="7"/>
                  </a:cubicBezTo>
                  <a:cubicBezTo>
                    <a:pt x="827" y="2"/>
                    <a:pt x="771"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p19"/>
            <p:cNvSpPr/>
            <p:nvPr/>
          </p:nvSpPr>
          <p:spPr>
            <a:xfrm>
              <a:off x="5953725" y="4898550"/>
              <a:ext cx="25950" cy="10600"/>
            </a:xfrm>
            <a:custGeom>
              <a:avLst/>
              <a:gdLst/>
              <a:ahLst/>
              <a:cxnLst/>
              <a:rect l="l" t="t" r="r" b="b"/>
              <a:pathLst>
                <a:path w="1038" h="424" extrusionOk="0">
                  <a:moveTo>
                    <a:pt x="464" y="0"/>
                  </a:moveTo>
                  <a:cubicBezTo>
                    <a:pt x="214" y="0"/>
                    <a:pt x="20" y="79"/>
                    <a:pt x="11" y="192"/>
                  </a:cubicBezTo>
                  <a:cubicBezTo>
                    <a:pt x="0" y="280"/>
                    <a:pt x="109" y="367"/>
                    <a:pt x="273" y="421"/>
                  </a:cubicBezTo>
                  <a:cubicBezTo>
                    <a:pt x="302" y="423"/>
                    <a:pt x="330" y="423"/>
                    <a:pt x="358" y="423"/>
                  </a:cubicBezTo>
                  <a:cubicBezTo>
                    <a:pt x="719" y="423"/>
                    <a:pt x="1001" y="315"/>
                    <a:pt x="1038" y="156"/>
                  </a:cubicBezTo>
                  <a:cubicBezTo>
                    <a:pt x="947" y="83"/>
                    <a:pt x="780" y="24"/>
                    <a:pt x="583" y="6"/>
                  </a:cubicBezTo>
                  <a:cubicBezTo>
                    <a:pt x="542" y="2"/>
                    <a:pt x="503" y="0"/>
                    <a:pt x="4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19"/>
            <p:cNvSpPr/>
            <p:nvPr/>
          </p:nvSpPr>
          <p:spPr>
            <a:xfrm>
              <a:off x="5778875" y="4807200"/>
              <a:ext cx="63575" cy="43900"/>
            </a:xfrm>
            <a:custGeom>
              <a:avLst/>
              <a:gdLst/>
              <a:ahLst/>
              <a:cxnLst/>
              <a:rect l="l" t="t" r="r" b="b"/>
              <a:pathLst>
                <a:path w="2543" h="1756" extrusionOk="0">
                  <a:moveTo>
                    <a:pt x="501" y="0"/>
                  </a:moveTo>
                  <a:cubicBezTo>
                    <a:pt x="363" y="0"/>
                    <a:pt x="255" y="39"/>
                    <a:pt x="194" y="120"/>
                  </a:cubicBezTo>
                  <a:cubicBezTo>
                    <a:pt x="1" y="375"/>
                    <a:pt x="329" y="947"/>
                    <a:pt x="926" y="1395"/>
                  </a:cubicBezTo>
                  <a:cubicBezTo>
                    <a:pt x="962" y="1424"/>
                    <a:pt x="1003" y="1453"/>
                    <a:pt x="1043" y="1479"/>
                  </a:cubicBezTo>
                  <a:cubicBezTo>
                    <a:pt x="907" y="1289"/>
                    <a:pt x="860" y="1114"/>
                    <a:pt x="937" y="1016"/>
                  </a:cubicBezTo>
                  <a:cubicBezTo>
                    <a:pt x="979" y="960"/>
                    <a:pt x="1051" y="934"/>
                    <a:pt x="1144" y="934"/>
                  </a:cubicBezTo>
                  <a:cubicBezTo>
                    <a:pt x="1337" y="934"/>
                    <a:pt x="1616" y="1047"/>
                    <a:pt x="1884" y="1249"/>
                  </a:cubicBezTo>
                  <a:cubicBezTo>
                    <a:pt x="2095" y="1409"/>
                    <a:pt x="2259" y="1595"/>
                    <a:pt x="2339" y="1755"/>
                  </a:cubicBezTo>
                  <a:cubicBezTo>
                    <a:pt x="2343" y="1755"/>
                    <a:pt x="2346" y="1752"/>
                    <a:pt x="2350" y="1748"/>
                  </a:cubicBezTo>
                  <a:cubicBezTo>
                    <a:pt x="2543" y="1493"/>
                    <a:pt x="2215" y="925"/>
                    <a:pt x="1618" y="474"/>
                  </a:cubicBezTo>
                  <a:cubicBezTo>
                    <a:pt x="1216" y="170"/>
                    <a:pt x="792" y="0"/>
                    <a:pt x="5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19"/>
            <p:cNvSpPr/>
            <p:nvPr/>
          </p:nvSpPr>
          <p:spPr>
            <a:xfrm>
              <a:off x="5800375" y="4830525"/>
              <a:ext cx="37000" cy="23400"/>
            </a:xfrm>
            <a:custGeom>
              <a:avLst/>
              <a:gdLst/>
              <a:ahLst/>
              <a:cxnLst/>
              <a:rect l="l" t="t" r="r" b="b"/>
              <a:pathLst>
                <a:path w="1480" h="936" extrusionOk="0">
                  <a:moveTo>
                    <a:pt x="284" y="1"/>
                  </a:moveTo>
                  <a:cubicBezTo>
                    <a:pt x="191" y="1"/>
                    <a:pt x="119" y="27"/>
                    <a:pt x="77" y="83"/>
                  </a:cubicBezTo>
                  <a:cubicBezTo>
                    <a:pt x="0" y="181"/>
                    <a:pt x="47" y="356"/>
                    <a:pt x="183" y="546"/>
                  </a:cubicBezTo>
                  <a:cubicBezTo>
                    <a:pt x="546" y="796"/>
                    <a:pt x="915" y="935"/>
                    <a:pt x="1176" y="935"/>
                  </a:cubicBezTo>
                  <a:cubicBezTo>
                    <a:pt x="1310" y="935"/>
                    <a:pt x="1416" y="899"/>
                    <a:pt x="1479" y="822"/>
                  </a:cubicBezTo>
                  <a:cubicBezTo>
                    <a:pt x="1399" y="662"/>
                    <a:pt x="1235" y="476"/>
                    <a:pt x="1024" y="316"/>
                  </a:cubicBezTo>
                  <a:cubicBezTo>
                    <a:pt x="756" y="114"/>
                    <a:pt x="477" y="1"/>
                    <a:pt x="2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37" name="Google Shape;4137;p19"/>
          <p:cNvGrpSpPr/>
          <p:nvPr/>
        </p:nvGrpSpPr>
        <p:grpSpPr>
          <a:xfrm>
            <a:off x="-4000279" y="4609850"/>
            <a:ext cx="17268767" cy="575775"/>
            <a:chOff x="-4000279" y="4609850"/>
            <a:chExt cx="17268767" cy="575775"/>
          </a:xfrm>
        </p:grpSpPr>
        <p:sp>
          <p:nvSpPr>
            <p:cNvPr id="4138" name="Google Shape;4138;p19"/>
            <p:cNvSpPr/>
            <p:nvPr/>
          </p:nvSpPr>
          <p:spPr>
            <a:xfrm>
              <a:off x="62113" y="4609850"/>
              <a:ext cx="9144000" cy="575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19"/>
            <p:cNvSpPr/>
            <p:nvPr/>
          </p:nvSpPr>
          <p:spPr>
            <a:xfrm>
              <a:off x="0" y="4610225"/>
              <a:ext cx="9144000" cy="575400"/>
            </a:xfrm>
            <a:prstGeom prst="rect">
              <a:avLst/>
            </a:prstGeom>
            <a:solidFill>
              <a:srgbClr val="775345">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40" name="Google Shape;4140;p19"/>
            <p:cNvGrpSpPr/>
            <p:nvPr/>
          </p:nvGrpSpPr>
          <p:grpSpPr>
            <a:xfrm rot="10800000">
              <a:off x="-4000279" y="4609893"/>
              <a:ext cx="17268767" cy="575308"/>
              <a:chOff x="1037725" y="-494375"/>
              <a:chExt cx="5314775" cy="5401950"/>
            </a:xfrm>
          </p:grpSpPr>
          <p:sp>
            <p:nvSpPr>
              <p:cNvPr id="4141" name="Google Shape;4141;p19"/>
              <p:cNvSpPr/>
              <p:nvPr/>
            </p:nvSpPr>
            <p:spPr>
              <a:xfrm>
                <a:off x="1037725" y="-494375"/>
                <a:ext cx="1221950" cy="5401950"/>
              </a:xfrm>
              <a:custGeom>
                <a:avLst/>
                <a:gdLst/>
                <a:ahLst/>
                <a:cxnLst/>
                <a:rect l="l" t="t" r="r" b="b"/>
                <a:pathLst>
                  <a:path w="48878" h="216078" extrusionOk="0">
                    <a:moveTo>
                      <a:pt x="0" y="1"/>
                    </a:moveTo>
                    <a:lnTo>
                      <a:pt x="48542" y="216077"/>
                    </a:lnTo>
                    <a:lnTo>
                      <a:pt x="48877" y="216077"/>
                    </a:lnTo>
                    <a:lnTo>
                      <a:pt x="59" y="128"/>
                    </a:lnTo>
                    <a:lnTo>
                      <a:pt x="0"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19"/>
              <p:cNvSpPr/>
              <p:nvPr/>
            </p:nvSpPr>
            <p:spPr>
              <a:xfrm>
                <a:off x="1234475" y="-494375"/>
                <a:ext cx="1131525" cy="5401950"/>
              </a:xfrm>
              <a:custGeom>
                <a:avLst/>
                <a:gdLst/>
                <a:ahLst/>
                <a:cxnLst/>
                <a:rect l="l" t="t" r="r" b="b"/>
                <a:pathLst>
                  <a:path w="45261" h="216078" extrusionOk="0">
                    <a:moveTo>
                      <a:pt x="1" y="1"/>
                    </a:moveTo>
                    <a:lnTo>
                      <a:pt x="44948" y="216077"/>
                    </a:lnTo>
                    <a:lnTo>
                      <a:pt x="45261" y="216077"/>
                    </a:lnTo>
                    <a:lnTo>
                      <a:pt x="63" y="128"/>
                    </a:lnTo>
                    <a:lnTo>
                      <a:pt x="1"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19"/>
              <p:cNvSpPr/>
              <p:nvPr/>
            </p:nvSpPr>
            <p:spPr>
              <a:xfrm>
                <a:off x="1431175" y="-494375"/>
                <a:ext cx="1041275" cy="5401950"/>
              </a:xfrm>
              <a:custGeom>
                <a:avLst/>
                <a:gdLst/>
                <a:ahLst/>
                <a:cxnLst/>
                <a:rect l="l" t="t" r="r" b="b"/>
                <a:pathLst>
                  <a:path w="41651" h="216078" extrusionOk="0">
                    <a:moveTo>
                      <a:pt x="0" y="1"/>
                    </a:moveTo>
                    <a:lnTo>
                      <a:pt x="41356" y="216077"/>
                    </a:lnTo>
                    <a:lnTo>
                      <a:pt x="41651" y="216077"/>
                    </a:lnTo>
                    <a:lnTo>
                      <a:pt x="70" y="125"/>
                    </a:lnTo>
                    <a:lnTo>
                      <a:pt x="0"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19"/>
              <p:cNvSpPr/>
              <p:nvPr/>
            </p:nvSpPr>
            <p:spPr>
              <a:xfrm>
                <a:off x="1627850" y="-494275"/>
                <a:ext cx="950975" cy="5401850"/>
              </a:xfrm>
              <a:custGeom>
                <a:avLst/>
                <a:gdLst/>
                <a:ahLst/>
                <a:cxnLst/>
                <a:rect l="l" t="t" r="r" b="b"/>
                <a:pathLst>
                  <a:path w="38039" h="216074" extrusionOk="0">
                    <a:moveTo>
                      <a:pt x="1" y="0"/>
                    </a:moveTo>
                    <a:lnTo>
                      <a:pt x="37761" y="216073"/>
                    </a:lnTo>
                    <a:lnTo>
                      <a:pt x="38039" y="216073"/>
                    </a:lnTo>
                    <a:lnTo>
                      <a:pt x="74" y="121"/>
                    </a:lnTo>
                    <a:lnTo>
                      <a:pt x="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19"/>
              <p:cNvSpPr/>
              <p:nvPr/>
            </p:nvSpPr>
            <p:spPr>
              <a:xfrm>
                <a:off x="1824625" y="-494275"/>
                <a:ext cx="860650" cy="5401850"/>
              </a:xfrm>
              <a:custGeom>
                <a:avLst/>
                <a:gdLst/>
                <a:ahLst/>
                <a:cxnLst/>
                <a:rect l="l" t="t" r="r" b="b"/>
                <a:pathLst>
                  <a:path w="34426" h="216074" extrusionOk="0">
                    <a:moveTo>
                      <a:pt x="1" y="0"/>
                    </a:moveTo>
                    <a:lnTo>
                      <a:pt x="34167" y="216073"/>
                    </a:lnTo>
                    <a:lnTo>
                      <a:pt x="34426" y="216073"/>
                    </a:lnTo>
                    <a:lnTo>
                      <a:pt x="78" y="117"/>
                    </a:lnTo>
                    <a:lnTo>
                      <a:pt x="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19"/>
              <p:cNvSpPr/>
              <p:nvPr/>
            </p:nvSpPr>
            <p:spPr>
              <a:xfrm>
                <a:off x="2021325" y="-494175"/>
                <a:ext cx="770300" cy="5401750"/>
              </a:xfrm>
              <a:custGeom>
                <a:avLst/>
                <a:gdLst/>
                <a:ahLst/>
                <a:cxnLst/>
                <a:rect l="l" t="t" r="r" b="b"/>
                <a:pathLst>
                  <a:path w="30812" h="216070" extrusionOk="0">
                    <a:moveTo>
                      <a:pt x="0" y="0"/>
                    </a:moveTo>
                    <a:lnTo>
                      <a:pt x="30574" y="216069"/>
                    </a:lnTo>
                    <a:lnTo>
                      <a:pt x="30811" y="216069"/>
                    </a:lnTo>
                    <a:lnTo>
                      <a:pt x="84" y="113"/>
                    </a:lnTo>
                    <a:lnTo>
                      <a:pt x="0"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19"/>
              <p:cNvSpPr/>
              <p:nvPr/>
            </p:nvSpPr>
            <p:spPr>
              <a:xfrm>
                <a:off x="2218000" y="-494175"/>
                <a:ext cx="680075" cy="5401750"/>
              </a:xfrm>
              <a:custGeom>
                <a:avLst/>
                <a:gdLst/>
                <a:ahLst/>
                <a:cxnLst/>
                <a:rect l="l" t="t" r="r" b="b"/>
                <a:pathLst>
                  <a:path w="27203" h="216070" extrusionOk="0">
                    <a:moveTo>
                      <a:pt x="1" y="0"/>
                    </a:moveTo>
                    <a:lnTo>
                      <a:pt x="26980" y="216069"/>
                    </a:lnTo>
                    <a:lnTo>
                      <a:pt x="27202" y="216069"/>
                    </a:lnTo>
                    <a:lnTo>
                      <a:pt x="93" y="110"/>
                    </a:lnTo>
                    <a:lnTo>
                      <a:pt x="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19"/>
              <p:cNvSpPr/>
              <p:nvPr/>
            </p:nvSpPr>
            <p:spPr>
              <a:xfrm>
                <a:off x="2414700" y="-494100"/>
                <a:ext cx="589825" cy="5401675"/>
              </a:xfrm>
              <a:custGeom>
                <a:avLst/>
                <a:gdLst/>
                <a:ahLst/>
                <a:cxnLst/>
                <a:rect l="l" t="t" r="r" b="b"/>
                <a:pathLst>
                  <a:path w="23593" h="216067" extrusionOk="0">
                    <a:moveTo>
                      <a:pt x="0" y="1"/>
                    </a:moveTo>
                    <a:lnTo>
                      <a:pt x="23389" y="216066"/>
                    </a:lnTo>
                    <a:lnTo>
                      <a:pt x="23592" y="216066"/>
                    </a:lnTo>
                    <a:lnTo>
                      <a:pt x="99" y="102"/>
                    </a:lnTo>
                    <a:lnTo>
                      <a:pt x="0"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19"/>
              <p:cNvSpPr/>
              <p:nvPr/>
            </p:nvSpPr>
            <p:spPr>
              <a:xfrm>
                <a:off x="2611375" y="-494000"/>
                <a:ext cx="499600" cy="5401575"/>
              </a:xfrm>
              <a:custGeom>
                <a:avLst/>
                <a:gdLst/>
                <a:ahLst/>
                <a:cxnLst/>
                <a:rect l="l" t="t" r="r" b="b"/>
                <a:pathLst>
                  <a:path w="19984" h="216063" extrusionOk="0">
                    <a:moveTo>
                      <a:pt x="1" y="0"/>
                    </a:moveTo>
                    <a:lnTo>
                      <a:pt x="19794" y="216062"/>
                    </a:lnTo>
                    <a:lnTo>
                      <a:pt x="19983" y="216062"/>
                    </a:lnTo>
                    <a:lnTo>
                      <a:pt x="110" y="95"/>
                    </a:lnTo>
                    <a:lnTo>
                      <a:pt x="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19"/>
              <p:cNvSpPr/>
              <p:nvPr/>
            </p:nvSpPr>
            <p:spPr>
              <a:xfrm>
                <a:off x="2808075" y="-493825"/>
                <a:ext cx="409350" cy="5401400"/>
              </a:xfrm>
              <a:custGeom>
                <a:avLst/>
                <a:gdLst/>
                <a:ahLst/>
                <a:cxnLst/>
                <a:rect l="l" t="t" r="r" b="b"/>
                <a:pathLst>
                  <a:path w="16374" h="216056" extrusionOk="0">
                    <a:moveTo>
                      <a:pt x="0" y="0"/>
                    </a:moveTo>
                    <a:lnTo>
                      <a:pt x="16199" y="216055"/>
                    </a:lnTo>
                    <a:lnTo>
                      <a:pt x="16374" y="216055"/>
                    </a:lnTo>
                    <a:lnTo>
                      <a:pt x="118" y="84"/>
                    </a:lnTo>
                    <a:lnTo>
                      <a:pt x="0"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19"/>
              <p:cNvSpPr/>
              <p:nvPr/>
            </p:nvSpPr>
            <p:spPr>
              <a:xfrm>
                <a:off x="3004750" y="-493625"/>
                <a:ext cx="319100" cy="5401200"/>
              </a:xfrm>
              <a:custGeom>
                <a:avLst/>
                <a:gdLst/>
                <a:ahLst/>
                <a:cxnLst/>
                <a:rect l="l" t="t" r="r" b="b"/>
                <a:pathLst>
                  <a:path w="12764" h="216048" extrusionOk="0">
                    <a:moveTo>
                      <a:pt x="1" y="0"/>
                    </a:moveTo>
                    <a:lnTo>
                      <a:pt x="12604" y="216047"/>
                    </a:lnTo>
                    <a:lnTo>
                      <a:pt x="12764" y="216047"/>
                    </a:lnTo>
                    <a:lnTo>
                      <a:pt x="125" y="69"/>
                    </a:lnTo>
                    <a:lnTo>
                      <a:pt x="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19"/>
              <p:cNvSpPr/>
              <p:nvPr/>
            </p:nvSpPr>
            <p:spPr>
              <a:xfrm>
                <a:off x="3201450" y="-493450"/>
                <a:ext cx="228950" cy="5401025"/>
              </a:xfrm>
              <a:custGeom>
                <a:avLst/>
                <a:gdLst/>
                <a:ahLst/>
                <a:cxnLst/>
                <a:rect l="l" t="t" r="r" b="b"/>
                <a:pathLst>
                  <a:path w="9158" h="216041" extrusionOk="0">
                    <a:moveTo>
                      <a:pt x="0" y="0"/>
                    </a:moveTo>
                    <a:lnTo>
                      <a:pt x="9004" y="216040"/>
                    </a:lnTo>
                    <a:lnTo>
                      <a:pt x="9157" y="216040"/>
                    </a:lnTo>
                    <a:lnTo>
                      <a:pt x="132" y="51"/>
                    </a:lnTo>
                    <a:lnTo>
                      <a:pt x="0"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p19"/>
              <p:cNvSpPr/>
              <p:nvPr/>
            </p:nvSpPr>
            <p:spPr>
              <a:xfrm>
                <a:off x="3398125" y="-493200"/>
                <a:ext cx="138800" cy="5400775"/>
              </a:xfrm>
              <a:custGeom>
                <a:avLst/>
                <a:gdLst/>
                <a:ahLst/>
                <a:cxnLst/>
                <a:rect l="l" t="t" r="r" b="b"/>
                <a:pathLst>
                  <a:path w="5552" h="216031" extrusionOk="0">
                    <a:moveTo>
                      <a:pt x="1" y="1"/>
                    </a:moveTo>
                    <a:lnTo>
                      <a:pt x="5407" y="216030"/>
                    </a:lnTo>
                    <a:lnTo>
                      <a:pt x="5552" y="216030"/>
                    </a:lnTo>
                    <a:lnTo>
                      <a:pt x="140" y="34"/>
                    </a:lnTo>
                    <a:lnTo>
                      <a:pt x="1"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19"/>
              <p:cNvSpPr/>
              <p:nvPr/>
            </p:nvSpPr>
            <p:spPr>
              <a:xfrm>
                <a:off x="3594925" y="-492900"/>
                <a:ext cx="48650" cy="5400475"/>
              </a:xfrm>
              <a:custGeom>
                <a:avLst/>
                <a:gdLst/>
                <a:ahLst/>
                <a:cxnLst/>
                <a:rect l="l" t="t" r="r" b="b"/>
                <a:pathLst>
                  <a:path w="1946" h="216019" extrusionOk="0">
                    <a:moveTo>
                      <a:pt x="1" y="0"/>
                    </a:moveTo>
                    <a:lnTo>
                      <a:pt x="1803" y="216018"/>
                    </a:lnTo>
                    <a:lnTo>
                      <a:pt x="1946" y="216018"/>
                    </a:lnTo>
                    <a:lnTo>
                      <a:pt x="142" y="11"/>
                    </a:lnTo>
                    <a:lnTo>
                      <a:pt x="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5" name="Google Shape;4155;p19"/>
              <p:cNvSpPr/>
              <p:nvPr/>
            </p:nvSpPr>
            <p:spPr>
              <a:xfrm>
                <a:off x="3746625" y="-492900"/>
                <a:ext cx="48650" cy="5400475"/>
              </a:xfrm>
              <a:custGeom>
                <a:avLst/>
                <a:gdLst/>
                <a:ahLst/>
                <a:cxnLst/>
                <a:rect l="l" t="t" r="r" b="b"/>
                <a:pathLst>
                  <a:path w="1946" h="216019" extrusionOk="0">
                    <a:moveTo>
                      <a:pt x="1945" y="0"/>
                    </a:moveTo>
                    <a:lnTo>
                      <a:pt x="1804" y="11"/>
                    </a:lnTo>
                    <a:lnTo>
                      <a:pt x="0" y="216018"/>
                    </a:lnTo>
                    <a:lnTo>
                      <a:pt x="143" y="216018"/>
                    </a:lnTo>
                    <a:lnTo>
                      <a:pt x="1945"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6" name="Google Shape;4156;p19"/>
              <p:cNvSpPr/>
              <p:nvPr/>
            </p:nvSpPr>
            <p:spPr>
              <a:xfrm>
                <a:off x="3853250" y="-493200"/>
                <a:ext cx="138700" cy="5400775"/>
              </a:xfrm>
              <a:custGeom>
                <a:avLst/>
                <a:gdLst/>
                <a:ahLst/>
                <a:cxnLst/>
                <a:rect l="l" t="t" r="r" b="b"/>
                <a:pathLst>
                  <a:path w="5548" h="216031" extrusionOk="0">
                    <a:moveTo>
                      <a:pt x="5548" y="1"/>
                    </a:moveTo>
                    <a:lnTo>
                      <a:pt x="5413" y="34"/>
                    </a:lnTo>
                    <a:lnTo>
                      <a:pt x="0" y="216030"/>
                    </a:lnTo>
                    <a:lnTo>
                      <a:pt x="146" y="216030"/>
                    </a:lnTo>
                    <a:lnTo>
                      <a:pt x="554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7" name="Google Shape;4157;p19"/>
              <p:cNvSpPr/>
              <p:nvPr/>
            </p:nvSpPr>
            <p:spPr>
              <a:xfrm>
                <a:off x="3959775" y="-493450"/>
                <a:ext cx="228950" cy="5401025"/>
              </a:xfrm>
              <a:custGeom>
                <a:avLst/>
                <a:gdLst/>
                <a:ahLst/>
                <a:cxnLst/>
                <a:rect l="l" t="t" r="r" b="b"/>
                <a:pathLst>
                  <a:path w="9158" h="216041" extrusionOk="0">
                    <a:moveTo>
                      <a:pt x="9158" y="0"/>
                    </a:moveTo>
                    <a:lnTo>
                      <a:pt x="9027" y="51"/>
                    </a:lnTo>
                    <a:lnTo>
                      <a:pt x="1" y="216040"/>
                    </a:lnTo>
                    <a:lnTo>
                      <a:pt x="154" y="216040"/>
                    </a:lnTo>
                    <a:lnTo>
                      <a:pt x="9158"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8" name="Google Shape;4158;p19"/>
              <p:cNvSpPr/>
              <p:nvPr/>
            </p:nvSpPr>
            <p:spPr>
              <a:xfrm>
                <a:off x="4066325" y="-493625"/>
                <a:ext cx="319100" cy="5401200"/>
              </a:xfrm>
              <a:custGeom>
                <a:avLst/>
                <a:gdLst/>
                <a:ahLst/>
                <a:cxnLst/>
                <a:rect l="l" t="t" r="r" b="b"/>
                <a:pathLst>
                  <a:path w="12764" h="216048" extrusionOk="0">
                    <a:moveTo>
                      <a:pt x="12763" y="0"/>
                    </a:moveTo>
                    <a:lnTo>
                      <a:pt x="12640" y="69"/>
                    </a:lnTo>
                    <a:lnTo>
                      <a:pt x="1" y="216047"/>
                    </a:lnTo>
                    <a:lnTo>
                      <a:pt x="161" y="216047"/>
                    </a:lnTo>
                    <a:lnTo>
                      <a:pt x="12763"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9" name="Google Shape;4159;p19"/>
              <p:cNvSpPr/>
              <p:nvPr/>
            </p:nvSpPr>
            <p:spPr>
              <a:xfrm>
                <a:off x="4172775" y="-493825"/>
                <a:ext cx="409325" cy="5401400"/>
              </a:xfrm>
              <a:custGeom>
                <a:avLst/>
                <a:gdLst/>
                <a:ahLst/>
                <a:cxnLst/>
                <a:rect l="l" t="t" r="r" b="b"/>
                <a:pathLst>
                  <a:path w="16373" h="216056" extrusionOk="0">
                    <a:moveTo>
                      <a:pt x="16373" y="0"/>
                    </a:moveTo>
                    <a:lnTo>
                      <a:pt x="16257" y="84"/>
                    </a:lnTo>
                    <a:lnTo>
                      <a:pt x="1" y="216055"/>
                    </a:lnTo>
                    <a:lnTo>
                      <a:pt x="175" y="216055"/>
                    </a:lnTo>
                    <a:lnTo>
                      <a:pt x="16373"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0" name="Google Shape;4160;p19"/>
              <p:cNvSpPr/>
              <p:nvPr/>
            </p:nvSpPr>
            <p:spPr>
              <a:xfrm>
                <a:off x="4279225" y="-494000"/>
                <a:ext cx="499575" cy="5401575"/>
              </a:xfrm>
              <a:custGeom>
                <a:avLst/>
                <a:gdLst/>
                <a:ahLst/>
                <a:cxnLst/>
                <a:rect l="l" t="t" r="r" b="b"/>
                <a:pathLst>
                  <a:path w="19983" h="216063" extrusionOk="0">
                    <a:moveTo>
                      <a:pt x="19982" y="0"/>
                    </a:moveTo>
                    <a:lnTo>
                      <a:pt x="19873" y="95"/>
                    </a:lnTo>
                    <a:lnTo>
                      <a:pt x="1" y="216062"/>
                    </a:lnTo>
                    <a:lnTo>
                      <a:pt x="190" y="216062"/>
                    </a:lnTo>
                    <a:lnTo>
                      <a:pt x="19982"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1" name="Google Shape;4161;p19"/>
              <p:cNvSpPr/>
              <p:nvPr/>
            </p:nvSpPr>
            <p:spPr>
              <a:xfrm>
                <a:off x="4385675" y="-494100"/>
                <a:ext cx="589800" cy="5401675"/>
              </a:xfrm>
              <a:custGeom>
                <a:avLst/>
                <a:gdLst/>
                <a:ahLst/>
                <a:cxnLst/>
                <a:rect l="l" t="t" r="r" b="b"/>
                <a:pathLst>
                  <a:path w="23592" h="216067" extrusionOk="0">
                    <a:moveTo>
                      <a:pt x="23592" y="1"/>
                    </a:moveTo>
                    <a:lnTo>
                      <a:pt x="23490" y="102"/>
                    </a:lnTo>
                    <a:lnTo>
                      <a:pt x="1" y="216066"/>
                    </a:lnTo>
                    <a:lnTo>
                      <a:pt x="204" y="216066"/>
                    </a:lnTo>
                    <a:lnTo>
                      <a:pt x="23592"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2" name="Google Shape;4162;p19"/>
              <p:cNvSpPr/>
              <p:nvPr/>
            </p:nvSpPr>
            <p:spPr>
              <a:xfrm>
                <a:off x="4492125" y="-494175"/>
                <a:ext cx="680050" cy="5401750"/>
              </a:xfrm>
              <a:custGeom>
                <a:avLst/>
                <a:gdLst/>
                <a:ahLst/>
                <a:cxnLst/>
                <a:rect l="l" t="t" r="r" b="b"/>
                <a:pathLst>
                  <a:path w="27202" h="216070" extrusionOk="0">
                    <a:moveTo>
                      <a:pt x="27201" y="0"/>
                    </a:moveTo>
                    <a:lnTo>
                      <a:pt x="27110" y="110"/>
                    </a:lnTo>
                    <a:lnTo>
                      <a:pt x="1" y="216069"/>
                    </a:lnTo>
                    <a:lnTo>
                      <a:pt x="223" y="216069"/>
                    </a:lnTo>
                    <a:lnTo>
                      <a:pt x="2720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4163;p19"/>
              <p:cNvSpPr/>
              <p:nvPr/>
            </p:nvSpPr>
            <p:spPr>
              <a:xfrm>
                <a:off x="4598575" y="-494175"/>
                <a:ext cx="770275" cy="5401750"/>
              </a:xfrm>
              <a:custGeom>
                <a:avLst/>
                <a:gdLst/>
                <a:ahLst/>
                <a:cxnLst/>
                <a:rect l="l" t="t" r="r" b="b"/>
                <a:pathLst>
                  <a:path w="30811" h="216070" extrusionOk="0">
                    <a:moveTo>
                      <a:pt x="30811" y="0"/>
                    </a:moveTo>
                    <a:lnTo>
                      <a:pt x="30728" y="113"/>
                    </a:lnTo>
                    <a:lnTo>
                      <a:pt x="1" y="216069"/>
                    </a:lnTo>
                    <a:lnTo>
                      <a:pt x="237" y="216069"/>
                    </a:lnTo>
                    <a:lnTo>
                      <a:pt x="3081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4" name="Google Shape;4164;p19"/>
              <p:cNvSpPr/>
              <p:nvPr/>
            </p:nvSpPr>
            <p:spPr>
              <a:xfrm>
                <a:off x="4704925" y="-494275"/>
                <a:ext cx="860625" cy="5401850"/>
              </a:xfrm>
              <a:custGeom>
                <a:avLst/>
                <a:gdLst/>
                <a:ahLst/>
                <a:cxnLst/>
                <a:rect l="l" t="t" r="r" b="b"/>
                <a:pathLst>
                  <a:path w="34425" h="216074" extrusionOk="0">
                    <a:moveTo>
                      <a:pt x="34424" y="0"/>
                    </a:moveTo>
                    <a:lnTo>
                      <a:pt x="34348" y="117"/>
                    </a:lnTo>
                    <a:lnTo>
                      <a:pt x="1" y="216073"/>
                    </a:lnTo>
                    <a:lnTo>
                      <a:pt x="259" y="216073"/>
                    </a:lnTo>
                    <a:lnTo>
                      <a:pt x="34424"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5" name="Google Shape;4165;p19"/>
              <p:cNvSpPr/>
              <p:nvPr/>
            </p:nvSpPr>
            <p:spPr>
              <a:xfrm>
                <a:off x="4811375" y="-494275"/>
                <a:ext cx="950850" cy="5401850"/>
              </a:xfrm>
              <a:custGeom>
                <a:avLst/>
                <a:gdLst/>
                <a:ahLst/>
                <a:cxnLst/>
                <a:rect l="l" t="t" r="r" b="b"/>
                <a:pathLst>
                  <a:path w="38034" h="216074" extrusionOk="0">
                    <a:moveTo>
                      <a:pt x="38034" y="0"/>
                    </a:moveTo>
                    <a:lnTo>
                      <a:pt x="37961" y="121"/>
                    </a:lnTo>
                    <a:lnTo>
                      <a:pt x="1" y="216073"/>
                    </a:lnTo>
                    <a:lnTo>
                      <a:pt x="274" y="216073"/>
                    </a:lnTo>
                    <a:lnTo>
                      <a:pt x="38034"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6" name="Google Shape;4166;p19"/>
              <p:cNvSpPr/>
              <p:nvPr/>
            </p:nvSpPr>
            <p:spPr>
              <a:xfrm>
                <a:off x="4917750" y="-494375"/>
                <a:ext cx="1041275" cy="5401950"/>
              </a:xfrm>
              <a:custGeom>
                <a:avLst/>
                <a:gdLst/>
                <a:ahLst/>
                <a:cxnLst/>
                <a:rect l="l" t="t" r="r" b="b"/>
                <a:pathLst>
                  <a:path w="41651" h="216078" extrusionOk="0">
                    <a:moveTo>
                      <a:pt x="41651" y="1"/>
                    </a:moveTo>
                    <a:lnTo>
                      <a:pt x="41581" y="125"/>
                    </a:lnTo>
                    <a:lnTo>
                      <a:pt x="0" y="216077"/>
                    </a:lnTo>
                    <a:lnTo>
                      <a:pt x="295" y="216077"/>
                    </a:lnTo>
                    <a:lnTo>
                      <a:pt x="41651"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7" name="Google Shape;4167;p19"/>
              <p:cNvSpPr/>
              <p:nvPr/>
            </p:nvSpPr>
            <p:spPr>
              <a:xfrm>
                <a:off x="5024200" y="-494375"/>
                <a:ext cx="1131525" cy="5401950"/>
              </a:xfrm>
              <a:custGeom>
                <a:avLst/>
                <a:gdLst/>
                <a:ahLst/>
                <a:cxnLst/>
                <a:rect l="l" t="t" r="r" b="b"/>
                <a:pathLst>
                  <a:path w="45261" h="216078" extrusionOk="0">
                    <a:moveTo>
                      <a:pt x="45260" y="1"/>
                    </a:moveTo>
                    <a:lnTo>
                      <a:pt x="45198" y="128"/>
                    </a:lnTo>
                    <a:lnTo>
                      <a:pt x="0" y="216077"/>
                    </a:lnTo>
                    <a:lnTo>
                      <a:pt x="313" y="216077"/>
                    </a:lnTo>
                    <a:lnTo>
                      <a:pt x="45260"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8" name="Google Shape;4168;p19"/>
              <p:cNvSpPr/>
              <p:nvPr/>
            </p:nvSpPr>
            <p:spPr>
              <a:xfrm>
                <a:off x="5130525" y="-494375"/>
                <a:ext cx="1221975" cy="5401950"/>
              </a:xfrm>
              <a:custGeom>
                <a:avLst/>
                <a:gdLst/>
                <a:ahLst/>
                <a:cxnLst/>
                <a:rect l="l" t="t" r="r" b="b"/>
                <a:pathLst>
                  <a:path w="48879" h="216078" extrusionOk="0">
                    <a:moveTo>
                      <a:pt x="48878" y="1"/>
                    </a:moveTo>
                    <a:lnTo>
                      <a:pt x="48816" y="128"/>
                    </a:lnTo>
                    <a:lnTo>
                      <a:pt x="1" y="216077"/>
                    </a:lnTo>
                    <a:lnTo>
                      <a:pt x="337" y="216077"/>
                    </a:lnTo>
                    <a:lnTo>
                      <a:pt x="4887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169" name="Google Shape;4169;p19"/>
          <p:cNvSpPr/>
          <p:nvPr/>
        </p:nvSpPr>
        <p:spPr>
          <a:xfrm>
            <a:off x="5476325" y="1093748"/>
            <a:ext cx="1969138" cy="626352"/>
          </a:xfrm>
          <a:custGeom>
            <a:avLst/>
            <a:gdLst/>
            <a:ahLst/>
            <a:cxnLst/>
            <a:rect l="l" t="t" r="r" b="b"/>
            <a:pathLst>
              <a:path w="17772" h="5653" extrusionOk="0">
                <a:moveTo>
                  <a:pt x="3749" y="0"/>
                </a:moveTo>
                <a:cubicBezTo>
                  <a:pt x="3435" y="0"/>
                  <a:pt x="3181" y="255"/>
                  <a:pt x="3181" y="569"/>
                </a:cubicBezTo>
                <a:cubicBezTo>
                  <a:pt x="3181" y="881"/>
                  <a:pt x="3435" y="1137"/>
                  <a:pt x="3749" y="1137"/>
                </a:cubicBezTo>
                <a:lnTo>
                  <a:pt x="3909" y="1137"/>
                </a:lnTo>
                <a:cubicBezTo>
                  <a:pt x="4222" y="1137"/>
                  <a:pt x="4474" y="1391"/>
                  <a:pt x="4474" y="1705"/>
                </a:cubicBezTo>
                <a:cubicBezTo>
                  <a:pt x="4474" y="2018"/>
                  <a:pt x="4222" y="2273"/>
                  <a:pt x="3909" y="2273"/>
                </a:cubicBezTo>
                <a:lnTo>
                  <a:pt x="569" y="2273"/>
                </a:lnTo>
                <a:cubicBezTo>
                  <a:pt x="256" y="2273"/>
                  <a:pt x="1" y="2528"/>
                  <a:pt x="1" y="2841"/>
                </a:cubicBezTo>
                <a:cubicBezTo>
                  <a:pt x="1" y="3154"/>
                  <a:pt x="256" y="3410"/>
                  <a:pt x="569" y="3410"/>
                </a:cubicBezTo>
                <a:lnTo>
                  <a:pt x="7337" y="3410"/>
                </a:lnTo>
                <a:cubicBezTo>
                  <a:pt x="7569" y="3479"/>
                  <a:pt x="7744" y="3694"/>
                  <a:pt x="7744" y="3948"/>
                </a:cubicBezTo>
                <a:cubicBezTo>
                  <a:pt x="7744" y="4265"/>
                  <a:pt x="7490" y="4516"/>
                  <a:pt x="7176" y="4516"/>
                </a:cubicBezTo>
                <a:lnTo>
                  <a:pt x="3840" y="4516"/>
                </a:lnTo>
                <a:cubicBezTo>
                  <a:pt x="3526" y="4516"/>
                  <a:pt x="3272" y="4772"/>
                  <a:pt x="3272" y="5084"/>
                </a:cubicBezTo>
                <a:cubicBezTo>
                  <a:pt x="3272" y="5398"/>
                  <a:pt x="3526" y="5653"/>
                  <a:pt x="3840" y="5653"/>
                </a:cubicBezTo>
                <a:lnTo>
                  <a:pt x="14027" y="5653"/>
                </a:lnTo>
                <a:cubicBezTo>
                  <a:pt x="14340" y="5653"/>
                  <a:pt x="14596" y="5398"/>
                  <a:pt x="14596" y="5084"/>
                </a:cubicBezTo>
                <a:cubicBezTo>
                  <a:pt x="14596" y="4772"/>
                  <a:pt x="14340" y="4516"/>
                  <a:pt x="14027" y="4516"/>
                </a:cubicBezTo>
                <a:lnTo>
                  <a:pt x="13867" y="4516"/>
                </a:lnTo>
                <a:cubicBezTo>
                  <a:pt x="13554" y="4516"/>
                  <a:pt x="13299" y="4265"/>
                  <a:pt x="13299" y="3948"/>
                </a:cubicBezTo>
                <a:cubicBezTo>
                  <a:pt x="13299" y="3635"/>
                  <a:pt x="13554" y="3383"/>
                  <a:pt x="13867" y="3383"/>
                </a:cubicBezTo>
                <a:lnTo>
                  <a:pt x="17203" y="3383"/>
                </a:lnTo>
                <a:cubicBezTo>
                  <a:pt x="17521" y="3383"/>
                  <a:pt x="17771" y="3129"/>
                  <a:pt x="17771" y="2815"/>
                </a:cubicBezTo>
                <a:cubicBezTo>
                  <a:pt x="17771" y="2502"/>
                  <a:pt x="17521" y="2247"/>
                  <a:pt x="17203" y="2247"/>
                </a:cubicBezTo>
                <a:lnTo>
                  <a:pt x="10440" y="2247"/>
                </a:lnTo>
                <a:cubicBezTo>
                  <a:pt x="10203" y="2178"/>
                  <a:pt x="10032" y="1963"/>
                  <a:pt x="10032" y="1705"/>
                </a:cubicBezTo>
                <a:cubicBezTo>
                  <a:pt x="10032" y="1391"/>
                  <a:pt x="10287" y="1137"/>
                  <a:pt x="10600" y="1137"/>
                </a:cubicBezTo>
                <a:lnTo>
                  <a:pt x="13937" y="1137"/>
                </a:lnTo>
                <a:cubicBezTo>
                  <a:pt x="14249" y="1137"/>
                  <a:pt x="14505" y="881"/>
                  <a:pt x="14505" y="569"/>
                </a:cubicBezTo>
                <a:cubicBezTo>
                  <a:pt x="14505" y="255"/>
                  <a:pt x="14249" y="0"/>
                  <a:pt x="139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0" name="Google Shape;4170;p19"/>
          <p:cNvSpPr/>
          <p:nvPr/>
        </p:nvSpPr>
        <p:spPr>
          <a:xfrm>
            <a:off x="8508734" y="2929463"/>
            <a:ext cx="1270544" cy="357330"/>
          </a:xfrm>
          <a:custGeom>
            <a:avLst/>
            <a:gdLst/>
            <a:ahLst/>
            <a:cxnLst/>
            <a:rect l="l" t="t" r="r" b="b"/>
            <a:pathLst>
              <a:path w="11467" h="3225" extrusionOk="0">
                <a:moveTo>
                  <a:pt x="536" y="0"/>
                </a:moveTo>
                <a:cubicBezTo>
                  <a:pt x="241" y="0"/>
                  <a:pt x="1" y="241"/>
                  <a:pt x="1" y="540"/>
                </a:cubicBezTo>
                <a:cubicBezTo>
                  <a:pt x="1" y="835"/>
                  <a:pt x="241" y="1076"/>
                  <a:pt x="536" y="1076"/>
                </a:cubicBezTo>
                <a:lnTo>
                  <a:pt x="3694" y="1076"/>
                </a:lnTo>
                <a:cubicBezTo>
                  <a:pt x="3989" y="1076"/>
                  <a:pt x="4230" y="1316"/>
                  <a:pt x="4230" y="1614"/>
                </a:cubicBezTo>
                <a:cubicBezTo>
                  <a:pt x="4230" y="1910"/>
                  <a:pt x="3989" y="2150"/>
                  <a:pt x="3694" y="2150"/>
                </a:cubicBezTo>
                <a:lnTo>
                  <a:pt x="3544" y="2150"/>
                </a:lnTo>
                <a:cubicBezTo>
                  <a:pt x="3246" y="2150"/>
                  <a:pt x="3006" y="2390"/>
                  <a:pt x="3006" y="2685"/>
                </a:cubicBezTo>
                <a:cubicBezTo>
                  <a:pt x="3006" y="2984"/>
                  <a:pt x="3246" y="3224"/>
                  <a:pt x="3544" y="3224"/>
                </a:cubicBezTo>
                <a:lnTo>
                  <a:pt x="10928" y="3224"/>
                </a:lnTo>
                <a:cubicBezTo>
                  <a:pt x="11227" y="3224"/>
                  <a:pt x="11467" y="2984"/>
                  <a:pt x="11467" y="2685"/>
                </a:cubicBezTo>
                <a:cubicBezTo>
                  <a:pt x="11467" y="2390"/>
                  <a:pt x="11227" y="2150"/>
                  <a:pt x="10928" y="2150"/>
                </a:cubicBezTo>
                <a:lnTo>
                  <a:pt x="7774" y="2150"/>
                </a:lnTo>
                <a:cubicBezTo>
                  <a:pt x="7475" y="2150"/>
                  <a:pt x="7234" y="1910"/>
                  <a:pt x="7234" y="1614"/>
                </a:cubicBezTo>
                <a:cubicBezTo>
                  <a:pt x="7234" y="1316"/>
                  <a:pt x="7475" y="1076"/>
                  <a:pt x="7774" y="1076"/>
                </a:cubicBezTo>
                <a:lnTo>
                  <a:pt x="7923" y="1076"/>
                </a:lnTo>
                <a:cubicBezTo>
                  <a:pt x="8221" y="1076"/>
                  <a:pt x="8462" y="835"/>
                  <a:pt x="8462" y="540"/>
                </a:cubicBezTo>
                <a:cubicBezTo>
                  <a:pt x="8462" y="241"/>
                  <a:pt x="8221" y="0"/>
                  <a:pt x="79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1" name="Google Shape;4171;p19"/>
          <p:cNvSpPr/>
          <p:nvPr/>
        </p:nvSpPr>
        <p:spPr>
          <a:xfrm>
            <a:off x="8743946" y="1576395"/>
            <a:ext cx="1267330" cy="311680"/>
          </a:xfrm>
          <a:custGeom>
            <a:avLst/>
            <a:gdLst/>
            <a:ahLst/>
            <a:cxnLst/>
            <a:rect l="l" t="t" r="r" b="b"/>
            <a:pathLst>
              <a:path w="11438" h="2813" extrusionOk="0">
                <a:moveTo>
                  <a:pt x="3092" y="1"/>
                </a:moveTo>
                <a:cubicBezTo>
                  <a:pt x="2834" y="1"/>
                  <a:pt x="2626" y="208"/>
                  <a:pt x="2626" y="467"/>
                </a:cubicBezTo>
                <a:cubicBezTo>
                  <a:pt x="2626" y="725"/>
                  <a:pt x="2834" y="937"/>
                  <a:pt x="3092" y="937"/>
                </a:cubicBezTo>
                <a:lnTo>
                  <a:pt x="3223" y="937"/>
                </a:lnTo>
                <a:cubicBezTo>
                  <a:pt x="3486" y="937"/>
                  <a:pt x="3694" y="1148"/>
                  <a:pt x="3694" y="1406"/>
                </a:cubicBezTo>
                <a:cubicBezTo>
                  <a:pt x="3694" y="1665"/>
                  <a:pt x="3486" y="1877"/>
                  <a:pt x="3223" y="1877"/>
                </a:cubicBezTo>
                <a:lnTo>
                  <a:pt x="466" y="1877"/>
                </a:lnTo>
                <a:cubicBezTo>
                  <a:pt x="208" y="1877"/>
                  <a:pt x="0" y="2084"/>
                  <a:pt x="0" y="2343"/>
                </a:cubicBezTo>
                <a:cubicBezTo>
                  <a:pt x="0" y="2605"/>
                  <a:pt x="208" y="2812"/>
                  <a:pt x="466" y="2812"/>
                </a:cubicBezTo>
                <a:lnTo>
                  <a:pt x="8342" y="2812"/>
                </a:lnTo>
                <a:cubicBezTo>
                  <a:pt x="8604" y="2812"/>
                  <a:pt x="8811" y="2605"/>
                  <a:pt x="8811" y="2343"/>
                </a:cubicBezTo>
                <a:cubicBezTo>
                  <a:pt x="8811" y="2084"/>
                  <a:pt x="8604" y="1877"/>
                  <a:pt x="8342" y="1877"/>
                </a:cubicBezTo>
                <a:lnTo>
                  <a:pt x="8211" y="1877"/>
                </a:lnTo>
                <a:cubicBezTo>
                  <a:pt x="7952" y="1877"/>
                  <a:pt x="7744" y="1665"/>
                  <a:pt x="7744" y="1406"/>
                </a:cubicBezTo>
                <a:cubicBezTo>
                  <a:pt x="7744" y="1148"/>
                  <a:pt x="7952" y="937"/>
                  <a:pt x="8211" y="937"/>
                </a:cubicBezTo>
                <a:lnTo>
                  <a:pt x="10968" y="937"/>
                </a:lnTo>
                <a:cubicBezTo>
                  <a:pt x="11230" y="937"/>
                  <a:pt x="11437" y="725"/>
                  <a:pt x="11437" y="467"/>
                </a:cubicBezTo>
                <a:cubicBezTo>
                  <a:pt x="11437" y="208"/>
                  <a:pt x="11230" y="1"/>
                  <a:pt x="109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2" name="Google Shape;4172;p19"/>
          <p:cNvSpPr txBox="1">
            <a:spLocks noGrp="1"/>
          </p:cNvSpPr>
          <p:nvPr>
            <p:ph type="subTitle" idx="1"/>
          </p:nvPr>
        </p:nvSpPr>
        <p:spPr>
          <a:xfrm>
            <a:off x="1933175" y="2784050"/>
            <a:ext cx="3088200" cy="1280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73" name="Google Shape;4173;p19"/>
          <p:cNvSpPr txBox="1">
            <a:spLocks noGrp="1"/>
          </p:cNvSpPr>
          <p:nvPr>
            <p:ph type="title"/>
          </p:nvPr>
        </p:nvSpPr>
        <p:spPr>
          <a:xfrm>
            <a:off x="1933175" y="672950"/>
            <a:ext cx="3258000" cy="21873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4174" name="Google Shape;4174;p19"/>
          <p:cNvGrpSpPr/>
          <p:nvPr/>
        </p:nvGrpSpPr>
        <p:grpSpPr>
          <a:xfrm flipH="1">
            <a:off x="-492424" y="13075"/>
            <a:ext cx="2140442" cy="5143438"/>
            <a:chOff x="9819750" y="-943275"/>
            <a:chExt cx="1915041" cy="4601805"/>
          </a:xfrm>
        </p:grpSpPr>
        <p:sp>
          <p:nvSpPr>
            <p:cNvPr id="4175" name="Google Shape;4175;p19"/>
            <p:cNvSpPr/>
            <p:nvPr/>
          </p:nvSpPr>
          <p:spPr>
            <a:xfrm>
              <a:off x="9819750" y="-943275"/>
              <a:ext cx="1885472" cy="4601805"/>
            </a:xfrm>
            <a:custGeom>
              <a:avLst/>
              <a:gdLst/>
              <a:ahLst/>
              <a:cxnLst/>
              <a:rect l="l" t="t" r="r" b="b"/>
              <a:pathLst>
                <a:path w="20022" h="48867" extrusionOk="0">
                  <a:moveTo>
                    <a:pt x="8" y="0"/>
                  </a:moveTo>
                  <a:lnTo>
                    <a:pt x="8" y="24419"/>
                  </a:lnTo>
                  <a:cubicBezTo>
                    <a:pt x="8" y="31215"/>
                    <a:pt x="0" y="48866"/>
                    <a:pt x="0" y="48866"/>
                  </a:cubicBezTo>
                  <a:lnTo>
                    <a:pt x="20022" y="48866"/>
                  </a:lnTo>
                  <a:lnTo>
                    <a:pt x="200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6" name="Google Shape;4176;p19"/>
            <p:cNvSpPr/>
            <p:nvPr/>
          </p:nvSpPr>
          <p:spPr>
            <a:xfrm>
              <a:off x="9959311" y="-809176"/>
              <a:ext cx="1637899" cy="4344250"/>
            </a:xfrm>
            <a:custGeom>
              <a:avLst/>
              <a:gdLst/>
              <a:ahLst/>
              <a:cxnLst/>
              <a:rect l="l" t="t" r="r" b="b"/>
              <a:pathLst>
                <a:path w="17393" h="46132" extrusionOk="0">
                  <a:moveTo>
                    <a:pt x="1" y="0"/>
                  </a:moveTo>
                  <a:lnTo>
                    <a:pt x="1" y="19167"/>
                  </a:lnTo>
                  <a:cubicBezTo>
                    <a:pt x="1" y="31991"/>
                    <a:pt x="1567" y="46131"/>
                    <a:pt x="1567" y="46131"/>
                  </a:cubicBezTo>
                  <a:lnTo>
                    <a:pt x="17393" y="46131"/>
                  </a:lnTo>
                  <a:lnTo>
                    <a:pt x="173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7" name="Google Shape;4177;p19"/>
            <p:cNvSpPr/>
            <p:nvPr/>
          </p:nvSpPr>
          <p:spPr>
            <a:xfrm>
              <a:off x="9849225" y="-943275"/>
              <a:ext cx="1885566" cy="4601805"/>
            </a:xfrm>
            <a:custGeom>
              <a:avLst/>
              <a:gdLst/>
              <a:ahLst/>
              <a:cxnLst/>
              <a:rect l="l" t="t" r="r" b="b"/>
              <a:pathLst>
                <a:path w="20023" h="48867" extrusionOk="0">
                  <a:moveTo>
                    <a:pt x="5500" y="2335"/>
                  </a:moveTo>
                  <a:cubicBezTo>
                    <a:pt x="5471" y="4113"/>
                    <a:pt x="5446" y="5894"/>
                    <a:pt x="5475" y="7675"/>
                  </a:cubicBezTo>
                  <a:cubicBezTo>
                    <a:pt x="5154" y="7671"/>
                    <a:pt x="4834" y="7671"/>
                    <a:pt x="4510" y="7671"/>
                  </a:cubicBezTo>
                  <a:cubicBezTo>
                    <a:pt x="3745" y="7668"/>
                    <a:pt x="2980" y="7668"/>
                    <a:pt x="2215" y="7664"/>
                  </a:cubicBezTo>
                  <a:lnTo>
                    <a:pt x="2215" y="2335"/>
                  </a:lnTo>
                  <a:close/>
                  <a:moveTo>
                    <a:pt x="10669" y="2335"/>
                  </a:moveTo>
                  <a:cubicBezTo>
                    <a:pt x="10669" y="4703"/>
                    <a:pt x="10669" y="7070"/>
                    <a:pt x="10666" y="9438"/>
                  </a:cubicBezTo>
                  <a:cubicBezTo>
                    <a:pt x="10355" y="9438"/>
                    <a:pt x="10042" y="9438"/>
                    <a:pt x="9729" y="9434"/>
                  </a:cubicBezTo>
                  <a:cubicBezTo>
                    <a:pt x="9729" y="8851"/>
                    <a:pt x="9726" y="8268"/>
                    <a:pt x="9726" y="7686"/>
                  </a:cubicBezTo>
                  <a:cubicBezTo>
                    <a:pt x="8447" y="7682"/>
                    <a:pt x="7169" y="7678"/>
                    <a:pt x="5890" y="7675"/>
                  </a:cubicBezTo>
                  <a:cubicBezTo>
                    <a:pt x="5872" y="5894"/>
                    <a:pt x="5894" y="4113"/>
                    <a:pt x="5923" y="2335"/>
                  </a:cubicBezTo>
                  <a:close/>
                  <a:moveTo>
                    <a:pt x="11980" y="2335"/>
                  </a:moveTo>
                  <a:lnTo>
                    <a:pt x="11980" y="9445"/>
                  </a:lnTo>
                  <a:cubicBezTo>
                    <a:pt x="11678" y="9445"/>
                    <a:pt x="11379" y="9441"/>
                    <a:pt x="11077" y="9441"/>
                  </a:cubicBezTo>
                  <a:cubicBezTo>
                    <a:pt x="11081" y="7070"/>
                    <a:pt x="11081" y="4703"/>
                    <a:pt x="11084" y="2335"/>
                  </a:cubicBezTo>
                  <a:close/>
                  <a:moveTo>
                    <a:pt x="13273" y="2335"/>
                  </a:moveTo>
                  <a:cubicBezTo>
                    <a:pt x="13273" y="4706"/>
                    <a:pt x="13270" y="7078"/>
                    <a:pt x="13270" y="9448"/>
                  </a:cubicBezTo>
                  <a:cubicBezTo>
                    <a:pt x="12978" y="9448"/>
                    <a:pt x="12687" y="9448"/>
                    <a:pt x="12396" y="9445"/>
                  </a:cubicBezTo>
                  <a:lnTo>
                    <a:pt x="12396" y="2335"/>
                  </a:lnTo>
                  <a:close/>
                  <a:moveTo>
                    <a:pt x="17812" y="2335"/>
                  </a:moveTo>
                  <a:lnTo>
                    <a:pt x="17812" y="7718"/>
                  </a:lnTo>
                  <a:cubicBezTo>
                    <a:pt x="16748" y="7718"/>
                    <a:pt x="15684" y="7718"/>
                    <a:pt x="14621" y="7715"/>
                  </a:cubicBezTo>
                  <a:lnTo>
                    <a:pt x="14621" y="9456"/>
                  </a:lnTo>
                  <a:cubicBezTo>
                    <a:pt x="14311" y="9456"/>
                    <a:pt x="14001" y="9452"/>
                    <a:pt x="13689" y="9452"/>
                  </a:cubicBezTo>
                  <a:lnTo>
                    <a:pt x="13689" y="2335"/>
                  </a:lnTo>
                  <a:close/>
                  <a:moveTo>
                    <a:pt x="15036" y="8152"/>
                  </a:moveTo>
                  <a:cubicBezTo>
                    <a:pt x="15961" y="8156"/>
                    <a:pt x="16886" y="8156"/>
                    <a:pt x="17812" y="8156"/>
                  </a:cubicBezTo>
                  <a:lnTo>
                    <a:pt x="17812" y="9463"/>
                  </a:lnTo>
                  <a:cubicBezTo>
                    <a:pt x="16886" y="9463"/>
                    <a:pt x="15961" y="9460"/>
                    <a:pt x="15036" y="9456"/>
                  </a:cubicBezTo>
                  <a:lnTo>
                    <a:pt x="15036" y="8152"/>
                  </a:lnTo>
                  <a:close/>
                  <a:moveTo>
                    <a:pt x="9729" y="9886"/>
                  </a:moveTo>
                  <a:cubicBezTo>
                    <a:pt x="10042" y="9886"/>
                    <a:pt x="10355" y="9886"/>
                    <a:pt x="10666" y="9889"/>
                  </a:cubicBezTo>
                  <a:cubicBezTo>
                    <a:pt x="10666" y="11310"/>
                    <a:pt x="10661" y="12730"/>
                    <a:pt x="10661" y="14151"/>
                  </a:cubicBezTo>
                  <a:cubicBezTo>
                    <a:pt x="10352" y="14151"/>
                    <a:pt x="10039" y="14151"/>
                    <a:pt x="9729" y="14147"/>
                  </a:cubicBezTo>
                  <a:cubicBezTo>
                    <a:pt x="9736" y="12727"/>
                    <a:pt x="9733" y="11306"/>
                    <a:pt x="9729" y="9886"/>
                  </a:cubicBezTo>
                  <a:close/>
                  <a:moveTo>
                    <a:pt x="11077" y="9889"/>
                  </a:moveTo>
                  <a:cubicBezTo>
                    <a:pt x="11809" y="9893"/>
                    <a:pt x="12541" y="9897"/>
                    <a:pt x="13270" y="9897"/>
                  </a:cubicBezTo>
                  <a:cubicBezTo>
                    <a:pt x="13270" y="11317"/>
                    <a:pt x="13273" y="12738"/>
                    <a:pt x="13273" y="14158"/>
                  </a:cubicBezTo>
                  <a:cubicBezTo>
                    <a:pt x="12541" y="14158"/>
                    <a:pt x="11809" y="14155"/>
                    <a:pt x="11077" y="14151"/>
                  </a:cubicBezTo>
                  <a:lnTo>
                    <a:pt x="11077" y="9889"/>
                  </a:lnTo>
                  <a:close/>
                  <a:moveTo>
                    <a:pt x="13689" y="9897"/>
                  </a:moveTo>
                  <a:cubicBezTo>
                    <a:pt x="14001" y="9900"/>
                    <a:pt x="14311" y="9900"/>
                    <a:pt x="14621" y="9900"/>
                  </a:cubicBezTo>
                  <a:cubicBezTo>
                    <a:pt x="14617" y="11321"/>
                    <a:pt x="14617" y="12741"/>
                    <a:pt x="14617" y="14162"/>
                  </a:cubicBezTo>
                  <a:lnTo>
                    <a:pt x="13689" y="14162"/>
                  </a:lnTo>
                  <a:lnTo>
                    <a:pt x="13689" y="9897"/>
                  </a:lnTo>
                  <a:close/>
                  <a:moveTo>
                    <a:pt x="15032" y="9900"/>
                  </a:moveTo>
                  <a:cubicBezTo>
                    <a:pt x="15961" y="9904"/>
                    <a:pt x="16886" y="9904"/>
                    <a:pt x="17812" y="9904"/>
                  </a:cubicBezTo>
                  <a:lnTo>
                    <a:pt x="17812" y="14169"/>
                  </a:lnTo>
                  <a:cubicBezTo>
                    <a:pt x="16886" y="14165"/>
                    <a:pt x="15958" y="14165"/>
                    <a:pt x="15029" y="14162"/>
                  </a:cubicBezTo>
                  <a:cubicBezTo>
                    <a:pt x="15032" y="12741"/>
                    <a:pt x="15032" y="11321"/>
                    <a:pt x="15032" y="9900"/>
                  </a:cubicBezTo>
                  <a:close/>
                  <a:moveTo>
                    <a:pt x="2215" y="8101"/>
                  </a:moveTo>
                  <a:cubicBezTo>
                    <a:pt x="4579" y="8108"/>
                    <a:pt x="6946" y="8115"/>
                    <a:pt x="9311" y="8123"/>
                  </a:cubicBezTo>
                  <a:cubicBezTo>
                    <a:pt x="9314" y="8560"/>
                    <a:pt x="9314" y="8997"/>
                    <a:pt x="9318" y="9434"/>
                  </a:cubicBezTo>
                  <a:cubicBezTo>
                    <a:pt x="7427" y="9427"/>
                    <a:pt x="5537" y="9420"/>
                    <a:pt x="3646" y="9413"/>
                  </a:cubicBezTo>
                  <a:lnTo>
                    <a:pt x="3646" y="9413"/>
                  </a:lnTo>
                  <a:cubicBezTo>
                    <a:pt x="3705" y="11514"/>
                    <a:pt x="3716" y="13616"/>
                    <a:pt x="3708" y="15717"/>
                  </a:cubicBezTo>
                  <a:cubicBezTo>
                    <a:pt x="3209" y="15717"/>
                    <a:pt x="2714" y="15714"/>
                    <a:pt x="2215" y="15710"/>
                  </a:cubicBezTo>
                  <a:lnTo>
                    <a:pt x="2215" y="8101"/>
                  </a:lnTo>
                  <a:close/>
                  <a:moveTo>
                    <a:pt x="4058" y="9850"/>
                  </a:moveTo>
                  <a:cubicBezTo>
                    <a:pt x="5810" y="9867"/>
                    <a:pt x="7566" y="9875"/>
                    <a:pt x="9318" y="9882"/>
                  </a:cubicBezTo>
                  <a:cubicBezTo>
                    <a:pt x="9325" y="11306"/>
                    <a:pt x="9328" y="12727"/>
                    <a:pt x="9318" y="14147"/>
                  </a:cubicBezTo>
                  <a:cubicBezTo>
                    <a:pt x="8826" y="14147"/>
                    <a:pt x="8334" y="14144"/>
                    <a:pt x="7842" y="14144"/>
                  </a:cubicBezTo>
                  <a:cubicBezTo>
                    <a:pt x="7839" y="14675"/>
                    <a:pt x="7842" y="15207"/>
                    <a:pt x="7842" y="15739"/>
                  </a:cubicBezTo>
                  <a:cubicBezTo>
                    <a:pt x="6568" y="15732"/>
                    <a:pt x="5293" y="15724"/>
                    <a:pt x="4018" y="15721"/>
                  </a:cubicBezTo>
                  <a:cubicBezTo>
                    <a:pt x="4025" y="13765"/>
                    <a:pt x="4039" y="11809"/>
                    <a:pt x="4058" y="9850"/>
                  </a:cubicBezTo>
                  <a:close/>
                  <a:moveTo>
                    <a:pt x="8254" y="14581"/>
                  </a:moveTo>
                  <a:cubicBezTo>
                    <a:pt x="8607" y="14584"/>
                    <a:pt x="8961" y="14584"/>
                    <a:pt x="9314" y="14588"/>
                  </a:cubicBezTo>
                  <a:cubicBezTo>
                    <a:pt x="9311" y="14974"/>
                    <a:pt x="9311" y="15360"/>
                    <a:pt x="9303" y="15746"/>
                  </a:cubicBezTo>
                  <a:cubicBezTo>
                    <a:pt x="8950" y="15742"/>
                    <a:pt x="8593" y="15742"/>
                    <a:pt x="8235" y="15739"/>
                  </a:cubicBezTo>
                  <a:cubicBezTo>
                    <a:pt x="8240" y="15353"/>
                    <a:pt x="8247" y="14967"/>
                    <a:pt x="8254" y="14581"/>
                  </a:cubicBezTo>
                  <a:close/>
                  <a:moveTo>
                    <a:pt x="15029" y="14603"/>
                  </a:moveTo>
                  <a:cubicBezTo>
                    <a:pt x="15958" y="14606"/>
                    <a:pt x="16886" y="14606"/>
                    <a:pt x="17812" y="14606"/>
                  </a:cubicBezTo>
                  <a:lnTo>
                    <a:pt x="17812" y="15761"/>
                  </a:lnTo>
                  <a:cubicBezTo>
                    <a:pt x="16886" y="15757"/>
                    <a:pt x="15958" y="15757"/>
                    <a:pt x="15029" y="15757"/>
                  </a:cubicBezTo>
                  <a:lnTo>
                    <a:pt x="15029" y="14603"/>
                  </a:lnTo>
                  <a:close/>
                  <a:moveTo>
                    <a:pt x="2215" y="16151"/>
                  </a:moveTo>
                  <a:cubicBezTo>
                    <a:pt x="2714" y="16151"/>
                    <a:pt x="3209" y="16154"/>
                    <a:pt x="3708" y="16158"/>
                  </a:cubicBezTo>
                  <a:cubicBezTo>
                    <a:pt x="3705" y="16522"/>
                    <a:pt x="3705" y="16887"/>
                    <a:pt x="3701" y="17250"/>
                  </a:cubicBezTo>
                  <a:cubicBezTo>
                    <a:pt x="3206" y="17254"/>
                    <a:pt x="2711" y="17254"/>
                    <a:pt x="2215" y="17254"/>
                  </a:cubicBezTo>
                  <a:lnTo>
                    <a:pt x="2215" y="16151"/>
                  </a:lnTo>
                  <a:close/>
                  <a:moveTo>
                    <a:pt x="4018" y="16158"/>
                  </a:moveTo>
                  <a:cubicBezTo>
                    <a:pt x="5293" y="16166"/>
                    <a:pt x="6568" y="16169"/>
                    <a:pt x="7842" y="16176"/>
                  </a:cubicBezTo>
                  <a:cubicBezTo>
                    <a:pt x="7842" y="16541"/>
                    <a:pt x="7842" y="16901"/>
                    <a:pt x="7846" y="17265"/>
                  </a:cubicBezTo>
                  <a:cubicBezTo>
                    <a:pt x="6568" y="17258"/>
                    <a:pt x="5293" y="17254"/>
                    <a:pt x="4014" y="17250"/>
                  </a:cubicBezTo>
                  <a:cubicBezTo>
                    <a:pt x="4018" y="16887"/>
                    <a:pt x="4018" y="16522"/>
                    <a:pt x="4018" y="16158"/>
                  </a:cubicBezTo>
                  <a:close/>
                  <a:moveTo>
                    <a:pt x="9726" y="14588"/>
                  </a:moveTo>
                  <a:cubicBezTo>
                    <a:pt x="10039" y="14592"/>
                    <a:pt x="10348" y="14592"/>
                    <a:pt x="10658" y="14592"/>
                  </a:cubicBezTo>
                  <a:cubicBezTo>
                    <a:pt x="10658" y="15492"/>
                    <a:pt x="10658" y="16388"/>
                    <a:pt x="10654" y="17284"/>
                  </a:cubicBezTo>
                  <a:cubicBezTo>
                    <a:pt x="9846" y="17276"/>
                    <a:pt x="9037" y="17272"/>
                    <a:pt x="8228" y="17265"/>
                  </a:cubicBezTo>
                  <a:cubicBezTo>
                    <a:pt x="8228" y="16904"/>
                    <a:pt x="8232" y="16541"/>
                    <a:pt x="8232" y="16180"/>
                  </a:cubicBezTo>
                  <a:cubicBezTo>
                    <a:pt x="8728" y="16180"/>
                    <a:pt x="9223" y="16183"/>
                    <a:pt x="9718" y="16183"/>
                  </a:cubicBezTo>
                  <a:cubicBezTo>
                    <a:pt x="9722" y="15652"/>
                    <a:pt x="9726" y="15120"/>
                    <a:pt x="9726" y="14588"/>
                  </a:cubicBezTo>
                  <a:close/>
                  <a:moveTo>
                    <a:pt x="14617" y="14603"/>
                  </a:moveTo>
                  <a:cubicBezTo>
                    <a:pt x="14613" y="15134"/>
                    <a:pt x="14613" y="15663"/>
                    <a:pt x="14613" y="16194"/>
                  </a:cubicBezTo>
                  <a:cubicBezTo>
                    <a:pt x="15681" y="16194"/>
                    <a:pt x="16748" y="16194"/>
                    <a:pt x="17812" y="16198"/>
                  </a:cubicBezTo>
                  <a:lnTo>
                    <a:pt x="17812" y="17294"/>
                  </a:lnTo>
                  <a:lnTo>
                    <a:pt x="13689" y="17294"/>
                  </a:lnTo>
                  <a:lnTo>
                    <a:pt x="13689" y="14603"/>
                  </a:lnTo>
                  <a:close/>
                  <a:moveTo>
                    <a:pt x="11077" y="14596"/>
                  </a:moveTo>
                  <a:cubicBezTo>
                    <a:pt x="11375" y="14596"/>
                    <a:pt x="11678" y="14596"/>
                    <a:pt x="11977" y="14599"/>
                  </a:cubicBezTo>
                  <a:cubicBezTo>
                    <a:pt x="11977" y="15798"/>
                    <a:pt x="11980" y="17000"/>
                    <a:pt x="11980" y="18202"/>
                  </a:cubicBezTo>
                  <a:cubicBezTo>
                    <a:pt x="10731" y="18198"/>
                    <a:pt x="9481" y="18194"/>
                    <a:pt x="8228" y="18187"/>
                  </a:cubicBezTo>
                  <a:lnTo>
                    <a:pt x="8228" y="17702"/>
                  </a:lnTo>
                  <a:cubicBezTo>
                    <a:pt x="9175" y="17709"/>
                    <a:pt x="10126" y="17717"/>
                    <a:pt x="11073" y="17724"/>
                  </a:cubicBezTo>
                  <a:cubicBezTo>
                    <a:pt x="11073" y="16682"/>
                    <a:pt x="11077" y="15637"/>
                    <a:pt x="11077" y="14596"/>
                  </a:cubicBezTo>
                  <a:close/>
                  <a:moveTo>
                    <a:pt x="13273" y="14599"/>
                  </a:moveTo>
                  <a:cubicBezTo>
                    <a:pt x="13273" y="15645"/>
                    <a:pt x="13273" y="16690"/>
                    <a:pt x="13277" y="17731"/>
                  </a:cubicBezTo>
                  <a:lnTo>
                    <a:pt x="17812" y="17731"/>
                  </a:lnTo>
                  <a:lnTo>
                    <a:pt x="17812" y="18212"/>
                  </a:lnTo>
                  <a:cubicBezTo>
                    <a:pt x="16009" y="18212"/>
                    <a:pt x="14202" y="18208"/>
                    <a:pt x="12396" y="18202"/>
                  </a:cubicBezTo>
                  <a:cubicBezTo>
                    <a:pt x="12396" y="17000"/>
                    <a:pt x="12392" y="15801"/>
                    <a:pt x="12392" y="14599"/>
                  </a:cubicBezTo>
                  <a:close/>
                  <a:moveTo>
                    <a:pt x="3698" y="17691"/>
                  </a:moveTo>
                  <a:cubicBezTo>
                    <a:pt x="3694" y="18154"/>
                    <a:pt x="3690" y="18613"/>
                    <a:pt x="3686" y="19076"/>
                  </a:cubicBezTo>
                  <a:cubicBezTo>
                    <a:pt x="3195" y="19079"/>
                    <a:pt x="2706" y="19083"/>
                    <a:pt x="2215" y="19083"/>
                  </a:cubicBezTo>
                  <a:lnTo>
                    <a:pt x="2215" y="17691"/>
                  </a:lnTo>
                  <a:close/>
                  <a:moveTo>
                    <a:pt x="4014" y="17691"/>
                  </a:moveTo>
                  <a:cubicBezTo>
                    <a:pt x="5293" y="17691"/>
                    <a:pt x="6571" y="17695"/>
                    <a:pt x="7846" y="17702"/>
                  </a:cubicBezTo>
                  <a:cubicBezTo>
                    <a:pt x="7850" y="18161"/>
                    <a:pt x="7850" y="18620"/>
                    <a:pt x="7853" y="19083"/>
                  </a:cubicBezTo>
                  <a:cubicBezTo>
                    <a:pt x="6917" y="19078"/>
                    <a:pt x="5981" y="19074"/>
                    <a:pt x="5046" y="19074"/>
                  </a:cubicBezTo>
                  <a:cubicBezTo>
                    <a:pt x="4703" y="19074"/>
                    <a:pt x="4360" y="19075"/>
                    <a:pt x="4018" y="19076"/>
                  </a:cubicBezTo>
                  <a:cubicBezTo>
                    <a:pt x="4014" y="18613"/>
                    <a:pt x="4014" y="18150"/>
                    <a:pt x="4014" y="17691"/>
                  </a:cubicBezTo>
                  <a:close/>
                  <a:moveTo>
                    <a:pt x="3683" y="19513"/>
                  </a:moveTo>
                  <a:lnTo>
                    <a:pt x="3683" y="19513"/>
                  </a:lnTo>
                  <a:cubicBezTo>
                    <a:pt x="3679" y="19837"/>
                    <a:pt x="3679" y="20157"/>
                    <a:pt x="3676" y="20481"/>
                  </a:cubicBezTo>
                  <a:lnTo>
                    <a:pt x="2215" y="20481"/>
                  </a:lnTo>
                  <a:lnTo>
                    <a:pt x="2215" y="19523"/>
                  </a:lnTo>
                  <a:cubicBezTo>
                    <a:pt x="2703" y="19520"/>
                    <a:pt x="3195" y="19516"/>
                    <a:pt x="3683" y="19513"/>
                  </a:cubicBezTo>
                  <a:close/>
                  <a:moveTo>
                    <a:pt x="5607" y="19510"/>
                  </a:moveTo>
                  <a:cubicBezTo>
                    <a:pt x="6356" y="19510"/>
                    <a:pt x="7106" y="19512"/>
                    <a:pt x="7857" y="19516"/>
                  </a:cubicBezTo>
                  <a:cubicBezTo>
                    <a:pt x="7857" y="19841"/>
                    <a:pt x="7860" y="20165"/>
                    <a:pt x="7860" y="20488"/>
                  </a:cubicBezTo>
                  <a:cubicBezTo>
                    <a:pt x="6582" y="20485"/>
                    <a:pt x="5300" y="20481"/>
                    <a:pt x="4022" y="20481"/>
                  </a:cubicBezTo>
                  <a:cubicBezTo>
                    <a:pt x="4018" y="20157"/>
                    <a:pt x="4018" y="19833"/>
                    <a:pt x="4018" y="19513"/>
                  </a:cubicBezTo>
                  <a:cubicBezTo>
                    <a:pt x="4547" y="19511"/>
                    <a:pt x="5077" y="19510"/>
                    <a:pt x="5607" y="19510"/>
                  </a:cubicBezTo>
                  <a:close/>
                  <a:moveTo>
                    <a:pt x="8250" y="20925"/>
                  </a:moveTo>
                  <a:cubicBezTo>
                    <a:pt x="8604" y="20930"/>
                    <a:pt x="8957" y="20930"/>
                    <a:pt x="9311" y="20930"/>
                  </a:cubicBezTo>
                  <a:cubicBezTo>
                    <a:pt x="9325" y="21680"/>
                    <a:pt x="9336" y="22426"/>
                    <a:pt x="9347" y="23176"/>
                  </a:cubicBezTo>
                  <a:cubicBezTo>
                    <a:pt x="8990" y="23176"/>
                    <a:pt x="8633" y="23173"/>
                    <a:pt x="8279" y="23173"/>
                  </a:cubicBezTo>
                  <a:cubicBezTo>
                    <a:pt x="8269" y="22423"/>
                    <a:pt x="8262" y="21676"/>
                    <a:pt x="8250" y="20925"/>
                  </a:cubicBezTo>
                  <a:close/>
                  <a:moveTo>
                    <a:pt x="8240" y="19520"/>
                  </a:moveTo>
                  <a:lnTo>
                    <a:pt x="8240" y="19520"/>
                  </a:lnTo>
                  <a:cubicBezTo>
                    <a:pt x="9044" y="19523"/>
                    <a:pt x="9849" y="19531"/>
                    <a:pt x="10658" y="19538"/>
                  </a:cubicBezTo>
                  <a:cubicBezTo>
                    <a:pt x="10666" y="20751"/>
                    <a:pt x="10669" y="21967"/>
                    <a:pt x="10673" y="23181"/>
                  </a:cubicBezTo>
                  <a:cubicBezTo>
                    <a:pt x="10367" y="23181"/>
                    <a:pt x="10061" y="23176"/>
                    <a:pt x="9755" y="23176"/>
                  </a:cubicBezTo>
                  <a:cubicBezTo>
                    <a:pt x="9743" y="22285"/>
                    <a:pt x="9736" y="21392"/>
                    <a:pt x="9722" y="20496"/>
                  </a:cubicBezTo>
                  <a:cubicBezTo>
                    <a:pt x="9230" y="20493"/>
                    <a:pt x="8738" y="20493"/>
                    <a:pt x="8247" y="20493"/>
                  </a:cubicBezTo>
                  <a:cubicBezTo>
                    <a:pt x="8243" y="20168"/>
                    <a:pt x="8240" y="19844"/>
                    <a:pt x="8240" y="19520"/>
                  </a:cubicBezTo>
                  <a:close/>
                  <a:moveTo>
                    <a:pt x="8232" y="18624"/>
                  </a:moveTo>
                  <a:lnTo>
                    <a:pt x="8232" y="18624"/>
                  </a:lnTo>
                  <a:cubicBezTo>
                    <a:pt x="9481" y="18627"/>
                    <a:pt x="10731" y="18631"/>
                    <a:pt x="11984" y="18635"/>
                  </a:cubicBezTo>
                  <a:cubicBezTo>
                    <a:pt x="11984" y="20154"/>
                    <a:pt x="11987" y="21668"/>
                    <a:pt x="11984" y="23184"/>
                  </a:cubicBezTo>
                  <a:cubicBezTo>
                    <a:pt x="11685" y="23184"/>
                    <a:pt x="11387" y="23184"/>
                    <a:pt x="11088" y="23181"/>
                  </a:cubicBezTo>
                  <a:cubicBezTo>
                    <a:pt x="11084" y="21821"/>
                    <a:pt x="11081" y="20463"/>
                    <a:pt x="11077" y="19108"/>
                  </a:cubicBezTo>
                  <a:cubicBezTo>
                    <a:pt x="10130" y="19098"/>
                    <a:pt x="9183" y="19090"/>
                    <a:pt x="8235" y="19083"/>
                  </a:cubicBezTo>
                  <a:cubicBezTo>
                    <a:pt x="8232" y="18930"/>
                    <a:pt x="8232" y="18777"/>
                    <a:pt x="8232" y="18624"/>
                  </a:cubicBezTo>
                  <a:close/>
                  <a:moveTo>
                    <a:pt x="12396" y="18639"/>
                  </a:moveTo>
                  <a:lnTo>
                    <a:pt x="12396" y="18639"/>
                  </a:lnTo>
                  <a:cubicBezTo>
                    <a:pt x="14202" y="18646"/>
                    <a:pt x="16009" y="18649"/>
                    <a:pt x="17812" y="18649"/>
                  </a:cubicBezTo>
                  <a:lnTo>
                    <a:pt x="17812" y="19116"/>
                  </a:lnTo>
                  <a:lnTo>
                    <a:pt x="13277" y="19116"/>
                  </a:lnTo>
                  <a:cubicBezTo>
                    <a:pt x="13280" y="20474"/>
                    <a:pt x="13280" y="21833"/>
                    <a:pt x="13280" y="23188"/>
                  </a:cubicBezTo>
                  <a:cubicBezTo>
                    <a:pt x="12986" y="23188"/>
                    <a:pt x="12690" y="23188"/>
                    <a:pt x="12399" y="23184"/>
                  </a:cubicBezTo>
                  <a:cubicBezTo>
                    <a:pt x="12399" y="21668"/>
                    <a:pt x="12399" y="20154"/>
                    <a:pt x="12396" y="18639"/>
                  </a:cubicBezTo>
                  <a:close/>
                  <a:moveTo>
                    <a:pt x="17812" y="19553"/>
                  </a:moveTo>
                  <a:lnTo>
                    <a:pt x="17812" y="20515"/>
                  </a:lnTo>
                  <a:lnTo>
                    <a:pt x="14628" y="20515"/>
                  </a:lnTo>
                  <a:cubicBezTo>
                    <a:pt x="14625" y="21406"/>
                    <a:pt x="14625" y="22299"/>
                    <a:pt x="14625" y="23191"/>
                  </a:cubicBezTo>
                  <a:lnTo>
                    <a:pt x="13692" y="23191"/>
                  </a:lnTo>
                  <a:lnTo>
                    <a:pt x="13692" y="19553"/>
                  </a:lnTo>
                  <a:close/>
                  <a:moveTo>
                    <a:pt x="15040" y="20952"/>
                  </a:moveTo>
                  <a:cubicBezTo>
                    <a:pt x="15965" y="20952"/>
                    <a:pt x="16890" y="20952"/>
                    <a:pt x="17812" y="20955"/>
                  </a:cubicBezTo>
                  <a:lnTo>
                    <a:pt x="17812" y="23198"/>
                  </a:lnTo>
                  <a:cubicBezTo>
                    <a:pt x="16890" y="23198"/>
                    <a:pt x="15965" y="23195"/>
                    <a:pt x="15040" y="23195"/>
                  </a:cubicBezTo>
                  <a:lnTo>
                    <a:pt x="15040" y="20952"/>
                  </a:lnTo>
                  <a:close/>
                  <a:moveTo>
                    <a:pt x="4022" y="20918"/>
                  </a:moveTo>
                  <a:cubicBezTo>
                    <a:pt x="5304" y="20918"/>
                    <a:pt x="6582" y="20922"/>
                    <a:pt x="7864" y="20925"/>
                  </a:cubicBezTo>
                  <a:cubicBezTo>
                    <a:pt x="7868" y="21818"/>
                    <a:pt x="7868" y="22714"/>
                    <a:pt x="7864" y="23606"/>
                  </a:cubicBezTo>
                  <a:cubicBezTo>
                    <a:pt x="8360" y="23610"/>
                    <a:pt x="8859" y="23610"/>
                    <a:pt x="9354" y="23613"/>
                  </a:cubicBezTo>
                  <a:cubicBezTo>
                    <a:pt x="9368" y="24736"/>
                    <a:pt x="9383" y="25854"/>
                    <a:pt x="9390" y="26979"/>
                  </a:cubicBezTo>
                  <a:cubicBezTo>
                    <a:pt x="8421" y="26975"/>
                    <a:pt x="7453" y="26972"/>
                    <a:pt x="6485" y="26972"/>
                  </a:cubicBezTo>
                  <a:cubicBezTo>
                    <a:pt x="5689" y="26972"/>
                    <a:pt x="4892" y="26974"/>
                    <a:pt x="4095" y="26979"/>
                  </a:cubicBezTo>
                  <a:cubicBezTo>
                    <a:pt x="4054" y="24958"/>
                    <a:pt x="4032" y="22936"/>
                    <a:pt x="4022" y="20918"/>
                  </a:cubicBezTo>
                  <a:close/>
                  <a:moveTo>
                    <a:pt x="9758" y="23613"/>
                  </a:moveTo>
                  <a:lnTo>
                    <a:pt x="9758" y="23613"/>
                  </a:lnTo>
                  <a:cubicBezTo>
                    <a:pt x="10064" y="23618"/>
                    <a:pt x="10370" y="23618"/>
                    <a:pt x="10676" y="23618"/>
                  </a:cubicBezTo>
                  <a:cubicBezTo>
                    <a:pt x="10680" y="24739"/>
                    <a:pt x="10683" y="25861"/>
                    <a:pt x="10688" y="26983"/>
                  </a:cubicBezTo>
                  <a:cubicBezTo>
                    <a:pt x="10385" y="26983"/>
                    <a:pt x="10086" y="26979"/>
                    <a:pt x="9784" y="26979"/>
                  </a:cubicBezTo>
                  <a:cubicBezTo>
                    <a:pt x="9777" y="25857"/>
                    <a:pt x="9770" y="24736"/>
                    <a:pt x="9758" y="23613"/>
                  </a:cubicBezTo>
                  <a:close/>
                  <a:moveTo>
                    <a:pt x="11088" y="23621"/>
                  </a:moveTo>
                  <a:cubicBezTo>
                    <a:pt x="11820" y="23621"/>
                    <a:pt x="12549" y="23628"/>
                    <a:pt x="13280" y="23628"/>
                  </a:cubicBezTo>
                  <a:cubicBezTo>
                    <a:pt x="13280" y="24750"/>
                    <a:pt x="13284" y="25876"/>
                    <a:pt x="13284" y="26997"/>
                  </a:cubicBezTo>
                  <a:cubicBezTo>
                    <a:pt x="12552" y="26994"/>
                    <a:pt x="11824" y="26990"/>
                    <a:pt x="11095" y="26987"/>
                  </a:cubicBezTo>
                  <a:cubicBezTo>
                    <a:pt x="11091" y="25864"/>
                    <a:pt x="11091" y="24743"/>
                    <a:pt x="11088" y="23621"/>
                  </a:cubicBezTo>
                  <a:close/>
                  <a:moveTo>
                    <a:pt x="14625" y="23632"/>
                  </a:moveTo>
                  <a:cubicBezTo>
                    <a:pt x="14621" y="24758"/>
                    <a:pt x="14621" y="25879"/>
                    <a:pt x="14621" y="27005"/>
                  </a:cubicBezTo>
                  <a:cubicBezTo>
                    <a:pt x="14311" y="27005"/>
                    <a:pt x="14005" y="27001"/>
                    <a:pt x="13696" y="27001"/>
                  </a:cubicBezTo>
                  <a:cubicBezTo>
                    <a:pt x="13696" y="25876"/>
                    <a:pt x="13696" y="24754"/>
                    <a:pt x="13692" y="23632"/>
                  </a:cubicBezTo>
                  <a:close/>
                  <a:moveTo>
                    <a:pt x="15040" y="23632"/>
                  </a:moveTo>
                  <a:cubicBezTo>
                    <a:pt x="15965" y="23635"/>
                    <a:pt x="16890" y="23635"/>
                    <a:pt x="17812" y="23640"/>
                  </a:cubicBezTo>
                  <a:lnTo>
                    <a:pt x="17812" y="27023"/>
                  </a:lnTo>
                  <a:cubicBezTo>
                    <a:pt x="16886" y="27019"/>
                    <a:pt x="15961" y="27012"/>
                    <a:pt x="15036" y="27009"/>
                  </a:cubicBezTo>
                  <a:cubicBezTo>
                    <a:pt x="15036" y="25883"/>
                    <a:pt x="15036" y="24758"/>
                    <a:pt x="15040" y="23632"/>
                  </a:cubicBezTo>
                  <a:close/>
                  <a:moveTo>
                    <a:pt x="3672" y="20918"/>
                  </a:moveTo>
                  <a:cubicBezTo>
                    <a:pt x="3657" y="23085"/>
                    <a:pt x="3654" y="25253"/>
                    <a:pt x="3694" y="27416"/>
                  </a:cubicBezTo>
                  <a:cubicBezTo>
                    <a:pt x="4741" y="27410"/>
                    <a:pt x="5786" y="27408"/>
                    <a:pt x="6832" y="27408"/>
                  </a:cubicBezTo>
                  <a:cubicBezTo>
                    <a:pt x="7685" y="27408"/>
                    <a:pt x="8539" y="27409"/>
                    <a:pt x="9394" y="27413"/>
                  </a:cubicBezTo>
                  <a:cubicBezTo>
                    <a:pt x="9398" y="27752"/>
                    <a:pt x="9398" y="28094"/>
                    <a:pt x="9402" y="28433"/>
                  </a:cubicBezTo>
                  <a:cubicBezTo>
                    <a:pt x="8268" y="28426"/>
                    <a:pt x="7135" y="28421"/>
                    <a:pt x="6003" y="28421"/>
                  </a:cubicBezTo>
                  <a:cubicBezTo>
                    <a:pt x="4767" y="28421"/>
                    <a:pt x="3531" y="28427"/>
                    <a:pt x="2296" y="28440"/>
                  </a:cubicBezTo>
                  <a:cubicBezTo>
                    <a:pt x="2244" y="26892"/>
                    <a:pt x="2215" y="25508"/>
                    <a:pt x="2215" y="24419"/>
                  </a:cubicBezTo>
                  <a:lnTo>
                    <a:pt x="2215" y="20918"/>
                  </a:lnTo>
                  <a:close/>
                  <a:moveTo>
                    <a:pt x="15036" y="27446"/>
                  </a:moveTo>
                  <a:cubicBezTo>
                    <a:pt x="15961" y="27449"/>
                    <a:pt x="16886" y="27456"/>
                    <a:pt x="17812" y="27460"/>
                  </a:cubicBezTo>
                  <a:lnTo>
                    <a:pt x="17812" y="28483"/>
                  </a:lnTo>
                  <a:cubicBezTo>
                    <a:pt x="16886" y="28483"/>
                    <a:pt x="15961" y="28480"/>
                    <a:pt x="15036" y="28480"/>
                  </a:cubicBezTo>
                  <a:lnTo>
                    <a:pt x="15036" y="27446"/>
                  </a:lnTo>
                  <a:close/>
                  <a:moveTo>
                    <a:pt x="5325" y="28863"/>
                  </a:moveTo>
                  <a:cubicBezTo>
                    <a:pt x="5424" y="34759"/>
                    <a:pt x="5635" y="40646"/>
                    <a:pt x="5853" y="46535"/>
                  </a:cubicBezTo>
                  <a:lnTo>
                    <a:pt x="2247" y="46535"/>
                  </a:lnTo>
                  <a:cubicBezTo>
                    <a:pt x="2022" y="42732"/>
                    <a:pt x="2503" y="34734"/>
                    <a:pt x="2306" y="28877"/>
                  </a:cubicBezTo>
                  <a:cubicBezTo>
                    <a:pt x="3315" y="28866"/>
                    <a:pt x="4320" y="28863"/>
                    <a:pt x="5325" y="28863"/>
                  </a:cubicBezTo>
                  <a:close/>
                  <a:moveTo>
                    <a:pt x="5744" y="28863"/>
                  </a:moveTo>
                  <a:cubicBezTo>
                    <a:pt x="6964" y="28863"/>
                    <a:pt x="8185" y="28866"/>
                    <a:pt x="9402" y="28866"/>
                  </a:cubicBezTo>
                  <a:cubicBezTo>
                    <a:pt x="9434" y="34752"/>
                    <a:pt x="9398" y="40653"/>
                    <a:pt x="9423" y="46535"/>
                  </a:cubicBezTo>
                  <a:lnTo>
                    <a:pt x="6269" y="46535"/>
                  </a:lnTo>
                  <a:cubicBezTo>
                    <a:pt x="6040" y="40646"/>
                    <a:pt x="5792" y="34759"/>
                    <a:pt x="5744" y="28863"/>
                  </a:cubicBezTo>
                  <a:close/>
                  <a:moveTo>
                    <a:pt x="9787" y="27413"/>
                  </a:moveTo>
                  <a:lnTo>
                    <a:pt x="9787" y="27413"/>
                  </a:lnTo>
                  <a:cubicBezTo>
                    <a:pt x="10086" y="27416"/>
                    <a:pt x="10389" y="27416"/>
                    <a:pt x="10688" y="27416"/>
                  </a:cubicBezTo>
                  <a:cubicBezTo>
                    <a:pt x="10705" y="33791"/>
                    <a:pt x="10709" y="40161"/>
                    <a:pt x="10745" y="46535"/>
                  </a:cubicBezTo>
                  <a:lnTo>
                    <a:pt x="9835" y="46535"/>
                  </a:lnTo>
                  <a:cubicBezTo>
                    <a:pt x="9798" y="40161"/>
                    <a:pt x="9824" y="33787"/>
                    <a:pt x="9787" y="27413"/>
                  </a:cubicBezTo>
                  <a:close/>
                  <a:moveTo>
                    <a:pt x="11095" y="27420"/>
                  </a:moveTo>
                  <a:lnTo>
                    <a:pt x="11095" y="27420"/>
                  </a:lnTo>
                  <a:cubicBezTo>
                    <a:pt x="11824" y="27424"/>
                    <a:pt x="12552" y="27427"/>
                    <a:pt x="13284" y="27434"/>
                  </a:cubicBezTo>
                  <a:cubicBezTo>
                    <a:pt x="13280" y="33802"/>
                    <a:pt x="13273" y="40168"/>
                    <a:pt x="13277" y="46535"/>
                  </a:cubicBezTo>
                  <a:lnTo>
                    <a:pt x="11160" y="46535"/>
                  </a:lnTo>
                  <a:cubicBezTo>
                    <a:pt x="11125" y="40161"/>
                    <a:pt x="11110" y="33791"/>
                    <a:pt x="11095" y="27420"/>
                  </a:cubicBezTo>
                  <a:close/>
                  <a:moveTo>
                    <a:pt x="13696" y="27434"/>
                  </a:moveTo>
                  <a:cubicBezTo>
                    <a:pt x="14005" y="27438"/>
                    <a:pt x="14311" y="27438"/>
                    <a:pt x="14621" y="27442"/>
                  </a:cubicBezTo>
                  <a:cubicBezTo>
                    <a:pt x="14613" y="33805"/>
                    <a:pt x="14617" y="40168"/>
                    <a:pt x="14621" y="46535"/>
                  </a:cubicBezTo>
                  <a:lnTo>
                    <a:pt x="13692" y="46535"/>
                  </a:lnTo>
                  <a:cubicBezTo>
                    <a:pt x="13692" y="40168"/>
                    <a:pt x="13696" y="33802"/>
                    <a:pt x="13696" y="27434"/>
                  </a:cubicBezTo>
                  <a:close/>
                  <a:moveTo>
                    <a:pt x="15032" y="28917"/>
                  </a:moveTo>
                  <a:lnTo>
                    <a:pt x="15032" y="28917"/>
                  </a:lnTo>
                  <a:cubicBezTo>
                    <a:pt x="15961" y="28921"/>
                    <a:pt x="16886" y="28921"/>
                    <a:pt x="17812" y="28921"/>
                  </a:cubicBezTo>
                  <a:lnTo>
                    <a:pt x="17812" y="46535"/>
                  </a:lnTo>
                  <a:lnTo>
                    <a:pt x="15036" y="46535"/>
                  </a:lnTo>
                  <a:cubicBezTo>
                    <a:pt x="15032" y="40664"/>
                    <a:pt x="15029" y="34789"/>
                    <a:pt x="15032" y="28917"/>
                  </a:cubicBezTo>
                  <a:close/>
                  <a:moveTo>
                    <a:pt x="8" y="0"/>
                  </a:moveTo>
                  <a:lnTo>
                    <a:pt x="8" y="24419"/>
                  </a:lnTo>
                  <a:cubicBezTo>
                    <a:pt x="8" y="31215"/>
                    <a:pt x="1" y="48866"/>
                    <a:pt x="1" y="48866"/>
                  </a:cubicBezTo>
                  <a:lnTo>
                    <a:pt x="20023" y="48866"/>
                  </a:lnTo>
                  <a:lnTo>
                    <a:pt x="200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8" name="Google Shape;4178;p19"/>
            <p:cNvSpPr/>
            <p:nvPr/>
          </p:nvSpPr>
          <p:spPr>
            <a:xfrm>
              <a:off x="10016001" y="2270290"/>
              <a:ext cx="1617652" cy="1242479"/>
            </a:xfrm>
            <a:custGeom>
              <a:avLst/>
              <a:gdLst/>
              <a:ahLst/>
              <a:cxnLst/>
              <a:rect l="l" t="t" r="r" b="b"/>
              <a:pathLst>
                <a:path w="17178" h="13194" extrusionOk="0">
                  <a:moveTo>
                    <a:pt x="0" y="0"/>
                  </a:moveTo>
                  <a:lnTo>
                    <a:pt x="192" y="13193"/>
                  </a:lnTo>
                  <a:lnTo>
                    <a:pt x="17177" y="13193"/>
                  </a:lnTo>
                  <a:lnTo>
                    <a:pt x="17177" y="106"/>
                  </a:lnTo>
                  <a:cubicBezTo>
                    <a:pt x="17177" y="106"/>
                    <a:pt x="11368" y="208"/>
                    <a:pt x="8497" y="208"/>
                  </a:cubicBezTo>
                  <a:cubicBezTo>
                    <a:pt x="5624" y="208"/>
                    <a:pt x="0" y="0"/>
                    <a:pt x="0" y="0"/>
                  </a:cubicBezTo>
                  <a:close/>
                </a:path>
              </a:pathLst>
            </a:custGeom>
            <a:solidFill>
              <a:srgbClr val="D99E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9" name="Google Shape;4179;p19"/>
            <p:cNvSpPr/>
            <p:nvPr/>
          </p:nvSpPr>
          <p:spPr>
            <a:xfrm>
              <a:off x="9944418" y="2215313"/>
              <a:ext cx="1760788" cy="1352451"/>
            </a:xfrm>
            <a:custGeom>
              <a:avLst/>
              <a:gdLst/>
              <a:ahLst/>
              <a:cxnLst/>
              <a:rect l="l" t="t" r="r" b="b"/>
              <a:pathLst>
                <a:path w="17178" h="13194" extrusionOk="0">
                  <a:moveTo>
                    <a:pt x="0" y="0"/>
                  </a:moveTo>
                  <a:lnTo>
                    <a:pt x="192" y="13193"/>
                  </a:lnTo>
                  <a:lnTo>
                    <a:pt x="17177" y="13193"/>
                  </a:lnTo>
                  <a:lnTo>
                    <a:pt x="17177" y="106"/>
                  </a:lnTo>
                  <a:cubicBezTo>
                    <a:pt x="17177" y="106"/>
                    <a:pt x="11368" y="208"/>
                    <a:pt x="8497" y="208"/>
                  </a:cubicBezTo>
                  <a:cubicBezTo>
                    <a:pt x="5624" y="208"/>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0" name="Google Shape;4180;p19"/>
            <p:cNvSpPr/>
            <p:nvPr/>
          </p:nvSpPr>
          <p:spPr>
            <a:xfrm>
              <a:off x="10056683" y="2500066"/>
              <a:ext cx="1469900" cy="67049"/>
            </a:xfrm>
            <a:custGeom>
              <a:avLst/>
              <a:gdLst/>
              <a:ahLst/>
              <a:cxnLst/>
              <a:rect l="l" t="t" r="r" b="b"/>
              <a:pathLst>
                <a:path w="15609" h="712" extrusionOk="0">
                  <a:moveTo>
                    <a:pt x="15609" y="1"/>
                  </a:moveTo>
                  <a:cubicBezTo>
                    <a:pt x="15609" y="1"/>
                    <a:pt x="11635" y="216"/>
                    <a:pt x="8029" y="216"/>
                  </a:cubicBezTo>
                  <a:cubicBezTo>
                    <a:pt x="4423" y="216"/>
                    <a:pt x="1" y="1"/>
                    <a:pt x="1" y="1"/>
                  </a:cubicBezTo>
                  <a:lnTo>
                    <a:pt x="1" y="1"/>
                  </a:lnTo>
                  <a:lnTo>
                    <a:pt x="27" y="504"/>
                  </a:lnTo>
                  <a:cubicBezTo>
                    <a:pt x="759" y="540"/>
                    <a:pt x="4765" y="712"/>
                    <a:pt x="8029" y="712"/>
                  </a:cubicBezTo>
                  <a:cubicBezTo>
                    <a:pt x="11333" y="712"/>
                    <a:pt x="14945" y="537"/>
                    <a:pt x="15609" y="504"/>
                  </a:cubicBezTo>
                  <a:lnTo>
                    <a:pt x="156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1" name="Google Shape;4181;p19"/>
            <p:cNvSpPr/>
            <p:nvPr/>
          </p:nvSpPr>
          <p:spPr>
            <a:xfrm>
              <a:off x="10050185" y="2547433"/>
              <a:ext cx="1476397" cy="891507"/>
            </a:xfrm>
            <a:custGeom>
              <a:avLst/>
              <a:gdLst/>
              <a:ahLst/>
              <a:cxnLst/>
              <a:rect l="l" t="t" r="r" b="b"/>
              <a:pathLst>
                <a:path w="15678" h="9467" extrusionOk="0">
                  <a:moveTo>
                    <a:pt x="113" y="1"/>
                  </a:moveTo>
                  <a:lnTo>
                    <a:pt x="1" y="9467"/>
                  </a:lnTo>
                  <a:lnTo>
                    <a:pt x="15678" y="9467"/>
                  </a:lnTo>
                  <a:lnTo>
                    <a:pt x="15678" y="1"/>
                  </a:lnTo>
                  <a:cubicBezTo>
                    <a:pt x="15014" y="34"/>
                    <a:pt x="11402" y="209"/>
                    <a:pt x="8098" y="209"/>
                  </a:cubicBezTo>
                  <a:cubicBezTo>
                    <a:pt x="4834" y="209"/>
                    <a:pt x="843" y="37"/>
                    <a:pt x="1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2" name="Google Shape;4182;p19"/>
            <p:cNvSpPr/>
            <p:nvPr/>
          </p:nvSpPr>
          <p:spPr>
            <a:xfrm>
              <a:off x="9897535" y="1255510"/>
              <a:ext cx="145304" cy="112816"/>
            </a:xfrm>
            <a:custGeom>
              <a:avLst/>
              <a:gdLst/>
              <a:ahLst/>
              <a:cxnLst/>
              <a:rect l="l" t="t" r="r" b="b"/>
              <a:pathLst>
                <a:path w="1543" h="1198" extrusionOk="0">
                  <a:moveTo>
                    <a:pt x="678" y="1"/>
                  </a:moveTo>
                  <a:cubicBezTo>
                    <a:pt x="429" y="1"/>
                    <a:pt x="183" y="217"/>
                    <a:pt x="107" y="535"/>
                  </a:cubicBezTo>
                  <a:cubicBezTo>
                    <a:pt x="0" y="971"/>
                    <a:pt x="369" y="1198"/>
                    <a:pt x="671" y="1198"/>
                  </a:cubicBezTo>
                  <a:cubicBezTo>
                    <a:pt x="679" y="1198"/>
                    <a:pt x="686" y="1197"/>
                    <a:pt x="693" y="1197"/>
                  </a:cubicBezTo>
                  <a:cubicBezTo>
                    <a:pt x="999" y="1182"/>
                    <a:pt x="1542" y="636"/>
                    <a:pt x="984" y="126"/>
                  </a:cubicBezTo>
                  <a:cubicBezTo>
                    <a:pt x="890" y="40"/>
                    <a:pt x="784" y="1"/>
                    <a:pt x="6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3" name="Google Shape;4183;p19"/>
            <p:cNvSpPr/>
            <p:nvPr/>
          </p:nvSpPr>
          <p:spPr>
            <a:xfrm>
              <a:off x="9897535" y="1232909"/>
              <a:ext cx="145304" cy="112816"/>
            </a:xfrm>
            <a:custGeom>
              <a:avLst/>
              <a:gdLst/>
              <a:ahLst/>
              <a:cxnLst/>
              <a:rect l="l" t="t" r="r" b="b"/>
              <a:pathLst>
                <a:path w="1543" h="1198" extrusionOk="0">
                  <a:moveTo>
                    <a:pt x="678" y="0"/>
                  </a:moveTo>
                  <a:cubicBezTo>
                    <a:pt x="429" y="0"/>
                    <a:pt x="183" y="217"/>
                    <a:pt x="107" y="534"/>
                  </a:cubicBezTo>
                  <a:cubicBezTo>
                    <a:pt x="0" y="971"/>
                    <a:pt x="369" y="1197"/>
                    <a:pt x="671" y="1197"/>
                  </a:cubicBezTo>
                  <a:cubicBezTo>
                    <a:pt x="679" y="1197"/>
                    <a:pt x="686" y="1197"/>
                    <a:pt x="693" y="1197"/>
                  </a:cubicBezTo>
                  <a:cubicBezTo>
                    <a:pt x="999" y="1182"/>
                    <a:pt x="1542" y="636"/>
                    <a:pt x="984" y="126"/>
                  </a:cubicBezTo>
                  <a:cubicBezTo>
                    <a:pt x="890" y="39"/>
                    <a:pt x="784" y="0"/>
                    <a:pt x="6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4" name="Google Shape;4184;p19"/>
          <p:cNvGrpSpPr/>
          <p:nvPr/>
        </p:nvGrpSpPr>
        <p:grpSpPr>
          <a:xfrm>
            <a:off x="-292732" y="-274885"/>
            <a:ext cx="9729464" cy="809882"/>
            <a:chOff x="-884182" y="-1143000"/>
            <a:chExt cx="10912365" cy="908346"/>
          </a:xfrm>
        </p:grpSpPr>
        <p:sp>
          <p:nvSpPr>
            <p:cNvPr id="4185" name="Google Shape;4185;p19"/>
            <p:cNvSpPr/>
            <p:nvPr/>
          </p:nvSpPr>
          <p:spPr>
            <a:xfrm>
              <a:off x="-742950" y="-1143000"/>
              <a:ext cx="10629900" cy="7716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86" name="Google Shape;4186;p19"/>
            <p:cNvGrpSpPr/>
            <p:nvPr/>
          </p:nvGrpSpPr>
          <p:grpSpPr>
            <a:xfrm>
              <a:off x="-884182" y="-1134569"/>
              <a:ext cx="10912365" cy="899916"/>
              <a:chOff x="2659200" y="238125"/>
              <a:chExt cx="2228150" cy="183750"/>
            </a:xfrm>
          </p:grpSpPr>
          <p:sp>
            <p:nvSpPr>
              <p:cNvPr id="4187" name="Google Shape;4187;p19"/>
              <p:cNvSpPr/>
              <p:nvPr/>
            </p:nvSpPr>
            <p:spPr>
              <a:xfrm>
                <a:off x="2718300" y="257775"/>
                <a:ext cx="2110050" cy="123800"/>
              </a:xfrm>
              <a:custGeom>
                <a:avLst/>
                <a:gdLst/>
                <a:ahLst/>
                <a:cxnLst/>
                <a:rect l="l" t="t" r="r" b="b"/>
                <a:pathLst>
                  <a:path w="84402" h="4952" extrusionOk="0">
                    <a:moveTo>
                      <a:pt x="20569" y="30"/>
                    </a:moveTo>
                    <a:cubicBezTo>
                      <a:pt x="20562" y="30"/>
                      <a:pt x="20555" y="34"/>
                      <a:pt x="20550" y="41"/>
                    </a:cubicBezTo>
                    <a:cubicBezTo>
                      <a:pt x="20543" y="44"/>
                      <a:pt x="20540" y="51"/>
                      <a:pt x="20540" y="59"/>
                    </a:cubicBezTo>
                    <a:lnTo>
                      <a:pt x="20540" y="678"/>
                    </a:lnTo>
                    <a:cubicBezTo>
                      <a:pt x="20540" y="685"/>
                      <a:pt x="20543" y="693"/>
                      <a:pt x="20550" y="697"/>
                    </a:cubicBezTo>
                    <a:cubicBezTo>
                      <a:pt x="20555" y="700"/>
                      <a:pt x="20562" y="704"/>
                      <a:pt x="20569" y="704"/>
                    </a:cubicBezTo>
                    <a:lnTo>
                      <a:pt x="25275" y="704"/>
                    </a:lnTo>
                    <a:cubicBezTo>
                      <a:pt x="25293" y="704"/>
                      <a:pt x="25304" y="693"/>
                      <a:pt x="25304" y="675"/>
                    </a:cubicBezTo>
                    <a:lnTo>
                      <a:pt x="25304" y="59"/>
                    </a:lnTo>
                    <a:cubicBezTo>
                      <a:pt x="25304" y="51"/>
                      <a:pt x="25300" y="44"/>
                      <a:pt x="25297" y="41"/>
                    </a:cubicBezTo>
                    <a:cubicBezTo>
                      <a:pt x="25289" y="34"/>
                      <a:pt x="25282" y="30"/>
                      <a:pt x="25275" y="30"/>
                    </a:cubicBezTo>
                    <a:close/>
                    <a:moveTo>
                      <a:pt x="30206" y="30"/>
                    </a:moveTo>
                    <a:cubicBezTo>
                      <a:pt x="30192" y="30"/>
                      <a:pt x="30177" y="44"/>
                      <a:pt x="30177" y="59"/>
                    </a:cubicBezTo>
                    <a:lnTo>
                      <a:pt x="30177" y="675"/>
                    </a:lnTo>
                    <a:cubicBezTo>
                      <a:pt x="30177" y="682"/>
                      <a:pt x="30181" y="690"/>
                      <a:pt x="30184" y="697"/>
                    </a:cubicBezTo>
                    <a:cubicBezTo>
                      <a:pt x="30192" y="700"/>
                      <a:pt x="30199" y="704"/>
                      <a:pt x="30206" y="704"/>
                    </a:cubicBezTo>
                    <a:lnTo>
                      <a:pt x="34913" y="704"/>
                    </a:lnTo>
                    <a:cubicBezTo>
                      <a:pt x="34927" y="704"/>
                      <a:pt x="34942" y="690"/>
                      <a:pt x="34942" y="675"/>
                    </a:cubicBezTo>
                    <a:lnTo>
                      <a:pt x="34942" y="59"/>
                    </a:lnTo>
                    <a:cubicBezTo>
                      <a:pt x="34942" y="51"/>
                      <a:pt x="34938" y="44"/>
                      <a:pt x="34935" y="37"/>
                    </a:cubicBezTo>
                    <a:cubicBezTo>
                      <a:pt x="34927" y="34"/>
                      <a:pt x="34920" y="30"/>
                      <a:pt x="34913" y="30"/>
                    </a:cubicBezTo>
                    <a:close/>
                    <a:moveTo>
                      <a:pt x="39844" y="26"/>
                    </a:moveTo>
                    <a:cubicBezTo>
                      <a:pt x="39826" y="26"/>
                      <a:pt x="39815" y="41"/>
                      <a:pt x="39815" y="56"/>
                    </a:cubicBezTo>
                    <a:lnTo>
                      <a:pt x="39815" y="675"/>
                    </a:lnTo>
                    <a:cubicBezTo>
                      <a:pt x="39815" y="690"/>
                      <a:pt x="39826" y="704"/>
                      <a:pt x="39844" y="704"/>
                    </a:cubicBezTo>
                    <a:lnTo>
                      <a:pt x="44550" y="704"/>
                    </a:lnTo>
                    <a:cubicBezTo>
                      <a:pt x="44564" y="704"/>
                      <a:pt x="44579" y="690"/>
                      <a:pt x="44579" y="675"/>
                    </a:cubicBezTo>
                    <a:lnTo>
                      <a:pt x="44579" y="51"/>
                    </a:lnTo>
                    <a:cubicBezTo>
                      <a:pt x="44579" y="44"/>
                      <a:pt x="44576" y="41"/>
                      <a:pt x="44568" y="34"/>
                    </a:cubicBezTo>
                    <a:cubicBezTo>
                      <a:pt x="44564" y="30"/>
                      <a:pt x="44557" y="26"/>
                      <a:pt x="44550" y="26"/>
                    </a:cubicBezTo>
                    <a:close/>
                    <a:moveTo>
                      <a:pt x="54188" y="19"/>
                    </a:moveTo>
                    <a:lnTo>
                      <a:pt x="49478" y="23"/>
                    </a:lnTo>
                    <a:cubicBezTo>
                      <a:pt x="49463" y="23"/>
                      <a:pt x="49453" y="37"/>
                      <a:pt x="49453" y="51"/>
                    </a:cubicBezTo>
                    <a:lnTo>
                      <a:pt x="49453" y="675"/>
                    </a:lnTo>
                    <a:cubicBezTo>
                      <a:pt x="49453" y="690"/>
                      <a:pt x="49463" y="704"/>
                      <a:pt x="49478" y="704"/>
                    </a:cubicBezTo>
                    <a:lnTo>
                      <a:pt x="54188" y="704"/>
                    </a:lnTo>
                    <a:cubicBezTo>
                      <a:pt x="54195" y="704"/>
                      <a:pt x="54202" y="700"/>
                      <a:pt x="54206" y="697"/>
                    </a:cubicBezTo>
                    <a:cubicBezTo>
                      <a:pt x="54214" y="690"/>
                      <a:pt x="54214" y="682"/>
                      <a:pt x="54214" y="675"/>
                    </a:cubicBezTo>
                    <a:lnTo>
                      <a:pt x="54214" y="48"/>
                    </a:lnTo>
                    <a:cubicBezTo>
                      <a:pt x="54214" y="41"/>
                      <a:pt x="54214" y="34"/>
                      <a:pt x="54206" y="30"/>
                    </a:cubicBezTo>
                    <a:cubicBezTo>
                      <a:pt x="54202" y="23"/>
                      <a:pt x="54195" y="19"/>
                      <a:pt x="54188" y="19"/>
                    </a:cubicBezTo>
                    <a:close/>
                    <a:moveTo>
                      <a:pt x="63826" y="16"/>
                    </a:moveTo>
                    <a:lnTo>
                      <a:pt x="59116" y="19"/>
                    </a:lnTo>
                    <a:cubicBezTo>
                      <a:pt x="59101" y="19"/>
                      <a:pt x="59090" y="30"/>
                      <a:pt x="59090" y="44"/>
                    </a:cubicBezTo>
                    <a:lnTo>
                      <a:pt x="59090" y="675"/>
                    </a:lnTo>
                    <a:cubicBezTo>
                      <a:pt x="59090" y="693"/>
                      <a:pt x="59101" y="704"/>
                      <a:pt x="59116" y="704"/>
                    </a:cubicBezTo>
                    <a:lnTo>
                      <a:pt x="63826" y="704"/>
                    </a:lnTo>
                    <a:cubicBezTo>
                      <a:pt x="63833" y="704"/>
                      <a:pt x="63840" y="700"/>
                      <a:pt x="63843" y="697"/>
                    </a:cubicBezTo>
                    <a:cubicBezTo>
                      <a:pt x="63848" y="690"/>
                      <a:pt x="63851" y="682"/>
                      <a:pt x="63851" y="675"/>
                    </a:cubicBezTo>
                    <a:lnTo>
                      <a:pt x="63851" y="44"/>
                    </a:lnTo>
                    <a:cubicBezTo>
                      <a:pt x="63851" y="34"/>
                      <a:pt x="63848" y="30"/>
                      <a:pt x="63843" y="23"/>
                    </a:cubicBezTo>
                    <a:cubicBezTo>
                      <a:pt x="63840" y="19"/>
                      <a:pt x="63833" y="16"/>
                      <a:pt x="63826" y="16"/>
                    </a:cubicBezTo>
                    <a:close/>
                    <a:moveTo>
                      <a:pt x="10931" y="30"/>
                    </a:moveTo>
                    <a:cubicBezTo>
                      <a:pt x="10924" y="30"/>
                      <a:pt x="10917" y="34"/>
                      <a:pt x="10913" y="37"/>
                    </a:cubicBezTo>
                    <a:cubicBezTo>
                      <a:pt x="10906" y="44"/>
                      <a:pt x="10902" y="51"/>
                      <a:pt x="10902" y="59"/>
                    </a:cubicBezTo>
                    <a:lnTo>
                      <a:pt x="10902" y="678"/>
                    </a:lnTo>
                    <a:cubicBezTo>
                      <a:pt x="10902" y="685"/>
                      <a:pt x="10906" y="693"/>
                      <a:pt x="10913" y="700"/>
                    </a:cubicBezTo>
                    <a:cubicBezTo>
                      <a:pt x="10917" y="704"/>
                      <a:pt x="10924" y="707"/>
                      <a:pt x="10931" y="707"/>
                    </a:cubicBezTo>
                    <a:lnTo>
                      <a:pt x="15641" y="704"/>
                    </a:lnTo>
                    <a:cubicBezTo>
                      <a:pt x="15655" y="704"/>
                      <a:pt x="15666" y="693"/>
                      <a:pt x="15666" y="678"/>
                    </a:cubicBezTo>
                    <a:lnTo>
                      <a:pt x="15666" y="59"/>
                    </a:lnTo>
                    <a:cubicBezTo>
                      <a:pt x="15666" y="44"/>
                      <a:pt x="15655" y="30"/>
                      <a:pt x="15641" y="30"/>
                    </a:cubicBezTo>
                    <a:close/>
                    <a:moveTo>
                      <a:pt x="73459" y="8"/>
                    </a:moveTo>
                    <a:lnTo>
                      <a:pt x="68754" y="12"/>
                    </a:lnTo>
                    <a:cubicBezTo>
                      <a:pt x="68739" y="12"/>
                      <a:pt x="68725" y="23"/>
                      <a:pt x="68725" y="41"/>
                    </a:cubicBezTo>
                    <a:lnTo>
                      <a:pt x="68725" y="678"/>
                    </a:lnTo>
                    <a:cubicBezTo>
                      <a:pt x="68725" y="693"/>
                      <a:pt x="68739" y="704"/>
                      <a:pt x="68754" y="704"/>
                    </a:cubicBezTo>
                    <a:lnTo>
                      <a:pt x="73459" y="707"/>
                    </a:lnTo>
                    <a:cubicBezTo>
                      <a:pt x="73467" y="707"/>
                      <a:pt x="73474" y="704"/>
                      <a:pt x="73481" y="700"/>
                    </a:cubicBezTo>
                    <a:cubicBezTo>
                      <a:pt x="73485" y="693"/>
                      <a:pt x="73489" y="685"/>
                      <a:pt x="73489" y="678"/>
                    </a:cubicBezTo>
                    <a:lnTo>
                      <a:pt x="73489" y="37"/>
                    </a:lnTo>
                    <a:cubicBezTo>
                      <a:pt x="73489" y="30"/>
                      <a:pt x="73485" y="23"/>
                      <a:pt x="73481" y="16"/>
                    </a:cubicBezTo>
                    <a:cubicBezTo>
                      <a:pt x="73474" y="12"/>
                      <a:pt x="73467" y="8"/>
                      <a:pt x="73459" y="8"/>
                    </a:cubicBezTo>
                    <a:close/>
                    <a:moveTo>
                      <a:pt x="3435" y="23"/>
                    </a:moveTo>
                    <a:cubicBezTo>
                      <a:pt x="2973" y="23"/>
                      <a:pt x="2495" y="30"/>
                      <a:pt x="2033" y="37"/>
                    </a:cubicBezTo>
                    <a:cubicBezTo>
                      <a:pt x="1789" y="41"/>
                      <a:pt x="1542" y="44"/>
                      <a:pt x="1293" y="48"/>
                    </a:cubicBezTo>
                    <a:cubicBezTo>
                      <a:pt x="1279" y="48"/>
                      <a:pt x="1268" y="59"/>
                      <a:pt x="1268" y="73"/>
                    </a:cubicBezTo>
                    <a:lnTo>
                      <a:pt x="1268" y="682"/>
                    </a:lnTo>
                    <a:cubicBezTo>
                      <a:pt x="1268" y="690"/>
                      <a:pt x="1268" y="697"/>
                      <a:pt x="1275" y="704"/>
                    </a:cubicBezTo>
                    <a:cubicBezTo>
                      <a:pt x="1279" y="707"/>
                      <a:pt x="1286" y="711"/>
                      <a:pt x="1293" y="711"/>
                    </a:cubicBezTo>
                    <a:lnTo>
                      <a:pt x="6003" y="707"/>
                    </a:lnTo>
                    <a:cubicBezTo>
                      <a:pt x="6017" y="707"/>
                      <a:pt x="6029" y="697"/>
                      <a:pt x="6029" y="682"/>
                    </a:cubicBezTo>
                    <a:lnTo>
                      <a:pt x="6029" y="51"/>
                    </a:lnTo>
                    <a:cubicBezTo>
                      <a:pt x="6029" y="37"/>
                      <a:pt x="6017" y="26"/>
                      <a:pt x="6003" y="26"/>
                    </a:cubicBezTo>
                    <a:lnTo>
                      <a:pt x="3435" y="23"/>
                    </a:lnTo>
                    <a:close/>
                    <a:moveTo>
                      <a:pt x="83097" y="1"/>
                    </a:moveTo>
                    <a:lnTo>
                      <a:pt x="78391" y="4"/>
                    </a:lnTo>
                    <a:cubicBezTo>
                      <a:pt x="78376" y="4"/>
                      <a:pt x="78362" y="16"/>
                      <a:pt x="78362" y="34"/>
                    </a:cubicBezTo>
                    <a:lnTo>
                      <a:pt x="78362" y="682"/>
                    </a:lnTo>
                    <a:cubicBezTo>
                      <a:pt x="78362" y="697"/>
                      <a:pt x="78376" y="707"/>
                      <a:pt x="78391" y="707"/>
                    </a:cubicBezTo>
                    <a:lnTo>
                      <a:pt x="80274" y="707"/>
                    </a:lnTo>
                    <a:cubicBezTo>
                      <a:pt x="81217" y="711"/>
                      <a:pt x="82157" y="711"/>
                      <a:pt x="83097" y="711"/>
                    </a:cubicBezTo>
                    <a:cubicBezTo>
                      <a:pt x="83105" y="711"/>
                      <a:pt x="83112" y="707"/>
                      <a:pt x="83119" y="704"/>
                    </a:cubicBezTo>
                    <a:cubicBezTo>
                      <a:pt x="83123" y="697"/>
                      <a:pt x="83127" y="690"/>
                      <a:pt x="83127" y="682"/>
                    </a:cubicBezTo>
                    <a:lnTo>
                      <a:pt x="83127" y="30"/>
                    </a:lnTo>
                    <a:cubicBezTo>
                      <a:pt x="83127" y="23"/>
                      <a:pt x="83123" y="16"/>
                      <a:pt x="83119" y="8"/>
                    </a:cubicBezTo>
                    <a:cubicBezTo>
                      <a:pt x="83112" y="4"/>
                      <a:pt x="83105" y="1"/>
                      <a:pt x="83097" y="1"/>
                    </a:cubicBezTo>
                    <a:close/>
                    <a:moveTo>
                      <a:pt x="60220" y="4437"/>
                    </a:moveTo>
                    <a:cubicBezTo>
                      <a:pt x="59870" y="4568"/>
                      <a:pt x="59465" y="4637"/>
                      <a:pt x="59050" y="4637"/>
                    </a:cubicBezTo>
                    <a:cubicBezTo>
                      <a:pt x="58646" y="4637"/>
                      <a:pt x="58249" y="4572"/>
                      <a:pt x="57907" y="4449"/>
                    </a:cubicBezTo>
                    <a:cubicBezTo>
                      <a:pt x="57903" y="4444"/>
                      <a:pt x="57899" y="4444"/>
                      <a:pt x="57895" y="4444"/>
                    </a:cubicBezTo>
                    <a:cubicBezTo>
                      <a:pt x="57892" y="4444"/>
                      <a:pt x="57889" y="4449"/>
                      <a:pt x="57882" y="4449"/>
                    </a:cubicBezTo>
                    <a:cubicBezTo>
                      <a:pt x="57874" y="4452"/>
                      <a:pt x="57870" y="4459"/>
                      <a:pt x="57870" y="4470"/>
                    </a:cubicBezTo>
                    <a:cubicBezTo>
                      <a:pt x="57860" y="4539"/>
                      <a:pt x="57845" y="4612"/>
                      <a:pt x="57826" y="4678"/>
                    </a:cubicBezTo>
                    <a:cubicBezTo>
                      <a:pt x="57823" y="4692"/>
                      <a:pt x="57830" y="4706"/>
                      <a:pt x="57841" y="4711"/>
                    </a:cubicBezTo>
                    <a:cubicBezTo>
                      <a:pt x="58198" y="4867"/>
                      <a:pt x="58613" y="4947"/>
                      <a:pt x="59050" y="4947"/>
                    </a:cubicBezTo>
                    <a:cubicBezTo>
                      <a:pt x="59499" y="4947"/>
                      <a:pt x="59924" y="4859"/>
                      <a:pt x="60285" y="4699"/>
                    </a:cubicBezTo>
                    <a:cubicBezTo>
                      <a:pt x="60299" y="4692"/>
                      <a:pt x="60307" y="4678"/>
                      <a:pt x="60303" y="4663"/>
                    </a:cubicBezTo>
                    <a:cubicBezTo>
                      <a:pt x="60281" y="4594"/>
                      <a:pt x="60267" y="4528"/>
                      <a:pt x="60256" y="4459"/>
                    </a:cubicBezTo>
                    <a:cubicBezTo>
                      <a:pt x="60256" y="4452"/>
                      <a:pt x="60249" y="4444"/>
                      <a:pt x="60242" y="4441"/>
                    </a:cubicBezTo>
                    <a:cubicBezTo>
                      <a:pt x="60237" y="4437"/>
                      <a:pt x="60234" y="4437"/>
                      <a:pt x="60227" y="4437"/>
                    </a:cubicBezTo>
                    <a:close/>
                    <a:moveTo>
                      <a:pt x="2397" y="4437"/>
                    </a:moveTo>
                    <a:cubicBezTo>
                      <a:pt x="2048" y="4568"/>
                      <a:pt x="1646" y="4637"/>
                      <a:pt x="1231" y="4637"/>
                    </a:cubicBezTo>
                    <a:cubicBezTo>
                      <a:pt x="824" y="4637"/>
                      <a:pt x="427" y="4572"/>
                      <a:pt x="84" y="4449"/>
                    </a:cubicBezTo>
                    <a:cubicBezTo>
                      <a:pt x="81" y="4444"/>
                      <a:pt x="77" y="4444"/>
                      <a:pt x="73" y="4444"/>
                    </a:cubicBezTo>
                    <a:cubicBezTo>
                      <a:pt x="69" y="4444"/>
                      <a:pt x="66" y="4449"/>
                      <a:pt x="59" y="4449"/>
                    </a:cubicBezTo>
                    <a:cubicBezTo>
                      <a:pt x="51" y="4452"/>
                      <a:pt x="48" y="4459"/>
                      <a:pt x="48" y="4470"/>
                    </a:cubicBezTo>
                    <a:cubicBezTo>
                      <a:pt x="37" y="4539"/>
                      <a:pt x="22" y="4612"/>
                      <a:pt x="4" y="4678"/>
                    </a:cubicBezTo>
                    <a:cubicBezTo>
                      <a:pt x="0" y="4692"/>
                      <a:pt x="7" y="4706"/>
                      <a:pt x="19" y="4711"/>
                    </a:cubicBezTo>
                    <a:cubicBezTo>
                      <a:pt x="372" y="4867"/>
                      <a:pt x="791" y="4947"/>
                      <a:pt x="1224" y="4951"/>
                    </a:cubicBezTo>
                    <a:cubicBezTo>
                      <a:pt x="1676" y="4947"/>
                      <a:pt x="2102" y="4864"/>
                      <a:pt x="2463" y="4699"/>
                    </a:cubicBezTo>
                    <a:cubicBezTo>
                      <a:pt x="2477" y="4692"/>
                      <a:pt x="2485" y="4678"/>
                      <a:pt x="2481" y="4663"/>
                    </a:cubicBezTo>
                    <a:cubicBezTo>
                      <a:pt x="2459" y="4594"/>
                      <a:pt x="2445" y="4528"/>
                      <a:pt x="2433" y="4459"/>
                    </a:cubicBezTo>
                    <a:cubicBezTo>
                      <a:pt x="2433" y="4452"/>
                      <a:pt x="2426" y="4444"/>
                      <a:pt x="2419" y="4441"/>
                    </a:cubicBezTo>
                    <a:cubicBezTo>
                      <a:pt x="2416" y="4437"/>
                      <a:pt x="2411" y="4437"/>
                      <a:pt x="2404" y="4437"/>
                    </a:cubicBezTo>
                    <a:close/>
                    <a:moveTo>
                      <a:pt x="7216" y="4437"/>
                    </a:moveTo>
                    <a:cubicBezTo>
                      <a:pt x="6866" y="4568"/>
                      <a:pt x="6462" y="4637"/>
                      <a:pt x="6047" y="4637"/>
                    </a:cubicBezTo>
                    <a:cubicBezTo>
                      <a:pt x="5642" y="4637"/>
                      <a:pt x="5245" y="4572"/>
                      <a:pt x="4903" y="4449"/>
                    </a:cubicBezTo>
                    <a:cubicBezTo>
                      <a:pt x="4899" y="4444"/>
                      <a:pt x="4896" y="4444"/>
                      <a:pt x="4892" y="4444"/>
                    </a:cubicBezTo>
                    <a:cubicBezTo>
                      <a:pt x="4889" y="4444"/>
                      <a:pt x="4885" y="4449"/>
                      <a:pt x="4877" y="4449"/>
                    </a:cubicBezTo>
                    <a:cubicBezTo>
                      <a:pt x="4870" y="4452"/>
                      <a:pt x="4867" y="4459"/>
                      <a:pt x="4867" y="4470"/>
                    </a:cubicBezTo>
                    <a:cubicBezTo>
                      <a:pt x="4855" y="4539"/>
                      <a:pt x="4841" y="4612"/>
                      <a:pt x="4823" y="4678"/>
                    </a:cubicBezTo>
                    <a:cubicBezTo>
                      <a:pt x="4820" y="4692"/>
                      <a:pt x="4827" y="4706"/>
                      <a:pt x="4837" y="4711"/>
                    </a:cubicBezTo>
                    <a:cubicBezTo>
                      <a:pt x="5195" y="4867"/>
                      <a:pt x="5610" y="4947"/>
                      <a:pt x="6047" y="4951"/>
                    </a:cubicBezTo>
                    <a:cubicBezTo>
                      <a:pt x="6495" y="4947"/>
                      <a:pt x="6921" y="4859"/>
                      <a:pt x="7281" y="4699"/>
                    </a:cubicBezTo>
                    <a:cubicBezTo>
                      <a:pt x="7296" y="4692"/>
                      <a:pt x="7303" y="4678"/>
                      <a:pt x="7300" y="4663"/>
                    </a:cubicBezTo>
                    <a:cubicBezTo>
                      <a:pt x="7278" y="4594"/>
                      <a:pt x="7263" y="4528"/>
                      <a:pt x="7252" y="4459"/>
                    </a:cubicBezTo>
                    <a:cubicBezTo>
                      <a:pt x="7252" y="4452"/>
                      <a:pt x="7245" y="4444"/>
                      <a:pt x="7238" y="4441"/>
                    </a:cubicBezTo>
                    <a:cubicBezTo>
                      <a:pt x="7234" y="4437"/>
                      <a:pt x="7231" y="4437"/>
                      <a:pt x="7224" y="4437"/>
                    </a:cubicBezTo>
                    <a:close/>
                    <a:moveTo>
                      <a:pt x="12035" y="4437"/>
                    </a:moveTo>
                    <a:cubicBezTo>
                      <a:pt x="11685" y="4568"/>
                      <a:pt x="11281" y="4637"/>
                      <a:pt x="10865" y="4637"/>
                    </a:cubicBezTo>
                    <a:cubicBezTo>
                      <a:pt x="10462" y="4637"/>
                      <a:pt x="10065" y="4572"/>
                      <a:pt x="9722" y="4449"/>
                    </a:cubicBezTo>
                    <a:cubicBezTo>
                      <a:pt x="9718" y="4444"/>
                      <a:pt x="9715" y="4444"/>
                      <a:pt x="9711" y="4444"/>
                    </a:cubicBezTo>
                    <a:cubicBezTo>
                      <a:pt x="9707" y="4444"/>
                      <a:pt x="9700" y="4449"/>
                      <a:pt x="9697" y="4449"/>
                    </a:cubicBezTo>
                    <a:cubicBezTo>
                      <a:pt x="9689" y="4452"/>
                      <a:pt x="9685" y="4459"/>
                      <a:pt x="9685" y="4470"/>
                    </a:cubicBezTo>
                    <a:cubicBezTo>
                      <a:pt x="9675" y="4539"/>
                      <a:pt x="9660" y="4612"/>
                      <a:pt x="9642" y="4678"/>
                    </a:cubicBezTo>
                    <a:cubicBezTo>
                      <a:pt x="9638" y="4692"/>
                      <a:pt x="9645" y="4706"/>
                      <a:pt x="9656" y="4711"/>
                    </a:cubicBezTo>
                    <a:cubicBezTo>
                      <a:pt x="10010" y="4867"/>
                      <a:pt x="10428" y="4947"/>
                      <a:pt x="10865" y="4951"/>
                    </a:cubicBezTo>
                    <a:cubicBezTo>
                      <a:pt x="11314" y="4947"/>
                      <a:pt x="11740" y="4859"/>
                      <a:pt x="12101" y="4696"/>
                    </a:cubicBezTo>
                    <a:cubicBezTo>
                      <a:pt x="12115" y="4692"/>
                      <a:pt x="12122" y="4678"/>
                      <a:pt x="12119" y="4663"/>
                    </a:cubicBezTo>
                    <a:cubicBezTo>
                      <a:pt x="12097" y="4594"/>
                      <a:pt x="12082" y="4528"/>
                      <a:pt x="12071" y="4459"/>
                    </a:cubicBezTo>
                    <a:cubicBezTo>
                      <a:pt x="12067" y="4452"/>
                      <a:pt x="12064" y="4444"/>
                      <a:pt x="12057" y="4441"/>
                    </a:cubicBezTo>
                    <a:cubicBezTo>
                      <a:pt x="12053" y="4437"/>
                      <a:pt x="12049" y="4437"/>
                      <a:pt x="12042" y="4437"/>
                    </a:cubicBezTo>
                    <a:close/>
                    <a:moveTo>
                      <a:pt x="16853" y="4437"/>
                    </a:moveTo>
                    <a:cubicBezTo>
                      <a:pt x="16504" y="4568"/>
                      <a:pt x="16100" y="4637"/>
                      <a:pt x="15685" y="4637"/>
                    </a:cubicBezTo>
                    <a:cubicBezTo>
                      <a:pt x="15280" y="4637"/>
                      <a:pt x="14883" y="4572"/>
                      <a:pt x="14540" y="4449"/>
                    </a:cubicBezTo>
                    <a:cubicBezTo>
                      <a:pt x="14537" y="4444"/>
                      <a:pt x="14533" y="4444"/>
                      <a:pt x="14530" y="4444"/>
                    </a:cubicBezTo>
                    <a:cubicBezTo>
                      <a:pt x="14526" y="4444"/>
                      <a:pt x="14519" y="4449"/>
                      <a:pt x="14515" y="4449"/>
                    </a:cubicBezTo>
                    <a:cubicBezTo>
                      <a:pt x="14508" y="4452"/>
                      <a:pt x="14505" y="4459"/>
                      <a:pt x="14505" y="4470"/>
                    </a:cubicBezTo>
                    <a:cubicBezTo>
                      <a:pt x="14490" y="4539"/>
                      <a:pt x="14479" y="4612"/>
                      <a:pt x="14461" y="4678"/>
                    </a:cubicBezTo>
                    <a:cubicBezTo>
                      <a:pt x="14457" y="4692"/>
                      <a:pt x="14464" y="4706"/>
                      <a:pt x="14475" y="4711"/>
                    </a:cubicBezTo>
                    <a:cubicBezTo>
                      <a:pt x="14829" y="4867"/>
                      <a:pt x="15248" y="4947"/>
                      <a:pt x="15681" y="4951"/>
                    </a:cubicBezTo>
                    <a:cubicBezTo>
                      <a:pt x="16129" y="4947"/>
                      <a:pt x="16559" y="4864"/>
                      <a:pt x="16919" y="4696"/>
                    </a:cubicBezTo>
                    <a:cubicBezTo>
                      <a:pt x="16934" y="4692"/>
                      <a:pt x="16941" y="4678"/>
                      <a:pt x="16937" y="4663"/>
                    </a:cubicBezTo>
                    <a:cubicBezTo>
                      <a:pt x="16915" y="4594"/>
                      <a:pt x="16901" y="4528"/>
                      <a:pt x="16890" y="4459"/>
                    </a:cubicBezTo>
                    <a:cubicBezTo>
                      <a:pt x="16887" y="4452"/>
                      <a:pt x="16883" y="4444"/>
                      <a:pt x="16875" y="4441"/>
                    </a:cubicBezTo>
                    <a:cubicBezTo>
                      <a:pt x="16872" y="4437"/>
                      <a:pt x="16868" y="4437"/>
                      <a:pt x="16861" y="4437"/>
                    </a:cubicBezTo>
                    <a:close/>
                    <a:moveTo>
                      <a:pt x="21669" y="4437"/>
                    </a:moveTo>
                    <a:cubicBezTo>
                      <a:pt x="21323" y="4568"/>
                      <a:pt x="20918" y="4637"/>
                      <a:pt x="20503" y="4637"/>
                    </a:cubicBezTo>
                    <a:cubicBezTo>
                      <a:pt x="20099" y="4637"/>
                      <a:pt x="19702" y="4572"/>
                      <a:pt x="19360" y="4449"/>
                    </a:cubicBezTo>
                    <a:cubicBezTo>
                      <a:pt x="19356" y="4444"/>
                      <a:pt x="19353" y="4444"/>
                      <a:pt x="19348" y="4444"/>
                    </a:cubicBezTo>
                    <a:cubicBezTo>
                      <a:pt x="19345" y="4444"/>
                      <a:pt x="19338" y="4449"/>
                      <a:pt x="19334" y="4449"/>
                    </a:cubicBezTo>
                    <a:cubicBezTo>
                      <a:pt x="19326" y="4452"/>
                      <a:pt x="19323" y="4459"/>
                      <a:pt x="19319" y="4470"/>
                    </a:cubicBezTo>
                    <a:cubicBezTo>
                      <a:pt x="19309" y="4539"/>
                      <a:pt x="19294" y="4612"/>
                      <a:pt x="19279" y="4678"/>
                    </a:cubicBezTo>
                    <a:cubicBezTo>
                      <a:pt x="19276" y="4692"/>
                      <a:pt x="19283" y="4706"/>
                      <a:pt x="19294" y="4711"/>
                    </a:cubicBezTo>
                    <a:cubicBezTo>
                      <a:pt x="19647" y="4867"/>
                      <a:pt x="20066" y="4947"/>
                      <a:pt x="20500" y="4951"/>
                    </a:cubicBezTo>
                    <a:cubicBezTo>
                      <a:pt x="20951" y="4947"/>
                      <a:pt x="21377" y="4859"/>
                      <a:pt x="21738" y="4699"/>
                    </a:cubicBezTo>
                    <a:cubicBezTo>
                      <a:pt x="21752" y="4692"/>
                      <a:pt x="21760" y="4678"/>
                      <a:pt x="21757" y="4663"/>
                    </a:cubicBezTo>
                    <a:cubicBezTo>
                      <a:pt x="21735" y="4594"/>
                      <a:pt x="21720" y="4528"/>
                      <a:pt x="21709" y="4459"/>
                    </a:cubicBezTo>
                    <a:cubicBezTo>
                      <a:pt x="21705" y="4452"/>
                      <a:pt x="21702" y="4444"/>
                      <a:pt x="21695" y="4441"/>
                    </a:cubicBezTo>
                    <a:cubicBezTo>
                      <a:pt x="21691" y="4437"/>
                      <a:pt x="21683" y="4437"/>
                      <a:pt x="21680" y="4437"/>
                    </a:cubicBezTo>
                    <a:close/>
                    <a:moveTo>
                      <a:pt x="26488" y="4437"/>
                    </a:moveTo>
                    <a:cubicBezTo>
                      <a:pt x="26141" y="4568"/>
                      <a:pt x="25738" y="4637"/>
                      <a:pt x="25322" y="4637"/>
                    </a:cubicBezTo>
                    <a:cubicBezTo>
                      <a:pt x="24914" y="4637"/>
                      <a:pt x="24521" y="4572"/>
                      <a:pt x="24175" y="4449"/>
                    </a:cubicBezTo>
                    <a:cubicBezTo>
                      <a:pt x="24175" y="4444"/>
                      <a:pt x="24171" y="4444"/>
                      <a:pt x="24168" y="4444"/>
                    </a:cubicBezTo>
                    <a:cubicBezTo>
                      <a:pt x="24164" y="4444"/>
                      <a:pt x="24156" y="4449"/>
                      <a:pt x="24153" y="4449"/>
                    </a:cubicBezTo>
                    <a:cubicBezTo>
                      <a:pt x="24146" y="4452"/>
                      <a:pt x="24142" y="4459"/>
                      <a:pt x="24139" y="4470"/>
                    </a:cubicBezTo>
                    <a:cubicBezTo>
                      <a:pt x="24127" y="4539"/>
                      <a:pt x="24112" y="4612"/>
                      <a:pt x="24098" y="4678"/>
                    </a:cubicBezTo>
                    <a:cubicBezTo>
                      <a:pt x="24095" y="4692"/>
                      <a:pt x="24098" y="4706"/>
                      <a:pt x="24112" y="4711"/>
                    </a:cubicBezTo>
                    <a:cubicBezTo>
                      <a:pt x="24467" y="4867"/>
                      <a:pt x="24882" y="4947"/>
                      <a:pt x="25314" y="4951"/>
                    </a:cubicBezTo>
                    <a:cubicBezTo>
                      <a:pt x="25766" y="4947"/>
                      <a:pt x="26193" y="4864"/>
                      <a:pt x="26557" y="4699"/>
                    </a:cubicBezTo>
                    <a:cubicBezTo>
                      <a:pt x="26572" y="4692"/>
                      <a:pt x="26579" y="4678"/>
                      <a:pt x="26575" y="4663"/>
                    </a:cubicBezTo>
                    <a:cubicBezTo>
                      <a:pt x="26553" y="4594"/>
                      <a:pt x="26538" y="4528"/>
                      <a:pt x="26528" y="4459"/>
                    </a:cubicBezTo>
                    <a:cubicBezTo>
                      <a:pt x="26524" y="4452"/>
                      <a:pt x="26521" y="4444"/>
                      <a:pt x="26513" y="4441"/>
                    </a:cubicBezTo>
                    <a:cubicBezTo>
                      <a:pt x="26509" y="4437"/>
                      <a:pt x="26502" y="4437"/>
                      <a:pt x="26499" y="4437"/>
                    </a:cubicBezTo>
                    <a:close/>
                    <a:moveTo>
                      <a:pt x="31307" y="4437"/>
                    </a:moveTo>
                    <a:cubicBezTo>
                      <a:pt x="30961" y="4568"/>
                      <a:pt x="30556" y="4637"/>
                      <a:pt x="30141" y="4637"/>
                    </a:cubicBezTo>
                    <a:cubicBezTo>
                      <a:pt x="29737" y="4637"/>
                      <a:pt x="29340" y="4572"/>
                      <a:pt x="28994" y="4449"/>
                    </a:cubicBezTo>
                    <a:cubicBezTo>
                      <a:pt x="28994" y="4444"/>
                      <a:pt x="28990" y="4444"/>
                      <a:pt x="28986" y="4444"/>
                    </a:cubicBezTo>
                    <a:cubicBezTo>
                      <a:pt x="28979" y="4444"/>
                      <a:pt x="28975" y="4449"/>
                      <a:pt x="28972" y="4449"/>
                    </a:cubicBezTo>
                    <a:cubicBezTo>
                      <a:pt x="28964" y="4452"/>
                      <a:pt x="28961" y="4459"/>
                      <a:pt x="28957" y="4470"/>
                    </a:cubicBezTo>
                    <a:cubicBezTo>
                      <a:pt x="28947" y="4539"/>
                      <a:pt x="28932" y="4612"/>
                      <a:pt x="28913" y="4678"/>
                    </a:cubicBezTo>
                    <a:cubicBezTo>
                      <a:pt x="28913" y="4692"/>
                      <a:pt x="28917" y="4706"/>
                      <a:pt x="28932" y="4711"/>
                    </a:cubicBezTo>
                    <a:cubicBezTo>
                      <a:pt x="29285" y="4867"/>
                      <a:pt x="29700" y="4947"/>
                      <a:pt x="30134" y="4951"/>
                    </a:cubicBezTo>
                    <a:cubicBezTo>
                      <a:pt x="30586" y="4947"/>
                      <a:pt x="31011" y="4864"/>
                      <a:pt x="31376" y="4696"/>
                    </a:cubicBezTo>
                    <a:cubicBezTo>
                      <a:pt x="31390" y="4692"/>
                      <a:pt x="31398" y="4678"/>
                      <a:pt x="31390" y="4663"/>
                    </a:cubicBezTo>
                    <a:cubicBezTo>
                      <a:pt x="31372" y="4594"/>
                      <a:pt x="31354" y="4528"/>
                      <a:pt x="31343" y="4459"/>
                    </a:cubicBezTo>
                    <a:cubicBezTo>
                      <a:pt x="31343" y="4452"/>
                      <a:pt x="31339" y="4444"/>
                      <a:pt x="31332" y="4441"/>
                    </a:cubicBezTo>
                    <a:cubicBezTo>
                      <a:pt x="31329" y="4437"/>
                      <a:pt x="31321" y="4437"/>
                      <a:pt x="31317" y="4437"/>
                    </a:cubicBezTo>
                    <a:close/>
                    <a:moveTo>
                      <a:pt x="36125" y="4437"/>
                    </a:moveTo>
                    <a:cubicBezTo>
                      <a:pt x="35779" y="4568"/>
                      <a:pt x="35375" y="4637"/>
                      <a:pt x="34960" y="4637"/>
                    </a:cubicBezTo>
                    <a:cubicBezTo>
                      <a:pt x="34552" y="4637"/>
                      <a:pt x="34158" y="4572"/>
                      <a:pt x="33812" y="4449"/>
                    </a:cubicBezTo>
                    <a:cubicBezTo>
                      <a:pt x="33809" y="4444"/>
                      <a:pt x="33809" y="4444"/>
                      <a:pt x="33805" y="4444"/>
                    </a:cubicBezTo>
                    <a:cubicBezTo>
                      <a:pt x="33798" y="4444"/>
                      <a:pt x="33794" y="4449"/>
                      <a:pt x="33790" y="4449"/>
                    </a:cubicBezTo>
                    <a:cubicBezTo>
                      <a:pt x="33783" y="4452"/>
                      <a:pt x="33780" y="4459"/>
                      <a:pt x="33776" y="4470"/>
                    </a:cubicBezTo>
                    <a:cubicBezTo>
                      <a:pt x="33765" y="4539"/>
                      <a:pt x="33750" y="4612"/>
                      <a:pt x="33733" y="4678"/>
                    </a:cubicBezTo>
                    <a:cubicBezTo>
                      <a:pt x="33728" y="4692"/>
                      <a:pt x="33736" y="4706"/>
                      <a:pt x="33750" y="4711"/>
                    </a:cubicBezTo>
                    <a:cubicBezTo>
                      <a:pt x="34104" y="4867"/>
                      <a:pt x="34519" y="4947"/>
                      <a:pt x="34957" y="4951"/>
                    </a:cubicBezTo>
                    <a:cubicBezTo>
                      <a:pt x="35404" y="4947"/>
                      <a:pt x="35831" y="4864"/>
                      <a:pt x="36194" y="4696"/>
                    </a:cubicBezTo>
                    <a:cubicBezTo>
                      <a:pt x="36206" y="4692"/>
                      <a:pt x="36213" y="4678"/>
                      <a:pt x="36209" y="4663"/>
                    </a:cubicBezTo>
                    <a:cubicBezTo>
                      <a:pt x="36191" y="4594"/>
                      <a:pt x="36172" y="4528"/>
                      <a:pt x="36162" y="4459"/>
                    </a:cubicBezTo>
                    <a:cubicBezTo>
                      <a:pt x="36162" y="4452"/>
                      <a:pt x="36158" y="4444"/>
                      <a:pt x="36151" y="4441"/>
                    </a:cubicBezTo>
                    <a:cubicBezTo>
                      <a:pt x="36147" y="4437"/>
                      <a:pt x="36140" y="4437"/>
                      <a:pt x="36137" y="4437"/>
                    </a:cubicBezTo>
                    <a:close/>
                    <a:moveTo>
                      <a:pt x="40945" y="4437"/>
                    </a:moveTo>
                    <a:cubicBezTo>
                      <a:pt x="40595" y="4568"/>
                      <a:pt x="40194" y="4637"/>
                      <a:pt x="39778" y="4637"/>
                    </a:cubicBezTo>
                    <a:cubicBezTo>
                      <a:pt x="39371" y="4637"/>
                      <a:pt x="38978" y="4572"/>
                      <a:pt x="38632" y="4449"/>
                    </a:cubicBezTo>
                    <a:cubicBezTo>
                      <a:pt x="38628" y="4444"/>
                      <a:pt x="38628" y="4444"/>
                      <a:pt x="38624" y="4444"/>
                    </a:cubicBezTo>
                    <a:cubicBezTo>
                      <a:pt x="38617" y="4444"/>
                      <a:pt x="38613" y="4449"/>
                      <a:pt x="38610" y="4449"/>
                    </a:cubicBezTo>
                    <a:cubicBezTo>
                      <a:pt x="38602" y="4452"/>
                      <a:pt x="38595" y="4459"/>
                      <a:pt x="38595" y="4470"/>
                    </a:cubicBezTo>
                    <a:cubicBezTo>
                      <a:pt x="38584" y="4539"/>
                      <a:pt x="38569" y="4612"/>
                      <a:pt x="38551" y="4678"/>
                    </a:cubicBezTo>
                    <a:cubicBezTo>
                      <a:pt x="38548" y="4692"/>
                      <a:pt x="38555" y="4706"/>
                      <a:pt x="38569" y="4711"/>
                    </a:cubicBezTo>
                    <a:cubicBezTo>
                      <a:pt x="38923" y="4867"/>
                      <a:pt x="39338" y="4947"/>
                      <a:pt x="39771" y="4951"/>
                    </a:cubicBezTo>
                    <a:cubicBezTo>
                      <a:pt x="40223" y="4947"/>
                      <a:pt x="40649" y="4864"/>
                      <a:pt x="41014" y="4696"/>
                    </a:cubicBezTo>
                    <a:cubicBezTo>
                      <a:pt x="41024" y="4692"/>
                      <a:pt x="41032" y="4678"/>
                      <a:pt x="41028" y="4663"/>
                    </a:cubicBezTo>
                    <a:cubicBezTo>
                      <a:pt x="41010" y="4594"/>
                      <a:pt x="40992" y="4528"/>
                      <a:pt x="40980" y="4459"/>
                    </a:cubicBezTo>
                    <a:cubicBezTo>
                      <a:pt x="40980" y="4452"/>
                      <a:pt x="40977" y="4444"/>
                      <a:pt x="40970" y="4441"/>
                    </a:cubicBezTo>
                    <a:cubicBezTo>
                      <a:pt x="40962" y="4437"/>
                      <a:pt x="40959" y="4437"/>
                      <a:pt x="40955" y="4437"/>
                    </a:cubicBezTo>
                    <a:close/>
                    <a:moveTo>
                      <a:pt x="45763" y="4437"/>
                    </a:moveTo>
                    <a:cubicBezTo>
                      <a:pt x="45413" y="4568"/>
                      <a:pt x="45013" y="4637"/>
                      <a:pt x="44598" y="4637"/>
                    </a:cubicBezTo>
                    <a:cubicBezTo>
                      <a:pt x="44189" y="4637"/>
                      <a:pt x="43793" y="4572"/>
                      <a:pt x="43450" y="4449"/>
                    </a:cubicBezTo>
                    <a:cubicBezTo>
                      <a:pt x="43446" y="4444"/>
                      <a:pt x="43443" y="4444"/>
                      <a:pt x="43443" y="4444"/>
                    </a:cubicBezTo>
                    <a:cubicBezTo>
                      <a:pt x="43436" y="4444"/>
                      <a:pt x="43432" y="4449"/>
                      <a:pt x="43428" y="4449"/>
                    </a:cubicBezTo>
                    <a:cubicBezTo>
                      <a:pt x="43421" y="4452"/>
                      <a:pt x="43414" y="4459"/>
                      <a:pt x="43414" y="4470"/>
                    </a:cubicBezTo>
                    <a:cubicBezTo>
                      <a:pt x="43403" y="4539"/>
                      <a:pt x="43388" y="4612"/>
                      <a:pt x="43370" y="4678"/>
                    </a:cubicBezTo>
                    <a:cubicBezTo>
                      <a:pt x="43366" y="4692"/>
                      <a:pt x="43374" y="4706"/>
                      <a:pt x="43388" y="4711"/>
                    </a:cubicBezTo>
                    <a:cubicBezTo>
                      <a:pt x="43742" y="4867"/>
                      <a:pt x="44161" y="4947"/>
                      <a:pt x="44594" y="4951"/>
                    </a:cubicBezTo>
                    <a:cubicBezTo>
                      <a:pt x="45042" y="4947"/>
                      <a:pt x="45468" y="4859"/>
                      <a:pt x="45829" y="4699"/>
                    </a:cubicBezTo>
                    <a:cubicBezTo>
                      <a:pt x="45843" y="4692"/>
                      <a:pt x="45850" y="4678"/>
                      <a:pt x="45847" y="4663"/>
                    </a:cubicBezTo>
                    <a:cubicBezTo>
                      <a:pt x="45825" y="4594"/>
                      <a:pt x="45810" y="4528"/>
                      <a:pt x="45800" y="4459"/>
                    </a:cubicBezTo>
                    <a:cubicBezTo>
                      <a:pt x="45800" y="4452"/>
                      <a:pt x="45792" y="4444"/>
                      <a:pt x="45785" y="4441"/>
                    </a:cubicBezTo>
                    <a:cubicBezTo>
                      <a:pt x="45781" y="4437"/>
                      <a:pt x="45778" y="4437"/>
                      <a:pt x="45774" y="4437"/>
                    </a:cubicBezTo>
                    <a:close/>
                    <a:moveTo>
                      <a:pt x="50582" y="4437"/>
                    </a:moveTo>
                    <a:cubicBezTo>
                      <a:pt x="50233" y="4568"/>
                      <a:pt x="49831" y="4637"/>
                      <a:pt x="49416" y="4637"/>
                    </a:cubicBezTo>
                    <a:cubicBezTo>
                      <a:pt x="49009" y="4637"/>
                      <a:pt x="48611" y="4572"/>
                      <a:pt x="48269" y="4449"/>
                    </a:cubicBezTo>
                    <a:cubicBezTo>
                      <a:pt x="48266" y="4444"/>
                      <a:pt x="48261" y="4444"/>
                      <a:pt x="48258" y="4444"/>
                    </a:cubicBezTo>
                    <a:cubicBezTo>
                      <a:pt x="48254" y="4444"/>
                      <a:pt x="48251" y="4449"/>
                      <a:pt x="48247" y="4449"/>
                    </a:cubicBezTo>
                    <a:cubicBezTo>
                      <a:pt x="48239" y="4452"/>
                      <a:pt x="48232" y="4459"/>
                      <a:pt x="48232" y="4470"/>
                    </a:cubicBezTo>
                    <a:cubicBezTo>
                      <a:pt x="48222" y="4539"/>
                      <a:pt x="48207" y="4612"/>
                      <a:pt x="48189" y="4678"/>
                    </a:cubicBezTo>
                    <a:cubicBezTo>
                      <a:pt x="48185" y="4692"/>
                      <a:pt x="48192" y="4706"/>
                      <a:pt x="48204" y="4711"/>
                    </a:cubicBezTo>
                    <a:cubicBezTo>
                      <a:pt x="48560" y="4867"/>
                      <a:pt x="48976" y="4947"/>
                      <a:pt x="49409" y="4951"/>
                    </a:cubicBezTo>
                    <a:cubicBezTo>
                      <a:pt x="49861" y="4947"/>
                      <a:pt x="50287" y="4864"/>
                      <a:pt x="50648" y="4696"/>
                    </a:cubicBezTo>
                    <a:cubicBezTo>
                      <a:pt x="50662" y="4692"/>
                      <a:pt x="50670" y="4678"/>
                      <a:pt x="50665" y="4663"/>
                    </a:cubicBezTo>
                    <a:cubicBezTo>
                      <a:pt x="50643" y="4594"/>
                      <a:pt x="50629" y="4525"/>
                      <a:pt x="50618" y="4459"/>
                    </a:cubicBezTo>
                    <a:cubicBezTo>
                      <a:pt x="50618" y="4452"/>
                      <a:pt x="50611" y="4444"/>
                      <a:pt x="50604" y="4441"/>
                    </a:cubicBezTo>
                    <a:cubicBezTo>
                      <a:pt x="50600" y="4437"/>
                      <a:pt x="50596" y="4437"/>
                      <a:pt x="50593" y="4437"/>
                    </a:cubicBezTo>
                    <a:close/>
                    <a:moveTo>
                      <a:pt x="55401" y="4437"/>
                    </a:moveTo>
                    <a:cubicBezTo>
                      <a:pt x="55051" y="4568"/>
                      <a:pt x="54647" y="4637"/>
                      <a:pt x="54232" y="4637"/>
                    </a:cubicBezTo>
                    <a:cubicBezTo>
                      <a:pt x="53827" y="4637"/>
                      <a:pt x="53430" y="4572"/>
                      <a:pt x="53088" y="4449"/>
                    </a:cubicBezTo>
                    <a:cubicBezTo>
                      <a:pt x="53084" y="4444"/>
                      <a:pt x="53081" y="4444"/>
                      <a:pt x="53077" y="4444"/>
                    </a:cubicBezTo>
                    <a:cubicBezTo>
                      <a:pt x="53074" y="4444"/>
                      <a:pt x="53069" y="4449"/>
                      <a:pt x="53062" y="4449"/>
                    </a:cubicBezTo>
                    <a:cubicBezTo>
                      <a:pt x="53055" y="4452"/>
                      <a:pt x="53052" y="4459"/>
                      <a:pt x="53052" y="4470"/>
                    </a:cubicBezTo>
                    <a:cubicBezTo>
                      <a:pt x="53040" y="4539"/>
                      <a:pt x="53026" y="4612"/>
                      <a:pt x="53008" y="4678"/>
                    </a:cubicBezTo>
                    <a:cubicBezTo>
                      <a:pt x="53004" y="4692"/>
                      <a:pt x="53012" y="4706"/>
                      <a:pt x="53022" y="4711"/>
                    </a:cubicBezTo>
                    <a:cubicBezTo>
                      <a:pt x="53380" y="4867"/>
                      <a:pt x="53795" y="4947"/>
                      <a:pt x="54232" y="4951"/>
                    </a:cubicBezTo>
                    <a:cubicBezTo>
                      <a:pt x="54679" y="4947"/>
                      <a:pt x="55106" y="4864"/>
                      <a:pt x="55466" y="4696"/>
                    </a:cubicBezTo>
                    <a:cubicBezTo>
                      <a:pt x="55481" y="4692"/>
                      <a:pt x="55488" y="4678"/>
                      <a:pt x="55485" y="4663"/>
                    </a:cubicBezTo>
                    <a:cubicBezTo>
                      <a:pt x="55463" y="4594"/>
                      <a:pt x="55448" y="4528"/>
                      <a:pt x="55437" y="4459"/>
                    </a:cubicBezTo>
                    <a:cubicBezTo>
                      <a:pt x="55437" y="4452"/>
                      <a:pt x="55429" y="4444"/>
                      <a:pt x="55422" y="4441"/>
                    </a:cubicBezTo>
                    <a:cubicBezTo>
                      <a:pt x="55419" y="4437"/>
                      <a:pt x="55415" y="4437"/>
                      <a:pt x="55412" y="4437"/>
                    </a:cubicBezTo>
                    <a:close/>
                    <a:moveTo>
                      <a:pt x="65038" y="4437"/>
                    </a:moveTo>
                    <a:cubicBezTo>
                      <a:pt x="64689" y="4568"/>
                      <a:pt x="64285" y="4637"/>
                      <a:pt x="63870" y="4637"/>
                    </a:cubicBezTo>
                    <a:cubicBezTo>
                      <a:pt x="63465" y="4637"/>
                      <a:pt x="63068" y="4572"/>
                      <a:pt x="62725" y="4449"/>
                    </a:cubicBezTo>
                    <a:cubicBezTo>
                      <a:pt x="62722" y="4444"/>
                      <a:pt x="62718" y="4444"/>
                      <a:pt x="62715" y="4444"/>
                    </a:cubicBezTo>
                    <a:cubicBezTo>
                      <a:pt x="62711" y="4444"/>
                      <a:pt x="62703" y="4449"/>
                      <a:pt x="62700" y="4449"/>
                    </a:cubicBezTo>
                    <a:cubicBezTo>
                      <a:pt x="62693" y="4452"/>
                      <a:pt x="62689" y="4459"/>
                      <a:pt x="62689" y="4470"/>
                    </a:cubicBezTo>
                    <a:cubicBezTo>
                      <a:pt x="62678" y="4539"/>
                      <a:pt x="62663" y="4608"/>
                      <a:pt x="62646" y="4678"/>
                    </a:cubicBezTo>
                    <a:cubicBezTo>
                      <a:pt x="62641" y="4692"/>
                      <a:pt x="62649" y="4706"/>
                      <a:pt x="62660" y="4711"/>
                    </a:cubicBezTo>
                    <a:cubicBezTo>
                      <a:pt x="63017" y="4867"/>
                      <a:pt x="63432" y="4947"/>
                      <a:pt x="63870" y="4951"/>
                    </a:cubicBezTo>
                    <a:cubicBezTo>
                      <a:pt x="64317" y="4947"/>
                      <a:pt x="64744" y="4859"/>
                      <a:pt x="65104" y="4699"/>
                    </a:cubicBezTo>
                    <a:cubicBezTo>
                      <a:pt x="65119" y="4692"/>
                      <a:pt x="65126" y="4678"/>
                      <a:pt x="65122" y="4663"/>
                    </a:cubicBezTo>
                    <a:cubicBezTo>
                      <a:pt x="65100" y="4594"/>
                      <a:pt x="65086" y="4528"/>
                      <a:pt x="65075" y="4459"/>
                    </a:cubicBezTo>
                    <a:cubicBezTo>
                      <a:pt x="65072" y="4452"/>
                      <a:pt x="65067" y="4444"/>
                      <a:pt x="65060" y="4441"/>
                    </a:cubicBezTo>
                    <a:cubicBezTo>
                      <a:pt x="65057" y="4437"/>
                      <a:pt x="65053" y="4437"/>
                      <a:pt x="65045" y="4437"/>
                    </a:cubicBezTo>
                    <a:close/>
                    <a:moveTo>
                      <a:pt x="69858" y="4437"/>
                    </a:moveTo>
                    <a:cubicBezTo>
                      <a:pt x="69508" y="4568"/>
                      <a:pt x="69103" y="4637"/>
                      <a:pt x="68688" y="4637"/>
                    </a:cubicBezTo>
                    <a:cubicBezTo>
                      <a:pt x="68284" y="4637"/>
                      <a:pt x="67886" y="4572"/>
                      <a:pt x="67545" y="4449"/>
                    </a:cubicBezTo>
                    <a:cubicBezTo>
                      <a:pt x="67541" y="4444"/>
                      <a:pt x="67537" y="4444"/>
                      <a:pt x="67533" y="4444"/>
                    </a:cubicBezTo>
                    <a:cubicBezTo>
                      <a:pt x="67530" y="4444"/>
                      <a:pt x="67523" y="4449"/>
                      <a:pt x="67519" y="4449"/>
                    </a:cubicBezTo>
                    <a:cubicBezTo>
                      <a:pt x="67511" y="4452"/>
                      <a:pt x="67508" y="4459"/>
                      <a:pt x="67508" y="4470"/>
                    </a:cubicBezTo>
                    <a:cubicBezTo>
                      <a:pt x="67493" y="4539"/>
                      <a:pt x="67482" y="4612"/>
                      <a:pt x="67464" y="4678"/>
                    </a:cubicBezTo>
                    <a:cubicBezTo>
                      <a:pt x="67461" y="4692"/>
                      <a:pt x="67468" y="4706"/>
                      <a:pt x="67479" y="4711"/>
                    </a:cubicBezTo>
                    <a:cubicBezTo>
                      <a:pt x="67832" y="4867"/>
                      <a:pt x="68251" y="4947"/>
                      <a:pt x="68688" y="4951"/>
                    </a:cubicBezTo>
                    <a:cubicBezTo>
                      <a:pt x="69136" y="4947"/>
                      <a:pt x="69562" y="4859"/>
                      <a:pt x="69923" y="4696"/>
                    </a:cubicBezTo>
                    <a:cubicBezTo>
                      <a:pt x="69937" y="4692"/>
                      <a:pt x="69945" y="4678"/>
                      <a:pt x="69941" y="4663"/>
                    </a:cubicBezTo>
                    <a:cubicBezTo>
                      <a:pt x="69919" y="4594"/>
                      <a:pt x="69905" y="4525"/>
                      <a:pt x="69893" y="4459"/>
                    </a:cubicBezTo>
                    <a:cubicBezTo>
                      <a:pt x="69890" y="4452"/>
                      <a:pt x="69886" y="4444"/>
                      <a:pt x="69879" y="4441"/>
                    </a:cubicBezTo>
                    <a:cubicBezTo>
                      <a:pt x="69875" y="4437"/>
                      <a:pt x="69872" y="4437"/>
                      <a:pt x="69865" y="4437"/>
                    </a:cubicBezTo>
                    <a:close/>
                    <a:moveTo>
                      <a:pt x="74672" y="4437"/>
                    </a:moveTo>
                    <a:cubicBezTo>
                      <a:pt x="74326" y="4568"/>
                      <a:pt x="73922" y="4637"/>
                      <a:pt x="73507" y="4637"/>
                    </a:cubicBezTo>
                    <a:cubicBezTo>
                      <a:pt x="73102" y="4637"/>
                      <a:pt x="72706" y="4572"/>
                      <a:pt x="72363" y="4449"/>
                    </a:cubicBezTo>
                    <a:cubicBezTo>
                      <a:pt x="72359" y="4444"/>
                      <a:pt x="72356" y="4444"/>
                      <a:pt x="72352" y="4444"/>
                    </a:cubicBezTo>
                    <a:cubicBezTo>
                      <a:pt x="72349" y="4444"/>
                      <a:pt x="72341" y="4449"/>
                      <a:pt x="72338" y="4449"/>
                    </a:cubicBezTo>
                    <a:cubicBezTo>
                      <a:pt x="72331" y="4452"/>
                      <a:pt x="72327" y="4459"/>
                      <a:pt x="72323" y="4470"/>
                    </a:cubicBezTo>
                    <a:cubicBezTo>
                      <a:pt x="72312" y="4539"/>
                      <a:pt x="72301" y="4608"/>
                      <a:pt x="72283" y="4678"/>
                    </a:cubicBezTo>
                    <a:cubicBezTo>
                      <a:pt x="72279" y="4692"/>
                      <a:pt x="72287" y="4706"/>
                      <a:pt x="72297" y="4711"/>
                    </a:cubicBezTo>
                    <a:cubicBezTo>
                      <a:pt x="72651" y="4867"/>
                      <a:pt x="73066" y="4947"/>
                      <a:pt x="73503" y="4951"/>
                    </a:cubicBezTo>
                    <a:cubicBezTo>
                      <a:pt x="73951" y="4947"/>
                      <a:pt x="74381" y="4864"/>
                      <a:pt x="74742" y="4696"/>
                    </a:cubicBezTo>
                    <a:cubicBezTo>
                      <a:pt x="74756" y="4692"/>
                      <a:pt x="74763" y="4678"/>
                      <a:pt x="74760" y="4663"/>
                    </a:cubicBezTo>
                    <a:cubicBezTo>
                      <a:pt x="74738" y="4594"/>
                      <a:pt x="74723" y="4525"/>
                      <a:pt x="74713" y="4459"/>
                    </a:cubicBezTo>
                    <a:cubicBezTo>
                      <a:pt x="74709" y="4452"/>
                      <a:pt x="74705" y="4444"/>
                      <a:pt x="74698" y="4441"/>
                    </a:cubicBezTo>
                    <a:cubicBezTo>
                      <a:pt x="74694" y="4437"/>
                      <a:pt x="74687" y="4437"/>
                      <a:pt x="74683" y="4437"/>
                    </a:cubicBezTo>
                    <a:close/>
                    <a:moveTo>
                      <a:pt x="79502" y="4437"/>
                    </a:moveTo>
                    <a:cubicBezTo>
                      <a:pt x="79499" y="4437"/>
                      <a:pt x="79495" y="4437"/>
                      <a:pt x="79491" y="4441"/>
                    </a:cubicBezTo>
                    <a:cubicBezTo>
                      <a:pt x="79146" y="4568"/>
                      <a:pt x="78741" y="4637"/>
                      <a:pt x="78326" y="4637"/>
                    </a:cubicBezTo>
                    <a:cubicBezTo>
                      <a:pt x="77917" y="4637"/>
                      <a:pt x="77524" y="4572"/>
                      <a:pt x="77179" y="4449"/>
                    </a:cubicBezTo>
                    <a:cubicBezTo>
                      <a:pt x="77179" y="4444"/>
                      <a:pt x="77174" y="4444"/>
                      <a:pt x="77171" y="4444"/>
                    </a:cubicBezTo>
                    <a:cubicBezTo>
                      <a:pt x="77164" y="4444"/>
                      <a:pt x="77160" y="4449"/>
                      <a:pt x="77157" y="4449"/>
                    </a:cubicBezTo>
                    <a:cubicBezTo>
                      <a:pt x="77149" y="4452"/>
                      <a:pt x="77146" y="4459"/>
                      <a:pt x="77142" y="4470"/>
                    </a:cubicBezTo>
                    <a:cubicBezTo>
                      <a:pt x="77131" y="4539"/>
                      <a:pt x="77117" y="4608"/>
                      <a:pt x="77102" y="4678"/>
                    </a:cubicBezTo>
                    <a:cubicBezTo>
                      <a:pt x="77098" y="4692"/>
                      <a:pt x="77102" y="4706"/>
                      <a:pt x="77117" y="4711"/>
                    </a:cubicBezTo>
                    <a:cubicBezTo>
                      <a:pt x="77470" y="4867"/>
                      <a:pt x="77885" y="4947"/>
                      <a:pt x="78322" y="4951"/>
                    </a:cubicBezTo>
                    <a:cubicBezTo>
                      <a:pt x="78770" y="4947"/>
                      <a:pt x="79196" y="4864"/>
                      <a:pt x="79561" y="4696"/>
                    </a:cubicBezTo>
                    <a:cubicBezTo>
                      <a:pt x="79575" y="4692"/>
                      <a:pt x="79583" y="4678"/>
                      <a:pt x="79575" y="4663"/>
                    </a:cubicBezTo>
                    <a:cubicBezTo>
                      <a:pt x="79556" y="4594"/>
                      <a:pt x="79539" y="4528"/>
                      <a:pt x="79531" y="4459"/>
                    </a:cubicBezTo>
                    <a:cubicBezTo>
                      <a:pt x="79528" y="4452"/>
                      <a:pt x="79524" y="4444"/>
                      <a:pt x="79517" y="4441"/>
                    </a:cubicBezTo>
                    <a:cubicBezTo>
                      <a:pt x="79513" y="4437"/>
                      <a:pt x="79506" y="4437"/>
                      <a:pt x="79502" y="4437"/>
                    </a:cubicBezTo>
                    <a:close/>
                    <a:moveTo>
                      <a:pt x="84310" y="4437"/>
                    </a:moveTo>
                    <a:cubicBezTo>
                      <a:pt x="83964" y="4568"/>
                      <a:pt x="83560" y="4637"/>
                      <a:pt x="83145" y="4637"/>
                    </a:cubicBezTo>
                    <a:cubicBezTo>
                      <a:pt x="82737" y="4637"/>
                      <a:pt x="82343" y="4572"/>
                      <a:pt x="81997" y="4449"/>
                    </a:cubicBezTo>
                    <a:cubicBezTo>
                      <a:pt x="81997" y="4444"/>
                      <a:pt x="81994" y="4444"/>
                      <a:pt x="81990" y="4444"/>
                    </a:cubicBezTo>
                    <a:cubicBezTo>
                      <a:pt x="81982" y="4444"/>
                      <a:pt x="81979" y="4449"/>
                      <a:pt x="81975" y="4449"/>
                    </a:cubicBezTo>
                    <a:cubicBezTo>
                      <a:pt x="81968" y="4452"/>
                      <a:pt x="81965" y="4459"/>
                      <a:pt x="81960" y="4470"/>
                    </a:cubicBezTo>
                    <a:cubicBezTo>
                      <a:pt x="81950" y="4539"/>
                      <a:pt x="81935" y="4608"/>
                      <a:pt x="81917" y="4678"/>
                    </a:cubicBezTo>
                    <a:cubicBezTo>
                      <a:pt x="81917" y="4692"/>
                      <a:pt x="81921" y="4706"/>
                      <a:pt x="81935" y="4711"/>
                    </a:cubicBezTo>
                    <a:cubicBezTo>
                      <a:pt x="82288" y="4867"/>
                      <a:pt x="82703" y="4947"/>
                      <a:pt x="83137" y="4951"/>
                    </a:cubicBezTo>
                    <a:cubicBezTo>
                      <a:pt x="83589" y="4947"/>
                      <a:pt x="84015" y="4864"/>
                      <a:pt x="84379" y="4699"/>
                    </a:cubicBezTo>
                    <a:cubicBezTo>
                      <a:pt x="84394" y="4692"/>
                      <a:pt x="84401" y="4678"/>
                      <a:pt x="84394" y="4663"/>
                    </a:cubicBezTo>
                    <a:cubicBezTo>
                      <a:pt x="84376" y="4594"/>
                      <a:pt x="84357" y="4528"/>
                      <a:pt x="84350" y="4459"/>
                    </a:cubicBezTo>
                    <a:cubicBezTo>
                      <a:pt x="84347" y="4452"/>
                      <a:pt x="84343" y="4444"/>
                      <a:pt x="84336" y="4441"/>
                    </a:cubicBezTo>
                    <a:cubicBezTo>
                      <a:pt x="84332" y="4437"/>
                      <a:pt x="84325" y="4437"/>
                      <a:pt x="84321" y="443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8" name="Google Shape;4188;p19"/>
              <p:cNvSpPr/>
              <p:nvPr/>
            </p:nvSpPr>
            <p:spPr>
              <a:xfrm>
                <a:off x="2659200" y="238200"/>
                <a:ext cx="2227975" cy="162025"/>
              </a:xfrm>
              <a:custGeom>
                <a:avLst/>
                <a:gdLst/>
                <a:ahLst/>
                <a:cxnLst/>
                <a:rect l="l" t="t" r="r" b="b"/>
                <a:pathLst>
                  <a:path w="89119" h="6481" extrusionOk="0">
                    <a:moveTo>
                      <a:pt x="83053" y="0"/>
                    </a:moveTo>
                    <a:lnTo>
                      <a:pt x="78344" y="4"/>
                    </a:lnTo>
                    <a:cubicBezTo>
                      <a:pt x="78329" y="4"/>
                      <a:pt x="78319" y="19"/>
                      <a:pt x="78319" y="34"/>
                    </a:cubicBezTo>
                    <a:lnTo>
                      <a:pt x="78319" y="708"/>
                    </a:lnTo>
                    <a:cubicBezTo>
                      <a:pt x="78319" y="715"/>
                      <a:pt x="78322" y="722"/>
                      <a:pt x="78326" y="725"/>
                    </a:cubicBezTo>
                    <a:cubicBezTo>
                      <a:pt x="78329" y="730"/>
                      <a:pt x="78336" y="733"/>
                      <a:pt x="78344" y="733"/>
                    </a:cubicBezTo>
                    <a:lnTo>
                      <a:pt x="83053" y="730"/>
                    </a:lnTo>
                    <a:cubicBezTo>
                      <a:pt x="83068" y="730"/>
                      <a:pt x="83079" y="718"/>
                      <a:pt x="83079" y="703"/>
                    </a:cubicBezTo>
                    <a:lnTo>
                      <a:pt x="83079" y="30"/>
                    </a:lnTo>
                    <a:cubicBezTo>
                      <a:pt x="83079" y="22"/>
                      <a:pt x="83079" y="15"/>
                      <a:pt x="83072" y="12"/>
                    </a:cubicBezTo>
                    <a:cubicBezTo>
                      <a:pt x="83068" y="4"/>
                      <a:pt x="83061" y="0"/>
                      <a:pt x="83053" y="0"/>
                    </a:cubicBezTo>
                    <a:close/>
                    <a:moveTo>
                      <a:pt x="73416" y="8"/>
                    </a:moveTo>
                    <a:lnTo>
                      <a:pt x="68710" y="12"/>
                    </a:lnTo>
                    <a:cubicBezTo>
                      <a:pt x="68692" y="12"/>
                      <a:pt x="68681" y="26"/>
                      <a:pt x="68681" y="41"/>
                    </a:cubicBezTo>
                    <a:lnTo>
                      <a:pt x="68681" y="715"/>
                    </a:lnTo>
                    <a:cubicBezTo>
                      <a:pt x="68681" y="722"/>
                      <a:pt x="68685" y="725"/>
                      <a:pt x="68688" y="733"/>
                    </a:cubicBezTo>
                    <a:cubicBezTo>
                      <a:pt x="68695" y="737"/>
                      <a:pt x="68703" y="740"/>
                      <a:pt x="68710" y="740"/>
                    </a:cubicBezTo>
                    <a:lnTo>
                      <a:pt x="73416" y="737"/>
                    </a:lnTo>
                    <a:cubicBezTo>
                      <a:pt x="73431" y="737"/>
                      <a:pt x="73445" y="725"/>
                      <a:pt x="73445" y="711"/>
                    </a:cubicBezTo>
                    <a:lnTo>
                      <a:pt x="73445" y="37"/>
                    </a:lnTo>
                    <a:cubicBezTo>
                      <a:pt x="73445" y="30"/>
                      <a:pt x="73441" y="22"/>
                      <a:pt x="73434" y="15"/>
                    </a:cubicBezTo>
                    <a:cubicBezTo>
                      <a:pt x="73431" y="12"/>
                      <a:pt x="73424" y="8"/>
                      <a:pt x="73416" y="8"/>
                    </a:cubicBezTo>
                    <a:close/>
                    <a:moveTo>
                      <a:pt x="63778" y="15"/>
                    </a:moveTo>
                    <a:lnTo>
                      <a:pt x="59072" y="19"/>
                    </a:lnTo>
                    <a:cubicBezTo>
                      <a:pt x="59058" y="19"/>
                      <a:pt x="59044" y="30"/>
                      <a:pt x="59044" y="44"/>
                    </a:cubicBezTo>
                    <a:lnTo>
                      <a:pt x="59044" y="718"/>
                    </a:lnTo>
                    <a:cubicBezTo>
                      <a:pt x="59044" y="725"/>
                      <a:pt x="59047" y="733"/>
                      <a:pt x="59051" y="740"/>
                    </a:cubicBezTo>
                    <a:cubicBezTo>
                      <a:pt x="59058" y="744"/>
                      <a:pt x="59065" y="747"/>
                      <a:pt x="59072" y="747"/>
                    </a:cubicBezTo>
                    <a:lnTo>
                      <a:pt x="63778" y="744"/>
                    </a:lnTo>
                    <a:cubicBezTo>
                      <a:pt x="63793" y="744"/>
                      <a:pt x="63808" y="733"/>
                      <a:pt x="63808" y="715"/>
                    </a:cubicBezTo>
                    <a:lnTo>
                      <a:pt x="63808" y="44"/>
                    </a:lnTo>
                    <a:cubicBezTo>
                      <a:pt x="63808" y="37"/>
                      <a:pt x="63803" y="30"/>
                      <a:pt x="63800" y="22"/>
                    </a:cubicBezTo>
                    <a:cubicBezTo>
                      <a:pt x="63793" y="19"/>
                      <a:pt x="63786" y="15"/>
                      <a:pt x="63778" y="15"/>
                    </a:cubicBezTo>
                    <a:close/>
                    <a:moveTo>
                      <a:pt x="1250" y="0"/>
                    </a:moveTo>
                    <a:cubicBezTo>
                      <a:pt x="1243" y="0"/>
                      <a:pt x="1235" y="4"/>
                      <a:pt x="1231" y="8"/>
                    </a:cubicBezTo>
                    <a:cubicBezTo>
                      <a:pt x="1224" y="15"/>
                      <a:pt x="1221" y="22"/>
                      <a:pt x="1221" y="30"/>
                    </a:cubicBezTo>
                    <a:lnTo>
                      <a:pt x="1221" y="700"/>
                    </a:lnTo>
                    <a:cubicBezTo>
                      <a:pt x="1221" y="715"/>
                      <a:pt x="1231" y="730"/>
                      <a:pt x="1246" y="730"/>
                    </a:cubicBezTo>
                    <a:cubicBezTo>
                      <a:pt x="1363" y="737"/>
                      <a:pt x="1480" y="737"/>
                      <a:pt x="1578" y="737"/>
                    </a:cubicBezTo>
                    <a:lnTo>
                      <a:pt x="1796" y="737"/>
                    </a:lnTo>
                    <a:cubicBezTo>
                      <a:pt x="3250" y="747"/>
                      <a:pt x="4714" y="751"/>
                      <a:pt x="5955" y="751"/>
                    </a:cubicBezTo>
                    <a:cubicBezTo>
                      <a:pt x="5963" y="751"/>
                      <a:pt x="5970" y="747"/>
                      <a:pt x="5977" y="744"/>
                    </a:cubicBezTo>
                    <a:cubicBezTo>
                      <a:pt x="5982" y="737"/>
                      <a:pt x="5985" y="730"/>
                      <a:pt x="5985" y="722"/>
                    </a:cubicBezTo>
                    <a:lnTo>
                      <a:pt x="5985" y="48"/>
                    </a:lnTo>
                    <a:cubicBezTo>
                      <a:pt x="5985" y="34"/>
                      <a:pt x="5970" y="22"/>
                      <a:pt x="5955" y="22"/>
                    </a:cubicBezTo>
                    <a:lnTo>
                      <a:pt x="5799" y="22"/>
                    </a:lnTo>
                    <a:cubicBezTo>
                      <a:pt x="5340" y="22"/>
                      <a:pt x="4867" y="30"/>
                      <a:pt x="4408" y="37"/>
                    </a:cubicBezTo>
                    <a:cubicBezTo>
                      <a:pt x="3949" y="44"/>
                      <a:pt x="3472" y="52"/>
                      <a:pt x="3005" y="52"/>
                    </a:cubicBezTo>
                    <a:cubicBezTo>
                      <a:pt x="2328" y="52"/>
                      <a:pt x="1771" y="34"/>
                      <a:pt x="1250" y="0"/>
                    </a:cubicBezTo>
                    <a:close/>
                    <a:moveTo>
                      <a:pt x="49435" y="22"/>
                    </a:moveTo>
                    <a:cubicBezTo>
                      <a:pt x="49420" y="22"/>
                      <a:pt x="49406" y="37"/>
                      <a:pt x="49406" y="52"/>
                    </a:cubicBezTo>
                    <a:lnTo>
                      <a:pt x="49406" y="725"/>
                    </a:lnTo>
                    <a:cubicBezTo>
                      <a:pt x="49406" y="733"/>
                      <a:pt x="49409" y="740"/>
                      <a:pt x="49416" y="744"/>
                    </a:cubicBezTo>
                    <a:cubicBezTo>
                      <a:pt x="49420" y="747"/>
                      <a:pt x="49428" y="751"/>
                      <a:pt x="49435" y="751"/>
                    </a:cubicBezTo>
                    <a:lnTo>
                      <a:pt x="54140" y="751"/>
                    </a:lnTo>
                    <a:cubicBezTo>
                      <a:pt x="54159" y="751"/>
                      <a:pt x="54170" y="737"/>
                      <a:pt x="54170" y="722"/>
                    </a:cubicBezTo>
                    <a:lnTo>
                      <a:pt x="54170" y="48"/>
                    </a:lnTo>
                    <a:cubicBezTo>
                      <a:pt x="54170" y="41"/>
                      <a:pt x="54166" y="34"/>
                      <a:pt x="54162" y="30"/>
                    </a:cubicBezTo>
                    <a:cubicBezTo>
                      <a:pt x="54155" y="22"/>
                      <a:pt x="54148" y="22"/>
                      <a:pt x="54140" y="22"/>
                    </a:cubicBezTo>
                    <a:close/>
                    <a:moveTo>
                      <a:pt x="10887" y="26"/>
                    </a:moveTo>
                    <a:cubicBezTo>
                      <a:pt x="10880" y="26"/>
                      <a:pt x="10873" y="30"/>
                      <a:pt x="10866" y="37"/>
                    </a:cubicBezTo>
                    <a:cubicBezTo>
                      <a:pt x="10862" y="41"/>
                      <a:pt x="10859" y="48"/>
                      <a:pt x="10859" y="56"/>
                    </a:cubicBezTo>
                    <a:lnTo>
                      <a:pt x="10859" y="725"/>
                    </a:lnTo>
                    <a:cubicBezTo>
                      <a:pt x="10859" y="744"/>
                      <a:pt x="10869" y="755"/>
                      <a:pt x="10887" y="755"/>
                    </a:cubicBezTo>
                    <a:lnTo>
                      <a:pt x="14250" y="755"/>
                    </a:lnTo>
                    <a:lnTo>
                      <a:pt x="15593" y="758"/>
                    </a:lnTo>
                    <a:cubicBezTo>
                      <a:pt x="15601" y="758"/>
                      <a:pt x="15608" y="755"/>
                      <a:pt x="15611" y="747"/>
                    </a:cubicBezTo>
                    <a:cubicBezTo>
                      <a:pt x="15619" y="744"/>
                      <a:pt x="15623" y="737"/>
                      <a:pt x="15623" y="730"/>
                    </a:cubicBezTo>
                    <a:lnTo>
                      <a:pt x="15623" y="59"/>
                    </a:lnTo>
                    <a:cubicBezTo>
                      <a:pt x="15623" y="41"/>
                      <a:pt x="15608" y="30"/>
                      <a:pt x="15593" y="30"/>
                    </a:cubicBezTo>
                    <a:cubicBezTo>
                      <a:pt x="14024" y="30"/>
                      <a:pt x="12454" y="30"/>
                      <a:pt x="10887" y="26"/>
                    </a:cubicBezTo>
                    <a:close/>
                    <a:moveTo>
                      <a:pt x="20522" y="30"/>
                    </a:moveTo>
                    <a:cubicBezTo>
                      <a:pt x="20515" y="30"/>
                      <a:pt x="20507" y="34"/>
                      <a:pt x="20503" y="37"/>
                    </a:cubicBezTo>
                    <a:cubicBezTo>
                      <a:pt x="20500" y="44"/>
                      <a:pt x="20496" y="52"/>
                      <a:pt x="20496" y="59"/>
                    </a:cubicBezTo>
                    <a:lnTo>
                      <a:pt x="20496" y="733"/>
                    </a:lnTo>
                    <a:cubicBezTo>
                      <a:pt x="20496" y="747"/>
                      <a:pt x="20507" y="758"/>
                      <a:pt x="20522" y="758"/>
                    </a:cubicBezTo>
                    <a:lnTo>
                      <a:pt x="25231" y="758"/>
                    </a:lnTo>
                    <a:cubicBezTo>
                      <a:pt x="25246" y="758"/>
                      <a:pt x="25257" y="747"/>
                      <a:pt x="25257" y="733"/>
                    </a:cubicBezTo>
                    <a:lnTo>
                      <a:pt x="25257" y="59"/>
                    </a:lnTo>
                    <a:cubicBezTo>
                      <a:pt x="25257" y="52"/>
                      <a:pt x="25257" y="44"/>
                      <a:pt x="25249" y="37"/>
                    </a:cubicBezTo>
                    <a:cubicBezTo>
                      <a:pt x="25246" y="34"/>
                      <a:pt x="25239" y="30"/>
                      <a:pt x="25231" y="30"/>
                    </a:cubicBezTo>
                    <a:close/>
                    <a:moveTo>
                      <a:pt x="30159" y="30"/>
                    </a:moveTo>
                    <a:cubicBezTo>
                      <a:pt x="30144" y="30"/>
                      <a:pt x="30134" y="44"/>
                      <a:pt x="30134" y="59"/>
                    </a:cubicBezTo>
                    <a:lnTo>
                      <a:pt x="30134" y="730"/>
                    </a:lnTo>
                    <a:cubicBezTo>
                      <a:pt x="30134" y="737"/>
                      <a:pt x="30134" y="744"/>
                      <a:pt x="30141" y="751"/>
                    </a:cubicBezTo>
                    <a:cubicBezTo>
                      <a:pt x="30144" y="755"/>
                      <a:pt x="30152" y="758"/>
                      <a:pt x="30159" y="758"/>
                    </a:cubicBezTo>
                    <a:lnTo>
                      <a:pt x="34868" y="758"/>
                    </a:lnTo>
                    <a:cubicBezTo>
                      <a:pt x="34883" y="758"/>
                      <a:pt x="34895" y="744"/>
                      <a:pt x="34895" y="730"/>
                    </a:cubicBezTo>
                    <a:lnTo>
                      <a:pt x="34895" y="59"/>
                    </a:lnTo>
                    <a:cubicBezTo>
                      <a:pt x="34895" y="52"/>
                      <a:pt x="34895" y="44"/>
                      <a:pt x="34887" y="37"/>
                    </a:cubicBezTo>
                    <a:cubicBezTo>
                      <a:pt x="34883" y="34"/>
                      <a:pt x="34876" y="30"/>
                      <a:pt x="34868" y="30"/>
                    </a:cubicBezTo>
                    <a:close/>
                    <a:moveTo>
                      <a:pt x="39797" y="26"/>
                    </a:moveTo>
                    <a:cubicBezTo>
                      <a:pt x="39782" y="26"/>
                      <a:pt x="39768" y="41"/>
                      <a:pt x="39768" y="56"/>
                    </a:cubicBezTo>
                    <a:lnTo>
                      <a:pt x="39768" y="730"/>
                    </a:lnTo>
                    <a:cubicBezTo>
                      <a:pt x="39768" y="737"/>
                      <a:pt x="39772" y="744"/>
                      <a:pt x="39779" y="747"/>
                    </a:cubicBezTo>
                    <a:cubicBezTo>
                      <a:pt x="39782" y="755"/>
                      <a:pt x="39790" y="758"/>
                      <a:pt x="39797" y="758"/>
                    </a:cubicBezTo>
                    <a:lnTo>
                      <a:pt x="44506" y="755"/>
                    </a:lnTo>
                    <a:cubicBezTo>
                      <a:pt x="44521" y="755"/>
                      <a:pt x="44532" y="744"/>
                      <a:pt x="44532" y="725"/>
                    </a:cubicBezTo>
                    <a:lnTo>
                      <a:pt x="44532" y="56"/>
                    </a:lnTo>
                    <a:cubicBezTo>
                      <a:pt x="44532" y="44"/>
                      <a:pt x="44528" y="41"/>
                      <a:pt x="44525" y="34"/>
                    </a:cubicBezTo>
                    <a:cubicBezTo>
                      <a:pt x="44518" y="30"/>
                      <a:pt x="44514" y="26"/>
                      <a:pt x="44506" y="26"/>
                    </a:cubicBezTo>
                    <a:close/>
                    <a:moveTo>
                      <a:pt x="3406" y="1549"/>
                    </a:moveTo>
                    <a:cubicBezTo>
                      <a:pt x="2685" y="1549"/>
                      <a:pt x="1967" y="1552"/>
                      <a:pt x="1250" y="1552"/>
                    </a:cubicBezTo>
                    <a:cubicBezTo>
                      <a:pt x="1235" y="1552"/>
                      <a:pt x="1221" y="1567"/>
                      <a:pt x="1221" y="1582"/>
                    </a:cubicBezTo>
                    <a:lnTo>
                      <a:pt x="1221" y="2011"/>
                    </a:lnTo>
                    <a:cubicBezTo>
                      <a:pt x="1221" y="2026"/>
                      <a:pt x="1231" y="2036"/>
                      <a:pt x="1246" y="2036"/>
                    </a:cubicBezTo>
                    <a:cubicBezTo>
                      <a:pt x="1505" y="2048"/>
                      <a:pt x="1738" y="2128"/>
                      <a:pt x="1909" y="2259"/>
                    </a:cubicBezTo>
                    <a:cubicBezTo>
                      <a:pt x="2240" y="2510"/>
                      <a:pt x="2419" y="2882"/>
                      <a:pt x="2441" y="3363"/>
                    </a:cubicBezTo>
                    <a:cubicBezTo>
                      <a:pt x="2441" y="3374"/>
                      <a:pt x="2452" y="3381"/>
                      <a:pt x="2463" y="3388"/>
                    </a:cubicBezTo>
                    <a:cubicBezTo>
                      <a:pt x="2791" y="3544"/>
                      <a:pt x="3176" y="3628"/>
                      <a:pt x="3588" y="3628"/>
                    </a:cubicBezTo>
                    <a:cubicBezTo>
                      <a:pt x="3993" y="3628"/>
                      <a:pt x="4397" y="3541"/>
                      <a:pt x="4732" y="3384"/>
                    </a:cubicBezTo>
                    <a:cubicBezTo>
                      <a:pt x="4746" y="3384"/>
                      <a:pt x="4758" y="3374"/>
                      <a:pt x="4758" y="3359"/>
                    </a:cubicBezTo>
                    <a:lnTo>
                      <a:pt x="4761" y="3322"/>
                    </a:lnTo>
                    <a:cubicBezTo>
                      <a:pt x="4761" y="3300"/>
                      <a:pt x="4765" y="3275"/>
                      <a:pt x="4765" y="3253"/>
                    </a:cubicBezTo>
                    <a:cubicBezTo>
                      <a:pt x="4827" y="2729"/>
                      <a:pt x="5078" y="2347"/>
                      <a:pt x="5496" y="2142"/>
                    </a:cubicBezTo>
                    <a:cubicBezTo>
                      <a:pt x="5632" y="2080"/>
                      <a:pt x="5792" y="2041"/>
                      <a:pt x="5960" y="2036"/>
                    </a:cubicBezTo>
                    <a:cubicBezTo>
                      <a:pt x="5974" y="2033"/>
                      <a:pt x="5985" y="2022"/>
                      <a:pt x="5985" y="2008"/>
                    </a:cubicBezTo>
                    <a:lnTo>
                      <a:pt x="5985" y="1574"/>
                    </a:lnTo>
                    <a:cubicBezTo>
                      <a:pt x="5985" y="1567"/>
                      <a:pt x="5982" y="1560"/>
                      <a:pt x="5977" y="1556"/>
                    </a:cubicBezTo>
                    <a:cubicBezTo>
                      <a:pt x="5970" y="1549"/>
                      <a:pt x="5963" y="1549"/>
                      <a:pt x="5955" y="1549"/>
                    </a:cubicBezTo>
                    <a:lnTo>
                      <a:pt x="4094" y="1549"/>
                    </a:lnTo>
                    <a:lnTo>
                      <a:pt x="3614" y="1552"/>
                    </a:lnTo>
                    <a:lnTo>
                      <a:pt x="3603" y="1552"/>
                    </a:lnTo>
                    <a:cubicBezTo>
                      <a:pt x="3600" y="1552"/>
                      <a:pt x="3595" y="1552"/>
                      <a:pt x="3581" y="1549"/>
                    </a:cubicBezTo>
                    <a:close/>
                    <a:moveTo>
                      <a:pt x="8393" y="1545"/>
                    </a:moveTo>
                    <a:lnTo>
                      <a:pt x="6069" y="1549"/>
                    </a:lnTo>
                    <a:cubicBezTo>
                      <a:pt x="6051" y="1549"/>
                      <a:pt x="6039" y="1560"/>
                      <a:pt x="6039" y="1574"/>
                    </a:cubicBezTo>
                    <a:lnTo>
                      <a:pt x="6039" y="2011"/>
                    </a:lnTo>
                    <a:cubicBezTo>
                      <a:pt x="6039" y="2026"/>
                      <a:pt x="6051" y="2036"/>
                      <a:pt x="6065" y="2036"/>
                    </a:cubicBezTo>
                    <a:cubicBezTo>
                      <a:pt x="6323" y="2048"/>
                      <a:pt x="6557" y="2128"/>
                      <a:pt x="6728" y="2259"/>
                    </a:cubicBezTo>
                    <a:cubicBezTo>
                      <a:pt x="7060" y="2510"/>
                      <a:pt x="7238" y="2882"/>
                      <a:pt x="7260" y="3363"/>
                    </a:cubicBezTo>
                    <a:cubicBezTo>
                      <a:pt x="7260" y="3374"/>
                      <a:pt x="7271" y="3384"/>
                      <a:pt x="7282" y="3388"/>
                    </a:cubicBezTo>
                    <a:cubicBezTo>
                      <a:pt x="7609" y="3544"/>
                      <a:pt x="7999" y="3628"/>
                      <a:pt x="8411" y="3628"/>
                    </a:cubicBezTo>
                    <a:cubicBezTo>
                      <a:pt x="8818" y="3628"/>
                      <a:pt x="9220" y="3541"/>
                      <a:pt x="9551" y="3384"/>
                    </a:cubicBezTo>
                    <a:cubicBezTo>
                      <a:pt x="9566" y="3381"/>
                      <a:pt x="9576" y="3374"/>
                      <a:pt x="9576" y="3359"/>
                    </a:cubicBezTo>
                    <a:lnTo>
                      <a:pt x="9580" y="3322"/>
                    </a:lnTo>
                    <a:cubicBezTo>
                      <a:pt x="9580" y="3300"/>
                      <a:pt x="9583" y="3275"/>
                      <a:pt x="9583" y="3253"/>
                    </a:cubicBezTo>
                    <a:cubicBezTo>
                      <a:pt x="9642" y="2729"/>
                      <a:pt x="9897" y="2347"/>
                      <a:pt x="10316" y="2142"/>
                    </a:cubicBezTo>
                    <a:cubicBezTo>
                      <a:pt x="10450" y="2080"/>
                      <a:pt x="10610" y="2041"/>
                      <a:pt x="10775" y="2036"/>
                    </a:cubicBezTo>
                    <a:cubicBezTo>
                      <a:pt x="10793" y="2033"/>
                      <a:pt x="10804" y="2022"/>
                      <a:pt x="10804" y="2008"/>
                    </a:cubicBezTo>
                    <a:lnTo>
                      <a:pt x="10804" y="1574"/>
                    </a:lnTo>
                    <a:cubicBezTo>
                      <a:pt x="10804" y="1567"/>
                      <a:pt x="10800" y="1560"/>
                      <a:pt x="10797" y="1556"/>
                    </a:cubicBezTo>
                    <a:cubicBezTo>
                      <a:pt x="10790" y="1549"/>
                      <a:pt x="10782" y="1545"/>
                      <a:pt x="10775" y="1545"/>
                    </a:cubicBezTo>
                    <a:lnTo>
                      <a:pt x="8447" y="1545"/>
                    </a:lnTo>
                    <a:cubicBezTo>
                      <a:pt x="8443" y="1545"/>
                      <a:pt x="8440" y="1549"/>
                      <a:pt x="8436" y="1549"/>
                    </a:cubicBezTo>
                    <a:cubicBezTo>
                      <a:pt x="8433" y="1552"/>
                      <a:pt x="8425" y="1552"/>
                      <a:pt x="8421" y="1552"/>
                    </a:cubicBezTo>
                    <a:cubicBezTo>
                      <a:pt x="8418" y="1552"/>
                      <a:pt x="8411" y="1552"/>
                      <a:pt x="8407" y="1549"/>
                    </a:cubicBezTo>
                    <a:cubicBezTo>
                      <a:pt x="8403" y="1549"/>
                      <a:pt x="8400" y="1545"/>
                      <a:pt x="8393" y="1545"/>
                    </a:cubicBezTo>
                    <a:close/>
                    <a:moveTo>
                      <a:pt x="10887" y="1545"/>
                    </a:moveTo>
                    <a:cubicBezTo>
                      <a:pt x="10869" y="1545"/>
                      <a:pt x="10859" y="1560"/>
                      <a:pt x="10859" y="1574"/>
                    </a:cubicBezTo>
                    <a:lnTo>
                      <a:pt x="10859" y="2011"/>
                    </a:lnTo>
                    <a:cubicBezTo>
                      <a:pt x="10859" y="2026"/>
                      <a:pt x="10869" y="2036"/>
                      <a:pt x="10884" y="2036"/>
                    </a:cubicBezTo>
                    <a:cubicBezTo>
                      <a:pt x="11139" y="2048"/>
                      <a:pt x="11375" y="2128"/>
                      <a:pt x="11547" y="2259"/>
                    </a:cubicBezTo>
                    <a:cubicBezTo>
                      <a:pt x="11878" y="2510"/>
                      <a:pt x="12057" y="2882"/>
                      <a:pt x="12079" y="3363"/>
                    </a:cubicBezTo>
                    <a:cubicBezTo>
                      <a:pt x="12079" y="3374"/>
                      <a:pt x="12089" y="3384"/>
                      <a:pt x="12101" y="3388"/>
                    </a:cubicBezTo>
                    <a:cubicBezTo>
                      <a:pt x="12421" y="3541"/>
                      <a:pt x="12826" y="3628"/>
                      <a:pt x="13229" y="3628"/>
                    </a:cubicBezTo>
                    <a:cubicBezTo>
                      <a:pt x="13638" y="3628"/>
                      <a:pt x="14038" y="3541"/>
                      <a:pt x="14369" y="3384"/>
                    </a:cubicBezTo>
                    <a:cubicBezTo>
                      <a:pt x="14384" y="3381"/>
                      <a:pt x="14396" y="3374"/>
                      <a:pt x="14396" y="3359"/>
                    </a:cubicBezTo>
                    <a:lnTo>
                      <a:pt x="14399" y="3322"/>
                    </a:lnTo>
                    <a:cubicBezTo>
                      <a:pt x="14399" y="3300"/>
                      <a:pt x="14402" y="3275"/>
                      <a:pt x="14402" y="3253"/>
                    </a:cubicBezTo>
                    <a:cubicBezTo>
                      <a:pt x="14461" y="2729"/>
                      <a:pt x="14715" y="2347"/>
                      <a:pt x="15134" y="2142"/>
                    </a:cubicBezTo>
                    <a:cubicBezTo>
                      <a:pt x="15270" y="2080"/>
                      <a:pt x="15426" y="2041"/>
                      <a:pt x="15593" y="2036"/>
                    </a:cubicBezTo>
                    <a:cubicBezTo>
                      <a:pt x="15608" y="2033"/>
                      <a:pt x="15623" y="2022"/>
                      <a:pt x="15623" y="2008"/>
                    </a:cubicBezTo>
                    <a:lnTo>
                      <a:pt x="15623" y="1571"/>
                    </a:lnTo>
                    <a:cubicBezTo>
                      <a:pt x="15623" y="1564"/>
                      <a:pt x="15619" y="1560"/>
                      <a:pt x="15611" y="1552"/>
                    </a:cubicBezTo>
                    <a:cubicBezTo>
                      <a:pt x="15608" y="1549"/>
                      <a:pt x="15601" y="1545"/>
                      <a:pt x="15593" y="1545"/>
                    </a:cubicBezTo>
                    <a:lnTo>
                      <a:pt x="13270" y="1545"/>
                    </a:lnTo>
                    <a:cubicBezTo>
                      <a:pt x="13266" y="1545"/>
                      <a:pt x="13259" y="1545"/>
                      <a:pt x="13255" y="1549"/>
                    </a:cubicBezTo>
                    <a:cubicBezTo>
                      <a:pt x="13251" y="1552"/>
                      <a:pt x="13244" y="1552"/>
                      <a:pt x="13241" y="1552"/>
                    </a:cubicBezTo>
                    <a:cubicBezTo>
                      <a:pt x="13233" y="1552"/>
                      <a:pt x="13229" y="1552"/>
                      <a:pt x="13226" y="1549"/>
                    </a:cubicBezTo>
                    <a:cubicBezTo>
                      <a:pt x="13219" y="1545"/>
                      <a:pt x="13215" y="1545"/>
                      <a:pt x="13211" y="1545"/>
                    </a:cubicBezTo>
                    <a:close/>
                    <a:moveTo>
                      <a:pt x="20412" y="1542"/>
                    </a:moveTo>
                    <a:lnTo>
                      <a:pt x="18092" y="1545"/>
                    </a:lnTo>
                    <a:cubicBezTo>
                      <a:pt x="18084" y="1545"/>
                      <a:pt x="18081" y="1545"/>
                      <a:pt x="18074" y="1549"/>
                    </a:cubicBezTo>
                    <a:cubicBezTo>
                      <a:pt x="18070" y="1552"/>
                      <a:pt x="18063" y="1552"/>
                      <a:pt x="18059" y="1552"/>
                    </a:cubicBezTo>
                    <a:cubicBezTo>
                      <a:pt x="18052" y="1552"/>
                      <a:pt x="18045" y="1552"/>
                      <a:pt x="18041" y="1549"/>
                    </a:cubicBezTo>
                    <a:cubicBezTo>
                      <a:pt x="18037" y="1545"/>
                      <a:pt x="18030" y="1545"/>
                      <a:pt x="18027" y="1545"/>
                    </a:cubicBezTo>
                    <a:lnTo>
                      <a:pt x="15707" y="1545"/>
                    </a:lnTo>
                    <a:cubicBezTo>
                      <a:pt x="15688" y="1545"/>
                      <a:pt x="15677" y="1556"/>
                      <a:pt x="15677" y="1571"/>
                    </a:cubicBezTo>
                    <a:lnTo>
                      <a:pt x="15677" y="2011"/>
                    </a:lnTo>
                    <a:cubicBezTo>
                      <a:pt x="15677" y="2026"/>
                      <a:pt x="15688" y="2036"/>
                      <a:pt x="15702" y="2036"/>
                    </a:cubicBezTo>
                    <a:cubicBezTo>
                      <a:pt x="15958" y="2048"/>
                      <a:pt x="16195" y="2128"/>
                      <a:pt x="16366" y="2259"/>
                    </a:cubicBezTo>
                    <a:cubicBezTo>
                      <a:pt x="16697" y="2510"/>
                      <a:pt x="16876" y="2882"/>
                      <a:pt x="16897" y="3363"/>
                    </a:cubicBezTo>
                    <a:cubicBezTo>
                      <a:pt x="16897" y="3374"/>
                      <a:pt x="16909" y="3381"/>
                      <a:pt x="16919" y="3388"/>
                    </a:cubicBezTo>
                    <a:cubicBezTo>
                      <a:pt x="17240" y="3541"/>
                      <a:pt x="17640" y="3628"/>
                      <a:pt x="18049" y="3628"/>
                    </a:cubicBezTo>
                    <a:cubicBezTo>
                      <a:pt x="18456" y="3628"/>
                      <a:pt x="18857" y="3541"/>
                      <a:pt x="19189" y="3384"/>
                    </a:cubicBezTo>
                    <a:cubicBezTo>
                      <a:pt x="19203" y="3381"/>
                      <a:pt x="19210" y="3374"/>
                      <a:pt x="19214" y="3359"/>
                    </a:cubicBezTo>
                    <a:lnTo>
                      <a:pt x="19217" y="3322"/>
                    </a:lnTo>
                    <a:cubicBezTo>
                      <a:pt x="19217" y="3300"/>
                      <a:pt x="19217" y="3275"/>
                      <a:pt x="19221" y="3253"/>
                    </a:cubicBezTo>
                    <a:cubicBezTo>
                      <a:pt x="19279" y="2729"/>
                      <a:pt x="19535" y="2347"/>
                      <a:pt x="19953" y="2142"/>
                    </a:cubicBezTo>
                    <a:cubicBezTo>
                      <a:pt x="20088" y="2080"/>
                      <a:pt x="20245" y="2041"/>
                      <a:pt x="20412" y="2036"/>
                    </a:cubicBezTo>
                    <a:cubicBezTo>
                      <a:pt x="20427" y="2033"/>
                      <a:pt x="20441" y="2022"/>
                      <a:pt x="20441" y="2008"/>
                    </a:cubicBezTo>
                    <a:lnTo>
                      <a:pt x="20441" y="1571"/>
                    </a:lnTo>
                    <a:cubicBezTo>
                      <a:pt x="20441" y="1564"/>
                      <a:pt x="20438" y="1556"/>
                      <a:pt x="20431" y="1552"/>
                    </a:cubicBezTo>
                    <a:cubicBezTo>
                      <a:pt x="20427" y="1545"/>
                      <a:pt x="20419" y="1542"/>
                      <a:pt x="20412" y="1542"/>
                    </a:cubicBezTo>
                    <a:close/>
                    <a:moveTo>
                      <a:pt x="20522" y="1542"/>
                    </a:moveTo>
                    <a:cubicBezTo>
                      <a:pt x="20507" y="1542"/>
                      <a:pt x="20496" y="1556"/>
                      <a:pt x="20496" y="1571"/>
                    </a:cubicBezTo>
                    <a:lnTo>
                      <a:pt x="20496" y="2011"/>
                    </a:lnTo>
                    <a:cubicBezTo>
                      <a:pt x="20496" y="2026"/>
                      <a:pt x="20507" y="2036"/>
                      <a:pt x="20522" y="2036"/>
                    </a:cubicBezTo>
                    <a:cubicBezTo>
                      <a:pt x="20777" y="2048"/>
                      <a:pt x="21013" y="2128"/>
                      <a:pt x="21184" y="2259"/>
                    </a:cubicBezTo>
                    <a:cubicBezTo>
                      <a:pt x="21516" y="2510"/>
                      <a:pt x="21695" y="2882"/>
                      <a:pt x="21717" y="3363"/>
                    </a:cubicBezTo>
                    <a:cubicBezTo>
                      <a:pt x="21717" y="3374"/>
                      <a:pt x="21727" y="3381"/>
                      <a:pt x="21738" y="3388"/>
                    </a:cubicBezTo>
                    <a:cubicBezTo>
                      <a:pt x="22058" y="3541"/>
                      <a:pt x="22460" y="3628"/>
                      <a:pt x="22867" y="3628"/>
                    </a:cubicBezTo>
                    <a:cubicBezTo>
                      <a:pt x="23275" y="3628"/>
                      <a:pt x="23676" y="3541"/>
                      <a:pt x="24007" y="3384"/>
                    </a:cubicBezTo>
                    <a:cubicBezTo>
                      <a:pt x="24022" y="3381"/>
                      <a:pt x="24029" y="3374"/>
                      <a:pt x="24033" y="3359"/>
                    </a:cubicBezTo>
                    <a:lnTo>
                      <a:pt x="24033" y="3322"/>
                    </a:lnTo>
                    <a:cubicBezTo>
                      <a:pt x="24037" y="3300"/>
                      <a:pt x="24037" y="3279"/>
                      <a:pt x="24040" y="3253"/>
                    </a:cubicBezTo>
                    <a:cubicBezTo>
                      <a:pt x="24099" y="2729"/>
                      <a:pt x="24353" y="2347"/>
                      <a:pt x="24772" y="2142"/>
                    </a:cubicBezTo>
                    <a:cubicBezTo>
                      <a:pt x="24907" y="2080"/>
                      <a:pt x="25064" y="2041"/>
                      <a:pt x="25231" y="2036"/>
                    </a:cubicBezTo>
                    <a:cubicBezTo>
                      <a:pt x="25246" y="2033"/>
                      <a:pt x="25261" y="2022"/>
                      <a:pt x="25261" y="2008"/>
                    </a:cubicBezTo>
                    <a:lnTo>
                      <a:pt x="25261" y="1571"/>
                    </a:lnTo>
                    <a:cubicBezTo>
                      <a:pt x="25261" y="1564"/>
                      <a:pt x="25257" y="1556"/>
                      <a:pt x="25249" y="1552"/>
                    </a:cubicBezTo>
                    <a:cubicBezTo>
                      <a:pt x="25246" y="1545"/>
                      <a:pt x="25239" y="1542"/>
                      <a:pt x="25231" y="1542"/>
                    </a:cubicBezTo>
                    <a:lnTo>
                      <a:pt x="22911" y="1542"/>
                    </a:lnTo>
                    <a:cubicBezTo>
                      <a:pt x="22907" y="1542"/>
                      <a:pt x="22900" y="1545"/>
                      <a:pt x="22897" y="1549"/>
                    </a:cubicBezTo>
                    <a:cubicBezTo>
                      <a:pt x="22889" y="1552"/>
                      <a:pt x="22885" y="1552"/>
                      <a:pt x="22878" y="1552"/>
                    </a:cubicBezTo>
                    <a:cubicBezTo>
                      <a:pt x="22871" y="1552"/>
                      <a:pt x="22864" y="1552"/>
                      <a:pt x="22860" y="1549"/>
                    </a:cubicBezTo>
                    <a:cubicBezTo>
                      <a:pt x="22853" y="1545"/>
                      <a:pt x="22849" y="1542"/>
                      <a:pt x="22842" y="1542"/>
                    </a:cubicBezTo>
                    <a:close/>
                    <a:moveTo>
                      <a:pt x="25340" y="1542"/>
                    </a:moveTo>
                    <a:cubicBezTo>
                      <a:pt x="25326" y="1542"/>
                      <a:pt x="25315" y="1556"/>
                      <a:pt x="25315" y="1571"/>
                    </a:cubicBezTo>
                    <a:lnTo>
                      <a:pt x="25315" y="2011"/>
                    </a:lnTo>
                    <a:cubicBezTo>
                      <a:pt x="25315" y="2026"/>
                      <a:pt x="25326" y="2036"/>
                      <a:pt x="25340" y="2036"/>
                    </a:cubicBezTo>
                    <a:cubicBezTo>
                      <a:pt x="25595" y="2048"/>
                      <a:pt x="25832" y="2128"/>
                      <a:pt x="26004" y="2259"/>
                    </a:cubicBezTo>
                    <a:cubicBezTo>
                      <a:pt x="26335" y="2510"/>
                      <a:pt x="26513" y="2882"/>
                      <a:pt x="26535" y="3363"/>
                    </a:cubicBezTo>
                    <a:cubicBezTo>
                      <a:pt x="26535" y="3374"/>
                      <a:pt x="26546" y="3384"/>
                      <a:pt x="26557" y="3388"/>
                    </a:cubicBezTo>
                    <a:cubicBezTo>
                      <a:pt x="26878" y="3541"/>
                      <a:pt x="27278" y="3628"/>
                      <a:pt x="27686" y="3628"/>
                    </a:cubicBezTo>
                    <a:cubicBezTo>
                      <a:pt x="28094" y="3628"/>
                      <a:pt x="28495" y="3541"/>
                      <a:pt x="28826" y="3384"/>
                    </a:cubicBezTo>
                    <a:cubicBezTo>
                      <a:pt x="28837" y="3381"/>
                      <a:pt x="28848" y="3374"/>
                      <a:pt x="28852" y="3359"/>
                    </a:cubicBezTo>
                    <a:lnTo>
                      <a:pt x="28852" y="3322"/>
                    </a:lnTo>
                    <a:cubicBezTo>
                      <a:pt x="28855" y="3300"/>
                      <a:pt x="28855" y="3275"/>
                      <a:pt x="28859" y="3253"/>
                    </a:cubicBezTo>
                    <a:cubicBezTo>
                      <a:pt x="28917" y="2729"/>
                      <a:pt x="29172" y="2347"/>
                      <a:pt x="29591" y="2142"/>
                    </a:cubicBezTo>
                    <a:cubicBezTo>
                      <a:pt x="29726" y="2080"/>
                      <a:pt x="29882" y="2041"/>
                      <a:pt x="30050" y="2036"/>
                    </a:cubicBezTo>
                    <a:cubicBezTo>
                      <a:pt x="30065" y="2033"/>
                      <a:pt x="30075" y="2022"/>
                      <a:pt x="30075" y="2008"/>
                    </a:cubicBezTo>
                    <a:lnTo>
                      <a:pt x="30075" y="1571"/>
                    </a:lnTo>
                    <a:cubicBezTo>
                      <a:pt x="30075" y="1564"/>
                      <a:pt x="30075" y="1556"/>
                      <a:pt x="30068" y="1549"/>
                    </a:cubicBezTo>
                    <a:cubicBezTo>
                      <a:pt x="30065" y="1545"/>
                      <a:pt x="30057" y="1542"/>
                      <a:pt x="30050" y="1542"/>
                    </a:cubicBezTo>
                    <a:lnTo>
                      <a:pt x="27730" y="1542"/>
                    </a:lnTo>
                    <a:cubicBezTo>
                      <a:pt x="27727" y="1542"/>
                      <a:pt x="27719" y="1545"/>
                      <a:pt x="27715" y="1549"/>
                    </a:cubicBezTo>
                    <a:cubicBezTo>
                      <a:pt x="27708" y="1552"/>
                      <a:pt x="27705" y="1552"/>
                      <a:pt x="27697" y="1552"/>
                    </a:cubicBezTo>
                    <a:cubicBezTo>
                      <a:pt x="27690" y="1552"/>
                      <a:pt x="27683" y="1552"/>
                      <a:pt x="27675" y="1549"/>
                    </a:cubicBezTo>
                    <a:cubicBezTo>
                      <a:pt x="27671" y="1545"/>
                      <a:pt x="27668" y="1542"/>
                      <a:pt x="27661" y="1542"/>
                    </a:cubicBezTo>
                    <a:close/>
                    <a:moveTo>
                      <a:pt x="30159" y="1542"/>
                    </a:moveTo>
                    <a:cubicBezTo>
                      <a:pt x="30144" y="1542"/>
                      <a:pt x="30134" y="1556"/>
                      <a:pt x="30134" y="1571"/>
                    </a:cubicBezTo>
                    <a:lnTo>
                      <a:pt x="30134" y="2011"/>
                    </a:lnTo>
                    <a:cubicBezTo>
                      <a:pt x="30134" y="2026"/>
                      <a:pt x="30144" y="2036"/>
                      <a:pt x="30159" y="2036"/>
                    </a:cubicBezTo>
                    <a:cubicBezTo>
                      <a:pt x="30415" y="2048"/>
                      <a:pt x="30651" y="2128"/>
                      <a:pt x="30822" y="2259"/>
                    </a:cubicBezTo>
                    <a:cubicBezTo>
                      <a:pt x="31150" y="2510"/>
                      <a:pt x="31332" y="2882"/>
                      <a:pt x="31354" y="3363"/>
                    </a:cubicBezTo>
                    <a:cubicBezTo>
                      <a:pt x="31354" y="3374"/>
                      <a:pt x="31365" y="3384"/>
                      <a:pt x="31376" y="3388"/>
                    </a:cubicBezTo>
                    <a:cubicBezTo>
                      <a:pt x="31700" y="3544"/>
                      <a:pt x="32093" y="3628"/>
                      <a:pt x="32505" y="3628"/>
                    </a:cubicBezTo>
                    <a:cubicBezTo>
                      <a:pt x="32909" y="3628"/>
                      <a:pt x="33313" y="3541"/>
                      <a:pt x="33645" y="3384"/>
                    </a:cubicBezTo>
                    <a:cubicBezTo>
                      <a:pt x="33656" y="3381"/>
                      <a:pt x="33666" y="3374"/>
                      <a:pt x="33666" y="3359"/>
                    </a:cubicBezTo>
                    <a:lnTo>
                      <a:pt x="33671" y="3322"/>
                    </a:lnTo>
                    <a:cubicBezTo>
                      <a:pt x="33674" y="3300"/>
                      <a:pt x="33674" y="3275"/>
                      <a:pt x="33678" y="3253"/>
                    </a:cubicBezTo>
                    <a:cubicBezTo>
                      <a:pt x="33736" y="2729"/>
                      <a:pt x="33991" y="2347"/>
                      <a:pt x="34410" y="2142"/>
                    </a:cubicBezTo>
                    <a:cubicBezTo>
                      <a:pt x="34541" y="2080"/>
                      <a:pt x="34702" y="2041"/>
                      <a:pt x="34868" y="2036"/>
                    </a:cubicBezTo>
                    <a:cubicBezTo>
                      <a:pt x="34883" y="2033"/>
                      <a:pt x="34895" y="2022"/>
                      <a:pt x="34895" y="2008"/>
                    </a:cubicBezTo>
                    <a:lnTo>
                      <a:pt x="34895" y="1571"/>
                    </a:lnTo>
                    <a:cubicBezTo>
                      <a:pt x="34895" y="1564"/>
                      <a:pt x="34895" y="1556"/>
                      <a:pt x="34887" y="1549"/>
                    </a:cubicBezTo>
                    <a:cubicBezTo>
                      <a:pt x="34883" y="1545"/>
                      <a:pt x="34876" y="1542"/>
                      <a:pt x="34868" y="1542"/>
                    </a:cubicBezTo>
                    <a:lnTo>
                      <a:pt x="32548" y="1542"/>
                    </a:lnTo>
                    <a:cubicBezTo>
                      <a:pt x="32545" y="1542"/>
                      <a:pt x="32538" y="1545"/>
                      <a:pt x="32534" y="1549"/>
                    </a:cubicBezTo>
                    <a:cubicBezTo>
                      <a:pt x="32527" y="1552"/>
                      <a:pt x="32520" y="1552"/>
                      <a:pt x="32513" y="1552"/>
                    </a:cubicBezTo>
                    <a:cubicBezTo>
                      <a:pt x="32508" y="1552"/>
                      <a:pt x="32501" y="1552"/>
                      <a:pt x="32494" y="1549"/>
                    </a:cubicBezTo>
                    <a:cubicBezTo>
                      <a:pt x="32491" y="1545"/>
                      <a:pt x="32483" y="1542"/>
                      <a:pt x="32479" y="1542"/>
                    </a:cubicBezTo>
                    <a:close/>
                    <a:moveTo>
                      <a:pt x="34978" y="1542"/>
                    </a:moveTo>
                    <a:cubicBezTo>
                      <a:pt x="34964" y="1542"/>
                      <a:pt x="34952" y="1552"/>
                      <a:pt x="34952" y="1571"/>
                    </a:cubicBezTo>
                    <a:lnTo>
                      <a:pt x="34952" y="2011"/>
                    </a:lnTo>
                    <a:cubicBezTo>
                      <a:pt x="34952" y="2026"/>
                      <a:pt x="34964" y="2036"/>
                      <a:pt x="34978" y="2036"/>
                    </a:cubicBezTo>
                    <a:cubicBezTo>
                      <a:pt x="35233" y="2048"/>
                      <a:pt x="35470" y="2128"/>
                      <a:pt x="35641" y="2259"/>
                    </a:cubicBezTo>
                    <a:cubicBezTo>
                      <a:pt x="35969" y="2510"/>
                      <a:pt x="36151" y="2882"/>
                      <a:pt x="36173" y="3363"/>
                    </a:cubicBezTo>
                    <a:cubicBezTo>
                      <a:pt x="36173" y="3374"/>
                      <a:pt x="36184" y="3384"/>
                      <a:pt x="36195" y="3388"/>
                    </a:cubicBezTo>
                    <a:cubicBezTo>
                      <a:pt x="36515" y="3541"/>
                      <a:pt x="36916" y="3628"/>
                      <a:pt x="37324" y="3628"/>
                    </a:cubicBezTo>
                    <a:cubicBezTo>
                      <a:pt x="37728" y="3628"/>
                      <a:pt x="38129" y="3541"/>
                      <a:pt x="38464" y="3384"/>
                    </a:cubicBezTo>
                    <a:cubicBezTo>
                      <a:pt x="38474" y="3381"/>
                      <a:pt x="38486" y="3374"/>
                      <a:pt x="38486" y="3359"/>
                    </a:cubicBezTo>
                    <a:lnTo>
                      <a:pt x="38489" y="3322"/>
                    </a:lnTo>
                    <a:cubicBezTo>
                      <a:pt x="38493" y="3300"/>
                      <a:pt x="38493" y="3275"/>
                      <a:pt x="38496" y="3253"/>
                    </a:cubicBezTo>
                    <a:cubicBezTo>
                      <a:pt x="38555" y="2729"/>
                      <a:pt x="38807" y="2347"/>
                      <a:pt x="39229" y="2142"/>
                    </a:cubicBezTo>
                    <a:cubicBezTo>
                      <a:pt x="39360" y="2080"/>
                      <a:pt x="39520" y="2041"/>
                      <a:pt x="39688" y="2036"/>
                    </a:cubicBezTo>
                    <a:cubicBezTo>
                      <a:pt x="39703" y="2033"/>
                      <a:pt x="39713" y="2022"/>
                      <a:pt x="39713" y="2008"/>
                    </a:cubicBezTo>
                    <a:lnTo>
                      <a:pt x="39713" y="1571"/>
                    </a:lnTo>
                    <a:cubicBezTo>
                      <a:pt x="39713" y="1552"/>
                      <a:pt x="39703" y="1542"/>
                      <a:pt x="39688" y="1542"/>
                    </a:cubicBezTo>
                    <a:lnTo>
                      <a:pt x="37371" y="1542"/>
                    </a:lnTo>
                    <a:cubicBezTo>
                      <a:pt x="37364" y="1542"/>
                      <a:pt x="37356" y="1545"/>
                      <a:pt x="37353" y="1549"/>
                    </a:cubicBezTo>
                    <a:cubicBezTo>
                      <a:pt x="37346" y="1552"/>
                      <a:pt x="37338" y="1552"/>
                      <a:pt x="37331" y="1552"/>
                    </a:cubicBezTo>
                    <a:cubicBezTo>
                      <a:pt x="37324" y="1552"/>
                      <a:pt x="37316" y="1552"/>
                      <a:pt x="37313" y="1549"/>
                    </a:cubicBezTo>
                    <a:cubicBezTo>
                      <a:pt x="37309" y="1545"/>
                      <a:pt x="37302" y="1542"/>
                      <a:pt x="37294" y="1542"/>
                    </a:cubicBezTo>
                    <a:close/>
                    <a:moveTo>
                      <a:pt x="39797" y="1542"/>
                    </a:moveTo>
                    <a:cubicBezTo>
                      <a:pt x="39782" y="1542"/>
                      <a:pt x="39772" y="1552"/>
                      <a:pt x="39772" y="1571"/>
                    </a:cubicBezTo>
                    <a:lnTo>
                      <a:pt x="39772" y="2011"/>
                    </a:lnTo>
                    <a:cubicBezTo>
                      <a:pt x="39772" y="2026"/>
                      <a:pt x="39782" y="2036"/>
                      <a:pt x="39797" y="2036"/>
                    </a:cubicBezTo>
                    <a:cubicBezTo>
                      <a:pt x="40052" y="2048"/>
                      <a:pt x="40288" y="2128"/>
                      <a:pt x="40460" y="2259"/>
                    </a:cubicBezTo>
                    <a:cubicBezTo>
                      <a:pt x="40787" y="2510"/>
                      <a:pt x="40966" y="2882"/>
                      <a:pt x="40992" y="3363"/>
                    </a:cubicBezTo>
                    <a:cubicBezTo>
                      <a:pt x="40992" y="3374"/>
                      <a:pt x="41002" y="3384"/>
                      <a:pt x="41014" y="3388"/>
                    </a:cubicBezTo>
                    <a:cubicBezTo>
                      <a:pt x="41334" y="3541"/>
                      <a:pt x="41735" y="3628"/>
                      <a:pt x="42142" y="3628"/>
                    </a:cubicBezTo>
                    <a:cubicBezTo>
                      <a:pt x="42547" y="3628"/>
                      <a:pt x="42948" y="3541"/>
                      <a:pt x="43282" y="3384"/>
                    </a:cubicBezTo>
                    <a:cubicBezTo>
                      <a:pt x="43294" y="3381"/>
                      <a:pt x="43304" y="3374"/>
                      <a:pt x="43304" y="3359"/>
                    </a:cubicBezTo>
                    <a:lnTo>
                      <a:pt x="43309" y="3322"/>
                    </a:lnTo>
                    <a:cubicBezTo>
                      <a:pt x="43312" y="3300"/>
                      <a:pt x="43312" y="3275"/>
                      <a:pt x="43316" y="3253"/>
                    </a:cubicBezTo>
                    <a:cubicBezTo>
                      <a:pt x="43374" y="2729"/>
                      <a:pt x="43625" y="2347"/>
                      <a:pt x="44047" y="2142"/>
                    </a:cubicBezTo>
                    <a:cubicBezTo>
                      <a:pt x="44178" y="2080"/>
                      <a:pt x="44339" y="2041"/>
                      <a:pt x="44506" y="2036"/>
                    </a:cubicBezTo>
                    <a:cubicBezTo>
                      <a:pt x="44521" y="2033"/>
                      <a:pt x="44532" y="2022"/>
                      <a:pt x="44532" y="2008"/>
                    </a:cubicBezTo>
                    <a:lnTo>
                      <a:pt x="44532" y="1571"/>
                    </a:lnTo>
                    <a:cubicBezTo>
                      <a:pt x="44532" y="1552"/>
                      <a:pt x="44521" y="1542"/>
                      <a:pt x="44506" y="1542"/>
                    </a:cubicBezTo>
                    <a:lnTo>
                      <a:pt x="42190" y="1542"/>
                    </a:lnTo>
                    <a:cubicBezTo>
                      <a:pt x="42183" y="1542"/>
                      <a:pt x="42176" y="1542"/>
                      <a:pt x="42172" y="1549"/>
                    </a:cubicBezTo>
                    <a:cubicBezTo>
                      <a:pt x="42164" y="1552"/>
                      <a:pt x="42157" y="1552"/>
                      <a:pt x="42150" y="1552"/>
                    </a:cubicBezTo>
                    <a:cubicBezTo>
                      <a:pt x="42142" y="1552"/>
                      <a:pt x="42135" y="1552"/>
                      <a:pt x="42132" y="1549"/>
                    </a:cubicBezTo>
                    <a:cubicBezTo>
                      <a:pt x="42128" y="1542"/>
                      <a:pt x="42121" y="1542"/>
                      <a:pt x="42114" y="1542"/>
                    </a:cubicBezTo>
                    <a:close/>
                    <a:moveTo>
                      <a:pt x="44615" y="1542"/>
                    </a:moveTo>
                    <a:cubicBezTo>
                      <a:pt x="44601" y="1542"/>
                      <a:pt x="44587" y="1552"/>
                      <a:pt x="44587" y="1571"/>
                    </a:cubicBezTo>
                    <a:lnTo>
                      <a:pt x="44587" y="2011"/>
                    </a:lnTo>
                    <a:cubicBezTo>
                      <a:pt x="44587" y="2026"/>
                      <a:pt x="44601" y="2036"/>
                      <a:pt x="44615" y="2036"/>
                    </a:cubicBezTo>
                    <a:cubicBezTo>
                      <a:pt x="44871" y="2048"/>
                      <a:pt x="45104" y="2128"/>
                      <a:pt x="45279" y="2259"/>
                    </a:cubicBezTo>
                    <a:cubicBezTo>
                      <a:pt x="45607" y="2510"/>
                      <a:pt x="45785" y="2882"/>
                      <a:pt x="45810" y="3363"/>
                    </a:cubicBezTo>
                    <a:cubicBezTo>
                      <a:pt x="45810" y="3374"/>
                      <a:pt x="45822" y="3384"/>
                      <a:pt x="45832" y="3388"/>
                    </a:cubicBezTo>
                    <a:cubicBezTo>
                      <a:pt x="46157" y="3544"/>
                      <a:pt x="46546" y="3628"/>
                      <a:pt x="46954" y="3628"/>
                    </a:cubicBezTo>
                    <a:cubicBezTo>
                      <a:pt x="47359" y="3628"/>
                      <a:pt x="47762" y="3541"/>
                      <a:pt x="48098" y="3384"/>
                    </a:cubicBezTo>
                    <a:cubicBezTo>
                      <a:pt x="48112" y="3384"/>
                      <a:pt x="48123" y="3374"/>
                      <a:pt x="48123" y="3359"/>
                    </a:cubicBezTo>
                    <a:lnTo>
                      <a:pt x="48127" y="3322"/>
                    </a:lnTo>
                    <a:cubicBezTo>
                      <a:pt x="48127" y="3300"/>
                      <a:pt x="48130" y="3275"/>
                      <a:pt x="48134" y="3253"/>
                    </a:cubicBezTo>
                    <a:cubicBezTo>
                      <a:pt x="48193" y="2729"/>
                      <a:pt x="48444" y="2347"/>
                      <a:pt x="48866" y="2142"/>
                    </a:cubicBezTo>
                    <a:cubicBezTo>
                      <a:pt x="48998" y="2080"/>
                      <a:pt x="49158" y="2041"/>
                      <a:pt x="49325" y="2036"/>
                    </a:cubicBezTo>
                    <a:cubicBezTo>
                      <a:pt x="49340" y="2033"/>
                      <a:pt x="49351" y="2022"/>
                      <a:pt x="49351" y="2008"/>
                    </a:cubicBezTo>
                    <a:lnTo>
                      <a:pt x="49351" y="1571"/>
                    </a:lnTo>
                    <a:cubicBezTo>
                      <a:pt x="49351" y="1552"/>
                      <a:pt x="49340" y="1542"/>
                      <a:pt x="49322" y="1542"/>
                    </a:cubicBezTo>
                    <a:lnTo>
                      <a:pt x="47005" y="1542"/>
                    </a:lnTo>
                    <a:cubicBezTo>
                      <a:pt x="47002" y="1542"/>
                      <a:pt x="46994" y="1545"/>
                      <a:pt x="46991" y="1549"/>
                    </a:cubicBezTo>
                    <a:cubicBezTo>
                      <a:pt x="46984" y="1552"/>
                      <a:pt x="46976" y="1552"/>
                      <a:pt x="46969" y="1552"/>
                    </a:cubicBezTo>
                    <a:cubicBezTo>
                      <a:pt x="46962" y="1552"/>
                      <a:pt x="46954" y="1552"/>
                      <a:pt x="46950" y="1549"/>
                    </a:cubicBezTo>
                    <a:cubicBezTo>
                      <a:pt x="46943" y="1545"/>
                      <a:pt x="46940" y="1542"/>
                      <a:pt x="46932" y="1542"/>
                    </a:cubicBezTo>
                    <a:close/>
                    <a:moveTo>
                      <a:pt x="49435" y="1542"/>
                    </a:moveTo>
                    <a:cubicBezTo>
                      <a:pt x="49428" y="1542"/>
                      <a:pt x="49420" y="1545"/>
                      <a:pt x="49416" y="1549"/>
                    </a:cubicBezTo>
                    <a:cubicBezTo>
                      <a:pt x="49409" y="1556"/>
                      <a:pt x="49406" y="1564"/>
                      <a:pt x="49406" y="1571"/>
                    </a:cubicBezTo>
                    <a:lnTo>
                      <a:pt x="49406" y="2011"/>
                    </a:lnTo>
                    <a:cubicBezTo>
                      <a:pt x="49406" y="2026"/>
                      <a:pt x="49420" y="2036"/>
                      <a:pt x="49435" y="2036"/>
                    </a:cubicBezTo>
                    <a:cubicBezTo>
                      <a:pt x="49690" y="2048"/>
                      <a:pt x="49922" y="2128"/>
                      <a:pt x="50094" y="2259"/>
                    </a:cubicBezTo>
                    <a:cubicBezTo>
                      <a:pt x="50425" y="2510"/>
                      <a:pt x="50603" y="2882"/>
                      <a:pt x="50625" y="3363"/>
                    </a:cubicBezTo>
                    <a:cubicBezTo>
                      <a:pt x="50630" y="3374"/>
                      <a:pt x="50640" y="3381"/>
                      <a:pt x="50647" y="3388"/>
                    </a:cubicBezTo>
                    <a:cubicBezTo>
                      <a:pt x="50975" y="3544"/>
                      <a:pt x="51361" y="3628"/>
                      <a:pt x="51773" y="3628"/>
                    </a:cubicBezTo>
                    <a:cubicBezTo>
                      <a:pt x="52177" y="3628"/>
                      <a:pt x="52582" y="3541"/>
                      <a:pt x="52917" y="3384"/>
                    </a:cubicBezTo>
                    <a:cubicBezTo>
                      <a:pt x="52931" y="3384"/>
                      <a:pt x="52942" y="3374"/>
                      <a:pt x="52942" y="3359"/>
                    </a:cubicBezTo>
                    <a:lnTo>
                      <a:pt x="52946" y="3322"/>
                    </a:lnTo>
                    <a:cubicBezTo>
                      <a:pt x="52946" y="3300"/>
                      <a:pt x="52950" y="3279"/>
                      <a:pt x="52950" y="3253"/>
                    </a:cubicBezTo>
                    <a:cubicBezTo>
                      <a:pt x="53012" y="2729"/>
                      <a:pt x="53263" y="2347"/>
                      <a:pt x="53681" y="2142"/>
                    </a:cubicBezTo>
                    <a:cubicBezTo>
                      <a:pt x="53816" y="2080"/>
                      <a:pt x="53977" y="2041"/>
                      <a:pt x="54144" y="2036"/>
                    </a:cubicBezTo>
                    <a:cubicBezTo>
                      <a:pt x="54159" y="2033"/>
                      <a:pt x="54170" y="2022"/>
                      <a:pt x="54170" y="2008"/>
                    </a:cubicBezTo>
                    <a:lnTo>
                      <a:pt x="54170" y="1571"/>
                    </a:lnTo>
                    <a:cubicBezTo>
                      <a:pt x="54170" y="1552"/>
                      <a:pt x="54159" y="1542"/>
                      <a:pt x="54140" y="1542"/>
                    </a:cubicBezTo>
                    <a:lnTo>
                      <a:pt x="51824" y="1542"/>
                    </a:lnTo>
                    <a:cubicBezTo>
                      <a:pt x="51817" y="1542"/>
                      <a:pt x="51813" y="1545"/>
                      <a:pt x="51805" y="1549"/>
                    </a:cubicBezTo>
                    <a:cubicBezTo>
                      <a:pt x="51802" y="1552"/>
                      <a:pt x="51795" y="1552"/>
                      <a:pt x="51788" y="1552"/>
                    </a:cubicBezTo>
                    <a:cubicBezTo>
                      <a:pt x="51780" y="1552"/>
                      <a:pt x="51773" y="1552"/>
                      <a:pt x="51770" y="1549"/>
                    </a:cubicBezTo>
                    <a:cubicBezTo>
                      <a:pt x="51762" y="1545"/>
                      <a:pt x="51758" y="1542"/>
                      <a:pt x="51751" y="1542"/>
                    </a:cubicBezTo>
                    <a:close/>
                    <a:moveTo>
                      <a:pt x="54253" y="1542"/>
                    </a:moveTo>
                    <a:cubicBezTo>
                      <a:pt x="54246" y="1542"/>
                      <a:pt x="54239" y="1545"/>
                      <a:pt x="54231" y="1549"/>
                    </a:cubicBezTo>
                    <a:cubicBezTo>
                      <a:pt x="54228" y="1556"/>
                      <a:pt x="54224" y="1564"/>
                      <a:pt x="54224" y="1571"/>
                    </a:cubicBezTo>
                    <a:lnTo>
                      <a:pt x="54224" y="2011"/>
                    </a:lnTo>
                    <a:cubicBezTo>
                      <a:pt x="54224" y="2026"/>
                      <a:pt x="54236" y="2036"/>
                      <a:pt x="54253" y="2036"/>
                    </a:cubicBezTo>
                    <a:cubicBezTo>
                      <a:pt x="54508" y="2048"/>
                      <a:pt x="54742" y="2128"/>
                      <a:pt x="54913" y="2259"/>
                    </a:cubicBezTo>
                    <a:cubicBezTo>
                      <a:pt x="55244" y="2510"/>
                      <a:pt x="55423" y="2882"/>
                      <a:pt x="55445" y="3363"/>
                    </a:cubicBezTo>
                    <a:cubicBezTo>
                      <a:pt x="55448" y="3374"/>
                      <a:pt x="55459" y="3381"/>
                      <a:pt x="55466" y="3388"/>
                    </a:cubicBezTo>
                    <a:cubicBezTo>
                      <a:pt x="55794" y="3544"/>
                      <a:pt x="56181" y="3628"/>
                      <a:pt x="56591" y="3628"/>
                    </a:cubicBezTo>
                    <a:cubicBezTo>
                      <a:pt x="56996" y="3628"/>
                      <a:pt x="57400" y="3541"/>
                      <a:pt x="57736" y="3384"/>
                    </a:cubicBezTo>
                    <a:cubicBezTo>
                      <a:pt x="57750" y="3384"/>
                      <a:pt x="57761" y="3374"/>
                      <a:pt x="57761" y="3359"/>
                    </a:cubicBezTo>
                    <a:lnTo>
                      <a:pt x="57765" y="3322"/>
                    </a:lnTo>
                    <a:cubicBezTo>
                      <a:pt x="57765" y="3300"/>
                      <a:pt x="57768" y="3275"/>
                      <a:pt x="57768" y="3253"/>
                    </a:cubicBezTo>
                    <a:cubicBezTo>
                      <a:pt x="57830" y="2729"/>
                      <a:pt x="58082" y="2347"/>
                      <a:pt x="58501" y="2142"/>
                    </a:cubicBezTo>
                    <a:cubicBezTo>
                      <a:pt x="58635" y="2080"/>
                      <a:pt x="58795" y="2041"/>
                      <a:pt x="58963" y="2036"/>
                    </a:cubicBezTo>
                    <a:cubicBezTo>
                      <a:pt x="58978" y="2033"/>
                      <a:pt x="58988" y="2022"/>
                      <a:pt x="58988" y="2008"/>
                    </a:cubicBezTo>
                    <a:lnTo>
                      <a:pt x="58988" y="1571"/>
                    </a:lnTo>
                    <a:cubicBezTo>
                      <a:pt x="58988" y="1552"/>
                      <a:pt x="58974" y="1542"/>
                      <a:pt x="58960" y="1542"/>
                    </a:cubicBezTo>
                    <a:lnTo>
                      <a:pt x="56643" y="1542"/>
                    </a:lnTo>
                    <a:cubicBezTo>
                      <a:pt x="56635" y="1542"/>
                      <a:pt x="56632" y="1545"/>
                      <a:pt x="56625" y="1549"/>
                    </a:cubicBezTo>
                    <a:cubicBezTo>
                      <a:pt x="56621" y="1552"/>
                      <a:pt x="56613" y="1552"/>
                      <a:pt x="56606" y="1552"/>
                    </a:cubicBezTo>
                    <a:cubicBezTo>
                      <a:pt x="56599" y="1552"/>
                      <a:pt x="56591" y="1552"/>
                      <a:pt x="56588" y="1549"/>
                    </a:cubicBezTo>
                    <a:cubicBezTo>
                      <a:pt x="56581" y="1545"/>
                      <a:pt x="56578" y="1542"/>
                      <a:pt x="56570" y="1542"/>
                    </a:cubicBezTo>
                    <a:close/>
                    <a:moveTo>
                      <a:pt x="59072" y="1542"/>
                    </a:moveTo>
                    <a:cubicBezTo>
                      <a:pt x="59065" y="1542"/>
                      <a:pt x="59058" y="1545"/>
                      <a:pt x="59051" y="1549"/>
                    </a:cubicBezTo>
                    <a:cubicBezTo>
                      <a:pt x="59047" y="1556"/>
                      <a:pt x="59044" y="1564"/>
                      <a:pt x="59044" y="1571"/>
                    </a:cubicBezTo>
                    <a:lnTo>
                      <a:pt x="59044" y="2011"/>
                    </a:lnTo>
                    <a:cubicBezTo>
                      <a:pt x="59044" y="2026"/>
                      <a:pt x="59054" y="2036"/>
                      <a:pt x="59069" y="2036"/>
                    </a:cubicBezTo>
                    <a:cubicBezTo>
                      <a:pt x="59328" y="2048"/>
                      <a:pt x="59560" y="2128"/>
                      <a:pt x="59731" y="2259"/>
                    </a:cubicBezTo>
                    <a:cubicBezTo>
                      <a:pt x="60063" y="2510"/>
                      <a:pt x="60241" y="2882"/>
                      <a:pt x="60263" y="3363"/>
                    </a:cubicBezTo>
                    <a:cubicBezTo>
                      <a:pt x="60263" y="3374"/>
                      <a:pt x="60274" y="3381"/>
                      <a:pt x="60285" y="3388"/>
                    </a:cubicBezTo>
                    <a:cubicBezTo>
                      <a:pt x="60613" y="3544"/>
                      <a:pt x="61003" y="3628"/>
                      <a:pt x="61414" y="3628"/>
                    </a:cubicBezTo>
                    <a:cubicBezTo>
                      <a:pt x="61823" y="3628"/>
                      <a:pt x="62223" y="3541"/>
                      <a:pt x="62554" y="3384"/>
                    </a:cubicBezTo>
                    <a:cubicBezTo>
                      <a:pt x="62569" y="3381"/>
                      <a:pt x="62580" y="3374"/>
                      <a:pt x="62580" y="3359"/>
                    </a:cubicBezTo>
                    <a:lnTo>
                      <a:pt x="62584" y="3322"/>
                    </a:lnTo>
                    <a:cubicBezTo>
                      <a:pt x="62584" y="3300"/>
                      <a:pt x="62587" y="3275"/>
                      <a:pt x="62587" y="3253"/>
                    </a:cubicBezTo>
                    <a:cubicBezTo>
                      <a:pt x="62645" y="2729"/>
                      <a:pt x="62900" y="2347"/>
                      <a:pt x="63319" y="2142"/>
                    </a:cubicBezTo>
                    <a:cubicBezTo>
                      <a:pt x="63454" y="2080"/>
                      <a:pt x="63615" y="2041"/>
                      <a:pt x="63778" y="2036"/>
                    </a:cubicBezTo>
                    <a:cubicBezTo>
                      <a:pt x="63796" y="2033"/>
                      <a:pt x="63808" y="2022"/>
                      <a:pt x="63808" y="2008"/>
                    </a:cubicBezTo>
                    <a:lnTo>
                      <a:pt x="63808" y="1571"/>
                    </a:lnTo>
                    <a:cubicBezTo>
                      <a:pt x="63808" y="1556"/>
                      <a:pt x="63793" y="1542"/>
                      <a:pt x="63778" y="1542"/>
                    </a:cubicBezTo>
                    <a:lnTo>
                      <a:pt x="61461" y="1542"/>
                    </a:lnTo>
                    <a:cubicBezTo>
                      <a:pt x="61454" y="1542"/>
                      <a:pt x="61447" y="1545"/>
                      <a:pt x="61443" y="1549"/>
                    </a:cubicBezTo>
                    <a:cubicBezTo>
                      <a:pt x="61440" y="1552"/>
                      <a:pt x="61433" y="1552"/>
                      <a:pt x="61426" y="1552"/>
                    </a:cubicBezTo>
                    <a:cubicBezTo>
                      <a:pt x="61418" y="1552"/>
                      <a:pt x="61411" y="1552"/>
                      <a:pt x="61407" y="1549"/>
                    </a:cubicBezTo>
                    <a:cubicBezTo>
                      <a:pt x="61404" y="1545"/>
                      <a:pt x="61396" y="1542"/>
                      <a:pt x="61389" y="1542"/>
                    </a:cubicBezTo>
                    <a:close/>
                    <a:moveTo>
                      <a:pt x="63891" y="1542"/>
                    </a:moveTo>
                    <a:cubicBezTo>
                      <a:pt x="63884" y="1542"/>
                      <a:pt x="63877" y="1545"/>
                      <a:pt x="63869" y="1552"/>
                    </a:cubicBezTo>
                    <a:cubicBezTo>
                      <a:pt x="63865" y="1556"/>
                      <a:pt x="63862" y="1564"/>
                      <a:pt x="63862" y="1571"/>
                    </a:cubicBezTo>
                    <a:lnTo>
                      <a:pt x="63862" y="2011"/>
                    </a:lnTo>
                    <a:cubicBezTo>
                      <a:pt x="63862" y="2026"/>
                      <a:pt x="63873" y="2036"/>
                      <a:pt x="63887" y="2036"/>
                    </a:cubicBezTo>
                    <a:cubicBezTo>
                      <a:pt x="64146" y="2048"/>
                      <a:pt x="64379" y="2128"/>
                      <a:pt x="64551" y="2259"/>
                    </a:cubicBezTo>
                    <a:cubicBezTo>
                      <a:pt x="64882" y="2510"/>
                      <a:pt x="65060" y="2882"/>
                      <a:pt x="65082" y="3363"/>
                    </a:cubicBezTo>
                    <a:cubicBezTo>
                      <a:pt x="65082" y="3374"/>
                      <a:pt x="65093" y="3381"/>
                      <a:pt x="65104" y="3388"/>
                    </a:cubicBezTo>
                    <a:cubicBezTo>
                      <a:pt x="65432" y="3544"/>
                      <a:pt x="65822" y="3628"/>
                      <a:pt x="66234" y="3628"/>
                    </a:cubicBezTo>
                    <a:cubicBezTo>
                      <a:pt x="66641" y="3628"/>
                      <a:pt x="67042" y="3541"/>
                      <a:pt x="67373" y="3384"/>
                    </a:cubicBezTo>
                    <a:cubicBezTo>
                      <a:pt x="67387" y="3381"/>
                      <a:pt x="67399" y="3374"/>
                      <a:pt x="67399" y="3359"/>
                    </a:cubicBezTo>
                    <a:lnTo>
                      <a:pt x="67402" y="3326"/>
                    </a:lnTo>
                    <a:cubicBezTo>
                      <a:pt x="67402" y="3300"/>
                      <a:pt x="67406" y="3279"/>
                      <a:pt x="67406" y="3253"/>
                    </a:cubicBezTo>
                    <a:cubicBezTo>
                      <a:pt x="67464" y="2729"/>
                      <a:pt x="67720" y="2347"/>
                      <a:pt x="68138" y="2142"/>
                    </a:cubicBezTo>
                    <a:cubicBezTo>
                      <a:pt x="68273" y="2080"/>
                      <a:pt x="68433" y="2041"/>
                      <a:pt x="68597" y="2036"/>
                    </a:cubicBezTo>
                    <a:cubicBezTo>
                      <a:pt x="68611" y="2033"/>
                      <a:pt x="68626" y="2022"/>
                      <a:pt x="68626" y="2008"/>
                    </a:cubicBezTo>
                    <a:lnTo>
                      <a:pt x="68626" y="1571"/>
                    </a:lnTo>
                    <a:cubicBezTo>
                      <a:pt x="68626" y="1556"/>
                      <a:pt x="68611" y="1545"/>
                      <a:pt x="68597" y="1545"/>
                    </a:cubicBezTo>
                    <a:lnTo>
                      <a:pt x="66277" y="1542"/>
                    </a:lnTo>
                    <a:cubicBezTo>
                      <a:pt x="66273" y="1542"/>
                      <a:pt x="66266" y="1545"/>
                      <a:pt x="66262" y="1549"/>
                    </a:cubicBezTo>
                    <a:cubicBezTo>
                      <a:pt x="66255" y="1552"/>
                      <a:pt x="66251" y="1552"/>
                      <a:pt x="66244" y="1552"/>
                    </a:cubicBezTo>
                    <a:cubicBezTo>
                      <a:pt x="66237" y="1552"/>
                      <a:pt x="66229" y="1552"/>
                      <a:pt x="66226" y="1549"/>
                    </a:cubicBezTo>
                    <a:cubicBezTo>
                      <a:pt x="66222" y="1545"/>
                      <a:pt x="66215" y="1542"/>
                      <a:pt x="66212" y="1542"/>
                    </a:cubicBezTo>
                    <a:close/>
                    <a:moveTo>
                      <a:pt x="68710" y="1545"/>
                    </a:moveTo>
                    <a:cubicBezTo>
                      <a:pt x="68703" y="1545"/>
                      <a:pt x="68695" y="1545"/>
                      <a:pt x="68688" y="1552"/>
                    </a:cubicBezTo>
                    <a:cubicBezTo>
                      <a:pt x="68685" y="1556"/>
                      <a:pt x="68681" y="1564"/>
                      <a:pt x="68681" y="1571"/>
                    </a:cubicBezTo>
                    <a:lnTo>
                      <a:pt x="68681" y="2011"/>
                    </a:lnTo>
                    <a:cubicBezTo>
                      <a:pt x="68681" y="2026"/>
                      <a:pt x="68692" y="2036"/>
                      <a:pt x="68707" y="2036"/>
                    </a:cubicBezTo>
                    <a:cubicBezTo>
                      <a:pt x="68961" y="2048"/>
                      <a:pt x="69198" y="2128"/>
                      <a:pt x="69369" y="2259"/>
                    </a:cubicBezTo>
                    <a:cubicBezTo>
                      <a:pt x="69700" y="2510"/>
                      <a:pt x="69879" y="2882"/>
                      <a:pt x="69901" y="3363"/>
                    </a:cubicBezTo>
                    <a:cubicBezTo>
                      <a:pt x="69901" y="3374"/>
                      <a:pt x="69912" y="3384"/>
                      <a:pt x="69923" y="3388"/>
                    </a:cubicBezTo>
                    <a:cubicBezTo>
                      <a:pt x="70243" y="3541"/>
                      <a:pt x="70644" y="3628"/>
                      <a:pt x="71052" y="3628"/>
                    </a:cubicBezTo>
                    <a:cubicBezTo>
                      <a:pt x="71460" y="3628"/>
                      <a:pt x="71861" y="3541"/>
                      <a:pt x="72192" y="3384"/>
                    </a:cubicBezTo>
                    <a:cubicBezTo>
                      <a:pt x="72207" y="3381"/>
                      <a:pt x="72214" y="3374"/>
                      <a:pt x="72217" y="3359"/>
                    </a:cubicBezTo>
                    <a:lnTo>
                      <a:pt x="72222" y="3322"/>
                    </a:lnTo>
                    <a:cubicBezTo>
                      <a:pt x="72222" y="3300"/>
                      <a:pt x="72222" y="3275"/>
                      <a:pt x="72225" y="3253"/>
                    </a:cubicBezTo>
                    <a:cubicBezTo>
                      <a:pt x="72283" y="2729"/>
                      <a:pt x="72538" y="2347"/>
                      <a:pt x="72957" y="2142"/>
                    </a:cubicBezTo>
                    <a:cubicBezTo>
                      <a:pt x="73091" y="2080"/>
                      <a:pt x="73249" y="2041"/>
                      <a:pt x="73416" y="2036"/>
                    </a:cubicBezTo>
                    <a:cubicBezTo>
                      <a:pt x="73431" y="2033"/>
                      <a:pt x="73445" y="2022"/>
                      <a:pt x="73445" y="2008"/>
                    </a:cubicBezTo>
                    <a:lnTo>
                      <a:pt x="73445" y="1571"/>
                    </a:lnTo>
                    <a:cubicBezTo>
                      <a:pt x="73445" y="1556"/>
                      <a:pt x="73431" y="1545"/>
                      <a:pt x="73416" y="1545"/>
                    </a:cubicBezTo>
                    <a:lnTo>
                      <a:pt x="71096" y="1545"/>
                    </a:lnTo>
                    <a:cubicBezTo>
                      <a:pt x="71089" y="1545"/>
                      <a:pt x="71085" y="1545"/>
                      <a:pt x="71081" y="1549"/>
                    </a:cubicBezTo>
                    <a:cubicBezTo>
                      <a:pt x="71074" y="1552"/>
                      <a:pt x="71070" y="1552"/>
                      <a:pt x="71063" y="1552"/>
                    </a:cubicBezTo>
                    <a:cubicBezTo>
                      <a:pt x="71055" y="1552"/>
                      <a:pt x="71048" y="1552"/>
                      <a:pt x="71045" y="1549"/>
                    </a:cubicBezTo>
                    <a:cubicBezTo>
                      <a:pt x="71041" y="1545"/>
                      <a:pt x="71034" y="1545"/>
                      <a:pt x="71030" y="1545"/>
                    </a:cubicBezTo>
                    <a:close/>
                    <a:moveTo>
                      <a:pt x="73525" y="1545"/>
                    </a:moveTo>
                    <a:cubicBezTo>
                      <a:pt x="73518" y="1545"/>
                      <a:pt x="73511" y="1549"/>
                      <a:pt x="73507" y="1552"/>
                    </a:cubicBezTo>
                    <a:cubicBezTo>
                      <a:pt x="73503" y="1556"/>
                      <a:pt x="73500" y="1564"/>
                      <a:pt x="73500" y="1571"/>
                    </a:cubicBezTo>
                    <a:lnTo>
                      <a:pt x="73500" y="2011"/>
                    </a:lnTo>
                    <a:cubicBezTo>
                      <a:pt x="73500" y="2026"/>
                      <a:pt x="73511" y="2036"/>
                      <a:pt x="73525" y="2036"/>
                    </a:cubicBezTo>
                    <a:cubicBezTo>
                      <a:pt x="73780" y="2048"/>
                      <a:pt x="74017" y="2128"/>
                      <a:pt x="74188" y="2259"/>
                    </a:cubicBezTo>
                    <a:cubicBezTo>
                      <a:pt x="74520" y="2510"/>
                      <a:pt x="74698" y="2882"/>
                      <a:pt x="74720" y="3363"/>
                    </a:cubicBezTo>
                    <a:cubicBezTo>
                      <a:pt x="74720" y="3374"/>
                      <a:pt x="74730" y="3384"/>
                      <a:pt x="74742" y="3388"/>
                    </a:cubicBezTo>
                    <a:cubicBezTo>
                      <a:pt x="75063" y="3541"/>
                      <a:pt x="75463" y="3628"/>
                      <a:pt x="75871" y="3628"/>
                    </a:cubicBezTo>
                    <a:cubicBezTo>
                      <a:pt x="76279" y="3628"/>
                      <a:pt x="76680" y="3541"/>
                      <a:pt x="77011" y="3384"/>
                    </a:cubicBezTo>
                    <a:cubicBezTo>
                      <a:pt x="77025" y="3381"/>
                      <a:pt x="77033" y="3374"/>
                      <a:pt x="77036" y="3359"/>
                    </a:cubicBezTo>
                    <a:lnTo>
                      <a:pt x="77036" y="3322"/>
                    </a:lnTo>
                    <a:cubicBezTo>
                      <a:pt x="77040" y="3300"/>
                      <a:pt x="77040" y="3275"/>
                      <a:pt x="77043" y="3253"/>
                    </a:cubicBezTo>
                    <a:cubicBezTo>
                      <a:pt x="77102" y="2729"/>
                      <a:pt x="77357" y="2347"/>
                      <a:pt x="77776" y="2142"/>
                    </a:cubicBezTo>
                    <a:cubicBezTo>
                      <a:pt x="77911" y="2080"/>
                      <a:pt x="78067" y="2041"/>
                      <a:pt x="78235" y="2036"/>
                    </a:cubicBezTo>
                    <a:cubicBezTo>
                      <a:pt x="78249" y="2033"/>
                      <a:pt x="78264" y="2022"/>
                      <a:pt x="78264" y="2008"/>
                    </a:cubicBezTo>
                    <a:lnTo>
                      <a:pt x="78264" y="1574"/>
                    </a:lnTo>
                    <a:cubicBezTo>
                      <a:pt x="78264" y="1560"/>
                      <a:pt x="78249" y="1545"/>
                      <a:pt x="78235" y="1545"/>
                    </a:cubicBezTo>
                    <a:lnTo>
                      <a:pt x="75911" y="1545"/>
                    </a:lnTo>
                    <a:cubicBezTo>
                      <a:pt x="75907" y="1545"/>
                      <a:pt x="75900" y="1545"/>
                      <a:pt x="75897" y="1549"/>
                    </a:cubicBezTo>
                    <a:cubicBezTo>
                      <a:pt x="75893" y="1552"/>
                      <a:pt x="75885" y="1552"/>
                      <a:pt x="75882" y="1552"/>
                    </a:cubicBezTo>
                    <a:cubicBezTo>
                      <a:pt x="75875" y="1552"/>
                      <a:pt x="75871" y="1552"/>
                      <a:pt x="75863" y="1549"/>
                    </a:cubicBezTo>
                    <a:cubicBezTo>
                      <a:pt x="75860" y="1545"/>
                      <a:pt x="75856" y="1545"/>
                      <a:pt x="75853" y="1545"/>
                    </a:cubicBezTo>
                    <a:close/>
                    <a:moveTo>
                      <a:pt x="78344" y="1545"/>
                    </a:moveTo>
                    <a:cubicBezTo>
                      <a:pt x="78336" y="1545"/>
                      <a:pt x="78329" y="1549"/>
                      <a:pt x="78326" y="1556"/>
                    </a:cubicBezTo>
                    <a:cubicBezTo>
                      <a:pt x="78322" y="1560"/>
                      <a:pt x="78319" y="1567"/>
                      <a:pt x="78319" y="1574"/>
                    </a:cubicBezTo>
                    <a:lnTo>
                      <a:pt x="78319" y="2011"/>
                    </a:lnTo>
                    <a:cubicBezTo>
                      <a:pt x="78319" y="2026"/>
                      <a:pt x="78329" y="2036"/>
                      <a:pt x="78344" y="2036"/>
                    </a:cubicBezTo>
                    <a:cubicBezTo>
                      <a:pt x="78599" y="2048"/>
                      <a:pt x="78836" y="2128"/>
                      <a:pt x="79007" y="2259"/>
                    </a:cubicBezTo>
                    <a:cubicBezTo>
                      <a:pt x="79338" y="2510"/>
                      <a:pt x="79516" y="2882"/>
                      <a:pt x="79538" y="3363"/>
                    </a:cubicBezTo>
                    <a:cubicBezTo>
                      <a:pt x="79538" y="3374"/>
                      <a:pt x="79550" y="3384"/>
                      <a:pt x="79560" y="3388"/>
                    </a:cubicBezTo>
                    <a:cubicBezTo>
                      <a:pt x="79885" y="3544"/>
                      <a:pt x="80274" y="3628"/>
                      <a:pt x="80683" y="3628"/>
                    </a:cubicBezTo>
                    <a:cubicBezTo>
                      <a:pt x="81090" y="3628"/>
                      <a:pt x="81491" y="3541"/>
                      <a:pt x="81830" y="3384"/>
                    </a:cubicBezTo>
                    <a:cubicBezTo>
                      <a:pt x="81841" y="3384"/>
                      <a:pt x="81851" y="3374"/>
                      <a:pt x="81855" y="3359"/>
                    </a:cubicBezTo>
                    <a:lnTo>
                      <a:pt x="81855" y="3322"/>
                    </a:lnTo>
                    <a:cubicBezTo>
                      <a:pt x="81859" y="3300"/>
                      <a:pt x="81859" y="3275"/>
                      <a:pt x="81863" y="3253"/>
                    </a:cubicBezTo>
                    <a:cubicBezTo>
                      <a:pt x="81920" y="2729"/>
                      <a:pt x="82176" y="2347"/>
                      <a:pt x="82594" y="2142"/>
                    </a:cubicBezTo>
                    <a:cubicBezTo>
                      <a:pt x="82729" y="2080"/>
                      <a:pt x="82886" y="2041"/>
                      <a:pt x="83053" y="2036"/>
                    </a:cubicBezTo>
                    <a:cubicBezTo>
                      <a:pt x="83068" y="2033"/>
                      <a:pt x="83079" y="2022"/>
                      <a:pt x="83079" y="2008"/>
                    </a:cubicBezTo>
                    <a:lnTo>
                      <a:pt x="83079" y="1574"/>
                    </a:lnTo>
                    <a:cubicBezTo>
                      <a:pt x="83079" y="1560"/>
                      <a:pt x="83068" y="1549"/>
                      <a:pt x="83053" y="1549"/>
                    </a:cubicBezTo>
                    <a:lnTo>
                      <a:pt x="80715" y="1549"/>
                    </a:lnTo>
                    <a:cubicBezTo>
                      <a:pt x="80708" y="1552"/>
                      <a:pt x="80704" y="1552"/>
                      <a:pt x="80701" y="1552"/>
                    </a:cubicBezTo>
                    <a:cubicBezTo>
                      <a:pt x="80693" y="1552"/>
                      <a:pt x="80690" y="1552"/>
                      <a:pt x="80686" y="1549"/>
                    </a:cubicBezTo>
                    <a:lnTo>
                      <a:pt x="80671" y="1549"/>
                    </a:lnTo>
                    <a:lnTo>
                      <a:pt x="78344" y="1545"/>
                    </a:lnTo>
                    <a:close/>
                    <a:moveTo>
                      <a:pt x="83163" y="1549"/>
                    </a:moveTo>
                    <a:cubicBezTo>
                      <a:pt x="83156" y="1549"/>
                      <a:pt x="83149" y="1552"/>
                      <a:pt x="83144" y="1556"/>
                    </a:cubicBezTo>
                    <a:cubicBezTo>
                      <a:pt x="83137" y="1564"/>
                      <a:pt x="83137" y="1567"/>
                      <a:pt x="83137" y="1577"/>
                    </a:cubicBezTo>
                    <a:lnTo>
                      <a:pt x="83137" y="2011"/>
                    </a:lnTo>
                    <a:cubicBezTo>
                      <a:pt x="83137" y="2026"/>
                      <a:pt x="83149" y="2036"/>
                      <a:pt x="83163" y="2036"/>
                    </a:cubicBezTo>
                    <a:cubicBezTo>
                      <a:pt x="83418" y="2048"/>
                      <a:pt x="83655" y="2128"/>
                      <a:pt x="83826" y="2259"/>
                    </a:cubicBezTo>
                    <a:cubicBezTo>
                      <a:pt x="84154" y="2510"/>
                      <a:pt x="84336" y="2882"/>
                      <a:pt x="84358" y="3363"/>
                    </a:cubicBezTo>
                    <a:cubicBezTo>
                      <a:pt x="84358" y="3374"/>
                      <a:pt x="84368" y="3381"/>
                      <a:pt x="84379" y="3388"/>
                    </a:cubicBezTo>
                    <a:cubicBezTo>
                      <a:pt x="84700" y="3541"/>
                      <a:pt x="85101" y="3628"/>
                      <a:pt x="85509" y="3628"/>
                    </a:cubicBezTo>
                    <a:cubicBezTo>
                      <a:pt x="85913" y="3628"/>
                      <a:pt x="86318" y="3541"/>
                      <a:pt x="86649" y="3384"/>
                    </a:cubicBezTo>
                    <a:cubicBezTo>
                      <a:pt x="86659" y="3381"/>
                      <a:pt x="86671" y="3374"/>
                      <a:pt x="86671" y="3359"/>
                    </a:cubicBezTo>
                    <a:lnTo>
                      <a:pt x="86674" y="3326"/>
                    </a:lnTo>
                    <a:cubicBezTo>
                      <a:pt x="86678" y="3300"/>
                      <a:pt x="86678" y="3279"/>
                      <a:pt x="86681" y="3253"/>
                    </a:cubicBezTo>
                    <a:cubicBezTo>
                      <a:pt x="86740" y="2729"/>
                      <a:pt x="86995" y="2347"/>
                      <a:pt x="87414" y="2142"/>
                    </a:cubicBezTo>
                    <a:cubicBezTo>
                      <a:pt x="87545" y="2080"/>
                      <a:pt x="87705" y="2041"/>
                      <a:pt x="87873" y="2036"/>
                    </a:cubicBezTo>
                    <a:cubicBezTo>
                      <a:pt x="87887" y="2033"/>
                      <a:pt x="87898" y="2022"/>
                      <a:pt x="87898" y="2008"/>
                    </a:cubicBezTo>
                    <a:lnTo>
                      <a:pt x="87898" y="1582"/>
                    </a:lnTo>
                    <a:cubicBezTo>
                      <a:pt x="87898" y="1567"/>
                      <a:pt x="87887" y="1552"/>
                      <a:pt x="87873" y="1552"/>
                    </a:cubicBezTo>
                    <a:lnTo>
                      <a:pt x="85519" y="1552"/>
                    </a:lnTo>
                    <a:cubicBezTo>
                      <a:pt x="85512" y="1552"/>
                      <a:pt x="85509" y="1552"/>
                      <a:pt x="85494" y="1549"/>
                    </a:cubicBezTo>
                    <a:close/>
                    <a:moveTo>
                      <a:pt x="1199" y="4273"/>
                    </a:moveTo>
                    <a:cubicBezTo>
                      <a:pt x="1279" y="4273"/>
                      <a:pt x="1366" y="4284"/>
                      <a:pt x="1446" y="4309"/>
                    </a:cubicBezTo>
                    <a:cubicBezTo>
                      <a:pt x="1865" y="4462"/>
                      <a:pt x="2109" y="4921"/>
                      <a:pt x="2004" y="5348"/>
                    </a:cubicBezTo>
                    <a:cubicBezTo>
                      <a:pt x="1909" y="5741"/>
                      <a:pt x="1581" y="6145"/>
                      <a:pt x="1196" y="6145"/>
                    </a:cubicBezTo>
                    <a:cubicBezTo>
                      <a:pt x="1122" y="6145"/>
                      <a:pt x="1050" y="6131"/>
                      <a:pt x="977" y="6101"/>
                    </a:cubicBezTo>
                    <a:cubicBezTo>
                      <a:pt x="540" y="5923"/>
                      <a:pt x="263" y="5358"/>
                      <a:pt x="394" y="4914"/>
                    </a:cubicBezTo>
                    <a:cubicBezTo>
                      <a:pt x="510" y="4524"/>
                      <a:pt x="824" y="4273"/>
                      <a:pt x="1199" y="4273"/>
                    </a:cubicBezTo>
                    <a:close/>
                    <a:moveTo>
                      <a:pt x="6014" y="4273"/>
                    </a:moveTo>
                    <a:cubicBezTo>
                      <a:pt x="6098" y="4273"/>
                      <a:pt x="6185" y="4284"/>
                      <a:pt x="6266" y="4309"/>
                    </a:cubicBezTo>
                    <a:cubicBezTo>
                      <a:pt x="6681" y="4462"/>
                      <a:pt x="6928" y="4921"/>
                      <a:pt x="6823" y="5348"/>
                    </a:cubicBezTo>
                    <a:cubicBezTo>
                      <a:pt x="6728" y="5741"/>
                      <a:pt x="6397" y="6145"/>
                      <a:pt x="6014" y="6145"/>
                    </a:cubicBezTo>
                    <a:cubicBezTo>
                      <a:pt x="5941" y="6145"/>
                      <a:pt x="5868" y="6131"/>
                      <a:pt x="5795" y="6101"/>
                    </a:cubicBezTo>
                    <a:cubicBezTo>
                      <a:pt x="5358" y="5923"/>
                      <a:pt x="5081" y="5358"/>
                      <a:pt x="5212" y="4914"/>
                    </a:cubicBezTo>
                    <a:cubicBezTo>
                      <a:pt x="5330" y="4524"/>
                      <a:pt x="5642" y="4273"/>
                      <a:pt x="6014" y="4273"/>
                    </a:cubicBezTo>
                    <a:close/>
                    <a:moveTo>
                      <a:pt x="10833" y="4273"/>
                    </a:moveTo>
                    <a:cubicBezTo>
                      <a:pt x="10916" y="4273"/>
                      <a:pt x="11004" y="4284"/>
                      <a:pt x="11084" y="4309"/>
                    </a:cubicBezTo>
                    <a:cubicBezTo>
                      <a:pt x="11499" y="4462"/>
                      <a:pt x="11743" y="4921"/>
                      <a:pt x="11642" y="5348"/>
                    </a:cubicBezTo>
                    <a:cubicBezTo>
                      <a:pt x="11547" y="5741"/>
                      <a:pt x="11215" y="6145"/>
                      <a:pt x="10833" y="6145"/>
                    </a:cubicBezTo>
                    <a:cubicBezTo>
                      <a:pt x="10760" y="6145"/>
                      <a:pt x="10687" y="6131"/>
                      <a:pt x="10615" y="6101"/>
                    </a:cubicBezTo>
                    <a:cubicBezTo>
                      <a:pt x="10178" y="5923"/>
                      <a:pt x="9901" y="5358"/>
                      <a:pt x="10032" y="4914"/>
                    </a:cubicBezTo>
                    <a:cubicBezTo>
                      <a:pt x="10148" y="4524"/>
                      <a:pt x="10462" y="4273"/>
                      <a:pt x="10833" y="4273"/>
                    </a:cubicBezTo>
                    <a:close/>
                    <a:moveTo>
                      <a:pt x="15652" y="4273"/>
                    </a:moveTo>
                    <a:cubicBezTo>
                      <a:pt x="15736" y="4273"/>
                      <a:pt x="15820" y="4284"/>
                      <a:pt x="15903" y="4309"/>
                    </a:cubicBezTo>
                    <a:cubicBezTo>
                      <a:pt x="16319" y="4462"/>
                      <a:pt x="16563" y="4921"/>
                      <a:pt x="16460" y="5348"/>
                    </a:cubicBezTo>
                    <a:cubicBezTo>
                      <a:pt x="16362" y="5741"/>
                      <a:pt x="16035" y="6145"/>
                      <a:pt x="15652" y="6145"/>
                    </a:cubicBezTo>
                    <a:cubicBezTo>
                      <a:pt x="15579" y="6145"/>
                      <a:pt x="15502" y="6131"/>
                      <a:pt x="15433" y="6101"/>
                    </a:cubicBezTo>
                    <a:cubicBezTo>
                      <a:pt x="14996" y="5923"/>
                      <a:pt x="14719" y="5358"/>
                      <a:pt x="14850" y="4914"/>
                    </a:cubicBezTo>
                    <a:cubicBezTo>
                      <a:pt x="14967" y="4524"/>
                      <a:pt x="15280" y="4273"/>
                      <a:pt x="15652" y="4273"/>
                    </a:cubicBezTo>
                    <a:close/>
                    <a:moveTo>
                      <a:pt x="20471" y="4273"/>
                    </a:moveTo>
                    <a:cubicBezTo>
                      <a:pt x="20554" y="4273"/>
                      <a:pt x="20638" y="4284"/>
                      <a:pt x="20722" y="4309"/>
                    </a:cubicBezTo>
                    <a:cubicBezTo>
                      <a:pt x="21137" y="4462"/>
                      <a:pt x="21381" y="4921"/>
                      <a:pt x="21280" y="5348"/>
                    </a:cubicBezTo>
                    <a:cubicBezTo>
                      <a:pt x="21181" y="5741"/>
                      <a:pt x="20853" y="6145"/>
                      <a:pt x="20471" y="6145"/>
                    </a:cubicBezTo>
                    <a:cubicBezTo>
                      <a:pt x="20398" y="6145"/>
                      <a:pt x="20321" y="6131"/>
                      <a:pt x="20252" y="6101"/>
                    </a:cubicBezTo>
                    <a:cubicBezTo>
                      <a:pt x="19815" y="5923"/>
                      <a:pt x="19538" y="5358"/>
                      <a:pt x="19669" y="4914"/>
                    </a:cubicBezTo>
                    <a:cubicBezTo>
                      <a:pt x="19786" y="4524"/>
                      <a:pt x="20099" y="4273"/>
                      <a:pt x="20471" y="4273"/>
                    </a:cubicBezTo>
                    <a:close/>
                    <a:moveTo>
                      <a:pt x="25289" y="4273"/>
                    </a:moveTo>
                    <a:cubicBezTo>
                      <a:pt x="25373" y="4273"/>
                      <a:pt x="25457" y="4284"/>
                      <a:pt x="25541" y="4309"/>
                    </a:cubicBezTo>
                    <a:cubicBezTo>
                      <a:pt x="25956" y="4462"/>
                      <a:pt x="26200" y="4921"/>
                      <a:pt x="26098" y="5348"/>
                    </a:cubicBezTo>
                    <a:cubicBezTo>
                      <a:pt x="26000" y="5741"/>
                      <a:pt x="25672" y="6145"/>
                      <a:pt x="25289" y="6145"/>
                    </a:cubicBezTo>
                    <a:cubicBezTo>
                      <a:pt x="25217" y="6145"/>
                      <a:pt x="25140" y="6131"/>
                      <a:pt x="25067" y="6101"/>
                    </a:cubicBezTo>
                    <a:cubicBezTo>
                      <a:pt x="24634" y="5923"/>
                      <a:pt x="24357" y="5358"/>
                      <a:pt x="24488" y="4914"/>
                    </a:cubicBezTo>
                    <a:cubicBezTo>
                      <a:pt x="24605" y="4524"/>
                      <a:pt x="24918" y="4273"/>
                      <a:pt x="25289" y="4273"/>
                    </a:cubicBezTo>
                    <a:close/>
                    <a:moveTo>
                      <a:pt x="30109" y="4273"/>
                    </a:moveTo>
                    <a:cubicBezTo>
                      <a:pt x="30192" y="4273"/>
                      <a:pt x="30276" y="4284"/>
                      <a:pt x="30360" y="4309"/>
                    </a:cubicBezTo>
                    <a:cubicBezTo>
                      <a:pt x="30775" y="4462"/>
                      <a:pt x="31019" y="4921"/>
                      <a:pt x="30917" y="5348"/>
                    </a:cubicBezTo>
                    <a:cubicBezTo>
                      <a:pt x="30818" y="5741"/>
                      <a:pt x="30491" y="6145"/>
                      <a:pt x="30109" y="6145"/>
                    </a:cubicBezTo>
                    <a:cubicBezTo>
                      <a:pt x="30035" y="6145"/>
                      <a:pt x="29959" y="6131"/>
                      <a:pt x="29886" y="6101"/>
                    </a:cubicBezTo>
                    <a:cubicBezTo>
                      <a:pt x="29453" y="5923"/>
                      <a:pt x="29176" y="5358"/>
                      <a:pt x="29307" y="4914"/>
                    </a:cubicBezTo>
                    <a:cubicBezTo>
                      <a:pt x="29420" y="4524"/>
                      <a:pt x="29737" y="4273"/>
                      <a:pt x="30109" y="4273"/>
                    </a:cubicBezTo>
                    <a:close/>
                    <a:moveTo>
                      <a:pt x="34927" y="4273"/>
                    </a:moveTo>
                    <a:cubicBezTo>
                      <a:pt x="35011" y="4273"/>
                      <a:pt x="35095" y="4284"/>
                      <a:pt x="35179" y="4309"/>
                    </a:cubicBezTo>
                    <a:cubicBezTo>
                      <a:pt x="35594" y="4462"/>
                      <a:pt x="35838" y="4921"/>
                      <a:pt x="35732" y="5348"/>
                    </a:cubicBezTo>
                    <a:cubicBezTo>
                      <a:pt x="35638" y="5741"/>
                      <a:pt x="35310" y="6145"/>
                      <a:pt x="34927" y="6145"/>
                    </a:cubicBezTo>
                    <a:cubicBezTo>
                      <a:pt x="34851" y="6145"/>
                      <a:pt x="34778" y="6131"/>
                      <a:pt x="34705" y="6101"/>
                    </a:cubicBezTo>
                    <a:cubicBezTo>
                      <a:pt x="34271" y="5923"/>
                      <a:pt x="33994" y="5358"/>
                      <a:pt x="34125" y="4914"/>
                    </a:cubicBezTo>
                    <a:cubicBezTo>
                      <a:pt x="34239" y="4524"/>
                      <a:pt x="34556" y="4273"/>
                      <a:pt x="34927" y="4273"/>
                    </a:cubicBezTo>
                    <a:close/>
                    <a:moveTo>
                      <a:pt x="39746" y="4273"/>
                    </a:moveTo>
                    <a:cubicBezTo>
                      <a:pt x="39829" y="4273"/>
                      <a:pt x="39913" y="4284"/>
                      <a:pt x="39997" y="4309"/>
                    </a:cubicBezTo>
                    <a:cubicBezTo>
                      <a:pt x="40412" y="4462"/>
                      <a:pt x="40656" y="4921"/>
                      <a:pt x="40551" y="5348"/>
                    </a:cubicBezTo>
                    <a:cubicBezTo>
                      <a:pt x="40456" y="5741"/>
                      <a:pt x="40128" y="6145"/>
                      <a:pt x="39746" y="6145"/>
                    </a:cubicBezTo>
                    <a:cubicBezTo>
                      <a:pt x="39669" y="6145"/>
                      <a:pt x="39597" y="6131"/>
                      <a:pt x="39523" y="6101"/>
                    </a:cubicBezTo>
                    <a:cubicBezTo>
                      <a:pt x="39091" y="5923"/>
                      <a:pt x="38810" y="5358"/>
                      <a:pt x="38945" y="4914"/>
                    </a:cubicBezTo>
                    <a:cubicBezTo>
                      <a:pt x="39057" y="4524"/>
                      <a:pt x="39375" y="4273"/>
                      <a:pt x="39746" y="4273"/>
                    </a:cubicBezTo>
                    <a:close/>
                    <a:moveTo>
                      <a:pt x="44565" y="4273"/>
                    </a:moveTo>
                    <a:cubicBezTo>
                      <a:pt x="44649" y="4273"/>
                      <a:pt x="44733" y="4284"/>
                      <a:pt x="44816" y="4309"/>
                    </a:cubicBezTo>
                    <a:cubicBezTo>
                      <a:pt x="45232" y="4462"/>
                      <a:pt x="45476" y="4921"/>
                      <a:pt x="45370" y="5348"/>
                    </a:cubicBezTo>
                    <a:cubicBezTo>
                      <a:pt x="45275" y="5741"/>
                      <a:pt x="44948" y="6145"/>
                      <a:pt x="44561" y="6145"/>
                    </a:cubicBezTo>
                    <a:cubicBezTo>
                      <a:pt x="44489" y="6145"/>
                      <a:pt x="44415" y="6131"/>
                      <a:pt x="44343" y="6101"/>
                    </a:cubicBezTo>
                    <a:cubicBezTo>
                      <a:pt x="43909" y="5923"/>
                      <a:pt x="43628" y="5358"/>
                      <a:pt x="43760" y="4914"/>
                    </a:cubicBezTo>
                    <a:cubicBezTo>
                      <a:pt x="43877" y="4524"/>
                      <a:pt x="44193" y="4273"/>
                      <a:pt x="44565" y="4273"/>
                    </a:cubicBezTo>
                    <a:close/>
                    <a:moveTo>
                      <a:pt x="49384" y="4273"/>
                    </a:moveTo>
                    <a:cubicBezTo>
                      <a:pt x="49464" y="4273"/>
                      <a:pt x="49551" y="4284"/>
                      <a:pt x="49631" y="4309"/>
                    </a:cubicBezTo>
                    <a:cubicBezTo>
                      <a:pt x="50050" y="4462"/>
                      <a:pt x="50294" y="4921"/>
                      <a:pt x="50188" y="5348"/>
                    </a:cubicBezTo>
                    <a:cubicBezTo>
                      <a:pt x="50094" y="5741"/>
                      <a:pt x="49766" y="6145"/>
                      <a:pt x="49380" y="6145"/>
                    </a:cubicBezTo>
                    <a:cubicBezTo>
                      <a:pt x="49307" y="6145"/>
                      <a:pt x="49235" y="6131"/>
                      <a:pt x="49161" y="6101"/>
                    </a:cubicBezTo>
                    <a:cubicBezTo>
                      <a:pt x="48724" y="5923"/>
                      <a:pt x="48448" y="5358"/>
                      <a:pt x="48579" y="4914"/>
                    </a:cubicBezTo>
                    <a:cubicBezTo>
                      <a:pt x="48695" y="4524"/>
                      <a:pt x="49012" y="4273"/>
                      <a:pt x="49384" y="4273"/>
                    </a:cubicBezTo>
                    <a:close/>
                    <a:moveTo>
                      <a:pt x="54202" y="4273"/>
                    </a:moveTo>
                    <a:cubicBezTo>
                      <a:pt x="54283" y="4273"/>
                      <a:pt x="54370" y="4284"/>
                      <a:pt x="54450" y="4309"/>
                    </a:cubicBezTo>
                    <a:cubicBezTo>
                      <a:pt x="54869" y="4462"/>
                      <a:pt x="55113" y="4921"/>
                      <a:pt x="55008" y="5348"/>
                    </a:cubicBezTo>
                    <a:cubicBezTo>
                      <a:pt x="54913" y="5741"/>
                      <a:pt x="54585" y="6145"/>
                      <a:pt x="54199" y="6145"/>
                    </a:cubicBezTo>
                    <a:cubicBezTo>
                      <a:pt x="54126" y="6145"/>
                      <a:pt x="54053" y="6131"/>
                      <a:pt x="53980" y="6101"/>
                    </a:cubicBezTo>
                    <a:cubicBezTo>
                      <a:pt x="53543" y="5923"/>
                      <a:pt x="53266" y="5358"/>
                      <a:pt x="53397" y="4914"/>
                    </a:cubicBezTo>
                    <a:cubicBezTo>
                      <a:pt x="53514" y="4524"/>
                      <a:pt x="53827" y="4273"/>
                      <a:pt x="54202" y="4273"/>
                    </a:cubicBezTo>
                    <a:close/>
                    <a:moveTo>
                      <a:pt x="59022" y="4273"/>
                    </a:moveTo>
                    <a:cubicBezTo>
                      <a:pt x="59101" y="4273"/>
                      <a:pt x="59189" y="4284"/>
                      <a:pt x="59269" y="4309"/>
                    </a:cubicBezTo>
                    <a:cubicBezTo>
                      <a:pt x="59688" y="4462"/>
                      <a:pt x="59932" y="4921"/>
                      <a:pt x="59826" y="5348"/>
                    </a:cubicBezTo>
                    <a:cubicBezTo>
                      <a:pt x="59731" y="5741"/>
                      <a:pt x="59400" y="6145"/>
                      <a:pt x="59017" y="6145"/>
                    </a:cubicBezTo>
                    <a:cubicBezTo>
                      <a:pt x="58945" y="6145"/>
                      <a:pt x="58872" y="6131"/>
                      <a:pt x="58799" y="6101"/>
                    </a:cubicBezTo>
                    <a:cubicBezTo>
                      <a:pt x="58362" y="5923"/>
                      <a:pt x="58085" y="5358"/>
                      <a:pt x="58217" y="4914"/>
                    </a:cubicBezTo>
                    <a:cubicBezTo>
                      <a:pt x="58333" y="4524"/>
                      <a:pt x="58646" y="4273"/>
                      <a:pt x="59022" y="4273"/>
                    </a:cubicBezTo>
                    <a:close/>
                    <a:moveTo>
                      <a:pt x="63837" y="4273"/>
                    </a:moveTo>
                    <a:cubicBezTo>
                      <a:pt x="63921" y="4273"/>
                      <a:pt x="64004" y="4284"/>
                      <a:pt x="64087" y="4309"/>
                    </a:cubicBezTo>
                    <a:cubicBezTo>
                      <a:pt x="64503" y="4462"/>
                      <a:pt x="64747" y="4921"/>
                      <a:pt x="64645" y="5348"/>
                    </a:cubicBezTo>
                    <a:cubicBezTo>
                      <a:pt x="64551" y="5741"/>
                      <a:pt x="64219" y="6145"/>
                      <a:pt x="63837" y="6145"/>
                    </a:cubicBezTo>
                    <a:cubicBezTo>
                      <a:pt x="63764" y="6145"/>
                      <a:pt x="63691" y="6131"/>
                      <a:pt x="63618" y="6101"/>
                    </a:cubicBezTo>
                    <a:cubicBezTo>
                      <a:pt x="63181" y="5923"/>
                      <a:pt x="62904" y="5358"/>
                      <a:pt x="63035" y="4914"/>
                    </a:cubicBezTo>
                    <a:cubicBezTo>
                      <a:pt x="63152" y="4524"/>
                      <a:pt x="63465" y="4273"/>
                      <a:pt x="63837" y="4273"/>
                    </a:cubicBezTo>
                    <a:close/>
                    <a:moveTo>
                      <a:pt x="68655" y="4273"/>
                    </a:moveTo>
                    <a:cubicBezTo>
                      <a:pt x="68739" y="4273"/>
                      <a:pt x="68823" y="4284"/>
                      <a:pt x="68907" y="4309"/>
                    </a:cubicBezTo>
                    <a:cubicBezTo>
                      <a:pt x="69322" y="4462"/>
                      <a:pt x="69566" y="4921"/>
                      <a:pt x="69464" y="5348"/>
                    </a:cubicBezTo>
                    <a:cubicBezTo>
                      <a:pt x="69369" y="5741"/>
                      <a:pt x="69038" y="6145"/>
                      <a:pt x="68655" y="6145"/>
                    </a:cubicBezTo>
                    <a:cubicBezTo>
                      <a:pt x="68582" y="6145"/>
                      <a:pt x="68510" y="6131"/>
                      <a:pt x="68436" y="6101"/>
                    </a:cubicBezTo>
                    <a:cubicBezTo>
                      <a:pt x="67999" y="5923"/>
                      <a:pt x="67723" y="5358"/>
                      <a:pt x="67854" y="4914"/>
                    </a:cubicBezTo>
                    <a:cubicBezTo>
                      <a:pt x="67971" y="4524"/>
                      <a:pt x="68283" y="4273"/>
                      <a:pt x="68655" y="4273"/>
                    </a:cubicBezTo>
                    <a:close/>
                    <a:moveTo>
                      <a:pt x="73474" y="4273"/>
                    </a:moveTo>
                    <a:cubicBezTo>
                      <a:pt x="73558" y="4273"/>
                      <a:pt x="73642" y="4284"/>
                      <a:pt x="73725" y="4309"/>
                    </a:cubicBezTo>
                    <a:cubicBezTo>
                      <a:pt x="74140" y="4462"/>
                      <a:pt x="74385" y="4921"/>
                      <a:pt x="74283" y="5348"/>
                    </a:cubicBezTo>
                    <a:cubicBezTo>
                      <a:pt x="74184" y="5741"/>
                      <a:pt x="73856" y="6145"/>
                      <a:pt x="73474" y="6145"/>
                    </a:cubicBezTo>
                    <a:cubicBezTo>
                      <a:pt x="73402" y="6145"/>
                      <a:pt x="73325" y="6131"/>
                      <a:pt x="73256" y="6101"/>
                    </a:cubicBezTo>
                    <a:cubicBezTo>
                      <a:pt x="72819" y="5923"/>
                      <a:pt x="72542" y="5358"/>
                      <a:pt x="72673" y="4914"/>
                    </a:cubicBezTo>
                    <a:cubicBezTo>
                      <a:pt x="72790" y="4524"/>
                      <a:pt x="73103" y="4273"/>
                      <a:pt x="73474" y="4273"/>
                    </a:cubicBezTo>
                    <a:close/>
                    <a:moveTo>
                      <a:pt x="78293" y="4273"/>
                    </a:moveTo>
                    <a:cubicBezTo>
                      <a:pt x="78377" y="4273"/>
                      <a:pt x="78461" y="4284"/>
                      <a:pt x="78544" y="4309"/>
                    </a:cubicBezTo>
                    <a:cubicBezTo>
                      <a:pt x="78960" y="4462"/>
                      <a:pt x="79204" y="4921"/>
                      <a:pt x="79101" y="5348"/>
                    </a:cubicBezTo>
                    <a:cubicBezTo>
                      <a:pt x="79003" y="5741"/>
                      <a:pt x="78676" y="6145"/>
                      <a:pt x="78293" y="6145"/>
                    </a:cubicBezTo>
                    <a:cubicBezTo>
                      <a:pt x="78220" y="6145"/>
                      <a:pt x="78144" y="6131"/>
                      <a:pt x="78071" y="6101"/>
                    </a:cubicBezTo>
                    <a:cubicBezTo>
                      <a:pt x="77637" y="5923"/>
                      <a:pt x="77361" y="5358"/>
                      <a:pt x="77492" y="4914"/>
                    </a:cubicBezTo>
                    <a:cubicBezTo>
                      <a:pt x="77608" y="4524"/>
                      <a:pt x="77921" y="4273"/>
                      <a:pt x="78293" y="4273"/>
                    </a:cubicBezTo>
                    <a:close/>
                    <a:moveTo>
                      <a:pt x="83112" y="4273"/>
                    </a:moveTo>
                    <a:cubicBezTo>
                      <a:pt x="83196" y="4273"/>
                      <a:pt x="83280" y="4284"/>
                      <a:pt x="83363" y="4309"/>
                    </a:cubicBezTo>
                    <a:cubicBezTo>
                      <a:pt x="83778" y="4462"/>
                      <a:pt x="84023" y="4921"/>
                      <a:pt x="83917" y="5348"/>
                    </a:cubicBezTo>
                    <a:cubicBezTo>
                      <a:pt x="83822" y="5741"/>
                      <a:pt x="83494" y="6145"/>
                      <a:pt x="83112" y="6145"/>
                    </a:cubicBezTo>
                    <a:cubicBezTo>
                      <a:pt x="83039" y="6145"/>
                      <a:pt x="82962" y="6131"/>
                      <a:pt x="82890" y="6101"/>
                    </a:cubicBezTo>
                    <a:cubicBezTo>
                      <a:pt x="82456" y="5923"/>
                      <a:pt x="82179" y="5358"/>
                      <a:pt x="82310" y="4914"/>
                    </a:cubicBezTo>
                    <a:cubicBezTo>
                      <a:pt x="82423" y="4524"/>
                      <a:pt x="82740" y="4273"/>
                      <a:pt x="83112" y="4273"/>
                    </a:cubicBezTo>
                    <a:close/>
                    <a:moveTo>
                      <a:pt x="87930" y="4273"/>
                    </a:moveTo>
                    <a:cubicBezTo>
                      <a:pt x="88014" y="4273"/>
                      <a:pt x="88098" y="4284"/>
                      <a:pt x="88182" y="4309"/>
                    </a:cubicBezTo>
                    <a:cubicBezTo>
                      <a:pt x="88597" y="4462"/>
                      <a:pt x="88841" y="4921"/>
                      <a:pt x="88735" y="5348"/>
                    </a:cubicBezTo>
                    <a:cubicBezTo>
                      <a:pt x="88641" y="5741"/>
                      <a:pt x="88313" y="6145"/>
                      <a:pt x="87930" y="6145"/>
                    </a:cubicBezTo>
                    <a:cubicBezTo>
                      <a:pt x="87854" y="6145"/>
                      <a:pt x="87782" y="6131"/>
                      <a:pt x="87708" y="6101"/>
                    </a:cubicBezTo>
                    <a:cubicBezTo>
                      <a:pt x="87275" y="5923"/>
                      <a:pt x="86995" y="5358"/>
                      <a:pt x="87130" y="4914"/>
                    </a:cubicBezTo>
                    <a:cubicBezTo>
                      <a:pt x="87242" y="4524"/>
                      <a:pt x="87559" y="4273"/>
                      <a:pt x="87930" y="4273"/>
                    </a:cubicBezTo>
                    <a:close/>
                    <a:moveTo>
                      <a:pt x="1174" y="2969"/>
                    </a:moveTo>
                    <a:cubicBezTo>
                      <a:pt x="1152" y="2969"/>
                      <a:pt x="1130" y="2973"/>
                      <a:pt x="1108" y="2973"/>
                    </a:cubicBezTo>
                    <a:cubicBezTo>
                      <a:pt x="606" y="3002"/>
                      <a:pt x="194" y="3293"/>
                      <a:pt x="4" y="3752"/>
                    </a:cubicBezTo>
                    <a:cubicBezTo>
                      <a:pt x="1" y="3756"/>
                      <a:pt x="1" y="3759"/>
                      <a:pt x="1" y="3763"/>
                    </a:cubicBezTo>
                    <a:lnTo>
                      <a:pt x="4" y="3850"/>
                    </a:lnTo>
                    <a:cubicBezTo>
                      <a:pt x="4" y="4015"/>
                      <a:pt x="8" y="4183"/>
                      <a:pt x="8" y="4349"/>
                    </a:cubicBezTo>
                    <a:cubicBezTo>
                      <a:pt x="8" y="4572"/>
                      <a:pt x="11" y="4798"/>
                      <a:pt x="15" y="5020"/>
                    </a:cubicBezTo>
                    <a:cubicBezTo>
                      <a:pt x="29" y="5566"/>
                      <a:pt x="314" y="6084"/>
                      <a:pt x="740" y="6335"/>
                    </a:cubicBezTo>
                    <a:cubicBezTo>
                      <a:pt x="904" y="6429"/>
                      <a:pt x="1071" y="6481"/>
                      <a:pt x="1243" y="6481"/>
                    </a:cubicBezTo>
                    <a:cubicBezTo>
                      <a:pt x="1556" y="6481"/>
                      <a:pt x="1851" y="6309"/>
                      <a:pt x="2055" y="6018"/>
                    </a:cubicBezTo>
                    <a:cubicBezTo>
                      <a:pt x="2339" y="5603"/>
                      <a:pt x="2368" y="5173"/>
                      <a:pt x="2371" y="4655"/>
                    </a:cubicBezTo>
                    <a:cubicBezTo>
                      <a:pt x="2376" y="4412"/>
                      <a:pt x="2379" y="4168"/>
                      <a:pt x="2383" y="3924"/>
                    </a:cubicBezTo>
                    <a:lnTo>
                      <a:pt x="2386" y="3767"/>
                    </a:lnTo>
                    <a:cubicBezTo>
                      <a:pt x="2386" y="3763"/>
                      <a:pt x="2383" y="3756"/>
                      <a:pt x="2383" y="3752"/>
                    </a:cubicBezTo>
                    <a:cubicBezTo>
                      <a:pt x="2102" y="3265"/>
                      <a:pt x="1650" y="2969"/>
                      <a:pt x="1174" y="2969"/>
                    </a:cubicBezTo>
                    <a:close/>
                    <a:moveTo>
                      <a:pt x="5992" y="2969"/>
                    </a:moveTo>
                    <a:cubicBezTo>
                      <a:pt x="5970" y="2969"/>
                      <a:pt x="5948" y="2973"/>
                      <a:pt x="5927" y="2973"/>
                    </a:cubicBezTo>
                    <a:cubicBezTo>
                      <a:pt x="5424" y="3002"/>
                      <a:pt x="5012" y="3293"/>
                      <a:pt x="4823" y="3752"/>
                    </a:cubicBezTo>
                    <a:cubicBezTo>
                      <a:pt x="4819" y="3756"/>
                      <a:pt x="4819" y="3767"/>
                      <a:pt x="4819" y="3771"/>
                    </a:cubicBezTo>
                    <a:lnTo>
                      <a:pt x="4823" y="3850"/>
                    </a:lnTo>
                    <a:cubicBezTo>
                      <a:pt x="4823" y="4018"/>
                      <a:pt x="4827" y="4186"/>
                      <a:pt x="4827" y="4357"/>
                    </a:cubicBezTo>
                    <a:cubicBezTo>
                      <a:pt x="4827" y="4576"/>
                      <a:pt x="4830" y="4798"/>
                      <a:pt x="4834" y="5020"/>
                    </a:cubicBezTo>
                    <a:cubicBezTo>
                      <a:pt x="4849" y="5566"/>
                      <a:pt x="5133" y="6084"/>
                      <a:pt x="5559" y="6335"/>
                    </a:cubicBezTo>
                    <a:cubicBezTo>
                      <a:pt x="5723" y="6429"/>
                      <a:pt x="5890" y="6481"/>
                      <a:pt x="6061" y="6481"/>
                    </a:cubicBezTo>
                    <a:cubicBezTo>
                      <a:pt x="6375" y="6481"/>
                      <a:pt x="6670" y="6309"/>
                      <a:pt x="6873" y="6018"/>
                    </a:cubicBezTo>
                    <a:cubicBezTo>
                      <a:pt x="7157" y="5603"/>
                      <a:pt x="7187" y="5173"/>
                      <a:pt x="7191" y="4655"/>
                    </a:cubicBezTo>
                    <a:cubicBezTo>
                      <a:pt x="7194" y="4412"/>
                      <a:pt x="7198" y="4164"/>
                      <a:pt x="7201" y="3920"/>
                    </a:cubicBezTo>
                    <a:lnTo>
                      <a:pt x="7205" y="3767"/>
                    </a:lnTo>
                    <a:cubicBezTo>
                      <a:pt x="7205" y="3763"/>
                      <a:pt x="7201" y="3756"/>
                      <a:pt x="7201" y="3752"/>
                    </a:cubicBezTo>
                    <a:cubicBezTo>
                      <a:pt x="6921" y="3265"/>
                      <a:pt x="6469" y="2969"/>
                      <a:pt x="5992" y="2969"/>
                    </a:cubicBezTo>
                    <a:close/>
                    <a:moveTo>
                      <a:pt x="10811" y="2969"/>
                    </a:moveTo>
                    <a:cubicBezTo>
                      <a:pt x="10790" y="2969"/>
                      <a:pt x="10768" y="2973"/>
                      <a:pt x="10746" y="2973"/>
                    </a:cubicBezTo>
                    <a:cubicBezTo>
                      <a:pt x="10243" y="3002"/>
                      <a:pt x="9831" y="3293"/>
                      <a:pt x="9642" y="3749"/>
                    </a:cubicBezTo>
                    <a:cubicBezTo>
                      <a:pt x="9638" y="3752"/>
                      <a:pt x="9638" y="3756"/>
                      <a:pt x="9638" y="3763"/>
                    </a:cubicBezTo>
                    <a:lnTo>
                      <a:pt x="9642" y="3850"/>
                    </a:lnTo>
                    <a:cubicBezTo>
                      <a:pt x="9642" y="4018"/>
                      <a:pt x="9645" y="4190"/>
                      <a:pt x="9645" y="4361"/>
                    </a:cubicBezTo>
                    <a:cubicBezTo>
                      <a:pt x="9645" y="4579"/>
                      <a:pt x="9649" y="4801"/>
                      <a:pt x="9653" y="5020"/>
                    </a:cubicBezTo>
                    <a:cubicBezTo>
                      <a:pt x="9667" y="5566"/>
                      <a:pt x="9951" y="6084"/>
                      <a:pt x="10378" y="6335"/>
                    </a:cubicBezTo>
                    <a:cubicBezTo>
                      <a:pt x="10541" y="6429"/>
                      <a:pt x="10709" y="6481"/>
                      <a:pt x="10880" y="6481"/>
                    </a:cubicBezTo>
                    <a:cubicBezTo>
                      <a:pt x="11193" y="6481"/>
                      <a:pt x="11489" y="6309"/>
                      <a:pt x="11693" y="6018"/>
                    </a:cubicBezTo>
                    <a:cubicBezTo>
                      <a:pt x="11977" y="5603"/>
                      <a:pt x="12006" y="5173"/>
                      <a:pt x="12009" y="4655"/>
                    </a:cubicBezTo>
                    <a:cubicBezTo>
                      <a:pt x="12013" y="4412"/>
                      <a:pt x="12017" y="4168"/>
                      <a:pt x="12020" y="3924"/>
                    </a:cubicBezTo>
                    <a:lnTo>
                      <a:pt x="12024" y="3767"/>
                    </a:lnTo>
                    <a:cubicBezTo>
                      <a:pt x="12024" y="3763"/>
                      <a:pt x="12020" y="3756"/>
                      <a:pt x="12020" y="3752"/>
                    </a:cubicBezTo>
                    <a:cubicBezTo>
                      <a:pt x="11740" y="3265"/>
                      <a:pt x="11288" y="2969"/>
                      <a:pt x="10811" y="2969"/>
                    </a:cubicBezTo>
                    <a:close/>
                    <a:moveTo>
                      <a:pt x="15630" y="2969"/>
                    </a:moveTo>
                    <a:cubicBezTo>
                      <a:pt x="15608" y="2969"/>
                      <a:pt x="15586" y="2973"/>
                      <a:pt x="15561" y="2973"/>
                    </a:cubicBezTo>
                    <a:cubicBezTo>
                      <a:pt x="15062" y="3002"/>
                      <a:pt x="14650" y="3293"/>
                      <a:pt x="14461" y="3752"/>
                    </a:cubicBezTo>
                    <a:cubicBezTo>
                      <a:pt x="14457" y="3756"/>
                      <a:pt x="14457" y="3759"/>
                      <a:pt x="14457" y="3763"/>
                    </a:cubicBezTo>
                    <a:lnTo>
                      <a:pt x="14457" y="3850"/>
                    </a:lnTo>
                    <a:cubicBezTo>
                      <a:pt x="14461" y="4018"/>
                      <a:pt x="14465" y="4190"/>
                      <a:pt x="14465" y="4357"/>
                    </a:cubicBezTo>
                    <a:cubicBezTo>
                      <a:pt x="14465" y="4579"/>
                      <a:pt x="14468" y="4801"/>
                      <a:pt x="14472" y="5020"/>
                    </a:cubicBezTo>
                    <a:cubicBezTo>
                      <a:pt x="14483" y="5566"/>
                      <a:pt x="14771" y="6084"/>
                      <a:pt x="15196" y="6335"/>
                    </a:cubicBezTo>
                    <a:cubicBezTo>
                      <a:pt x="15361" y="6429"/>
                      <a:pt x="15528" y="6481"/>
                      <a:pt x="15699" y="6481"/>
                    </a:cubicBezTo>
                    <a:cubicBezTo>
                      <a:pt x="16013" y="6481"/>
                      <a:pt x="16307" y="6309"/>
                      <a:pt x="16507" y="6018"/>
                    </a:cubicBezTo>
                    <a:cubicBezTo>
                      <a:pt x="16795" y="5603"/>
                      <a:pt x="16821" y="5173"/>
                      <a:pt x="16828" y="4655"/>
                    </a:cubicBezTo>
                    <a:cubicBezTo>
                      <a:pt x="16832" y="4412"/>
                      <a:pt x="16835" y="4168"/>
                      <a:pt x="16839" y="3924"/>
                    </a:cubicBezTo>
                    <a:lnTo>
                      <a:pt x="16843" y="3767"/>
                    </a:lnTo>
                    <a:cubicBezTo>
                      <a:pt x="16843" y="3763"/>
                      <a:pt x="16839" y="3756"/>
                      <a:pt x="16839" y="3752"/>
                    </a:cubicBezTo>
                    <a:cubicBezTo>
                      <a:pt x="16559" y="3265"/>
                      <a:pt x="16107" y="2969"/>
                      <a:pt x="15630" y="2969"/>
                    </a:cubicBezTo>
                    <a:close/>
                    <a:moveTo>
                      <a:pt x="20449" y="2969"/>
                    </a:moveTo>
                    <a:cubicBezTo>
                      <a:pt x="20427" y="2969"/>
                      <a:pt x="20405" y="2973"/>
                      <a:pt x="20379" y="2973"/>
                    </a:cubicBezTo>
                    <a:cubicBezTo>
                      <a:pt x="19881" y="3002"/>
                      <a:pt x="19469" y="3293"/>
                      <a:pt x="19279" y="3752"/>
                    </a:cubicBezTo>
                    <a:cubicBezTo>
                      <a:pt x="19276" y="3756"/>
                      <a:pt x="19276" y="3767"/>
                      <a:pt x="19276" y="3771"/>
                    </a:cubicBezTo>
                    <a:lnTo>
                      <a:pt x="19276" y="3850"/>
                    </a:lnTo>
                    <a:cubicBezTo>
                      <a:pt x="19279" y="4018"/>
                      <a:pt x="19279" y="4186"/>
                      <a:pt x="19283" y="4357"/>
                    </a:cubicBezTo>
                    <a:cubicBezTo>
                      <a:pt x="19283" y="4576"/>
                      <a:pt x="19283" y="4798"/>
                      <a:pt x="19291" y="5020"/>
                    </a:cubicBezTo>
                    <a:cubicBezTo>
                      <a:pt x="19301" y="5566"/>
                      <a:pt x="19585" y="6084"/>
                      <a:pt x="20016" y="6335"/>
                    </a:cubicBezTo>
                    <a:cubicBezTo>
                      <a:pt x="20175" y="6429"/>
                      <a:pt x="20347" y="6481"/>
                      <a:pt x="20518" y="6481"/>
                    </a:cubicBezTo>
                    <a:cubicBezTo>
                      <a:pt x="20828" y="6481"/>
                      <a:pt x="21127" y="6309"/>
                      <a:pt x="21327" y="6018"/>
                    </a:cubicBezTo>
                    <a:cubicBezTo>
                      <a:pt x="21614" y="5603"/>
                      <a:pt x="21640" y="5173"/>
                      <a:pt x="21647" y="4655"/>
                    </a:cubicBezTo>
                    <a:cubicBezTo>
                      <a:pt x="21651" y="4408"/>
                      <a:pt x="21655" y="4161"/>
                      <a:pt x="21658" y="3909"/>
                    </a:cubicBezTo>
                    <a:lnTo>
                      <a:pt x="21662" y="3767"/>
                    </a:lnTo>
                    <a:cubicBezTo>
                      <a:pt x="21662" y="3763"/>
                      <a:pt x="21658" y="3756"/>
                      <a:pt x="21658" y="3752"/>
                    </a:cubicBezTo>
                    <a:cubicBezTo>
                      <a:pt x="21377" y="3265"/>
                      <a:pt x="20926" y="2969"/>
                      <a:pt x="20449" y="2969"/>
                    </a:cubicBezTo>
                    <a:close/>
                    <a:moveTo>
                      <a:pt x="25268" y="2969"/>
                    </a:moveTo>
                    <a:cubicBezTo>
                      <a:pt x="25246" y="2969"/>
                      <a:pt x="25224" y="2973"/>
                      <a:pt x="25198" y="2973"/>
                    </a:cubicBezTo>
                    <a:cubicBezTo>
                      <a:pt x="24699" y="3002"/>
                      <a:pt x="24284" y="3293"/>
                      <a:pt x="24094" y="3752"/>
                    </a:cubicBezTo>
                    <a:lnTo>
                      <a:pt x="24094" y="3763"/>
                    </a:lnTo>
                    <a:lnTo>
                      <a:pt x="24094" y="3850"/>
                    </a:lnTo>
                    <a:cubicBezTo>
                      <a:pt x="24099" y="4018"/>
                      <a:pt x="24099" y="4186"/>
                      <a:pt x="24102" y="4353"/>
                    </a:cubicBezTo>
                    <a:cubicBezTo>
                      <a:pt x="24102" y="4576"/>
                      <a:pt x="24102" y="4798"/>
                      <a:pt x="24109" y="5020"/>
                    </a:cubicBezTo>
                    <a:cubicBezTo>
                      <a:pt x="24121" y="5566"/>
                      <a:pt x="24405" y="6084"/>
                      <a:pt x="24834" y="6335"/>
                    </a:cubicBezTo>
                    <a:cubicBezTo>
                      <a:pt x="24995" y="6429"/>
                      <a:pt x="25165" y="6481"/>
                      <a:pt x="25337" y="6481"/>
                    </a:cubicBezTo>
                    <a:cubicBezTo>
                      <a:pt x="25646" y="6481"/>
                      <a:pt x="25945" y="6309"/>
                      <a:pt x="26145" y="6018"/>
                    </a:cubicBezTo>
                    <a:cubicBezTo>
                      <a:pt x="26433" y="5603"/>
                      <a:pt x="26459" y="5173"/>
                      <a:pt x="26466" y="4655"/>
                    </a:cubicBezTo>
                    <a:cubicBezTo>
                      <a:pt x="26469" y="4419"/>
                      <a:pt x="26473" y="4178"/>
                      <a:pt x="26476" y="3942"/>
                    </a:cubicBezTo>
                    <a:lnTo>
                      <a:pt x="26476" y="3767"/>
                    </a:lnTo>
                    <a:cubicBezTo>
                      <a:pt x="26476" y="3763"/>
                      <a:pt x="26476" y="3756"/>
                      <a:pt x="26473" y="3752"/>
                    </a:cubicBezTo>
                    <a:cubicBezTo>
                      <a:pt x="26197" y="3265"/>
                      <a:pt x="25745" y="2969"/>
                      <a:pt x="25268" y="2969"/>
                    </a:cubicBezTo>
                    <a:close/>
                    <a:moveTo>
                      <a:pt x="30087" y="2969"/>
                    </a:moveTo>
                    <a:cubicBezTo>
                      <a:pt x="30065" y="2969"/>
                      <a:pt x="30043" y="2973"/>
                      <a:pt x="30017" y="2973"/>
                    </a:cubicBezTo>
                    <a:cubicBezTo>
                      <a:pt x="29519" y="3002"/>
                      <a:pt x="29103" y="3293"/>
                      <a:pt x="28914" y="3752"/>
                    </a:cubicBezTo>
                    <a:lnTo>
                      <a:pt x="28914" y="3763"/>
                    </a:lnTo>
                    <a:lnTo>
                      <a:pt x="28914" y="3850"/>
                    </a:lnTo>
                    <a:cubicBezTo>
                      <a:pt x="28917" y="4015"/>
                      <a:pt x="28917" y="4178"/>
                      <a:pt x="28917" y="4346"/>
                    </a:cubicBezTo>
                    <a:cubicBezTo>
                      <a:pt x="28921" y="4568"/>
                      <a:pt x="28921" y="4794"/>
                      <a:pt x="28929" y="5020"/>
                    </a:cubicBezTo>
                    <a:cubicBezTo>
                      <a:pt x="28939" y="5566"/>
                      <a:pt x="29223" y="6084"/>
                      <a:pt x="29653" y="6335"/>
                    </a:cubicBezTo>
                    <a:cubicBezTo>
                      <a:pt x="29813" y="6429"/>
                      <a:pt x="29985" y="6481"/>
                      <a:pt x="30156" y="6481"/>
                    </a:cubicBezTo>
                    <a:cubicBezTo>
                      <a:pt x="30465" y="6481"/>
                      <a:pt x="30760" y="6309"/>
                      <a:pt x="30964" y="6018"/>
                    </a:cubicBezTo>
                    <a:cubicBezTo>
                      <a:pt x="31252" y="5603"/>
                      <a:pt x="31277" y="5173"/>
                      <a:pt x="31284" y="4655"/>
                    </a:cubicBezTo>
                    <a:cubicBezTo>
                      <a:pt x="31284" y="4415"/>
                      <a:pt x="31292" y="4171"/>
                      <a:pt x="31296" y="3931"/>
                    </a:cubicBezTo>
                    <a:lnTo>
                      <a:pt x="31296" y="3767"/>
                    </a:lnTo>
                    <a:cubicBezTo>
                      <a:pt x="31296" y="3763"/>
                      <a:pt x="31296" y="3756"/>
                      <a:pt x="31292" y="3752"/>
                    </a:cubicBezTo>
                    <a:cubicBezTo>
                      <a:pt x="31012" y="3265"/>
                      <a:pt x="30563" y="2969"/>
                      <a:pt x="30087" y="2969"/>
                    </a:cubicBezTo>
                    <a:close/>
                    <a:moveTo>
                      <a:pt x="34905" y="2969"/>
                    </a:moveTo>
                    <a:cubicBezTo>
                      <a:pt x="34883" y="2969"/>
                      <a:pt x="34858" y="2973"/>
                      <a:pt x="34836" y="2973"/>
                    </a:cubicBezTo>
                    <a:cubicBezTo>
                      <a:pt x="34337" y="3002"/>
                      <a:pt x="33922" y="3293"/>
                      <a:pt x="33732" y="3752"/>
                    </a:cubicBezTo>
                    <a:lnTo>
                      <a:pt x="33732" y="3763"/>
                    </a:lnTo>
                    <a:lnTo>
                      <a:pt x="33732" y="3850"/>
                    </a:lnTo>
                    <a:cubicBezTo>
                      <a:pt x="33736" y="4015"/>
                      <a:pt x="33736" y="4183"/>
                      <a:pt x="33736" y="4349"/>
                    </a:cubicBezTo>
                    <a:cubicBezTo>
                      <a:pt x="33740" y="4572"/>
                      <a:pt x="33740" y="4798"/>
                      <a:pt x="33747" y="5020"/>
                    </a:cubicBezTo>
                    <a:cubicBezTo>
                      <a:pt x="33758" y="5566"/>
                      <a:pt x="34042" y="6084"/>
                      <a:pt x="34472" y="6335"/>
                    </a:cubicBezTo>
                    <a:cubicBezTo>
                      <a:pt x="34632" y="6429"/>
                      <a:pt x="34803" y="6481"/>
                      <a:pt x="34974" y="6481"/>
                    </a:cubicBezTo>
                    <a:cubicBezTo>
                      <a:pt x="35284" y="6481"/>
                      <a:pt x="35579" y="6309"/>
                      <a:pt x="35783" y="6018"/>
                    </a:cubicBezTo>
                    <a:cubicBezTo>
                      <a:pt x="36070" y="5603"/>
                      <a:pt x="36097" y="5173"/>
                      <a:pt x="36104" y="4655"/>
                    </a:cubicBezTo>
                    <a:cubicBezTo>
                      <a:pt x="36104" y="4415"/>
                      <a:pt x="36107" y="4171"/>
                      <a:pt x="36114" y="3927"/>
                    </a:cubicBezTo>
                    <a:lnTo>
                      <a:pt x="36114" y="3767"/>
                    </a:lnTo>
                    <a:cubicBezTo>
                      <a:pt x="36114" y="3763"/>
                      <a:pt x="36114" y="3756"/>
                      <a:pt x="36111" y="3752"/>
                    </a:cubicBezTo>
                    <a:cubicBezTo>
                      <a:pt x="35830" y="3265"/>
                      <a:pt x="35379" y="2969"/>
                      <a:pt x="34905" y="2969"/>
                    </a:cubicBezTo>
                    <a:close/>
                    <a:moveTo>
                      <a:pt x="39724" y="2969"/>
                    </a:moveTo>
                    <a:cubicBezTo>
                      <a:pt x="39703" y="2969"/>
                      <a:pt x="39676" y="2973"/>
                      <a:pt x="39655" y="2973"/>
                    </a:cubicBezTo>
                    <a:cubicBezTo>
                      <a:pt x="39152" y="3002"/>
                      <a:pt x="38741" y="3293"/>
                      <a:pt x="38551" y="3752"/>
                    </a:cubicBezTo>
                    <a:lnTo>
                      <a:pt x="38551" y="3763"/>
                    </a:lnTo>
                    <a:lnTo>
                      <a:pt x="38551" y="3850"/>
                    </a:lnTo>
                    <a:cubicBezTo>
                      <a:pt x="38555" y="4018"/>
                      <a:pt x="38555" y="4190"/>
                      <a:pt x="38555" y="4361"/>
                    </a:cubicBezTo>
                    <a:cubicBezTo>
                      <a:pt x="38558" y="4579"/>
                      <a:pt x="38558" y="4801"/>
                      <a:pt x="38566" y="5020"/>
                    </a:cubicBezTo>
                    <a:cubicBezTo>
                      <a:pt x="38577" y="5566"/>
                      <a:pt x="38861" y="6084"/>
                      <a:pt x="39287" y="6335"/>
                    </a:cubicBezTo>
                    <a:cubicBezTo>
                      <a:pt x="39451" y="6429"/>
                      <a:pt x="39622" y="6481"/>
                      <a:pt x="39794" y="6481"/>
                    </a:cubicBezTo>
                    <a:cubicBezTo>
                      <a:pt x="40103" y="6481"/>
                      <a:pt x="40398" y="6309"/>
                      <a:pt x="40602" y="6018"/>
                    </a:cubicBezTo>
                    <a:cubicBezTo>
                      <a:pt x="40890" y="5603"/>
                      <a:pt x="40915" y="5173"/>
                      <a:pt x="40922" y="4655"/>
                    </a:cubicBezTo>
                    <a:cubicBezTo>
                      <a:pt x="40922" y="4412"/>
                      <a:pt x="40926" y="4168"/>
                      <a:pt x="40930" y="3924"/>
                    </a:cubicBezTo>
                    <a:lnTo>
                      <a:pt x="40933" y="3767"/>
                    </a:lnTo>
                    <a:cubicBezTo>
                      <a:pt x="40933" y="3763"/>
                      <a:pt x="40933" y="3756"/>
                      <a:pt x="40930" y="3752"/>
                    </a:cubicBezTo>
                    <a:cubicBezTo>
                      <a:pt x="40649" y="3265"/>
                      <a:pt x="40197" y="2969"/>
                      <a:pt x="39724" y="2969"/>
                    </a:cubicBezTo>
                    <a:close/>
                    <a:moveTo>
                      <a:pt x="44543" y="2969"/>
                    </a:moveTo>
                    <a:cubicBezTo>
                      <a:pt x="44518" y="2969"/>
                      <a:pt x="44496" y="2973"/>
                      <a:pt x="44474" y="2973"/>
                    </a:cubicBezTo>
                    <a:cubicBezTo>
                      <a:pt x="43971" y="3002"/>
                      <a:pt x="43559" y="3293"/>
                      <a:pt x="43370" y="3749"/>
                    </a:cubicBezTo>
                    <a:lnTo>
                      <a:pt x="43370" y="3771"/>
                    </a:lnTo>
                    <a:lnTo>
                      <a:pt x="43370" y="3850"/>
                    </a:lnTo>
                    <a:cubicBezTo>
                      <a:pt x="43374" y="4018"/>
                      <a:pt x="43374" y="4186"/>
                      <a:pt x="43374" y="4353"/>
                    </a:cubicBezTo>
                    <a:cubicBezTo>
                      <a:pt x="43378" y="4576"/>
                      <a:pt x="43378" y="4798"/>
                      <a:pt x="43381" y="5020"/>
                    </a:cubicBezTo>
                    <a:cubicBezTo>
                      <a:pt x="43396" y="5566"/>
                      <a:pt x="43680" y="6084"/>
                      <a:pt x="44106" y="6335"/>
                    </a:cubicBezTo>
                    <a:cubicBezTo>
                      <a:pt x="44270" y="6429"/>
                      <a:pt x="44441" y="6481"/>
                      <a:pt x="44608" y="6481"/>
                    </a:cubicBezTo>
                    <a:cubicBezTo>
                      <a:pt x="44921" y="6481"/>
                      <a:pt x="45217" y="6309"/>
                      <a:pt x="45421" y="6018"/>
                    </a:cubicBezTo>
                    <a:cubicBezTo>
                      <a:pt x="45708" y="5603"/>
                      <a:pt x="45734" y="5173"/>
                      <a:pt x="45741" y="4655"/>
                    </a:cubicBezTo>
                    <a:cubicBezTo>
                      <a:pt x="45741" y="4405"/>
                      <a:pt x="45745" y="4153"/>
                      <a:pt x="45752" y="3902"/>
                    </a:cubicBezTo>
                    <a:lnTo>
                      <a:pt x="45752" y="3767"/>
                    </a:lnTo>
                    <a:cubicBezTo>
                      <a:pt x="45752" y="3763"/>
                      <a:pt x="45752" y="3759"/>
                      <a:pt x="45748" y="3752"/>
                    </a:cubicBezTo>
                    <a:cubicBezTo>
                      <a:pt x="45468" y="3265"/>
                      <a:pt x="45017" y="2969"/>
                      <a:pt x="44543" y="2969"/>
                    </a:cubicBezTo>
                    <a:close/>
                    <a:moveTo>
                      <a:pt x="49362" y="2969"/>
                    </a:moveTo>
                    <a:cubicBezTo>
                      <a:pt x="49336" y="2969"/>
                      <a:pt x="49314" y="2973"/>
                      <a:pt x="49292" y="2973"/>
                    </a:cubicBezTo>
                    <a:cubicBezTo>
                      <a:pt x="48790" y="3002"/>
                      <a:pt x="48379" y="3293"/>
                      <a:pt x="48189" y="3752"/>
                    </a:cubicBezTo>
                    <a:cubicBezTo>
                      <a:pt x="48189" y="3752"/>
                      <a:pt x="48186" y="3759"/>
                      <a:pt x="48186" y="3763"/>
                    </a:cubicBezTo>
                    <a:lnTo>
                      <a:pt x="48189" y="3850"/>
                    </a:lnTo>
                    <a:cubicBezTo>
                      <a:pt x="48193" y="4018"/>
                      <a:pt x="48193" y="4186"/>
                      <a:pt x="48193" y="4353"/>
                    </a:cubicBezTo>
                    <a:cubicBezTo>
                      <a:pt x="48196" y="4576"/>
                      <a:pt x="48196" y="4798"/>
                      <a:pt x="48200" y="5020"/>
                    </a:cubicBezTo>
                    <a:cubicBezTo>
                      <a:pt x="48214" y="5566"/>
                      <a:pt x="48498" y="6084"/>
                      <a:pt x="48925" y="6335"/>
                    </a:cubicBezTo>
                    <a:cubicBezTo>
                      <a:pt x="49089" y="6429"/>
                      <a:pt x="49256" y="6481"/>
                      <a:pt x="49428" y="6481"/>
                    </a:cubicBezTo>
                    <a:cubicBezTo>
                      <a:pt x="49741" y="6481"/>
                      <a:pt x="50035" y="6309"/>
                      <a:pt x="50240" y="6018"/>
                    </a:cubicBezTo>
                    <a:cubicBezTo>
                      <a:pt x="50524" y="5603"/>
                      <a:pt x="50553" y="5173"/>
                      <a:pt x="50556" y="4655"/>
                    </a:cubicBezTo>
                    <a:cubicBezTo>
                      <a:pt x="50560" y="4430"/>
                      <a:pt x="50564" y="4200"/>
                      <a:pt x="50568" y="3974"/>
                    </a:cubicBezTo>
                    <a:lnTo>
                      <a:pt x="50571" y="3767"/>
                    </a:lnTo>
                    <a:cubicBezTo>
                      <a:pt x="50571" y="3763"/>
                      <a:pt x="50571" y="3756"/>
                      <a:pt x="50568" y="3752"/>
                    </a:cubicBezTo>
                    <a:cubicBezTo>
                      <a:pt x="50287" y="3265"/>
                      <a:pt x="49835" y="2969"/>
                      <a:pt x="49362" y="2969"/>
                    </a:cubicBezTo>
                    <a:close/>
                    <a:moveTo>
                      <a:pt x="54177" y="2969"/>
                    </a:moveTo>
                    <a:cubicBezTo>
                      <a:pt x="54155" y="2969"/>
                      <a:pt x="54133" y="2973"/>
                      <a:pt x="54111" y="2973"/>
                    </a:cubicBezTo>
                    <a:cubicBezTo>
                      <a:pt x="53609" y="3002"/>
                      <a:pt x="53197" y="3293"/>
                      <a:pt x="53007" y="3752"/>
                    </a:cubicBezTo>
                    <a:cubicBezTo>
                      <a:pt x="53007" y="3756"/>
                      <a:pt x="53004" y="3759"/>
                      <a:pt x="53004" y="3763"/>
                    </a:cubicBezTo>
                    <a:lnTo>
                      <a:pt x="53007" y="3850"/>
                    </a:lnTo>
                    <a:cubicBezTo>
                      <a:pt x="53012" y="4022"/>
                      <a:pt x="53012" y="4193"/>
                      <a:pt x="53012" y="4368"/>
                    </a:cubicBezTo>
                    <a:cubicBezTo>
                      <a:pt x="53015" y="4583"/>
                      <a:pt x="53015" y="4801"/>
                      <a:pt x="53019" y="5020"/>
                    </a:cubicBezTo>
                    <a:cubicBezTo>
                      <a:pt x="53034" y="5566"/>
                      <a:pt x="53318" y="6084"/>
                      <a:pt x="53743" y="6335"/>
                    </a:cubicBezTo>
                    <a:cubicBezTo>
                      <a:pt x="53908" y="6429"/>
                      <a:pt x="54075" y="6481"/>
                      <a:pt x="54246" y="6481"/>
                    </a:cubicBezTo>
                    <a:cubicBezTo>
                      <a:pt x="54559" y="6481"/>
                      <a:pt x="54855" y="6309"/>
                      <a:pt x="55058" y="6018"/>
                    </a:cubicBezTo>
                    <a:cubicBezTo>
                      <a:pt x="55342" y="5603"/>
                      <a:pt x="55372" y="5173"/>
                      <a:pt x="55376" y="4655"/>
                    </a:cubicBezTo>
                    <a:cubicBezTo>
                      <a:pt x="55379" y="4405"/>
                      <a:pt x="55383" y="4153"/>
                      <a:pt x="55386" y="3902"/>
                    </a:cubicBezTo>
                    <a:lnTo>
                      <a:pt x="55390" y="3767"/>
                    </a:lnTo>
                    <a:cubicBezTo>
                      <a:pt x="55390" y="3763"/>
                      <a:pt x="55390" y="3759"/>
                      <a:pt x="55386" y="3752"/>
                    </a:cubicBezTo>
                    <a:cubicBezTo>
                      <a:pt x="55105" y="3265"/>
                      <a:pt x="54654" y="2969"/>
                      <a:pt x="54177" y="2969"/>
                    </a:cubicBezTo>
                    <a:close/>
                    <a:moveTo>
                      <a:pt x="58995" y="2969"/>
                    </a:moveTo>
                    <a:cubicBezTo>
                      <a:pt x="58974" y="2969"/>
                      <a:pt x="58952" y="2973"/>
                      <a:pt x="58930" y="2973"/>
                    </a:cubicBezTo>
                    <a:cubicBezTo>
                      <a:pt x="58427" y="3002"/>
                      <a:pt x="58016" y="3293"/>
                      <a:pt x="57827" y="3752"/>
                    </a:cubicBezTo>
                    <a:cubicBezTo>
                      <a:pt x="57823" y="3752"/>
                      <a:pt x="57823" y="3756"/>
                      <a:pt x="57823" y="3763"/>
                    </a:cubicBezTo>
                    <a:lnTo>
                      <a:pt x="57827" y="3850"/>
                    </a:lnTo>
                    <a:cubicBezTo>
                      <a:pt x="57827" y="4018"/>
                      <a:pt x="57830" y="4190"/>
                      <a:pt x="57830" y="4361"/>
                    </a:cubicBezTo>
                    <a:cubicBezTo>
                      <a:pt x="57830" y="4579"/>
                      <a:pt x="57834" y="4801"/>
                      <a:pt x="57837" y="5020"/>
                    </a:cubicBezTo>
                    <a:cubicBezTo>
                      <a:pt x="57852" y="5566"/>
                      <a:pt x="58136" y="6084"/>
                      <a:pt x="58563" y="6335"/>
                    </a:cubicBezTo>
                    <a:cubicBezTo>
                      <a:pt x="58726" y="6429"/>
                      <a:pt x="58894" y="6481"/>
                      <a:pt x="59065" y="6481"/>
                    </a:cubicBezTo>
                    <a:cubicBezTo>
                      <a:pt x="59378" y="6481"/>
                      <a:pt x="59673" y="6309"/>
                      <a:pt x="59877" y="6018"/>
                    </a:cubicBezTo>
                    <a:cubicBezTo>
                      <a:pt x="60162" y="5603"/>
                      <a:pt x="60190" y="5173"/>
                      <a:pt x="60194" y="4655"/>
                    </a:cubicBezTo>
                    <a:cubicBezTo>
                      <a:pt x="60197" y="4419"/>
                      <a:pt x="60202" y="4178"/>
                      <a:pt x="60205" y="3938"/>
                    </a:cubicBezTo>
                    <a:lnTo>
                      <a:pt x="60209" y="3767"/>
                    </a:lnTo>
                    <a:cubicBezTo>
                      <a:pt x="60209" y="3763"/>
                      <a:pt x="60205" y="3759"/>
                      <a:pt x="60205" y="3752"/>
                    </a:cubicBezTo>
                    <a:cubicBezTo>
                      <a:pt x="59925" y="3265"/>
                      <a:pt x="59473" y="2969"/>
                      <a:pt x="58995" y="2969"/>
                    </a:cubicBezTo>
                    <a:close/>
                    <a:moveTo>
                      <a:pt x="63815" y="2969"/>
                    </a:moveTo>
                    <a:cubicBezTo>
                      <a:pt x="63793" y="2969"/>
                      <a:pt x="63771" y="2973"/>
                      <a:pt x="63749" y="2973"/>
                    </a:cubicBezTo>
                    <a:cubicBezTo>
                      <a:pt x="63247" y="3002"/>
                      <a:pt x="62835" y="3293"/>
                      <a:pt x="62645" y="3752"/>
                    </a:cubicBezTo>
                    <a:cubicBezTo>
                      <a:pt x="62642" y="3756"/>
                      <a:pt x="62642" y="3759"/>
                      <a:pt x="62642" y="3763"/>
                    </a:cubicBezTo>
                    <a:lnTo>
                      <a:pt x="62645" y="3850"/>
                    </a:lnTo>
                    <a:cubicBezTo>
                      <a:pt x="62645" y="4022"/>
                      <a:pt x="62649" y="4193"/>
                      <a:pt x="62649" y="4368"/>
                    </a:cubicBezTo>
                    <a:cubicBezTo>
                      <a:pt x="62649" y="4586"/>
                      <a:pt x="62653" y="4801"/>
                      <a:pt x="62656" y="5020"/>
                    </a:cubicBezTo>
                    <a:cubicBezTo>
                      <a:pt x="62671" y="5566"/>
                      <a:pt x="62955" y="6084"/>
                      <a:pt x="63381" y="6335"/>
                    </a:cubicBezTo>
                    <a:cubicBezTo>
                      <a:pt x="63545" y="6429"/>
                      <a:pt x="63712" y="6481"/>
                      <a:pt x="63884" y="6481"/>
                    </a:cubicBezTo>
                    <a:cubicBezTo>
                      <a:pt x="64197" y="6481"/>
                      <a:pt x="64492" y="6309"/>
                      <a:pt x="64696" y="6018"/>
                    </a:cubicBezTo>
                    <a:cubicBezTo>
                      <a:pt x="64980" y="5603"/>
                      <a:pt x="65010" y="5173"/>
                      <a:pt x="65013" y="4655"/>
                    </a:cubicBezTo>
                    <a:cubicBezTo>
                      <a:pt x="65017" y="4405"/>
                      <a:pt x="65020" y="4153"/>
                      <a:pt x="65024" y="3902"/>
                    </a:cubicBezTo>
                    <a:lnTo>
                      <a:pt x="65027" y="3767"/>
                    </a:lnTo>
                    <a:cubicBezTo>
                      <a:pt x="65027" y="3763"/>
                      <a:pt x="65024" y="3759"/>
                      <a:pt x="65024" y="3752"/>
                    </a:cubicBezTo>
                    <a:cubicBezTo>
                      <a:pt x="64743" y="3265"/>
                      <a:pt x="64292" y="2969"/>
                      <a:pt x="63815" y="2969"/>
                    </a:cubicBezTo>
                    <a:close/>
                    <a:moveTo>
                      <a:pt x="68633" y="2969"/>
                    </a:moveTo>
                    <a:cubicBezTo>
                      <a:pt x="68611" y="2969"/>
                      <a:pt x="68589" y="2973"/>
                      <a:pt x="68564" y="2973"/>
                    </a:cubicBezTo>
                    <a:cubicBezTo>
                      <a:pt x="68065" y="3002"/>
                      <a:pt x="67654" y="3293"/>
                      <a:pt x="67464" y="3752"/>
                    </a:cubicBezTo>
                    <a:cubicBezTo>
                      <a:pt x="67461" y="3756"/>
                      <a:pt x="67461" y="3759"/>
                      <a:pt x="67461" y="3763"/>
                    </a:cubicBezTo>
                    <a:lnTo>
                      <a:pt x="67461" y="3850"/>
                    </a:lnTo>
                    <a:cubicBezTo>
                      <a:pt x="67464" y="4018"/>
                      <a:pt x="67468" y="4186"/>
                      <a:pt x="67468" y="4353"/>
                    </a:cubicBezTo>
                    <a:cubicBezTo>
                      <a:pt x="67468" y="4576"/>
                      <a:pt x="67471" y="4798"/>
                      <a:pt x="67475" y="5020"/>
                    </a:cubicBezTo>
                    <a:cubicBezTo>
                      <a:pt x="67490" y="5566"/>
                      <a:pt x="67774" y="6084"/>
                      <a:pt x="68200" y="6335"/>
                    </a:cubicBezTo>
                    <a:cubicBezTo>
                      <a:pt x="68364" y="6429"/>
                      <a:pt x="68532" y="6481"/>
                      <a:pt x="68703" y="6481"/>
                    </a:cubicBezTo>
                    <a:cubicBezTo>
                      <a:pt x="69016" y="6481"/>
                      <a:pt x="69311" y="6309"/>
                      <a:pt x="69515" y="6018"/>
                    </a:cubicBezTo>
                    <a:cubicBezTo>
                      <a:pt x="69799" y="5603"/>
                      <a:pt x="69825" y="5173"/>
                      <a:pt x="69832" y="4655"/>
                    </a:cubicBezTo>
                    <a:cubicBezTo>
                      <a:pt x="69835" y="4401"/>
                      <a:pt x="69839" y="4146"/>
                      <a:pt x="69843" y="3891"/>
                    </a:cubicBezTo>
                    <a:lnTo>
                      <a:pt x="69846" y="3767"/>
                    </a:lnTo>
                    <a:cubicBezTo>
                      <a:pt x="69846" y="3763"/>
                      <a:pt x="69843" y="3756"/>
                      <a:pt x="69843" y="3752"/>
                    </a:cubicBezTo>
                    <a:cubicBezTo>
                      <a:pt x="69562" y="3265"/>
                      <a:pt x="69110" y="2969"/>
                      <a:pt x="68633" y="2969"/>
                    </a:cubicBezTo>
                    <a:close/>
                    <a:moveTo>
                      <a:pt x="73452" y="2969"/>
                    </a:moveTo>
                    <a:cubicBezTo>
                      <a:pt x="73431" y="2969"/>
                      <a:pt x="73409" y="2973"/>
                      <a:pt x="73383" y="2973"/>
                    </a:cubicBezTo>
                    <a:cubicBezTo>
                      <a:pt x="72884" y="3002"/>
                      <a:pt x="72472" y="3293"/>
                      <a:pt x="72283" y="3752"/>
                    </a:cubicBezTo>
                    <a:cubicBezTo>
                      <a:pt x="72279" y="3756"/>
                      <a:pt x="72279" y="3759"/>
                      <a:pt x="72279" y="3763"/>
                    </a:cubicBezTo>
                    <a:lnTo>
                      <a:pt x="72279" y="3850"/>
                    </a:lnTo>
                    <a:cubicBezTo>
                      <a:pt x="72283" y="4018"/>
                      <a:pt x="72283" y="4186"/>
                      <a:pt x="72287" y="4357"/>
                    </a:cubicBezTo>
                    <a:cubicBezTo>
                      <a:pt x="72287" y="4576"/>
                      <a:pt x="72291" y="4798"/>
                      <a:pt x="72294" y="5020"/>
                    </a:cubicBezTo>
                    <a:cubicBezTo>
                      <a:pt x="72305" y="5566"/>
                      <a:pt x="72589" y="6084"/>
                      <a:pt x="73019" y="6335"/>
                    </a:cubicBezTo>
                    <a:cubicBezTo>
                      <a:pt x="73179" y="6429"/>
                      <a:pt x="73350" y="6481"/>
                      <a:pt x="73521" y="6481"/>
                    </a:cubicBezTo>
                    <a:cubicBezTo>
                      <a:pt x="73831" y="6481"/>
                      <a:pt x="74130" y="6309"/>
                      <a:pt x="74330" y="6018"/>
                    </a:cubicBezTo>
                    <a:cubicBezTo>
                      <a:pt x="74618" y="5603"/>
                      <a:pt x="74643" y="5173"/>
                      <a:pt x="74651" y="4655"/>
                    </a:cubicBezTo>
                    <a:cubicBezTo>
                      <a:pt x="74654" y="4419"/>
                      <a:pt x="74658" y="4183"/>
                      <a:pt x="74661" y="3946"/>
                    </a:cubicBezTo>
                    <a:lnTo>
                      <a:pt x="74665" y="3767"/>
                    </a:lnTo>
                    <a:cubicBezTo>
                      <a:pt x="74665" y="3763"/>
                      <a:pt x="74661" y="3759"/>
                      <a:pt x="74661" y="3752"/>
                    </a:cubicBezTo>
                    <a:cubicBezTo>
                      <a:pt x="74381" y="3265"/>
                      <a:pt x="73930" y="2969"/>
                      <a:pt x="73452" y="2969"/>
                    </a:cubicBezTo>
                    <a:close/>
                    <a:moveTo>
                      <a:pt x="78271" y="2969"/>
                    </a:moveTo>
                    <a:cubicBezTo>
                      <a:pt x="78249" y="2969"/>
                      <a:pt x="78227" y="2973"/>
                      <a:pt x="78202" y="2973"/>
                    </a:cubicBezTo>
                    <a:cubicBezTo>
                      <a:pt x="77703" y="3002"/>
                      <a:pt x="77287" y="3293"/>
                      <a:pt x="77099" y="3752"/>
                    </a:cubicBezTo>
                    <a:lnTo>
                      <a:pt x="77099" y="3763"/>
                    </a:lnTo>
                    <a:lnTo>
                      <a:pt x="77099" y="3850"/>
                    </a:lnTo>
                    <a:cubicBezTo>
                      <a:pt x="77102" y="4022"/>
                      <a:pt x="77102" y="4193"/>
                      <a:pt x="77106" y="4364"/>
                    </a:cubicBezTo>
                    <a:cubicBezTo>
                      <a:pt x="77106" y="4583"/>
                      <a:pt x="77106" y="4801"/>
                      <a:pt x="77113" y="5020"/>
                    </a:cubicBezTo>
                    <a:cubicBezTo>
                      <a:pt x="77124" y="5566"/>
                      <a:pt x="77408" y="6084"/>
                      <a:pt x="77838" y="6335"/>
                    </a:cubicBezTo>
                    <a:cubicBezTo>
                      <a:pt x="77998" y="6429"/>
                      <a:pt x="78169" y="6481"/>
                      <a:pt x="78341" y="6481"/>
                    </a:cubicBezTo>
                    <a:cubicBezTo>
                      <a:pt x="78650" y="6481"/>
                      <a:pt x="78948" y="6309"/>
                      <a:pt x="79149" y="6018"/>
                    </a:cubicBezTo>
                    <a:cubicBezTo>
                      <a:pt x="79437" y="5603"/>
                      <a:pt x="79462" y="5173"/>
                      <a:pt x="79469" y="4655"/>
                    </a:cubicBezTo>
                    <a:cubicBezTo>
                      <a:pt x="79473" y="4412"/>
                      <a:pt x="79477" y="4168"/>
                      <a:pt x="79481" y="3924"/>
                    </a:cubicBezTo>
                    <a:lnTo>
                      <a:pt x="79481" y="3767"/>
                    </a:lnTo>
                    <a:cubicBezTo>
                      <a:pt x="79481" y="3763"/>
                      <a:pt x="79481" y="3756"/>
                      <a:pt x="79477" y="3752"/>
                    </a:cubicBezTo>
                    <a:cubicBezTo>
                      <a:pt x="79200" y="3265"/>
                      <a:pt x="78748" y="2969"/>
                      <a:pt x="78271" y="2969"/>
                    </a:cubicBezTo>
                    <a:close/>
                    <a:moveTo>
                      <a:pt x="83090" y="2969"/>
                    </a:moveTo>
                    <a:cubicBezTo>
                      <a:pt x="83068" y="2969"/>
                      <a:pt x="83043" y="2973"/>
                      <a:pt x="83021" y="2973"/>
                    </a:cubicBezTo>
                    <a:cubicBezTo>
                      <a:pt x="82522" y="3002"/>
                      <a:pt x="82107" y="3293"/>
                      <a:pt x="81917" y="3752"/>
                    </a:cubicBezTo>
                    <a:lnTo>
                      <a:pt x="81917" y="3763"/>
                    </a:lnTo>
                    <a:lnTo>
                      <a:pt x="81917" y="3850"/>
                    </a:lnTo>
                    <a:cubicBezTo>
                      <a:pt x="81920" y="4018"/>
                      <a:pt x="81920" y="4190"/>
                      <a:pt x="81925" y="4361"/>
                    </a:cubicBezTo>
                    <a:cubicBezTo>
                      <a:pt x="81925" y="4579"/>
                      <a:pt x="81925" y="4801"/>
                      <a:pt x="81932" y="5020"/>
                    </a:cubicBezTo>
                    <a:cubicBezTo>
                      <a:pt x="81942" y="5566"/>
                      <a:pt x="82226" y="6084"/>
                      <a:pt x="82656" y="6335"/>
                    </a:cubicBezTo>
                    <a:cubicBezTo>
                      <a:pt x="82816" y="6429"/>
                      <a:pt x="82988" y="6481"/>
                      <a:pt x="83159" y="6481"/>
                    </a:cubicBezTo>
                    <a:cubicBezTo>
                      <a:pt x="83469" y="6481"/>
                      <a:pt x="83764" y="6309"/>
                      <a:pt x="83968" y="6018"/>
                    </a:cubicBezTo>
                    <a:cubicBezTo>
                      <a:pt x="84255" y="5603"/>
                      <a:pt x="84281" y="5173"/>
                      <a:pt x="84289" y="4655"/>
                    </a:cubicBezTo>
                    <a:cubicBezTo>
                      <a:pt x="84289" y="4423"/>
                      <a:pt x="84292" y="4190"/>
                      <a:pt x="84299" y="3953"/>
                    </a:cubicBezTo>
                    <a:lnTo>
                      <a:pt x="84299" y="3767"/>
                    </a:lnTo>
                    <a:cubicBezTo>
                      <a:pt x="84299" y="3763"/>
                      <a:pt x="84299" y="3756"/>
                      <a:pt x="84296" y="3752"/>
                    </a:cubicBezTo>
                    <a:cubicBezTo>
                      <a:pt x="84015" y="3265"/>
                      <a:pt x="83567" y="2969"/>
                      <a:pt x="83090" y="2969"/>
                    </a:cubicBezTo>
                    <a:close/>
                    <a:moveTo>
                      <a:pt x="87908" y="2969"/>
                    </a:moveTo>
                    <a:cubicBezTo>
                      <a:pt x="87887" y="2969"/>
                      <a:pt x="87861" y="2973"/>
                      <a:pt x="87839" y="2973"/>
                    </a:cubicBezTo>
                    <a:cubicBezTo>
                      <a:pt x="87337" y="3002"/>
                      <a:pt x="86925" y="3293"/>
                      <a:pt x="86736" y="3752"/>
                    </a:cubicBezTo>
                    <a:lnTo>
                      <a:pt x="86736" y="3763"/>
                    </a:lnTo>
                    <a:lnTo>
                      <a:pt x="86736" y="3850"/>
                    </a:lnTo>
                    <a:cubicBezTo>
                      <a:pt x="86740" y="4025"/>
                      <a:pt x="86740" y="4200"/>
                      <a:pt x="86743" y="4375"/>
                    </a:cubicBezTo>
                    <a:cubicBezTo>
                      <a:pt x="86743" y="4590"/>
                      <a:pt x="86743" y="4805"/>
                      <a:pt x="86750" y="5020"/>
                    </a:cubicBezTo>
                    <a:cubicBezTo>
                      <a:pt x="86762" y="5566"/>
                      <a:pt x="87046" y="6084"/>
                      <a:pt x="87476" y="6335"/>
                    </a:cubicBezTo>
                    <a:cubicBezTo>
                      <a:pt x="87636" y="6429"/>
                      <a:pt x="87807" y="6481"/>
                      <a:pt x="87978" y="6481"/>
                    </a:cubicBezTo>
                    <a:cubicBezTo>
                      <a:pt x="88288" y="6481"/>
                      <a:pt x="88582" y="6309"/>
                      <a:pt x="88787" y="6018"/>
                    </a:cubicBezTo>
                    <a:cubicBezTo>
                      <a:pt x="89075" y="5603"/>
                      <a:pt x="89100" y="5173"/>
                      <a:pt x="89107" y="4655"/>
                    </a:cubicBezTo>
                    <a:cubicBezTo>
                      <a:pt x="89107" y="4412"/>
                      <a:pt x="89110" y="4168"/>
                      <a:pt x="89118" y="3924"/>
                    </a:cubicBezTo>
                    <a:lnTo>
                      <a:pt x="89118" y="3767"/>
                    </a:lnTo>
                    <a:cubicBezTo>
                      <a:pt x="89118" y="3763"/>
                      <a:pt x="89118" y="3759"/>
                      <a:pt x="89115" y="3752"/>
                    </a:cubicBezTo>
                    <a:cubicBezTo>
                      <a:pt x="88834" y="3265"/>
                      <a:pt x="88386" y="2969"/>
                      <a:pt x="87908" y="296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4189;p19"/>
              <p:cNvSpPr/>
              <p:nvPr/>
            </p:nvSpPr>
            <p:spPr>
              <a:xfrm>
                <a:off x="2659200" y="238125"/>
                <a:ext cx="2228150" cy="183750"/>
              </a:xfrm>
              <a:custGeom>
                <a:avLst/>
                <a:gdLst/>
                <a:ahLst/>
                <a:cxnLst/>
                <a:rect l="l" t="t" r="r" b="b"/>
                <a:pathLst>
                  <a:path w="89126" h="7350" extrusionOk="0">
                    <a:moveTo>
                      <a:pt x="87873" y="0"/>
                    </a:moveTo>
                    <a:lnTo>
                      <a:pt x="83163" y="3"/>
                    </a:lnTo>
                    <a:cubicBezTo>
                      <a:pt x="83149" y="3"/>
                      <a:pt x="83137" y="18"/>
                      <a:pt x="83137" y="33"/>
                    </a:cubicBezTo>
                    <a:lnTo>
                      <a:pt x="83137" y="706"/>
                    </a:lnTo>
                    <a:cubicBezTo>
                      <a:pt x="83137" y="721"/>
                      <a:pt x="83149" y="733"/>
                      <a:pt x="83163" y="733"/>
                    </a:cubicBezTo>
                    <a:lnTo>
                      <a:pt x="84783" y="733"/>
                    </a:lnTo>
                    <a:cubicBezTo>
                      <a:pt x="85815" y="733"/>
                      <a:pt x="86842" y="728"/>
                      <a:pt x="87873" y="728"/>
                    </a:cubicBezTo>
                    <a:cubicBezTo>
                      <a:pt x="87887" y="728"/>
                      <a:pt x="87898" y="718"/>
                      <a:pt x="87898" y="703"/>
                    </a:cubicBezTo>
                    <a:lnTo>
                      <a:pt x="87898" y="29"/>
                    </a:lnTo>
                    <a:cubicBezTo>
                      <a:pt x="87898" y="22"/>
                      <a:pt x="87898" y="15"/>
                      <a:pt x="87891" y="7"/>
                    </a:cubicBezTo>
                    <a:cubicBezTo>
                      <a:pt x="87887" y="3"/>
                      <a:pt x="87880" y="0"/>
                      <a:pt x="87873" y="0"/>
                    </a:cubicBezTo>
                    <a:close/>
                    <a:moveTo>
                      <a:pt x="78235" y="7"/>
                    </a:moveTo>
                    <a:lnTo>
                      <a:pt x="73525" y="11"/>
                    </a:lnTo>
                    <a:cubicBezTo>
                      <a:pt x="73511" y="11"/>
                      <a:pt x="73500" y="25"/>
                      <a:pt x="73500" y="40"/>
                    </a:cubicBezTo>
                    <a:lnTo>
                      <a:pt x="73500" y="714"/>
                    </a:lnTo>
                    <a:cubicBezTo>
                      <a:pt x="73500" y="721"/>
                      <a:pt x="73503" y="728"/>
                      <a:pt x="73507" y="733"/>
                    </a:cubicBezTo>
                    <a:cubicBezTo>
                      <a:pt x="73511" y="736"/>
                      <a:pt x="73518" y="740"/>
                      <a:pt x="73525" y="740"/>
                    </a:cubicBezTo>
                    <a:lnTo>
                      <a:pt x="78235" y="736"/>
                    </a:lnTo>
                    <a:cubicBezTo>
                      <a:pt x="78249" y="736"/>
                      <a:pt x="78264" y="725"/>
                      <a:pt x="78264" y="711"/>
                    </a:cubicBezTo>
                    <a:lnTo>
                      <a:pt x="78264" y="37"/>
                    </a:lnTo>
                    <a:cubicBezTo>
                      <a:pt x="78264" y="29"/>
                      <a:pt x="78260" y="22"/>
                      <a:pt x="78253" y="18"/>
                    </a:cubicBezTo>
                    <a:cubicBezTo>
                      <a:pt x="78249" y="11"/>
                      <a:pt x="78242" y="7"/>
                      <a:pt x="78235" y="7"/>
                    </a:cubicBezTo>
                    <a:close/>
                    <a:moveTo>
                      <a:pt x="68597" y="15"/>
                    </a:moveTo>
                    <a:lnTo>
                      <a:pt x="63891" y="18"/>
                    </a:lnTo>
                    <a:cubicBezTo>
                      <a:pt x="63873" y="18"/>
                      <a:pt x="63862" y="29"/>
                      <a:pt x="63862" y="47"/>
                    </a:cubicBezTo>
                    <a:lnTo>
                      <a:pt x="63862" y="718"/>
                    </a:lnTo>
                    <a:cubicBezTo>
                      <a:pt x="63862" y="725"/>
                      <a:pt x="63865" y="733"/>
                      <a:pt x="63869" y="740"/>
                    </a:cubicBezTo>
                    <a:cubicBezTo>
                      <a:pt x="63877" y="743"/>
                      <a:pt x="63884" y="747"/>
                      <a:pt x="63891" y="747"/>
                    </a:cubicBezTo>
                    <a:lnTo>
                      <a:pt x="68597" y="743"/>
                    </a:lnTo>
                    <a:cubicBezTo>
                      <a:pt x="68611" y="743"/>
                      <a:pt x="68626" y="733"/>
                      <a:pt x="68626" y="718"/>
                    </a:cubicBezTo>
                    <a:lnTo>
                      <a:pt x="68626" y="44"/>
                    </a:lnTo>
                    <a:cubicBezTo>
                      <a:pt x="68626" y="37"/>
                      <a:pt x="68623" y="29"/>
                      <a:pt x="68616" y="22"/>
                    </a:cubicBezTo>
                    <a:cubicBezTo>
                      <a:pt x="68611" y="18"/>
                      <a:pt x="68604" y="15"/>
                      <a:pt x="68597" y="15"/>
                    </a:cubicBezTo>
                    <a:close/>
                    <a:moveTo>
                      <a:pt x="58960" y="22"/>
                    </a:moveTo>
                    <a:lnTo>
                      <a:pt x="54253" y="25"/>
                    </a:lnTo>
                    <a:cubicBezTo>
                      <a:pt x="54239" y="25"/>
                      <a:pt x="54224" y="37"/>
                      <a:pt x="54224" y="51"/>
                    </a:cubicBezTo>
                    <a:lnTo>
                      <a:pt x="54224" y="725"/>
                    </a:lnTo>
                    <a:cubicBezTo>
                      <a:pt x="54224" y="733"/>
                      <a:pt x="54228" y="740"/>
                      <a:pt x="54231" y="743"/>
                    </a:cubicBezTo>
                    <a:cubicBezTo>
                      <a:pt x="54239" y="750"/>
                      <a:pt x="54246" y="754"/>
                      <a:pt x="54253" y="754"/>
                    </a:cubicBezTo>
                    <a:lnTo>
                      <a:pt x="58960" y="750"/>
                    </a:lnTo>
                    <a:cubicBezTo>
                      <a:pt x="58974" y="750"/>
                      <a:pt x="58988" y="736"/>
                      <a:pt x="58988" y="721"/>
                    </a:cubicBezTo>
                    <a:lnTo>
                      <a:pt x="58988" y="47"/>
                    </a:lnTo>
                    <a:cubicBezTo>
                      <a:pt x="58988" y="40"/>
                      <a:pt x="58985" y="37"/>
                      <a:pt x="58981" y="29"/>
                    </a:cubicBezTo>
                    <a:cubicBezTo>
                      <a:pt x="58974" y="25"/>
                      <a:pt x="58967" y="22"/>
                      <a:pt x="58960" y="22"/>
                    </a:cubicBezTo>
                    <a:close/>
                    <a:moveTo>
                      <a:pt x="6069" y="25"/>
                    </a:moveTo>
                    <a:cubicBezTo>
                      <a:pt x="6061" y="25"/>
                      <a:pt x="6054" y="25"/>
                      <a:pt x="6047" y="33"/>
                    </a:cubicBezTo>
                    <a:cubicBezTo>
                      <a:pt x="6043" y="37"/>
                      <a:pt x="6039" y="44"/>
                      <a:pt x="6039" y="51"/>
                    </a:cubicBezTo>
                    <a:lnTo>
                      <a:pt x="6039" y="725"/>
                    </a:lnTo>
                    <a:cubicBezTo>
                      <a:pt x="6039" y="743"/>
                      <a:pt x="6051" y="754"/>
                      <a:pt x="6069" y="754"/>
                    </a:cubicBezTo>
                    <a:lnTo>
                      <a:pt x="10775" y="758"/>
                    </a:lnTo>
                    <a:cubicBezTo>
                      <a:pt x="10782" y="758"/>
                      <a:pt x="10790" y="754"/>
                      <a:pt x="10793" y="750"/>
                    </a:cubicBezTo>
                    <a:cubicBezTo>
                      <a:pt x="10800" y="743"/>
                      <a:pt x="10804" y="736"/>
                      <a:pt x="10804" y="728"/>
                    </a:cubicBezTo>
                    <a:lnTo>
                      <a:pt x="10804" y="59"/>
                    </a:lnTo>
                    <a:cubicBezTo>
                      <a:pt x="10804" y="44"/>
                      <a:pt x="10790" y="29"/>
                      <a:pt x="10775" y="29"/>
                    </a:cubicBezTo>
                    <a:cubicBezTo>
                      <a:pt x="9205" y="29"/>
                      <a:pt x="7638" y="25"/>
                      <a:pt x="6069" y="25"/>
                    </a:cubicBezTo>
                    <a:close/>
                    <a:moveTo>
                      <a:pt x="49322" y="25"/>
                    </a:moveTo>
                    <a:lnTo>
                      <a:pt x="44615" y="29"/>
                    </a:lnTo>
                    <a:cubicBezTo>
                      <a:pt x="44601" y="29"/>
                      <a:pt x="44587" y="40"/>
                      <a:pt x="44587" y="59"/>
                    </a:cubicBezTo>
                    <a:lnTo>
                      <a:pt x="44587" y="728"/>
                    </a:lnTo>
                    <a:cubicBezTo>
                      <a:pt x="44587" y="736"/>
                      <a:pt x="44590" y="743"/>
                      <a:pt x="44598" y="750"/>
                    </a:cubicBezTo>
                    <a:cubicBezTo>
                      <a:pt x="44601" y="754"/>
                      <a:pt x="44608" y="758"/>
                      <a:pt x="44615" y="758"/>
                    </a:cubicBezTo>
                    <a:lnTo>
                      <a:pt x="49322" y="754"/>
                    </a:lnTo>
                    <a:cubicBezTo>
                      <a:pt x="49340" y="754"/>
                      <a:pt x="49351" y="743"/>
                      <a:pt x="49351" y="728"/>
                    </a:cubicBezTo>
                    <a:lnTo>
                      <a:pt x="49351" y="55"/>
                    </a:lnTo>
                    <a:cubicBezTo>
                      <a:pt x="49351" y="47"/>
                      <a:pt x="49347" y="40"/>
                      <a:pt x="49344" y="37"/>
                    </a:cubicBezTo>
                    <a:cubicBezTo>
                      <a:pt x="49336" y="29"/>
                      <a:pt x="49329" y="25"/>
                      <a:pt x="49322" y="25"/>
                    </a:cubicBezTo>
                    <a:close/>
                    <a:moveTo>
                      <a:pt x="15707" y="33"/>
                    </a:moveTo>
                    <a:cubicBezTo>
                      <a:pt x="15699" y="33"/>
                      <a:pt x="15692" y="37"/>
                      <a:pt x="15685" y="40"/>
                    </a:cubicBezTo>
                    <a:cubicBezTo>
                      <a:pt x="15681" y="47"/>
                      <a:pt x="15677" y="55"/>
                      <a:pt x="15677" y="62"/>
                    </a:cubicBezTo>
                    <a:lnTo>
                      <a:pt x="15677" y="733"/>
                    </a:lnTo>
                    <a:cubicBezTo>
                      <a:pt x="15677" y="747"/>
                      <a:pt x="15688" y="761"/>
                      <a:pt x="15707" y="761"/>
                    </a:cubicBezTo>
                    <a:lnTo>
                      <a:pt x="20412" y="761"/>
                    </a:lnTo>
                    <a:cubicBezTo>
                      <a:pt x="20419" y="761"/>
                      <a:pt x="20427" y="758"/>
                      <a:pt x="20431" y="754"/>
                    </a:cubicBezTo>
                    <a:cubicBezTo>
                      <a:pt x="20438" y="750"/>
                      <a:pt x="20441" y="743"/>
                      <a:pt x="20441" y="736"/>
                    </a:cubicBezTo>
                    <a:lnTo>
                      <a:pt x="20441" y="62"/>
                    </a:lnTo>
                    <a:cubicBezTo>
                      <a:pt x="20441" y="47"/>
                      <a:pt x="20427" y="33"/>
                      <a:pt x="20412" y="33"/>
                    </a:cubicBezTo>
                    <a:close/>
                    <a:moveTo>
                      <a:pt x="25340" y="33"/>
                    </a:moveTo>
                    <a:cubicBezTo>
                      <a:pt x="25326" y="33"/>
                      <a:pt x="25315" y="47"/>
                      <a:pt x="25315" y="62"/>
                    </a:cubicBezTo>
                    <a:lnTo>
                      <a:pt x="25315" y="736"/>
                    </a:lnTo>
                    <a:cubicBezTo>
                      <a:pt x="25315" y="743"/>
                      <a:pt x="25318" y="750"/>
                      <a:pt x="25323" y="754"/>
                    </a:cubicBezTo>
                    <a:cubicBezTo>
                      <a:pt x="25326" y="758"/>
                      <a:pt x="25333" y="761"/>
                      <a:pt x="25340" y="761"/>
                    </a:cubicBezTo>
                    <a:lnTo>
                      <a:pt x="30050" y="761"/>
                    </a:lnTo>
                    <a:cubicBezTo>
                      <a:pt x="30065" y="761"/>
                      <a:pt x="30075" y="750"/>
                      <a:pt x="30075" y="733"/>
                    </a:cubicBezTo>
                    <a:lnTo>
                      <a:pt x="30075" y="62"/>
                    </a:lnTo>
                    <a:cubicBezTo>
                      <a:pt x="30075" y="55"/>
                      <a:pt x="30075" y="47"/>
                      <a:pt x="30068" y="40"/>
                    </a:cubicBezTo>
                    <a:cubicBezTo>
                      <a:pt x="30065" y="37"/>
                      <a:pt x="30057" y="33"/>
                      <a:pt x="30050" y="33"/>
                    </a:cubicBezTo>
                    <a:close/>
                    <a:moveTo>
                      <a:pt x="39688" y="29"/>
                    </a:moveTo>
                    <a:lnTo>
                      <a:pt x="34978" y="33"/>
                    </a:lnTo>
                    <a:cubicBezTo>
                      <a:pt x="34964" y="33"/>
                      <a:pt x="34952" y="44"/>
                      <a:pt x="34952" y="62"/>
                    </a:cubicBezTo>
                    <a:lnTo>
                      <a:pt x="34952" y="733"/>
                    </a:lnTo>
                    <a:cubicBezTo>
                      <a:pt x="34952" y="740"/>
                      <a:pt x="34952" y="747"/>
                      <a:pt x="34960" y="754"/>
                    </a:cubicBezTo>
                    <a:cubicBezTo>
                      <a:pt x="34964" y="758"/>
                      <a:pt x="34971" y="761"/>
                      <a:pt x="34978" y="761"/>
                    </a:cubicBezTo>
                    <a:lnTo>
                      <a:pt x="39688" y="761"/>
                    </a:lnTo>
                    <a:cubicBezTo>
                      <a:pt x="39703" y="761"/>
                      <a:pt x="39713" y="747"/>
                      <a:pt x="39713" y="733"/>
                    </a:cubicBezTo>
                    <a:lnTo>
                      <a:pt x="39713" y="59"/>
                    </a:lnTo>
                    <a:cubicBezTo>
                      <a:pt x="39713" y="51"/>
                      <a:pt x="39710" y="44"/>
                      <a:pt x="39706" y="40"/>
                    </a:cubicBezTo>
                    <a:cubicBezTo>
                      <a:pt x="39703" y="33"/>
                      <a:pt x="39695" y="29"/>
                      <a:pt x="39688" y="29"/>
                    </a:cubicBezTo>
                    <a:close/>
                    <a:moveTo>
                      <a:pt x="18114" y="816"/>
                    </a:moveTo>
                    <a:cubicBezTo>
                      <a:pt x="18106" y="816"/>
                      <a:pt x="18099" y="820"/>
                      <a:pt x="18096" y="827"/>
                    </a:cubicBezTo>
                    <a:cubicBezTo>
                      <a:pt x="18089" y="830"/>
                      <a:pt x="18084" y="837"/>
                      <a:pt x="18084" y="845"/>
                    </a:cubicBezTo>
                    <a:lnTo>
                      <a:pt x="18084" y="1464"/>
                    </a:lnTo>
                    <a:cubicBezTo>
                      <a:pt x="18084" y="1471"/>
                      <a:pt x="18089" y="1479"/>
                      <a:pt x="18096" y="1483"/>
                    </a:cubicBezTo>
                    <a:cubicBezTo>
                      <a:pt x="18099" y="1490"/>
                      <a:pt x="18106" y="1490"/>
                      <a:pt x="18114" y="1490"/>
                    </a:cubicBezTo>
                    <a:lnTo>
                      <a:pt x="22820" y="1490"/>
                    </a:lnTo>
                    <a:cubicBezTo>
                      <a:pt x="22838" y="1490"/>
                      <a:pt x="22849" y="1479"/>
                      <a:pt x="22849" y="1464"/>
                    </a:cubicBezTo>
                    <a:lnTo>
                      <a:pt x="22849" y="845"/>
                    </a:lnTo>
                    <a:cubicBezTo>
                      <a:pt x="22849" y="830"/>
                      <a:pt x="22838" y="816"/>
                      <a:pt x="22820" y="816"/>
                    </a:cubicBezTo>
                    <a:close/>
                    <a:moveTo>
                      <a:pt x="27752" y="816"/>
                    </a:moveTo>
                    <a:cubicBezTo>
                      <a:pt x="27737" y="816"/>
                      <a:pt x="27722" y="830"/>
                      <a:pt x="27722" y="845"/>
                    </a:cubicBezTo>
                    <a:lnTo>
                      <a:pt x="27722" y="1461"/>
                    </a:lnTo>
                    <a:cubicBezTo>
                      <a:pt x="27722" y="1468"/>
                      <a:pt x="27727" y="1476"/>
                      <a:pt x="27730" y="1483"/>
                    </a:cubicBezTo>
                    <a:cubicBezTo>
                      <a:pt x="27737" y="1486"/>
                      <a:pt x="27744" y="1490"/>
                      <a:pt x="27752" y="1490"/>
                    </a:cubicBezTo>
                    <a:lnTo>
                      <a:pt x="32458" y="1490"/>
                    </a:lnTo>
                    <a:cubicBezTo>
                      <a:pt x="32472" y="1490"/>
                      <a:pt x="32486" y="1476"/>
                      <a:pt x="32486" y="1461"/>
                    </a:cubicBezTo>
                    <a:lnTo>
                      <a:pt x="32486" y="845"/>
                    </a:lnTo>
                    <a:cubicBezTo>
                      <a:pt x="32486" y="837"/>
                      <a:pt x="32483" y="830"/>
                      <a:pt x="32479" y="827"/>
                    </a:cubicBezTo>
                    <a:cubicBezTo>
                      <a:pt x="32472" y="820"/>
                      <a:pt x="32465" y="816"/>
                      <a:pt x="32458" y="816"/>
                    </a:cubicBezTo>
                    <a:close/>
                    <a:moveTo>
                      <a:pt x="42095" y="812"/>
                    </a:moveTo>
                    <a:lnTo>
                      <a:pt x="37390" y="816"/>
                    </a:lnTo>
                    <a:cubicBezTo>
                      <a:pt x="37371" y="816"/>
                      <a:pt x="37360" y="827"/>
                      <a:pt x="37360" y="845"/>
                    </a:cubicBezTo>
                    <a:lnTo>
                      <a:pt x="37360" y="1461"/>
                    </a:lnTo>
                    <a:cubicBezTo>
                      <a:pt x="37360" y="1468"/>
                      <a:pt x="37364" y="1476"/>
                      <a:pt x="37368" y="1479"/>
                    </a:cubicBezTo>
                    <a:cubicBezTo>
                      <a:pt x="37375" y="1486"/>
                      <a:pt x="37382" y="1490"/>
                      <a:pt x="37390" y="1490"/>
                    </a:cubicBezTo>
                    <a:lnTo>
                      <a:pt x="42095" y="1490"/>
                    </a:lnTo>
                    <a:cubicBezTo>
                      <a:pt x="42110" y="1490"/>
                      <a:pt x="42124" y="1476"/>
                      <a:pt x="42124" y="1461"/>
                    </a:cubicBezTo>
                    <a:lnTo>
                      <a:pt x="42124" y="842"/>
                    </a:lnTo>
                    <a:cubicBezTo>
                      <a:pt x="42124" y="834"/>
                      <a:pt x="42121" y="827"/>
                      <a:pt x="42114" y="823"/>
                    </a:cubicBezTo>
                    <a:cubicBezTo>
                      <a:pt x="42110" y="816"/>
                      <a:pt x="42102" y="812"/>
                      <a:pt x="42095" y="812"/>
                    </a:cubicBezTo>
                    <a:close/>
                    <a:moveTo>
                      <a:pt x="51733" y="809"/>
                    </a:moveTo>
                    <a:lnTo>
                      <a:pt x="47024" y="812"/>
                    </a:lnTo>
                    <a:cubicBezTo>
                      <a:pt x="47009" y="812"/>
                      <a:pt x="46998" y="823"/>
                      <a:pt x="46998" y="837"/>
                    </a:cubicBezTo>
                    <a:lnTo>
                      <a:pt x="46998" y="1461"/>
                    </a:lnTo>
                    <a:cubicBezTo>
                      <a:pt x="46998" y="1476"/>
                      <a:pt x="47009" y="1490"/>
                      <a:pt x="47024" y="1490"/>
                    </a:cubicBezTo>
                    <a:lnTo>
                      <a:pt x="51733" y="1490"/>
                    </a:lnTo>
                    <a:cubicBezTo>
                      <a:pt x="51748" y="1490"/>
                      <a:pt x="51762" y="1476"/>
                      <a:pt x="51762" y="1461"/>
                    </a:cubicBezTo>
                    <a:lnTo>
                      <a:pt x="51762" y="837"/>
                    </a:lnTo>
                    <a:cubicBezTo>
                      <a:pt x="51762" y="830"/>
                      <a:pt x="51758" y="823"/>
                      <a:pt x="51751" y="820"/>
                    </a:cubicBezTo>
                    <a:cubicBezTo>
                      <a:pt x="51748" y="812"/>
                      <a:pt x="51740" y="809"/>
                      <a:pt x="51733" y="809"/>
                    </a:cubicBezTo>
                    <a:close/>
                    <a:moveTo>
                      <a:pt x="56661" y="805"/>
                    </a:moveTo>
                    <a:cubicBezTo>
                      <a:pt x="56647" y="805"/>
                      <a:pt x="56635" y="820"/>
                      <a:pt x="56635" y="834"/>
                    </a:cubicBezTo>
                    <a:lnTo>
                      <a:pt x="56635" y="1461"/>
                    </a:lnTo>
                    <a:cubicBezTo>
                      <a:pt x="56635" y="1476"/>
                      <a:pt x="56647" y="1490"/>
                      <a:pt x="56661" y="1490"/>
                    </a:cubicBezTo>
                    <a:lnTo>
                      <a:pt x="61371" y="1490"/>
                    </a:lnTo>
                    <a:cubicBezTo>
                      <a:pt x="61378" y="1490"/>
                      <a:pt x="61385" y="1486"/>
                      <a:pt x="61389" y="1483"/>
                    </a:cubicBezTo>
                    <a:cubicBezTo>
                      <a:pt x="61396" y="1476"/>
                      <a:pt x="61396" y="1468"/>
                      <a:pt x="61396" y="1461"/>
                    </a:cubicBezTo>
                    <a:lnTo>
                      <a:pt x="61396" y="830"/>
                    </a:lnTo>
                    <a:cubicBezTo>
                      <a:pt x="61396" y="823"/>
                      <a:pt x="61392" y="816"/>
                      <a:pt x="61385" y="812"/>
                    </a:cubicBezTo>
                    <a:cubicBezTo>
                      <a:pt x="61382" y="805"/>
                      <a:pt x="61371" y="805"/>
                      <a:pt x="61364" y="805"/>
                    </a:cubicBezTo>
                    <a:close/>
                    <a:moveTo>
                      <a:pt x="71008" y="798"/>
                    </a:moveTo>
                    <a:lnTo>
                      <a:pt x="66299" y="802"/>
                    </a:lnTo>
                    <a:cubicBezTo>
                      <a:pt x="66284" y="802"/>
                      <a:pt x="66269" y="812"/>
                      <a:pt x="66269" y="827"/>
                    </a:cubicBezTo>
                    <a:lnTo>
                      <a:pt x="66269" y="1461"/>
                    </a:lnTo>
                    <a:cubicBezTo>
                      <a:pt x="66269" y="1479"/>
                      <a:pt x="66284" y="1490"/>
                      <a:pt x="66299" y="1490"/>
                    </a:cubicBezTo>
                    <a:lnTo>
                      <a:pt x="71008" y="1490"/>
                    </a:lnTo>
                    <a:cubicBezTo>
                      <a:pt x="71015" y="1490"/>
                      <a:pt x="71023" y="1490"/>
                      <a:pt x="71027" y="1483"/>
                    </a:cubicBezTo>
                    <a:cubicBezTo>
                      <a:pt x="71030" y="1479"/>
                      <a:pt x="71034" y="1471"/>
                      <a:pt x="71034" y="1464"/>
                    </a:cubicBezTo>
                    <a:lnTo>
                      <a:pt x="71034" y="827"/>
                    </a:lnTo>
                    <a:cubicBezTo>
                      <a:pt x="71034" y="820"/>
                      <a:pt x="71030" y="812"/>
                      <a:pt x="71027" y="805"/>
                    </a:cubicBezTo>
                    <a:cubicBezTo>
                      <a:pt x="71023" y="802"/>
                      <a:pt x="71015" y="798"/>
                      <a:pt x="71008" y="798"/>
                    </a:cubicBezTo>
                    <a:close/>
                    <a:moveTo>
                      <a:pt x="8477" y="812"/>
                    </a:moveTo>
                    <a:cubicBezTo>
                      <a:pt x="8469" y="812"/>
                      <a:pt x="8462" y="812"/>
                      <a:pt x="8458" y="820"/>
                    </a:cubicBezTo>
                    <a:cubicBezTo>
                      <a:pt x="8451" y="823"/>
                      <a:pt x="8451" y="830"/>
                      <a:pt x="8451" y="837"/>
                    </a:cubicBezTo>
                    <a:lnTo>
                      <a:pt x="8451" y="1468"/>
                    </a:lnTo>
                    <a:cubicBezTo>
                      <a:pt x="8451" y="1476"/>
                      <a:pt x="8451" y="1483"/>
                      <a:pt x="8458" y="1486"/>
                    </a:cubicBezTo>
                    <a:cubicBezTo>
                      <a:pt x="8462" y="1493"/>
                      <a:pt x="8469" y="1493"/>
                      <a:pt x="8477" y="1493"/>
                    </a:cubicBezTo>
                    <a:lnTo>
                      <a:pt x="13186" y="1493"/>
                    </a:lnTo>
                    <a:cubicBezTo>
                      <a:pt x="13201" y="1493"/>
                      <a:pt x="13211" y="1479"/>
                      <a:pt x="13211" y="1464"/>
                    </a:cubicBezTo>
                    <a:lnTo>
                      <a:pt x="13211" y="845"/>
                    </a:lnTo>
                    <a:cubicBezTo>
                      <a:pt x="13211" y="827"/>
                      <a:pt x="13201" y="816"/>
                      <a:pt x="13186" y="816"/>
                    </a:cubicBezTo>
                    <a:cubicBezTo>
                      <a:pt x="11616" y="816"/>
                      <a:pt x="10047" y="812"/>
                      <a:pt x="8477" y="812"/>
                    </a:cubicBezTo>
                    <a:close/>
                    <a:moveTo>
                      <a:pt x="80642" y="790"/>
                    </a:moveTo>
                    <a:lnTo>
                      <a:pt x="75937" y="794"/>
                    </a:lnTo>
                    <a:cubicBezTo>
                      <a:pt x="75922" y="794"/>
                      <a:pt x="75907" y="805"/>
                      <a:pt x="75907" y="823"/>
                    </a:cubicBezTo>
                    <a:lnTo>
                      <a:pt x="75907" y="1464"/>
                    </a:lnTo>
                    <a:cubicBezTo>
                      <a:pt x="75907" y="1479"/>
                      <a:pt x="75922" y="1493"/>
                      <a:pt x="75937" y="1493"/>
                    </a:cubicBezTo>
                    <a:lnTo>
                      <a:pt x="80642" y="1493"/>
                    </a:lnTo>
                    <a:cubicBezTo>
                      <a:pt x="80649" y="1493"/>
                      <a:pt x="80657" y="1490"/>
                      <a:pt x="80664" y="1486"/>
                    </a:cubicBezTo>
                    <a:cubicBezTo>
                      <a:pt x="80668" y="1483"/>
                      <a:pt x="80671" y="1476"/>
                      <a:pt x="80671" y="1468"/>
                    </a:cubicBezTo>
                    <a:lnTo>
                      <a:pt x="80671" y="820"/>
                    </a:lnTo>
                    <a:cubicBezTo>
                      <a:pt x="80671" y="812"/>
                      <a:pt x="80668" y="805"/>
                      <a:pt x="80664" y="798"/>
                    </a:cubicBezTo>
                    <a:cubicBezTo>
                      <a:pt x="80657" y="794"/>
                      <a:pt x="80649" y="790"/>
                      <a:pt x="80642" y="790"/>
                    </a:cubicBezTo>
                    <a:close/>
                    <a:moveTo>
                      <a:pt x="1250" y="787"/>
                    </a:moveTo>
                    <a:cubicBezTo>
                      <a:pt x="1243" y="787"/>
                      <a:pt x="1235" y="790"/>
                      <a:pt x="1231" y="794"/>
                    </a:cubicBezTo>
                    <a:cubicBezTo>
                      <a:pt x="1224" y="802"/>
                      <a:pt x="1221" y="809"/>
                      <a:pt x="1221" y="816"/>
                    </a:cubicBezTo>
                    <a:lnTo>
                      <a:pt x="1221" y="1471"/>
                    </a:lnTo>
                    <a:cubicBezTo>
                      <a:pt x="1221" y="1479"/>
                      <a:pt x="1224" y="1486"/>
                      <a:pt x="1228" y="1493"/>
                    </a:cubicBezTo>
                    <a:cubicBezTo>
                      <a:pt x="1235" y="1497"/>
                      <a:pt x="1243" y="1501"/>
                      <a:pt x="1250" y="1501"/>
                    </a:cubicBezTo>
                    <a:cubicBezTo>
                      <a:pt x="2015" y="1497"/>
                      <a:pt x="2780" y="1497"/>
                      <a:pt x="3548" y="1497"/>
                    </a:cubicBezTo>
                    <a:cubicBezTo>
                      <a:pt x="3563" y="1497"/>
                      <a:pt x="3573" y="1486"/>
                      <a:pt x="3573" y="1468"/>
                    </a:cubicBezTo>
                    <a:lnTo>
                      <a:pt x="3573" y="864"/>
                    </a:lnTo>
                    <a:cubicBezTo>
                      <a:pt x="3573" y="856"/>
                      <a:pt x="3573" y="849"/>
                      <a:pt x="3566" y="842"/>
                    </a:cubicBezTo>
                    <a:cubicBezTo>
                      <a:pt x="3563" y="837"/>
                      <a:pt x="3556" y="834"/>
                      <a:pt x="3548" y="834"/>
                    </a:cubicBezTo>
                    <a:cubicBezTo>
                      <a:pt x="3366" y="837"/>
                      <a:pt x="3188" y="837"/>
                      <a:pt x="3009" y="837"/>
                    </a:cubicBezTo>
                    <a:cubicBezTo>
                      <a:pt x="2332" y="837"/>
                      <a:pt x="1771" y="823"/>
                      <a:pt x="1250" y="787"/>
                    </a:cubicBezTo>
                    <a:close/>
                    <a:moveTo>
                      <a:pt x="87873" y="783"/>
                    </a:moveTo>
                    <a:lnTo>
                      <a:pt x="85574" y="787"/>
                    </a:lnTo>
                    <a:cubicBezTo>
                      <a:pt x="85560" y="787"/>
                      <a:pt x="85545" y="798"/>
                      <a:pt x="85545" y="816"/>
                    </a:cubicBezTo>
                    <a:lnTo>
                      <a:pt x="85545" y="1468"/>
                    </a:lnTo>
                    <a:cubicBezTo>
                      <a:pt x="85545" y="1486"/>
                      <a:pt x="85560" y="1497"/>
                      <a:pt x="85574" y="1497"/>
                    </a:cubicBezTo>
                    <a:lnTo>
                      <a:pt x="85749" y="1497"/>
                    </a:lnTo>
                    <a:cubicBezTo>
                      <a:pt x="86456" y="1497"/>
                      <a:pt x="87165" y="1497"/>
                      <a:pt x="87873" y="1501"/>
                    </a:cubicBezTo>
                    <a:cubicBezTo>
                      <a:pt x="87880" y="1501"/>
                      <a:pt x="87887" y="1497"/>
                      <a:pt x="87891" y="1493"/>
                    </a:cubicBezTo>
                    <a:cubicBezTo>
                      <a:pt x="87898" y="1486"/>
                      <a:pt x="87898" y="1479"/>
                      <a:pt x="87898" y="1471"/>
                    </a:cubicBezTo>
                    <a:lnTo>
                      <a:pt x="87898" y="812"/>
                    </a:lnTo>
                    <a:cubicBezTo>
                      <a:pt x="87898" y="805"/>
                      <a:pt x="87898" y="798"/>
                      <a:pt x="87891" y="794"/>
                    </a:cubicBezTo>
                    <a:cubicBezTo>
                      <a:pt x="87887" y="787"/>
                      <a:pt x="87880" y="783"/>
                      <a:pt x="87873" y="783"/>
                    </a:cubicBezTo>
                    <a:close/>
                    <a:moveTo>
                      <a:pt x="1184" y="2101"/>
                    </a:moveTo>
                    <a:cubicBezTo>
                      <a:pt x="828" y="2101"/>
                      <a:pt x="518" y="2236"/>
                      <a:pt x="310" y="2484"/>
                    </a:cubicBezTo>
                    <a:cubicBezTo>
                      <a:pt x="44" y="2804"/>
                      <a:pt x="4" y="3176"/>
                      <a:pt x="1" y="3530"/>
                    </a:cubicBezTo>
                    <a:cubicBezTo>
                      <a:pt x="1" y="3540"/>
                      <a:pt x="8" y="3552"/>
                      <a:pt x="19" y="3555"/>
                    </a:cubicBezTo>
                    <a:lnTo>
                      <a:pt x="29" y="3555"/>
                    </a:lnTo>
                    <a:cubicBezTo>
                      <a:pt x="37" y="3555"/>
                      <a:pt x="48" y="3552"/>
                      <a:pt x="51" y="3544"/>
                    </a:cubicBezTo>
                    <a:cubicBezTo>
                      <a:pt x="288" y="3158"/>
                      <a:pt x="685" y="2925"/>
                      <a:pt x="1108" y="2921"/>
                    </a:cubicBezTo>
                    <a:lnTo>
                      <a:pt x="1126" y="2921"/>
                    </a:lnTo>
                    <a:cubicBezTo>
                      <a:pt x="1611" y="2921"/>
                      <a:pt x="2040" y="3154"/>
                      <a:pt x="2339" y="3584"/>
                    </a:cubicBezTo>
                    <a:cubicBezTo>
                      <a:pt x="2343" y="3591"/>
                      <a:pt x="2354" y="3595"/>
                      <a:pt x="2361" y="3595"/>
                    </a:cubicBezTo>
                    <a:lnTo>
                      <a:pt x="2368" y="3595"/>
                    </a:lnTo>
                    <a:cubicBezTo>
                      <a:pt x="2379" y="3591"/>
                      <a:pt x="2390" y="3581"/>
                      <a:pt x="2390" y="3569"/>
                    </a:cubicBezTo>
                    <a:lnTo>
                      <a:pt x="2390" y="3442"/>
                    </a:lnTo>
                    <a:cubicBezTo>
                      <a:pt x="2386" y="2940"/>
                      <a:pt x="2175" y="2338"/>
                      <a:pt x="1596" y="2164"/>
                    </a:cubicBezTo>
                    <a:cubicBezTo>
                      <a:pt x="1465" y="2120"/>
                      <a:pt x="1322" y="2101"/>
                      <a:pt x="1184" y="2101"/>
                    </a:cubicBezTo>
                    <a:close/>
                    <a:moveTo>
                      <a:pt x="6004" y="2101"/>
                    </a:moveTo>
                    <a:cubicBezTo>
                      <a:pt x="5646" y="2101"/>
                      <a:pt x="5337" y="2236"/>
                      <a:pt x="5129" y="2484"/>
                    </a:cubicBezTo>
                    <a:cubicBezTo>
                      <a:pt x="4863" y="2804"/>
                      <a:pt x="4823" y="3176"/>
                      <a:pt x="4819" y="3530"/>
                    </a:cubicBezTo>
                    <a:cubicBezTo>
                      <a:pt x="4819" y="3540"/>
                      <a:pt x="4827" y="3552"/>
                      <a:pt x="4837" y="3555"/>
                    </a:cubicBezTo>
                    <a:lnTo>
                      <a:pt x="4849" y="3555"/>
                    </a:lnTo>
                    <a:cubicBezTo>
                      <a:pt x="4856" y="3555"/>
                      <a:pt x="4867" y="3552"/>
                      <a:pt x="4871" y="3544"/>
                    </a:cubicBezTo>
                    <a:cubicBezTo>
                      <a:pt x="5107" y="3158"/>
                      <a:pt x="5501" y="2925"/>
                      <a:pt x="5927" y="2921"/>
                    </a:cubicBezTo>
                    <a:lnTo>
                      <a:pt x="5945" y="2921"/>
                    </a:lnTo>
                    <a:cubicBezTo>
                      <a:pt x="6429" y="2921"/>
                      <a:pt x="6859" y="3154"/>
                      <a:pt x="7157" y="3584"/>
                    </a:cubicBezTo>
                    <a:cubicBezTo>
                      <a:pt x="7162" y="3591"/>
                      <a:pt x="7169" y="3595"/>
                      <a:pt x="7179" y="3595"/>
                    </a:cubicBezTo>
                    <a:lnTo>
                      <a:pt x="7187" y="3595"/>
                    </a:lnTo>
                    <a:cubicBezTo>
                      <a:pt x="7198" y="3591"/>
                      <a:pt x="7209" y="3581"/>
                      <a:pt x="7209" y="3566"/>
                    </a:cubicBezTo>
                    <a:lnTo>
                      <a:pt x="7209" y="3442"/>
                    </a:lnTo>
                    <a:cubicBezTo>
                      <a:pt x="7205" y="2940"/>
                      <a:pt x="6994" y="2338"/>
                      <a:pt x="6414" y="2164"/>
                    </a:cubicBezTo>
                    <a:cubicBezTo>
                      <a:pt x="6280" y="2120"/>
                      <a:pt x="6142" y="2101"/>
                      <a:pt x="6004" y="2101"/>
                    </a:cubicBezTo>
                    <a:close/>
                    <a:moveTo>
                      <a:pt x="10822" y="2101"/>
                    </a:moveTo>
                    <a:cubicBezTo>
                      <a:pt x="10465" y="2101"/>
                      <a:pt x="10156" y="2236"/>
                      <a:pt x="9948" y="2484"/>
                    </a:cubicBezTo>
                    <a:cubicBezTo>
                      <a:pt x="9682" y="2804"/>
                      <a:pt x="9642" y="3176"/>
                      <a:pt x="9638" y="3530"/>
                    </a:cubicBezTo>
                    <a:cubicBezTo>
                      <a:pt x="9638" y="3540"/>
                      <a:pt x="9645" y="3552"/>
                      <a:pt x="9657" y="3555"/>
                    </a:cubicBezTo>
                    <a:lnTo>
                      <a:pt x="9664" y="3555"/>
                    </a:lnTo>
                    <a:cubicBezTo>
                      <a:pt x="9675" y="3555"/>
                      <a:pt x="9682" y="3552"/>
                      <a:pt x="9689" y="3544"/>
                    </a:cubicBezTo>
                    <a:cubicBezTo>
                      <a:pt x="9926" y="3158"/>
                      <a:pt x="10319" y="2925"/>
                      <a:pt x="10746" y="2921"/>
                    </a:cubicBezTo>
                    <a:lnTo>
                      <a:pt x="10763" y="2921"/>
                    </a:lnTo>
                    <a:cubicBezTo>
                      <a:pt x="11249" y="2921"/>
                      <a:pt x="11678" y="3154"/>
                      <a:pt x="11977" y="3584"/>
                    </a:cubicBezTo>
                    <a:cubicBezTo>
                      <a:pt x="11980" y="3591"/>
                      <a:pt x="11987" y="3595"/>
                      <a:pt x="11999" y="3595"/>
                    </a:cubicBezTo>
                    <a:lnTo>
                      <a:pt x="12006" y="3595"/>
                    </a:lnTo>
                    <a:cubicBezTo>
                      <a:pt x="12017" y="3591"/>
                      <a:pt x="12024" y="3581"/>
                      <a:pt x="12024" y="3569"/>
                    </a:cubicBezTo>
                    <a:lnTo>
                      <a:pt x="12027" y="3442"/>
                    </a:lnTo>
                    <a:cubicBezTo>
                      <a:pt x="12020" y="2940"/>
                      <a:pt x="11809" y="2338"/>
                      <a:pt x="11234" y="2164"/>
                    </a:cubicBezTo>
                    <a:cubicBezTo>
                      <a:pt x="11099" y="2120"/>
                      <a:pt x="10960" y="2101"/>
                      <a:pt x="10822" y="2101"/>
                    </a:cubicBezTo>
                    <a:close/>
                    <a:moveTo>
                      <a:pt x="15641" y="2101"/>
                    </a:moveTo>
                    <a:cubicBezTo>
                      <a:pt x="15284" y="2101"/>
                      <a:pt x="14974" y="2236"/>
                      <a:pt x="14767" y="2484"/>
                    </a:cubicBezTo>
                    <a:cubicBezTo>
                      <a:pt x="14500" y="2804"/>
                      <a:pt x="14461" y="3176"/>
                      <a:pt x="14457" y="3530"/>
                    </a:cubicBezTo>
                    <a:cubicBezTo>
                      <a:pt x="14457" y="3540"/>
                      <a:pt x="14465" y="3552"/>
                      <a:pt x="14475" y="3555"/>
                    </a:cubicBezTo>
                    <a:lnTo>
                      <a:pt x="14483" y="3555"/>
                    </a:lnTo>
                    <a:cubicBezTo>
                      <a:pt x="14493" y="3555"/>
                      <a:pt x="14500" y="3552"/>
                      <a:pt x="14508" y="3544"/>
                    </a:cubicBezTo>
                    <a:cubicBezTo>
                      <a:pt x="14745" y="3158"/>
                      <a:pt x="15139" y="2925"/>
                      <a:pt x="15564" y="2921"/>
                    </a:cubicBezTo>
                    <a:lnTo>
                      <a:pt x="15583" y="2921"/>
                    </a:lnTo>
                    <a:cubicBezTo>
                      <a:pt x="16067" y="2921"/>
                      <a:pt x="16497" y="3154"/>
                      <a:pt x="16795" y="3584"/>
                    </a:cubicBezTo>
                    <a:cubicBezTo>
                      <a:pt x="16799" y="3591"/>
                      <a:pt x="16806" y="3595"/>
                      <a:pt x="16817" y="3595"/>
                    </a:cubicBezTo>
                    <a:lnTo>
                      <a:pt x="16825" y="3595"/>
                    </a:lnTo>
                    <a:cubicBezTo>
                      <a:pt x="16835" y="3591"/>
                      <a:pt x="16843" y="3581"/>
                      <a:pt x="16843" y="3569"/>
                    </a:cubicBezTo>
                    <a:lnTo>
                      <a:pt x="16847" y="3442"/>
                    </a:lnTo>
                    <a:cubicBezTo>
                      <a:pt x="16839" y="2940"/>
                      <a:pt x="16628" y="2338"/>
                      <a:pt x="16052" y="2164"/>
                    </a:cubicBezTo>
                    <a:cubicBezTo>
                      <a:pt x="15917" y="2120"/>
                      <a:pt x="15779" y="2101"/>
                      <a:pt x="15641" y="2101"/>
                    </a:cubicBezTo>
                    <a:close/>
                    <a:moveTo>
                      <a:pt x="20460" y="2101"/>
                    </a:moveTo>
                    <a:cubicBezTo>
                      <a:pt x="20103" y="2101"/>
                      <a:pt x="19789" y="2236"/>
                      <a:pt x="19585" y="2484"/>
                    </a:cubicBezTo>
                    <a:cubicBezTo>
                      <a:pt x="19320" y="2804"/>
                      <a:pt x="19279" y="3176"/>
                      <a:pt x="19276" y="3530"/>
                    </a:cubicBezTo>
                    <a:cubicBezTo>
                      <a:pt x="19276" y="3540"/>
                      <a:pt x="19283" y="3552"/>
                      <a:pt x="19294" y="3555"/>
                    </a:cubicBezTo>
                    <a:lnTo>
                      <a:pt x="19301" y="3555"/>
                    </a:lnTo>
                    <a:cubicBezTo>
                      <a:pt x="19313" y="3555"/>
                      <a:pt x="19320" y="3552"/>
                      <a:pt x="19327" y="3544"/>
                    </a:cubicBezTo>
                    <a:cubicBezTo>
                      <a:pt x="19564" y="3158"/>
                      <a:pt x="19957" y="2925"/>
                      <a:pt x="20384" y="2921"/>
                    </a:cubicBezTo>
                    <a:lnTo>
                      <a:pt x="20401" y="2921"/>
                    </a:lnTo>
                    <a:cubicBezTo>
                      <a:pt x="20882" y="2921"/>
                      <a:pt x="21315" y="3154"/>
                      <a:pt x="21611" y="3584"/>
                    </a:cubicBezTo>
                    <a:cubicBezTo>
                      <a:pt x="21618" y="3591"/>
                      <a:pt x="21625" y="3595"/>
                      <a:pt x="21636" y="3595"/>
                    </a:cubicBezTo>
                    <a:lnTo>
                      <a:pt x="21643" y="3595"/>
                    </a:lnTo>
                    <a:cubicBezTo>
                      <a:pt x="21655" y="3591"/>
                      <a:pt x="21662" y="3581"/>
                      <a:pt x="21662" y="3569"/>
                    </a:cubicBezTo>
                    <a:lnTo>
                      <a:pt x="21665" y="3442"/>
                    </a:lnTo>
                    <a:cubicBezTo>
                      <a:pt x="21658" y="2940"/>
                      <a:pt x="21447" y="2338"/>
                      <a:pt x="20871" y="2164"/>
                    </a:cubicBezTo>
                    <a:cubicBezTo>
                      <a:pt x="20737" y="2120"/>
                      <a:pt x="20598" y="2101"/>
                      <a:pt x="20460" y="2101"/>
                    </a:cubicBezTo>
                    <a:close/>
                    <a:moveTo>
                      <a:pt x="25279" y="2101"/>
                    </a:moveTo>
                    <a:cubicBezTo>
                      <a:pt x="24921" y="2101"/>
                      <a:pt x="24608" y="2236"/>
                      <a:pt x="24405" y="2484"/>
                    </a:cubicBezTo>
                    <a:cubicBezTo>
                      <a:pt x="24138" y="2804"/>
                      <a:pt x="24099" y="3176"/>
                      <a:pt x="24094" y="3530"/>
                    </a:cubicBezTo>
                    <a:cubicBezTo>
                      <a:pt x="24094" y="3540"/>
                      <a:pt x="24102" y="3552"/>
                      <a:pt x="24113" y="3555"/>
                    </a:cubicBezTo>
                    <a:lnTo>
                      <a:pt x="24121" y="3555"/>
                    </a:lnTo>
                    <a:cubicBezTo>
                      <a:pt x="24131" y="3555"/>
                      <a:pt x="24138" y="3552"/>
                      <a:pt x="24146" y="3544"/>
                    </a:cubicBezTo>
                    <a:cubicBezTo>
                      <a:pt x="24383" y="3158"/>
                      <a:pt x="24776" y="2925"/>
                      <a:pt x="25202" y="2921"/>
                    </a:cubicBezTo>
                    <a:lnTo>
                      <a:pt x="25220" y="2921"/>
                    </a:lnTo>
                    <a:cubicBezTo>
                      <a:pt x="25701" y="2921"/>
                      <a:pt x="26131" y="3154"/>
                      <a:pt x="26429" y="3584"/>
                    </a:cubicBezTo>
                    <a:cubicBezTo>
                      <a:pt x="26437" y="3591"/>
                      <a:pt x="26444" y="3595"/>
                      <a:pt x="26455" y="3595"/>
                    </a:cubicBezTo>
                    <a:lnTo>
                      <a:pt x="26462" y="3595"/>
                    </a:lnTo>
                    <a:cubicBezTo>
                      <a:pt x="26473" y="3591"/>
                      <a:pt x="26481" y="3581"/>
                      <a:pt x="26481" y="3569"/>
                    </a:cubicBezTo>
                    <a:lnTo>
                      <a:pt x="26484" y="3442"/>
                    </a:lnTo>
                    <a:cubicBezTo>
                      <a:pt x="26476" y="2940"/>
                      <a:pt x="26266" y="2338"/>
                      <a:pt x="25690" y="2164"/>
                    </a:cubicBezTo>
                    <a:cubicBezTo>
                      <a:pt x="25555" y="2120"/>
                      <a:pt x="25417" y="2101"/>
                      <a:pt x="25279" y="2101"/>
                    </a:cubicBezTo>
                    <a:close/>
                    <a:moveTo>
                      <a:pt x="30097" y="2101"/>
                    </a:moveTo>
                    <a:cubicBezTo>
                      <a:pt x="29741" y="2101"/>
                      <a:pt x="29427" y="2236"/>
                      <a:pt x="29223" y="2484"/>
                    </a:cubicBezTo>
                    <a:cubicBezTo>
                      <a:pt x="28957" y="2804"/>
                      <a:pt x="28917" y="3176"/>
                      <a:pt x="28914" y="3530"/>
                    </a:cubicBezTo>
                    <a:cubicBezTo>
                      <a:pt x="28910" y="3540"/>
                      <a:pt x="28921" y="3552"/>
                      <a:pt x="28932" y="3555"/>
                    </a:cubicBezTo>
                    <a:lnTo>
                      <a:pt x="28939" y="3555"/>
                    </a:lnTo>
                    <a:cubicBezTo>
                      <a:pt x="28950" y="3555"/>
                      <a:pt x="28957" y="3552"/>
                      <a:pt x="28964" y="3544"/>
                    </a:cubicBezTo>
                    <a:cubicBezTo>
                      <a:pt x="29201" y="3158"/>
                      <a:pt x="29595" y="2925"/>
                      <a:pt x="30021" y="2921"/>
                    </a:cubicBezTo>
                    <a:lnTo>
                      <a:pt x="30039" y="2921"/>
                    </a:lnTo>
                    <a:cubicBezTo>
                      <a:pt x="30519" y="2921"/>
                      <a:pt x="30950" y="3154"/>
                      <a:pt x="31249" y="3584"/>
                    </a:cubicBezTo>
                    <a:cubicBezTo>
                      <a:pt x="31256" y="3591"/>
                      <a:pt x="31263" y="3595"/>
                      <a:pt x="31274" y="3595"/>
                    </a:cubicBezTo>
                    <a:lnTo>
                      <a:pt x="31281" y="3595"/>
                    </a:lnTo>
                    <a:cubicBezTo>
                      <a:pt x="31292" y="3591"/>
                      <a:pt x="31299" y="3581"/>
                      <a:pt x="31299" y="3566"/>
                    </a:cubicBezTo>
                    <a:lnTo>
                      <a:pt x="31303" y="3442"/>
                    </a:lnTo>
                    <a:cubicBezTo>
                      <a:pt x="31296" y="2940"/>
                      <a:pt x="31084" y="2338"/>
                      <a:pt x="30509" y="2164"/>
                    </a:cubicBezTo>
                    <a:cubicBezTo>
                      <a:pt x="30374" y="2120"/>
                      <a:pt x="30235" y="2101"/>
                      <a:pt x="30097" y="2101"/>
                    </a:cubicBezTo>
                    <a:close/>
                    <a:moveTo>
                      <a:pt x="34917" y="2101"/>
                    </a:moveTo>
                    <a:cubicBezTo>
                      <a:pt x="34556" y="2101"/>
                      <a:pt x="34246" y="2236"/>
                      <a:pt x="34042" y="2484"/>
                    </a:cubicBezTo>
                    <a:cubicBezTo>
                      <a:pt x="33776" y="2804"/>
                      <a:pt x="33736" y="3176"/>
                      <a:pt x="33729" y="3530"/>
                    </a:cubicBezTo>
                    <a:cubicBezTo>
                      <a:pt x="33729" y="3540"/>
                      <a:pt x="33740" y="3552"/>
                      <a:pt x="33750" y="3555"/>
                    </a:cubicBezTo>
                    <a:lnTo>
                      <a:pt x="33758" y="3555"/>
                    </a:lnTo>
                    <a:cubicBezTo>
                      <a:pt x="33769" y="3555"/>
                      <a:pt x="33776" y="3552"/>
                      <a:pt x="33784" y="3544"/>
                    </a:cubicBezTo>
                    <a:cubicBezTo>
                      <a:pt x="34021" y="3158"/>
                      <a:pt x="34414" y="2925"/>
                      <a:pt x="34840" y="2921"/>
                    </a:cubicBezTo>
                    <a:lnTo>
                      <a:pt x="34858" y="2921"/>
                    </a:lnTo>
                    <a:cubicBezTo>
                      <a:pt x="35339" y="2921"/>
                      <a:pt x="35769" y="3154"/>
                      <a:pt x="36067" y="3584"/>
                    </a:cubicBezTo>
                    <a:cubicBezTo>
                      <a:pt x="36075" y="3591"/>
                      <a:pt x="36082" y="3595"/>
                      <a:pt x="36089" y="3595"/>
                    </a:cubicBezTo>
                    <a:lnTo>
                      <a:pt x="36100" y="3595"/>
                    </a:lnTo>
                    <a:cubicBezTo>
                      <a:pt x="36111" y="3591"/>
                      <a:pt x="36119" y="3581"/>
                      <a:pt x="36119" y="3566"/>
                    </a:cubicBezTo>
                    <a:lnTo>
                      <a:pt x="36122" y="3442"/>
                    </a:lnTo>
                    <a:cubicBezTo>
                      <a:pt x="36114" y="2940"/>
                      <a:pt x="35903" y="2338"/>
                      <a:pt x="35327" y="2164"/>
                    </a:cubicBezTo>
                    <a:cubicBezTo>
                      <a:pt x="35193" y="2120"/>
                      <a:pt x="35055" y="2101"/>
                      <a:pt x="34917" y="2101"/>
                    </a:cubicBezTo>
                    <a:close/>
                    <a:moveTo>
                      <a:pt x="39735" y="2101"/>
                    </a:moveTo>
                    <a:cubicBezTo>
                      <a:pt x="39375" y="2101"/>
                      <a:pt x="39064" y="2236"/>
                      <a:pt x="38861" y="2484"/>
                    </a:cubicBezTo>
                    <a:cubicBezTo>
                      <a:pt x="38595" y="2804"/>
                      <a:pt x="38551" y="3176"/>
                      <a:pt x="38548" y="3530"/>
                    </a:cubicBezTo>
                    <a:cubicBezTo>
                      <a:pt x="38548" y="3540"/>
                      <a:pt x="38558" y="3552"/>
                      <a:pt x="38570" y="3555"/>
                    </a:cubicBezTo>
                    <a:lnTo>
                      <a:pt x="38577" y="3555"/>
                    </a:lnTo>
                    <a:cubicBezTo>
                      <a:pt x="38588" y="3555"/>
                      <a:pt x="38595" y="3552"/>
                      <a:pt x="38599" y="3544"/>
                    </a:cubicBezTo>
                    <a:cubicBezTo>
                      <a:pt x="38835" y="3158"/>
                      <a:pt x="39232" y="2925"/>
                      <a:pt x="39659" y="2921"/>
                    </a:cubicBezTo>
                    <a:lnTo>
                      <a:pt x="39676" y="2921"/>
                    </a:lnTo>
                    <a:cubicBezTo>
                      <a:pt x="40157" y="2921"/>
                      <a:pt x="40587" y="3154"/>
                      <a:pt x="40886" y="3584"/>
                    </a:cubicBezTo>
                    <a:cubicBezTo>
                      <a:pt x="40893" y="3591"/>
                      <a:pt x="40900" y="3595"/>
                      <a:pt x="40908" y="3595"/>
                    </a:cubicBezTo>
                    <a:lnTo>
                      <a:pt x="40919" y="3595"/>
                    </a:lnTo>
                    <a:cubicBezTo>
                      <a:pt x="40930" y="3591"/>
                      <a:pt x="40937" y="3581"/>
                      <a:pt x="40937" y="3569"/>
                    </a:cubicBezTo>
                    <a:lnTo>
                      <a:pt x="40940" y="3442"/>
                    </a:lnTo>
                    <a:cubicBezTo>
                      <a:pt x="40933" y="2940"/>
                      <a:pt x="40722" y="2338"/>
                      <a:pt x="40147" y="2164"/>
                    </a:cubicBezTo>
                    <a:cubicBezTo>
                      <a:pt x="40012" y="2120"/>
                      <a:pt x="39873" y="2101"/>
                      <a:pt x="39735" y="2101"/>
                    </a:cubicBezTo>
                    <a:close/>
                    <a:moveTo>
                      <a:pt x="44550" y="2101"/>
                    </a:moveTo>
                    <a:cubicBezTo>
                      <a:pt x="44193" y="2101"/>
                      <a:pt x="43884" y="2236"/>
                      <a:pt x="43680" y="2484"/>
                    </a:cubicBezTo>
                    <a:cubicBezTo>
                      <a:pt x="43410" y="2804"/>
                      <a:pt x="43370" y="3176"/>
                      <a:pt x="43366" y="3530"/>
                    </a:cubicBezTo>
                    <a:cubicBezTo>
                      <a:pt x="43366" y="3540"/>
                      <a:pt x="43374" y="3552"/>
                      <a:pt x="43388" y="3555"/>
                    </a:cubicBezTo>
                    <a:lnTo>
                      <a:pt x="43396" y="3555"/>
                    </a:lnTo>
                    <a:cubicBezTo>
                      <a:pt x="43403" y="3555"/>
                      <a:pt x="43413" y="3552"/>
                      <a:pt x="43418" y="3544"/>
                    </a:cubicBezTo>
                    <a:cubicBezTo>
                      <a:pt x="43654" y="3158"/>
                      <a:pt x="44052" y="2925"/>
                      <a:pt x="44477" y="2921"/>
                    </a:cubicBezTo>
                    <a:lnTo>
                      <a:pt x="44496" y="2921"/>
                    </a:lnTo>
                    <a:cubicBezTo>
                      <a:pt x="44976" y="2921"/>
                      <a:pt x="45407" y="3154"/>
                      <a:pt x="45705" y="3584"/>
                    </a:cubicBezTo>
                    <a:cubicBezTo>
                      <a:pt x="45713" y="3591"/>
                      <a:pt x="45719" y="3595"/>
                      <a:pt x="45726" y="3595"/>
                    </a:cubicBezTo>
                    <a:lnTo>
                      <a:pt x="45738" y="3595"/>
                    </a:lnTo>
                    <a:cubicBezTo>
                      <a:pt x="45748" y="3591"/>
                      <a:pt x="45756" y="3581"/>
                      <a:pt x="45756" y="3569"/>
                    </a:cubicBezTo>
                    <a:lnTo>
                      <a:pt x="45756" y="3442"/>
                    </a:lnTo>
                    <a:cubicBezTo>
                      <a:pt x="45752" y="2940"/>
                      <a:pt x="45541" y="2338"/>
                      <a:pt x="44965" y="2164"/>
                    </a:cubicBezTo>
                    <a:cubicBezTo>
                      <a:pt x="44830" y="2120"/>
                      <a:pt x="44692" y="2101"/>
                      <a:pt x="44550" y="2101"/>
                    </a:cubicBezTo>
                    <a:close/>
                    <a:moveTo>
                      <a:pt x="49369" y="2101"/>
                    </a:moveTo>
                    <a:cubicBezTo>
                      <a:pt x="49012" y="2101"/>
                      <a:pt x="48702" y="2236"/>
                      <a:pt x="48495" y="2484"/>
                    </a:cubicBezTo>
                    <a:cubicBezTo>
                      <a:pt x="48229" y="2804"/>
                      <a:pt x="48189" y="3176"/>
                      <a:pt x="48186" y="3530"/>
                    </a:cubicBezTo>
                    <a:cubicBezTo>
                      <a:pt x="48186" y="3540"/>
                      <a:pt x="48193" y="3552"/>
                      <a:pt x="48207" y="3555"/>
                    </a:cubicBezTo>
                    <a:lnTo>
                      <a:pt x="48214" y="3555"/>
                    </a:lnTo>
                    <a:cubicBezTo>
                      <a:pt x="48221" y="3555"/>
                      <a:pt x="48233" y="3552"/>
                      <a:pt x="48236" y="3544"/>
                    </a:cubicBezTo>
                    <a:cubicBezTo>
                      <a:pt x="48473" y="3158"/>
                      <a:pt x="48870" y="2925"/>
                      <a:pt x="49292" y="2921"/>
                    </a:cubicBezTo>
                    <a:lnTo>
                      <a:pt x="49314" y="2921"/>
                    </a:lnTo>
                    <a:cubicBezTo>
                      <a:pt x="49795" y="2921"/>
                      <a:pt x="50225" y="3154"/>
                      <a:pt x="50524" y="3584"/>
                    </a:cubicBezTo>
                    <a:cubicBezTo>
                      <a:pt x="50527" y="3591"/>
                      <a:pt x="50538" y="3595"/>
                      <a:pt x="50546" y="3595"/>
                    </a:cubicBezTo>
                    <a:lnTo>
                      <a:pt x="50553" y="3595"/>
                    </a:lnTo>
                    <a:cubicBezTo>
                      <a:pt x="50568" y="3591"/>
                      <a:pt x="50575" y="3581"/>
                      <a:pt x="50575" y="3569"/>
                    </a:cubicBezTo>
                    <a:lnTo>
                      <a:pt x="50575" y="3442"/>
                    </a:lnTo>
                    <a:cubicBezTo>
                      <a:pt x="50571" y="2940"/>
                      <a:pt x="50360" y="2338"/>
                      <a:pt x="49784" y="2164"/>
                    </a:cubicBezTo>
                    <a:cubicBezTo>
                      <a:pt x="49650" y="2120"/>
                      <a:pt x="49511" y="2101"/>
                      <a:pt x="49369" y="2101"/>
                    </a:cubicBezTo>
                    <a:close/>
                    <a:moveTo>
                      <a:pt x="54188" y="2101"/>
                    </a:moveTo>
                    <a:cubicBezTo>
                      <a:pt x="53831" y="2101"/>
                      <a:pt x="53521" y="2236"/>
                      <a:pt x="53313" y="2484"/>
                    </a:cubicBezTo>
                    <a:cubicBezTo>
                      <a:pt x="53048" y="2804"/>
                      <a:pt x="53007" y="3176"/>
                      <a:pt x="53004" y="3530"/>
                    </a:cubicBezTo>
                    <a:cubicBezTo>
                      <a:pt x="53004" y="3540"/>
                      <a:pt x="53012" y="3552"/>
                      <a:pt x="53026" y="3555"/>
                    </a:cubicBezTo>
                    <a:lnTo>
                      <a:pt x="53034" y="3555"/>
                    </a:lnTo>
                    <a:cubicBezTo>
                      <a:pt x="53041" y="3555"/>
                      <a:pt x="53051" y="3552"/>
                      <a:pt x="53055" y="3544"/>
                    </a:cubicBezTo>
                    <a:cubicBezTo>
                      <a:pt x="53292" y="3158"/>
                      <a:pt x="53689" y="2925"/>
                      <a:pt x="54111" y="2921"/>
                    </a:cubicBezTo>
                    <a:lnTo>
                      <a:pt x="54130" y="2921"/>
                    </a:lnTo>
                    <a:cubicBezTo>
                      <a:pt x="54614" y="2921"/>
                      <a:pt x="55044" y="3154"/>
                      <a:pt x="55342" y="3584"/>
                    </a:cubicBezTo>
                    <a:cubicBezTo>
                      <a:pt x="55346" y="3591"/>
                      <a:pt x="55357" y="3595"/>
                      <a:pt x="55364" y="3595"/>
                    </a:cubicBezTo>
                    <a:lnTo>
                      <a:pt x="55372" y="3595"/>
                    </a:lnTo>
                    <a:cubicBezTo>
                      <a:pt x="55386" y="3591"/>
                      <a:pt x="55394" y="3581"/>
                      <a:pt x="55394" y="3569"/>
                    </a:cubicBezTo>
                    <a:lnTo>
                      <a:pt x="55394" y="3442"/>
                    </a:lnTo>
                    <a:cubicBezTo>
                      <a:pt x="55390" y="2940"/>
                      <a:pt x="55179" y="2338"/>
                      <a:pt x="54599" y="2164"/>
                    </a:cubicBezTo>
                    <a:cubicBezTo>
                      <a:pt x="54468" y="2120"/>
                      <a:pt x="54330" y="2101"/>
                      <a:pt x="54188" y="2101"/>
                    </a:cubicBezTo>
                    <a:close/>
                    <a:moveTo>
                      <a:pt x="59007" y="2101"/>
                    </a:moveTo>
                    <a:cubicBezTo>
                      <a:pt x="58650" y="2101"/>
                      <a:pt x="58340" y="2236"/>
                      <a:pt x="58133" y="2484"/>
                    </a:cubicBezTo>
                    <a:cubicBezTo>
                      <a:pt x="57867" y="2804"/>
                      <a:pt x="57827" y="3176"/>
                      <a:pt x="57823" y="3526"/>
                    </a:cubicBezTo>
                    <a:cubicBezTo>
                      <a:pt x="57823" y="3540"/>
                      <a:pt x="57830" y="3552"/>
                      <a:pt x="57842" y="3555"/>
                    </a:cubicBezTo>
                    <a:lnTo>
                      <a:pt x="57852" y="3555"/>
                    </a:lnTo>
                    <a:cubicBezTo>
                      <a:pt x="57859" y="3555"/>
                      <a:pt x="57870" y="3552"/>
                      <a:pt x="57874" y="3544"/>
                    </a:cubicBezTo>
                    <a:cubicBezTo>
                      <a:pt x="58111" y="3158"/>
                      <a:pt x="58508" y="2925"/>
                      <a:pt x="58930" y="2921"/>
                    </a:cubicBezTo>
                    <a:lnTo>
                      <a:pt x="58948" y="2921"/>
                    </a:lnTo>
                    <a:cubicBezTo>
                      <a:pt x="59433" y="2921"/>
                      <a:pt x="59863" y="3154"/>
                      <a:pt x="60162" y="3584"/>
                    </a:cubicBezTo>
                    <a:cubicBezTo>
                      <a:pt x="60165" y="3591"/>
                      <a:pt x="60176" y="3595"/>
                      <a:pt x="60183" y="3595"/>
                    </a:cubicBezTo>
                    <a:lnTo>
                      <a:pt x="60190" y="3595"/>
                    </a:lnTo>
                    <a:cubicBezTo>
                      <a:pt x="60202" y="3591"/>
                      <a:pt x="60212" y="3581"/>
                      <a:pt x="60212" y="3569"/>
                    </a:cubicBezTo>
                    <a:lnTo>
                      <a:pt x="60212" y="3442"/>
                    </a:lnTo>
                    <a:cubicBezTo>
                      <a:pt x="60209" y="2940"/>
                      <a:pt x="59997" y="2338"/>
                      <a:pt x="59419" y="2164"/>
                    </a:cubicBezTo>
                    <a:cubicBezTo>
                      <a:pt x="59287" y="2120"/>
                      <a:pt x="59145" y="2101"/>
                      <a:pt x="59007" y="2101"/>
                    </a:cubicBezTo>
                    <a:close/>
                    <a:moveTo>
                      <a:pt x="63825" y="2101"/>
                    </a:moveTo>
                    <a:cubicBezTo>
                      <a:pt x="63469" y="2101"/>
                      <a:pt x="63159" y="2236"/>
                      <a:pt x="62951" y="2484"/>
                    </a:cubicBezTo>
                    <a:cubicBezTo>
                      <a:pt x="62685" y="2804"/>
                      <a:pt x="62645" y="3176"/>
                      <a:pt x="62642" y="3530"/>
                    </a:cubicBezTo>
                    <a:cubicBezTo>
                      <a:pt x="62642" y="3540"/>
                      <a:pt x="62649" y="3552"/>
                      <a:pt x="62660" y="3555"/>
                    </a:cubicBezTo>
                    <a:lnTo>
                      <a:pt x="62667" y="3555"/>
                    </a:lnTo>
                    <a:cubicBezTo>
                      <a:pt x="62678" y="3555"/>
                      <a:pt x="62689" y="3552"/>
                      <a:pt x="62693" y="3544"/>
                    </a:cubicBezTo>
                    <a:cubicBezTo>
                      <a:pt x="62929" y="3158"/>
                      <a:pt x="63323" y="2925"/>
                      <a:pt x="63749" y="2921"/>
                    </a:cubicBezTo>
                    <a:lnTo>
                      <a:pt x="63768" y="2921"/>
                    </a:lnTo>
                    <a:cubicBezTo>
                      <a:pt x="64252" y="2921"/>
                      <a:pt x="64682" y="3154"/>
                      <a:pt x="64980" y="3584"/>
                    </a:cubicBezTo>
                    <a:cubicBezTo>
                      <a:pt x="64983" y="3591"/>
                      <a:pt x="64991" y="3595"/>
                      <a:pt x="65002" y="3595"/>
                    </a:cubicBezTo>
                    <a:lnTo>
                      <a:pt x="65010" y="3595"/>
                    </a:lnTo>
                    <a:cubicBezTo>
                      <a:pt x="65020" y="3591"/>
                      <a:pt x="65027" y="3581"/>
                      <a:pt x="65032" y="3569"/>
                    </a:cubicBezTo>
                    <a:lnTo>
                      <a:pt x="65032" y="3442"/>
                    </a:lnTo>
                    <a:cubicBezTo>
                      <a:pt x="65024" y="2940"/>
                      <a:pt x="64813" y="2338"/>
                      <a:pt x="64237" y="2164"/>
                    </a:cubicBezTo>
                    <a:cubicBezTo>
                      <a:pt x="64102" y="2120"/>
                      <a:pt x="63964" y="2101"/>
                      <a:pt x="63825" y="2101"/>
                    </a:cubicBezTo>
                    <a:close/>
                    <a:moveTo>
                      <a:pt x="68644" y="2101"/>
                    </a:moveTo>
                    <a:cubicBezTo>
                      <a:pt x="68288" y="2101"/>
                      <a:pt x="67978" y="2236"/>
                      <a:pt x="67770" y="2484"/>
                    </a:cubicBezTo>
                    <a:cubicBezTo>
                      <a:pt x="67505" y="2804"/>
                      <a:pt x="67464" y="3176"/>
                      <a:pt x="67461" y="3530"/>
                    </a:cubicBezTo>
                    <a:cubicBezTo>
                      <a:pt x="67461" y="3540"/>
                      <a:pt x="67468" y="3552"/>
                      <a:pt x="67479" y="3555"/>
                    </a:cubicBezTo>
                    <a:lnTo>
                      <a:pt x="67486" y="3555"/>
                    </a:lnTo>
                    <a:cubicBezTo>
                      <a:pt x="67497" y="3555"/>
                      <a:pt x="67505" y="3552"/>
                      <a:pt x="67512" y="3544"/>
                    </a:cubicBezTo>
                    <a:cubicBezTo>
                      <a:pt x="67748" y="3158"/>
                      <a:pt x="68142" y="2925"/>
                      <a:pt x="68568" y="2921"/>
                    </a:cubicBezTo>
                    <a:lnTo>
                      <a:pt x="68586" y="2921"/>
                    </a:lnTo>
                    <a:cubicBezTo>
                      <a:pt x="69070" y="2921"/>
                      <a:pt x="69500" y="3154"/>
                      <a:pt x="69799" y="3584"/>
                    </a:cubicBezTo>
                    <a:cubicBezTo>
                      <a:pt x="69803" y="3591"/>
                      <a:pt x="69810" y="3595"/>
                      <a:pt x="69821" y="3595"/>
                    </a:cubicBezTo>
                    <a:lnTo>
                      <a:pt x="69828" y="3595"/>
                    </a:lnTo>
                    <a:cubicBezTo>
                      <a:pt x="69839" y="3591"/>
                      <a:pt x="69846" y="3581"/>
                      <a:pt x="69846" y="3569"/>
                    </a:cubicBezTo>
                    <a:lnTo>
                      <a:pt x="69850" y="3442"/>
                    </a:lnTo>
                    <a:cubicBezTo>
                      <a:pt x="69843" y="2940"/>
                      <a:pt x="69631" y="2338"/>
                      <a:pt x="69056" y="2164"/>
                    </a:cubicBezTo>
                    <a:cubicBezTo>
                      <a:pt x="68922" y="2120"/>
                      <a:pt x="68783" y="2101"/>
                      <a:pt x="68644" y="2101"/>
                    </a:cubicBezTo>
                    <a:close/>
                    <a:moveTo>
                      <a:pt x="73463" y="2101"/>
                    </a:moveTo>
                    <a:cubicBezTo>
                      <a:pt x="73106" y="2101"/>
                      <a:pt x="72793" y="2236"/>
                      <a:pt x="72589" y="2484"/>
                    </a:cubicBezTo>
                    <a:cubicBezTo>
                      <a:pt x="72323" y="2804"/>
                      <a:pt x="72283" y="3176"/>
                      <a:pt x="72279" y="3530"/>
                    </a:cubicBezTo>
                    <a:cubicBezTo>
                      <a:pt x="72279" y="3540"/>
                      <a:pt x="72287" y="3552"/>
                      <a:pt x="72298" y="3555"/>
                    </a:cubicBezTo>
                    <a:lnTo>
                      <a:pt x="72305" y="3555"/>
                    </a:lnTo>
                    <a:cubicBezTo>
                      <a:pt x="72316" y="3555"/>
                      <a:pt x="72323" y="3552"/>
                      <a:pt x="72331" y="3544"/>
                    </a:cubicBezTo>
                    <a:cubicBezTo>
                      <a:pt x="72567" y="3158"/>
                      <a:pt x="72960" y="2925"/>
                      <a:pt x="73387" y="2921"/>
                    </a:cubicBezTo>
                    <a:lnTo>
                      <a:pt x="73405" y="2921"/>
                    </a:lnTo>
                    <a:cubicBezTo>
                      <a:pt x="73889" y="2921"/>
                      <a:pt x="74320" y="3154"/>
                      <a:pt x="74618" y="3584"/>
                    </a:cubicBezTo>
                    <a:cubicBezTo>
                      <a:pt x="74621" y="3591"/>
                      <a:pt x="74629" y="3595"/>
                      <a:pt x="74640" y="3595"/>
                    </a:cubicBezTo>
                    <a:lnTo>
                      <a:pt x="74647" y="3595"/>
                    </a:lnTo>
                    <a:cubicBezTo>
                      <a:pt x="74658" y="3591"/>
                      <a:pt x="74665" y="3581"/>
                      <a:pt x="74665" y="3569"/>
                    </a:cubicBezTo>
                    <a:lnTo>
                      <a:pt x="74669" y="3442"/>
                    </a:lnTo>
                    <a:cubicBezTo>
                      <a:pt x="74661" y="2940"/>
                      <a:pt x="74451" y="2338"/>
                      <a:pt x="73875" y="2164"/>
                    </a:cubicBezTo>
                    <a:cubicBezTo>
                      <a:pt x="73740" y="2120"/>
                      <a:pt x="73602" y="2101"/>
                      <a:pt x="73463" y="2101"/>
                    </a:cubicBezTo>
                    <a:close/>
                    <a:moveTo>
                      <a:pt x="78282" y="2101"/>
                    </a:moveTo>
                    <a:cubicBezTo>
                      <a:pt x="77926" y="2101"/>
                      <a:pt x="77612" y="2236"/>
                      <a:pt x="77408" y="2484"/>
                    </a:cubicBezTo>
                    <a:cubicBezTo>
                      <a:pt x="77142" y="2804"/>
                      <a:pt x="77102" y="3176"/>
                      <a:pt x="77099" y="3530"/>
                    </a:cubicBezTo>
                    <a:cubicBezTo>
                      <a:pt x="77099" y="3540"/>
                      <a:pt x="77106" y="3552"/>
                      <a:pt x="77117" y="3555"/>
                    </a:cubicBezTo>
                    <a:lnTo>
                      <a:pt x="77124" y="3555"/>
                    </a:lnTo>
                    <a:cubicBezTo>
                      <a:pt x="77134" y="3555"/>
                      <a:pt x="77142" y="3552"/>
                      <a:pt x="77149" y="3544"/>
                    </a:cubicBezTo>
                    <a:cubicBezTo>
                      <a:pt x="77386" y="3158"/>
                      <a:pt x="77780" y="2925"/>
                      <a:pt x="78205" y="2921"/>
                    </a:cubicBezTo>
                    <a:lnTo>
                      <a:pt x="78224" y="2921"/>
                    </a:lnTo>
                    <a:cubicBezTo>
                      <a:pt x="78704" y="2921"/>
                      <a:pt x="79134" y="3154"/>
                      <a:pt x="79433" y="3584"/>
                    </a:cubicBezTo>
                    <a:cubicBezTo>
                      <a:pt x="79440" y="3591"/>
                      <a:pt x="79447" y="3595"/>
                      <a:pt x="79459" y="3595"/>
                    </a:cubicBezTo>
                    <a:lnTo>
                      <a:pt x="79466" y="3595"/>
                    </a:lnTo>
                    <a:cubicBezTo>
                      <a:pt x="79477" y="3591"/>
                      <a:pt x="79484" y="3581"/>
                      <a:pt x="79484" y="3569"/>
                    </a:cubicBezTo>
                    <a:lnTo>
                      <a:pt x="79488" y="3442"/>
                    </a:lnTo>
                    <a:cubicBezTo>
                      <a:pt x="79481" y="2940"/>
                      <a:pt x="79269" y="2338"/>
                      <a:pt x="78694" y="2164"/>
                    </a:cubicBezTo>
                    <a:cubicBezTo>
                      <a:pt x="78559" y="2120"/>
                      <a:pt x="78420" y="2101"/>
                      <a:pt x="78282" y="2101"/>
                    </a:cubicBezTo>
                    <a:close/>
                    <a:moveTo>
                      <a:pt x="83101" y="2101"/>
                    </a:moveTo>
                    <a:cubicBezTo>
                      <a:pt x="82740" y="2101"/>
                      <a:pt x="82431" y="2236"/>
                      <a:pt x="82226" y="2484"/>
                    </a:cubicBezTo>
                    <a:cubicBezTo>
                      <a:pt x="81961" y="2804"/>
                      <a:pt x="81920" y="3176"/>
                      <a:pt x="81913" y="3530"/>
                    </a:cubicBezTo>
                    <a:cubicBezTo>
                      <a:pt x="81913" y="3540"/>
                      <a:pt x="81925" y="3552"/>
                      <a:pt x="81935" y="3555"/>
                    </a:cubicBezTo>
                    <a:lnTo>
                      <a:pt x="81942" y="3555"/>
                    </a:lnTo>
                    <a:cubicBezTo>
                      <a:pt x="81954" y="3555"/>
                      <a:pt x="81961" y="3552"/>
                      <a:pt x="81969" y="3544"/>
                    </a:cubicBezTo>
                    <a:cubicBezTo>
                      <a:pt x="82205" y="3158"/>
                      <a:pt x="82598" y="2925"/>
                      <a:pt x="83025" y="2921"/>
                    </a:cubicBezTo>
                    <a:lnTo>
                      <a:pt x="83043" y="2921"/>
                    </a:lnTo>
                    <a:cubicBezTo>
                      <a:pt x="83524" y="2921"/>
                      <a:pt x="83953" y="3154"/>
                      <a:pt x="84252" y="3584"/>
                    </a:cubicBezTo>
                    <a:cubicBezTo>
                      <a:pt x="84259" y="3591"/>
                      <a:pt x="84267" y="3595"/>
                      <a:pt x="84274" y="3595"/>
                    </a:cubicBezTo>
                    <a:lnTo>
                      <a:pt x="84285" y="3595"/>
                    </a:lnTo>
                    <a:cubicBezTo>
                      <a:pt x="84296" y="3591"/>
                      <a:pt x="84303" y="3581"/>
                      <a:pt x="84303" y="3569"/>
                    </a:cubicBezTo>
                    <a:lnTo>
                      <a:pt x="84307" y="3442"/>
                    </a:lnTo>
                    <a:cubicBezTo>
                      <a:pt x="84299" y="2940"/>
                      <a:pt x="84088" y="2338"/>
                      <a:pt x="83512" y="2164"/>
                    </a:cubicBezTo>
                    <a:cubicBezTo>
                      <a:pt x="83378" y="2120"/>
                      <a:pt x="83240" y="2101"/>
                      <a:pt x="83101" y="2101"/>
                    </a:cubicBezTo>
                    <a:close/>
                    <a:moveTo>
                      <a:pt x="87920" y="2101"/>
                    </a:moveTo>
                    <a:cubicBezTo>
                      <a:pt x="87559" y="2101"/>
                      <a:pt x="87249" y="2236"/>
                      <a:pt x="87046" y="2484"/>
                    </a:cubicBezTo>
                    <a:cubicBezTo>
                      <a:pt x="86780" y="2804"/>
                      <a:pt x="86736" y="3176"/>
                      <a:pt x="86733" y="3530"/>
                    </a:cubicBezTo>
                    <a:cubicBezTo>
                      <a:pt x="86733" y="3540"/>
                      <a:pt x="86743" y="3552"/>
                      <a:pt x="86755" y="3555"/>
                    </a:cubicBezTo>
                    <a:lnTo>
                      <a:pt x="86762" y="3555"/>
                    </a:lnTo>
                    <a:cubicBezTo>
                      <a:pt x="86772" y="3555"/>
                      <a:pt x="86780" y="3552"/>
                      <a:pt x="86783" y="3544"/>
                    </a:cubicBezTo>
                    <a:cubicBezTo>
                      <a:pt x="87020" y="3158"/>
                      <a:pt x="87417" y="2925"/>
                      <a:pt x="87843" y="2921"/>
                    </a:cubicBezTo>
                    <a:lnTo>
                      <a:pt x="87861" y="2921"/>
                    </a:lnTo>
                    <a:cubicBezTo>
                      <a:pt x="88342" y="2921"/>
                      <a:pt x="88772" y="3154"/>
                      <a:pt x="89071" y="3584"/>
                    </a:cubicBezTo>
                    <a:cubicBezTo>
                      <a:pt x="89078" y="3591"/>
                      <a:pt x="89085" y="3595"/>
                      <a:pt x="89093" y="3595"/>
                    </a:cubicBezTo>
                    <a:lnTo>
                      <a:pt x="89103" y="3595"/>
                    </a:lnTo>
                    <a:cubicBezTo>
                      <a:pt x="89115" y="3591"/>
                      <a:pt x="89122" y="3581"/>
                      <a:pt x="89122" y="3569"/>
                    </a:cubicBezTo>
                    <a:lnTo>
                      <a:pt x="89125" y="3442"/>
                    </a:lnTo>
                    <a:cubicBezTo>
                      <a:pt x="89118" y="2940"/>
                      <a:pt x="88907" y="2338"/>
                      <a:pt x="88332" y="2164"/>
                    </a:cubicBezTo>
                    <a:cubicBezTo>
                      <a:pt x="88197" y="2120"/>
                      <a:pt x="88058" y="2101"/>
                      <a:pt x="87920" y="2101"/>
                    </a:cubicBezTo>
                    <a:close/>
                    <a:moveTo>
                      <a:pt x="4721" y="3453"/>
                    </a:moveTo>
                    <a:cubicBezTo>
                      <a:pt x="4718" y="3453"/>
                      <a:pt x="4714" y="3453"/>
                      <a:pt x="4710" y="3456"/>
                    </a:cubicBezTo>
                    <a:cubicBezTo>
                      <a:pt x="4375" y="3606"/>
                      <a:pt x="3989" y="3683"/>
                      <a:pt x="3588" y="3683"/>
                    </a:cubicBezTo>
                    <a:cubicBezTo>
                      <a:pt x="3191" y="3683"/>
                      <a:pt x="2808" y="3606"/>
                      <a:pt x="2485" y="3460"/>
                    </a:cubicBezTo>
                    <a:cubicBezTo>
                      <a:pt x="2481" y="3456"/>
                      <a:pt x="2477" y="3456"/>
                      <a:pt x="2474" y="3456"/>
                    </a:cubicBezTo>
                    <a:cubicBezTo>
                      <a:pt x="2467" y="3456"/>
                      <a:pt x="2463" y="3456"/>
                      <a:pt x="2459" y="3460"/>
                    </a:cubicBezTo>
                    <a:cubicBezTo>
                      <a:pt x="2452" y="3464"/>
                      <a:pt x="2445" y="3475"/>
                      <a:pt x="2445" y="3482"/>
                    </a:cubicBezTo>
                    <a:lnTo>
                      <a:pt x="2441" y="3853"/>
                    </a:lnTo>
                    <a:cubicBezTo>
                      <a:pt x="2437" y="4033"/>
                      <a:pt x="2433" y="4211"/>
                      <a:pt x="2430" y="4389"/>
                    </a:cubicBezTo>
                    <a:cubicBezTo>
                      <a:pt x="2430" y="4473"/>
                      <a:pt x="2430" y="4561"/>
                      <a:pt x="2433" y="4644"/>
                    </a:cubicBezTo>
                    <a:cubicBezTo>
                      <a:pt x="2437" y="4811"/>
                      <a:pt x="2437" y="4979"/>
                      <a:pt x="2423" y="5143"/>
                    </a:cubicBezTo>
                    <a:cubicBezTo>
                      <a:pt x="2423" y="5154"/>
                      <a:pt x="2430" y="5169"/>
                      <a:pt x="2441" y="5172"/>
                    </a:cubicBezTo>
                    <a:cubicBezTo>
                      <a:pt x="2787" y="5300"/>
                      <a:pt x="3184" y="5369"/>
                      <a:pt x="3595" y="5369"/>
                    </a:cubicBezTo>
                    <a:cubicBezTo>
                      <a:pt x="4010" y="5369"/>
                      <a:pt x="4419" y="5296"/>
                      <a:pt x="4765" y="5165"/>
                    </a:cubicBezTo>
                    <a:cubicBezTo>
                      <a:pt x="4780" y="5161"/>
                      <a:pt x="4787" y="5147"/>
                      <a:pt x="4783" y="5136"/>
                    </a:cubicBezTo>
                    <a:cubicBezTo>
                      <a:pt x="4780" y="5099"/>
                      <a:pt x="4780" y="5060"/>
                      <a:pt x="4780" y="5023"/>
                    </a:cubicBezTo>
                    <a:cubicBezTo>
                      <a:pt x="4780" y="4811"/>
                      <a:pt x="4768" y="4593"/>
                      <a:pt x="4761" y="4386"/>
                    </a:cubicBezTo>
                    <a:cubicBezTo>
                      <a:pt x="4746" y="4087"/>
                      <a:pt x="4732" y="3777"/>
                      <a:pt x="4746" y="3482"/>
                    </a:cubicBezTo>
                    <a:cubicBezTo>
                      <a:pt x="4750" y="3471"/>
                      <a:pt x="4743" y="3464"/>
                      <a:pt x="4736" y="3456"/>
                    </a:cubicBezTo>
                    <a:cubicBezTo>
                      <a:pt x="4732" y="3453"/>
                      <a:pt x="4725" y="3453"/>
                      <a:pt x="4721" y="3453"/>
                    </a:cubicBezTo>
                    <a:close/>
                    <a:moveTo>
                      <a:pt x="9540" y="3453"/>
                    </a:moveTo>
                    <a:cubicBezTo>
                      <a:pt x="9536" y="3453"/>
                      <a:pt x="9533" y="3453"/>
                      <a:pt x="9529" y="3456"/>
                    </a:cubicBezTo>
                    <a:cubicBezTo>
                      <a:pt x="9198" y="3606"/>
                      <a:pt x="8811" y="3686"/>
                      <a:pt x="8411" y="3686"/>
                    </a:cubicBezTo>
                    <a:cubicBezTo>
                      <a:pt x="8014" y="3686"/>
                      <a:pt x="7631" y="3606"/>
                      <a:pt x="7303" y="3460"/>
                    </a:cubicBezTo>
                    <a:cubicBezTo>
                      <a:pt x="7300" y="3456"/>
                      <a:pt x="7296" y="3456"/>
                      <a:pt x="7293" y="3456"/>
                    </a:cubicBezTo>
                    <a:cubicBezTo>
                      <a:pt x="7285" y="3456"/>
                      <a:pt x="7282" y="3456"/>
                      <a:pt x="7278" y="3460"/>
                    </a:cubicBezTo>
                    <a:cubicBezTo>
                      <a:pt x="7267" y="3464"/>
                      <a:pt x="7263" y="3475"/>
                      <a:pt x="7263" y="3482"/>
                    </a:cubicBezTo>
                    <a:lnTo>
                      <a:pt x="7260" y="3846"/>
                    </a:lnTo>
                    <a:cubicBezTo>
                      <a:pt x="7256" y="4028"/>
                      <a:pt x="7253" y="4207"/>
                      <a:pt x="7249" y="4389"/>
                    </a:cubicBezTo>
                    <a:cubicBezTo>
                      <a:pt x="7249" y="4473"/>
                      <a:pt x="7249" y="4561"/>
                      <a:pt x="7253" y="4648"/>
                    </a:cubicBezTo>
                    <a:cubicBezTo>
                      <a:pt x="7256" y="4811"/>
                      <a:pt x="7256" y="4979"/>
                      <a:pt x="7241" y="5143"/>
                    </a:cubicBezTo>
                    <a:cubicBezTo>
                      <a:pt x="7241" y="5154"/>
                      <a:pt x="7249" y="5169"/>
                      <a:pt x="7260" y="5172"/>
                    </a:cubicBezTo>
                    <a:cubicBezTo>
                      <a:pt x="7606" y="5300"/>
                      <a:pt x="8003" y="5369"/>
                      <a:pt x="8411" y="5369"/>
                    </a:cubicBezTo>
                    <a:cubicBezTo>
                      <a:pt x="8830" y="5369"/>
                      <a:pt x="9238" y="5296"/>
                      <a:pt x="9583" y="5165"/>
                    </a:cubicBezTo>
                    <a:cubicBezTo>
                      <a:pt x="9598" y="5161"/>
                      <a:pt x="9605" y="5147"/>
                      <a:pt x="9602" y="5136"/>
                    </a:cubicBezTo>
                    <a:cubicBezTo>
                      <a:pt x="9598" y="5099"/>
                      <a:pt x="9598" y="5060"/>
                      <a:pt x="9598" y="5023"/>
                    </a:cubicBezTo>
                    <a:cubicBezTo>
                      <a:pt x="9598" y="4811"/>
                      <a:pt x="9588" y="4596"/>
                      <a:pt x="9580" y="4386"/>
                    </a:cubicBezTo>
                    <a:cubicBezTo>
                      <a:pt x="9566" y="4087"/>
                      <a:pt x="9551" y="3777"/>
                      <a:pt x="9566" y="3482"/>
                    </a:cubicBezTo>
                    <a:cubicBezTo>
                      <a:pt x="9566" y="3471"/>
                      <a:pt x="9561" y="3464"/>
                      <a:pt x="9554" y="3456"/>
                    </a:cubicBezTo>
                    <a:cubicBezTo>
                      <a:pt x="9551" y="3453"/>
                      <a:pt x="9544" y="3453"/>
                      <a:pt x="9540" y="3453"/>
                    </a:cubicBezTo>
                    <a:close/>
                    <a:moveTo>
                      <a:pt x="14359" y="3453"/>
                    </a:moveTo>
                    <a:cubicBezTo>
                      <a:pt x="14355" y="3453"/>
                      <a:pt x="14347" y="3453"/>
                      <a:pt x="14344" y="3456"/>
                    </a:cubicBezTo>
                    <a:cubicBezTo>
                      <a:pt x="14016" y="3606"/>
                      <a:pt x="13631" y="3686"/>
                      <a:pt x="13229" y="3686"/>
                    </a:cubicBezTo>
                    <a:cubicBezTo>
                      <a:pt x="12832" y="3686"/>
                      <a:pt x="12450" y="3606"/>
                      <a:pt x="12123" y="3460"/>
                    </a:cubicBezTo>
                    <a:cubicBezTo>
                      <a:pt x="12118" y="3456"/>
                      <a:pt x="12115" y="3456"/>
                      <a:pt x="12111" y="3456"/>
                    </a:cubicBezTo>
                    <a:cubicBezTo>
                      <a:pt x="12104" y="3456"/>
                      <a:pt x="12101" y="3456"/>
                      <a:pt x="12096" y="3460"/>
                    </a:cubicBezTo>
                    <a:cubicBezTo>
                      <a:pt x="12086" y="3464"/>
                      <a:pt x="12082" y="3475"/>
                      <a:pt x="12082" y="3482"/>
                    </a:cubicBezTo>
                    <a:lnTo>
                      <a:pt x="12075" y="3850"/>
                    </a:lnTo>
                    <a:cubicBezTo>
                      <a:pt x="12075" y="4028"/>
                      <a:pt x="12071" y="4211"/>
                      <a:pt x="12068" y="4389"/>
                    </a:cubicBezTo>
                    <a:cubicBezTo>
                      <a:pt x="12068" y="4473"/>
                      <a:pt x="12068" y="4561"/>
                      <a:pt x="12071" y="4648"/>
                    </a:cubicBezTo>
                    <a:cubicBezTo>
                      <a:pt x="12071" y="4811"/>
                      <a:pt x="12075" y="4979"/>
                      <a:pt x="12061" y="5143"/>
                    </a:cubicBezTo>
                    <a:cubicBezTo>
                      <a:pt x="12061" y="5154"/>
                      <a:pt x="12068" y="5169"/>
                      <a:pt x="12079" y="5172"/>
                    </a:cubicBezTo>
                    <a:cubicBezTo>
                      <a:pt x="12421" y="5300"/>
                      <a:pt x="12822" y="5369"/>
                      <a:pt x="13229" y="5369"/>
                    </a:cubicBezTo>
                    <a:cubicBezTo>
                      <a:pt x="13648" y="5369"/>
                      <a:pt x="14053" y="5296"/>
                      <a:pt x="14402" y="5165"/>
                    </a:cubicBezTo>
                    <a:cubicBezTo>
                      <a:pt x="14413" y="5161"/>
                      <a:pt x="14421" y="5147"/>
                      <a:pt x="14421" y="5136"/>
                    </a:cubicBezTo>
                    <a:cubicBezTo>
                      <a:pt x="14417" y="5099"/>
                      <a:pt x="14417" y="5060"/>
                      <a:pt x="14417" y="5023"/>
                    </a:cubicBezTo>
                    <a:cubicBezTo>
                      <a:pt x="14417" y="4811"/>
                      <a:pt x="14406" y="4593"/>
                      <a:pt x="14399" y="4386"/>
                    </a:cubicBezTo>
                    <a:cubicBezTo>
                      <a:pt x="14384" y="4087"/>
                      <a:pt x="14369" y="3777"/>
                      <a:pt x="14384" y="3482"/>
                    </a:cubicBezTo>
                    <a:cubicBezTo>
                      <a:pt x="14384" y="3471"/>
                      <a:pt x="14381" y="3464"/>
                      <a:pt x="14374" y="3456"/>
                    </a:cubicBezTo>
                    <a:cubicBezTo>
                      <a:pt x="14369" y="3453"/>
                      <a:pt x="14362" y="3453"/>
                      <a:pt x="14359" y="3453"/>
                    </a:cubicBezTo>
                    <a:close/>
                    <a:moveTo>
                      <a:pt x="19177" y="3453"/>
                    </a:moveTo>
                    <a:cubicBezTo>
                      <a:pt x="19170" y="3453"/>
                      <a:pt x="19167" y="3453"/>
                      <a:pt x="19163" y="3456"/>
                    </a:cubicBezTo>
                    <a:cubicBezTo>
                      <a:pt x="18835" y="3606"/>
                      <a:pt x="18449" y="3686"/>
                      <a:pt x="18049" y="3686"/>
                    </a:cubicBezTo>
                    <a:cubicBezTo>
                      <a:pt x="17652" y="3686"/>
                      <a:pt x="17269" y="3606"/>
                      <a:pt x="16941" y="3460"/>
                    </a:cubicBezTo>
                    <a:cubicBezTo>
                      <a:pt x="16938" y="3456"/>
                      <a:pt x="16934" y="3456"/>
                      <a:pt x="16931" y="3456"/>
                    </a:cubicBezTo>
                    <a:cubicBezTo>
                      <a:pt x="16923" y="3456"/>
                      <a:pt x="16919" y="3456"/>
                      <a:pt x="16916" y="3460"/>
                    </a:cubicBezTo>
                    <a:cubicBezTo>
                      <a:pt x="16904" y="3464"/>
                      <a:pt x="16901" y="3475"/>
                      <a:pt x="16901" y="3482"/>
                    </a:cubicBezTo>
                    <a:lnTo>
                      <a:pt x="16897" y="3806"/>
                    </a:lnTo>
                    <a:cubicBezTo>
                      <a:pt x="16894" y="3999"/>
                      <a:pt x="16890" y="4196"/>
                      <a:pt x="16887" y="4389"/>
                    </a:cubicBezTo>
                    <a:cubicBezTo>
                      <a:pt x="16887" y="4473"/>
                      <a:pt x="16887" y="4561"/>
                      <a:pt x="16890" y="4644"/>
                    </a:cubicBezTo>
                    <a:cubicBezTo>
                      <a:pt x="16890" y="4811"/>
                      <a:pt x="16894" y="4979"/>
                      <a:pt x="16879" y="5143"/>
                    </a:cubicBezTo>
                    <a:cubicBezTo>
                      <a:pt x="16879" y="5154"/>
                      <a:pt x="16887" y="5169"/>
                      <a:pt x="16897" y="5172"/>
                    </a:cubicBezTo>
                    <a:cubicBezTo>
                      <a:pt x="17240" y="5300"/>
                      <a:pt x="17640" y="5369"/>
                      <a:pt x="18049" y="5369"/>
                    </a:cubicBezTo>
                    <a:cubicBezTo>
                      <a:pt x="18467" y="5369"/>
                      <a:pt x="18871" y="5296"/>
                      <a:pt x="19221" y="5165"/>
                    </a:cubicBezTo>
                    <a:cubicBezTo>
                      <a:pt x="19232" y="5161"/>
                      <a:pt x="19239" y="5147"/>
                      <a:pt x="19239" y="5136"/>
                    </a:cubicBezTo>
                    <a:cubicBezTo>
                      <a:pt x="19236" y="5099"/>
                      <a:pt x="19236" y="5060"/>
                      <a:pt x="19236" y="5023"/>
                    </a:cubicBezTo>
                    <a:cubicBezTo>
                      <a:pt x="19236" y="4811"/>
                      <a:pt x="19225" y="4593"/>
                      <a:pt x="19214" y="4386"/>
                    </a:cubicBezTo>
                    <a:cubicBezTo>
                      <a:pt x="19203" y="4087"/>
                      <a:pt x="19189" y="3777"/>
                      <a:pt x="19203" y="3482"/>
                    </a:cubicBezTo>
                    <a:cubicBezTo>
                      <a:pt x="19203" y="3471"/>
                      <a:pt x="19199" y="3464"/>
                      <a:pt x="19192" y="3456"/>
                    </a:cubicBezTo>
                    <a:cubicBezTo>
                      <a:pt x="19189" y="3453"/>
                      <a:pt x="19182" y="3453"/>
                      <a:pt x="19177" y="3453"/>
                    </a:cubicBezTo>
                    <a:close/>
                    <a:moveTo>
                      <a:pt x="23993" y="3453"/>
                    </a:moveTo>
                    <a:cubicBezTo>
                      <a:pt x="23989" y="3453"/>
                      <a:pt x="23985" y="3453"/>
                      <a:pt x="23982" y="3456"/>
                    </a:cubicBezTo>
                    <a:cubicBezTo>
                      <a:pt x="23654" y="3606"/>
                      <a:pt x="23268" y="3686"/>
                      <a:pt x="22867" y="3686"/>
                    </a:cubicBezTo>
                    <a:cubicBezTo>
                      <a:pt x="22470" y="3686"/>
                      <a:pt x="22088" y="3606"/>
                      <a:pt x="21760" y="3460"/>
                    </a:cubicBezTo>
                    <a:cubicBezTo>
                      <a:pt x="21756" y="3456"/>
                      <a:pt x="21752" y="3456"/>
                      <a:pt x="21749" y="3456"/>
                    </a:cubicBezTo>
                    <a:cubicBezTo>
                      <a:pt x="21742" y="3456"/>
                      <a:pt x="21738" y="3456"/>
                      <a:pt x="21731" y="3460"/>
                    </a:cubicBezTo>
                    <a:cubicBezTo>
                      <a:pt x="21724" y="3464"/>
                      <a:pt x="21720" y="3475"/>
                      <a:pt x="21720" y="3482"/>
                    </a:cubicBezTo>
                    <a:lnTo>
                      <a:pt x="21712" y="3858"/>
                    </a:lnTo>
                    <a:cubicBezTo>
                      <a:pt x="21709" y="4036"/>
                      <a:pt x="21709" y="4211"/>
                      <a:pt x="21705" y="4389"/>
                    </a:cubicBezTo>
                    <a:cubicBezTo>
                      <a:pt x="21705" y="4473"/>
                      <a:pt x="21705" y="4561"/>
                      <a:pt x="21709" y="4644"/>
                    </a:cubicBezTo>
                    <a:cubicBezTo>
                      <a:pt x="21709" y="4811"/>
                      <a:pt x="21712" y="4979"/>
                      <a:pt x="21698" y="5143"/>
                    </a:cubicBezTo>
                    <a:cubicBezTo>
                      <a:pt x="21695" y="5154"/>
                      <a:pt x="21702" y="5169"/>
                      <a:pt x="21717" y="5172"/>
                    </a:cubicBezTo>
                    <a:cubicBezTo>
                      <a:pt x="22058" y="5300"/>
                      <a:pt x="22460" y="5369"/>
                      <a:pt x="22867" y="5369"/>
                    </a:cubicBezTo>
                    <a:cubicBezTo>
                      <a:pt x="23286" y="5369"/>
                      <a:pt x="23691" y="5296"/>
                      <a:pt x="24040" y="5165"/>
                    </a:cubicBezTo>
                    <a:cubicBezTo>
                      <a:pt x="24051" y="5161"/>
                      <a:pt x="24059" y="5147"/>
                      <a:pt x="24059" y="5136"/>
                    </a:cubicBezTo>
                    <a:cubicBezTo>
                      <a:pt x="24055" y="5099"/>
                      <a:pt x="24055" y="5060"/>
                      <a:pt x="24055" y="5023"/>
                    </a:cubicBezTo>
                    <a:cubicBezTo>
                      <a:pt x="24055" y="4811"/>
                      <a:pt x="24044" y="4593"/>
                      <a:pt x="24033" y="4386"/>
                    </a:cubicBezTo>
                    <a:cubicBezTo>
                      <a:pt x="24022" y="4087"/>
                      <a:pt x="24007" y="3777"/>
                      <a:pt x="24022" y="3482"/>
                    </a:cubicBezTo>
                    <a:cubicBezTo>
                      <a:pt x="24022" y="3471"/>
                      <a:pt x="24018" y="3464"/>
                      <a:pt x="24011" y="3456"/>
                    </a:cubicBezTo>
                    <a:cubicBezTo>
                      <a:pt x="24003" y="3453"/>
                      <a:pt x="24000" y="3453"/>
                      <a:pt x="23993" y="3453"/>
                    </a:cubicBezTo>
                    <a:close/>
                    <a:moveTo>
                      <a:pt x="28811" y="3453"/>
                    </a:moveTo>
                    <a:cubicBezTo>
                      <a:pt x="28808" y="3453"/>
                      <a:pt x="28804" y="3453"/>
                      <a:pt x="28801" y="3456"/>
                    </a:cubicBezTo>
                    <a:cubicBezTo>
                      <a:pt x="28473" y="3606"/>
                      <a:pt x="28087" y="3686"/>
                      <a:pt x="27686" y="3686"/>
                    </a:cubicBezTo>
                    <a:cubicBezTo>
                      <a:pt x="27289" y="3686"/>
                      <a:pt x="26903" y="3606"/>
                      <a:pt x="26579" y="3460"/>
                    </a:cubicBezTo>
                    <a:cubicBezTo>
                      <a:pt x="26575" y="3456"/>
                      <a:pt x="26568" y="3456"/>
                      <a:pt x="26564" y="3456"/>
                    </a:cubicBezTo>
                    <a:cubicBezTo>
                      <a:pt x="26560" y="3456"/>
                      <a:pt x="26557" y="3456"/>
                      <a:pt x="26550" y="3460"/>
                    </a:cubicBezTo>
                    <a:cubicBezTo>
                      <a:pt x="26542" y="3464"/>
                      <a:pt x="26539" y="3475"/>
                      <a:pt x="26539" y="3482"/>
                    </a:cubicBezTo>
                    <a:lnTo>
                      <a:pt x="26532" y="3872"/>
                    </a:lnTo>
                    <a:cubicBezTo>
                      <a:pt x="26528" y="4043"/>
                      <a:pt x="26528" y="4218"/>
                      <a:pt x="26525" y="4389"/>
                    </a:cubicBezTo>
                    <a:lnTo>
                      <a:pt x="26525" y="4644"/>
                    </a:lnTo>
                    <a:cubicBezTo>
                      <a:pt x="26528" y="4811"/>
                      <a:pt x="26532" y="4979"/>
                      <a:pt x="26517" y="5143"/>
                    </a:cubicBezTo>
                    <a:cubicBezTo>
                      <a:pt x="26513" y="5154"/>
                      <a:pt x="26520" y="5169"/>
                      <a:pt x="26535" y="5172"/>
                    </a:cubicBezTo>
                    <a:cubicBezTo>
                      <a:pt x="26878" y="5300"/>
                      <a:pt x="27278" y="5369"/>
                      <a:pt x="27686" y="5369"/>
                    </a:cubicBezTo>
                    <a:cubicBezTo>
                      <a:pt x="28105" y="5369"/>
                      <a:pt x="28509" y="5296"/>
                      <a:pt x="28859" y="5165"/>
                    </a:cubicBezTo>
                    <a:cubicBezTo>
                      <a:pt x="28870" y="5161"/>
                      <a:pt x="28877" y="5147"/>
                      <a:pt x="28877" y="5136"/>
                    </a:cubicBezTo>
                    <a:cubicBezTo>
                      <a:pt x="28873" y="5099"/>
                      <a:pt x="28870" y="5060"/>
                      <a:pt x="28870" y="5023"/>
                    </a:cubicBezTo>
                    <a:cubicBezTo>
                      <a:pt x="28873" y="4811"/>
                      <a:pt x="28863" y="4596"/>
                      <a:pt x="28852" y="4386"/>
                    </a:cubicBezTo>
                    <a:cubicBezTo>
                      <a:pt x="28841" y="4087"/>
                      <a:pt x="28826" y="3777"/>
                      <a:pt x="28841" y="3482"/>
                    </a:cubicBezTo>
                    <a:cubicBezTo>
                      <a:pt x="28841" y="3471"/>
                      <a:pt x="28837" y="3464"/>
                      <a:pt x="28830" y="3456"/>
                    </a:cubicBezTo>
                    <a:cubicBezTo>
                      <a:pt x="28823" y="3453"/>
                      <a:pt x="28819" y="3453"/>
                      <a:pt x="28811" y="3453"/>
                    </a:cubicBezTo>
                    <a:close/>
                    <a:moveTo>
                      <a:pt x="33631" y="3453"/>
                    </a:moveTo>
                    <a:cubicBezTo>
                      <a:pt x="33627" y="3453"/>
                      <a:pt x="33623" y="3453"/>
                      <a:pt x="33619" y="3456"/>
                    </a:cubicBezTo>
                    <a:cubicBezTo>
                      <a:pt x="33291" y="3606"/>
                      <a:pt x="32906" y="3686"/>
                      <a:pt x="32505" y="3686"/>
                    </a:cubicBezTo>
                    <a:cubicBezTo>
                      <a:pt x="32108" y="3686"/>
                      <a:pt x="31721" y="3606"/>
                      <a:pt x="31394" y="3460"/>
                    </a:cubicBezTo>
                    <a:cubicBezTo>
                      <a:pt x="31394" y="3456"/>
                      <a:pt x="31387" y="3456"/>
                      <a:pt x="31383" y="3456"/>
                    </a:cubicBezTo>
                    <a:cubicBezTo>
                      <a:pt x="31380" y="3456"/>
                      <a:pt x="31376" y="3456"/>
                      <a:pt x="31368" y="3460"/>
                    </a:cubicBezTo>
                    <a:cubicBezTo>
                      <a:pt x="31361" y="3464"/>
                      <a:pt x="31358" y="3475"/>
                      <a:pt x="31358" y="3482"/>
                    </a:cubicBezTo>
                    <a:lnTo>
                      <a:pt x="31350" y="3831"/>
                    </a:lnTo>
                    <a:cubicBezTo>
                      <a:pt x="31346" y="4018"/>
                      <a:pt x="31346" y="4203"/>
                      <a:pt x="31343" y="4389"/>
                    </a:cubicBezTo>
                    <a:lnTo>
                      <a:pt x="31343" y="4648"/>
                    </a:lnTo>
                    <a:cubicBezTo>
                      <a:pt x="31346" y="4811"/>
                      <a:pt x="31350" y="4983"/>
                      <a:pt x="31336" y="5143"/>
                    </a:cubicBezTo>
                    <a:cubicBezTo>
                      <a:pt x="31332" y="5154"/>
                      <a:pt x="31339" y="5169"/>
                      <a:pt x="31354" y="5172"/>
                    </a:cubicBezTo>
                    <a:cubicBezTo>
                      <a:pt x="31696" y="5300"/>
                      <a:pt x="32097" y="5369"/>
                      <a:pt x="32505" y="5369"/>
                    </a:cubicBezTo>
                    <a:cubicBezTo>
                      <a:pt x="32923" y="5369"/>
                      <a:pt x="33328" y="5296"/>
                      <a:pt x="33678" y="5165"/>
                    </a:cubicBezTo>
                    <a:cubicBezTo>
                      <a:pt x="33688" y="5161"/>
                      <a:pt x="33696" y="5147"/>
                      <a:pt x="33696" y="5136"/>
                    </a:cubicBezTo>
                    <a:cubicBezTo>
                      <a:pt x="33693" y="5099"/>
                      <a:pt x="33688" y="5060"/>
                      <a:pt x="33688" y="5023"/>
                    </a:cubicBezTo>
                    <a:cubicBezTo>
                      <a:pt x="33693" y="4811"/>
                      <a:pt x="33681" y="4593"/>
                      <a:pt x="33671" y="4382"/>
                    </a:cubicBezTo>
                    <a:cubicBezTo>
                      <a:pt x="33656" y="4087"/>
                      <a:pt x="33645" y="3777"/>
                      <a:pt x="33660" y="3482"/>
                    </a:cubicBezTo>
                    <a:cubicBezTo>
                      <a:pt x="33660" y="3471"/>
                      <a:pt x="33656" y="3464"/>
                      <a:pt x="33649" y="3456"/>
                    </a:cubicBezTo>
                    <a:cubicBezTo>
                      <a:pt x="33641" y="3453"/>
                      <a:pt x="33638" y="3453"/>
                      <a:pt x="33631" y="3453"/>
                    </a:cubicBezTo>
                    <a:close/>
                    <a:moveTo>
                      <a:pt x="38449" y="3453"/>
                    </a:moveTo>
                    <a:cubicBezTo>
                      <a:pt x="38446" y="3453"/>
                      <a:pt x="38442" y="3453"/>
                      <a:pt x="38439" y="3456"/>
                    </a:cubicBezTo>
                    <a:cubicBezTo>
                      <a:pt x="38111" y="3606"/>
                      <a:pt x="37724" y="3686"/>
                      <a:pt x="37324" y="3686"/>
                    </a:cubicBezTo>
                    <a:cubicBezTo>
                      <a:pt x="36927" y="3686"/>
                      <a:pt x="36541" y="3606"/>
                      <a:pt x="36213" y="3460"/>
                    </a:cubicBezTo>
                    <a:cubicBezTo>
                      <a:pt x="36209" y="3456"/>
                      <a:pt x="36206" y="3456"/>
                      <a:pt x="36202" y="3456"/>
                    </a:cubicBezTo>
                    <a:cubicBezTo>
                      <a:pt x="36198" y="3456"/>
                      <a:pt x="36191" y="3456"/>
                      <a:pt x="36188" y="3460"/>
                    </a:cubicBezTo>
                    <a:cubicBezTo>
                      <a:pt x="36180" y="3464"/>
                      <a:pt x="36176" y="3475"/>
                      <a:pt x="36176" y="3482"/>
                    </a:cubicBezTo>
                    <a:lnTo>
                      <a:pt x="36169" y="3843"/>
                    </a:lnTo>
                    <a:cubicBezTo>
                      <a:pt x="36166" y="4025"/>
                      <a:pt x="36162" y="4207"/>
                      <a:pt x="36162" y="4389"/>
                    </a:cubicBezTo>
                    <a:cubicBezTo>
                      <a:pt x="36158" y="4473"/>
                      <a:pt x="36162" y="4561"/>
                      <a:pt x="36162" y="4648"/>
                    </a:cubicBezTo>
                    <a:cubicBezTo>
                      <a:pt x="36166" y="4811"/>
                      <a:pt x="36169" y="4979"/>
                      <a:pt x="36154" y="5143"/>
                    </a:cubicBezTo>
                    <a:cubicBezTo>
                      <a:pt x="36151" y="5154"/>
                      <a:pt x="36158" y="5169"/>
                      <a:pt x="36169" y="5172"/>
                    </a:cubicBezTo>
                    <a:cubicBezTo>
                      <a:pt x="36515" y="5300"/>
                      <a:pt x="36916" y="5369"/>
                      <a:pt x="37324" y="5369"/>
                    </a:cubicBezTo>
                    <a:cubicBezTo>
                      <a:pt x="37743" y="5369"/>
                      <a:pt x="38147" y="5296"/>
                      <a:pt x="38496" y="5165"/>
                    </a:cubicBezTo>
                    <a:cubicBezTo>
                      <a:pt x="38508" y="5161"/>
                      <a:pt x="38515" y="5147"/>
                      <a:pt x="38515" y="5136"/>
                    </a:cubicBezTo>
                    <a:cubicBezTo>
                      <a:pt x="38511" y="5099"/>
                      <a:pt x="38508" y="5060"/>
                      <a:pt x="38508" y="5023"/>
                    </a:cubicBezTo>
                    <a:cubicBezTo>
                      <a:pt x="38511" y="4811"/>
                      <a:pt x="38501" y="4593"/>
                      <a:pt x="38489" y="4382"/>
                    </a:cubicBezTo>
                    <a:cubicBezTo>
                      <a:pt x="38474" y="4087"/>
                      <a:pt x="38464" y="3777"/>
                      <a:pt x="38479" y="3482"/>
                    </a:cubicBezTo>
                    <a:cubicBezTo>
                      <a:pt x="38479" y="3471"/>
                      <a:pt x="38474" y="3464"/>
                      <a:pt x="38467" y="3456"/>
                    </a:cubicBezTo>
                    <a:cubicBezTo>
                      <a:pt x="38460" y="3453"/>
                      <a:pt x="38457" y="3453"/>
                      <a:pt x="38449" y="3453"/>
                    </a:cubicBezTo>
                    <a:close/>
                    <a:moveTo>
                      <a:pt x="43268" y="3453"/>
                    </a:moveTo>
                    <a:cubicBezTo>
                      <a:pt x="43265" y="3453"/>
                      <a:pt x="43260" y="3453"/>
                      <a:pt x="43257" y="3456"/>
                    </a:cubicBezTo>
                    <a:cubicBezTo>
                      <a:pt x="42929" y="3606"/>
                      <a:pt x="42544" y="3686"/>
                      <a:pt x="42142" y="3686"/>
                    </a:cubicBezTo>
                    <a:cubicBezTo>
                      <a:pt x="41746" y="3686"/>
                      <a:pt x="41359" y="3606"/>
                      <a:pt x="41031" y="3460"/>
                    </a:cubicBezTo>
                    <a:cubicBezTo>
                      <a:pt x="41028" y="3456"/>
                      <a:pt x="41024" y="3456"/>
                      <a:pt x="41021" y="3456"/>
                    </a:cubicBezTo>
                    <a:cubicBezTo>
                      <a:pt x="41017" y="3456"/>
                      <a:pt x="41009" y="3456"/>
                      <a:pt x="41006" y="3460"/>
                    </a:cubicBezTo>
                    <a:cubicBezTo>
                      <a:pt x="40999" y="3464"/>
                      <a:pt x="40996" y="3475"/>
                      <a:pt x="40996" y="3482"/>
                    </a:cubicBezTo>
                    <a:lnTo>
                      <a:pt x="40988" y="3836"/>
                    </a:lnTo>
                    <a:cubicBezTo>
                      <a:pt x="40984" y="4021"/>
                      <a:pt x="40981" y="4203"/>
                      <a:pt x="40981" y="4389"/>
                    </a:cubicBezTo>
                    <a:cubicBezTo>
                      <a:pt x="40977" y="4473"/>
                      <a:pt x="40981" y="4561"/>
                      <a:pt x="40981" y="4644"/>
                    </a:cubicBezTo>
                    <a:cubicBezTo>
                      <a:pt x="40984" y="4811"/>
                      <a:pt x="40988" y="4979"/>
                      <a:pt x="40970" y="5143"/>
                    </a:cubicBezTo>
                    <a:cubicBezTo>
                      <a:pt x="40970" y="5154"/>
                      <a:pt x="40977" y="5169"/>
                      <a:pt x="40988" y="5172"/>
                    </a:cubicBezTo>
                    <a:cubicBezTo>
                      <a:pt x="41334" y="5300"/>
                      <a:pt x="41731" y="5369"/>
                      <a:pt x="42142" y="5369"/>
                    </a:cubicBezTo>
                    <a:cubicBezTo>
                      <a:pt x="42561" y="5369"/>
                      <a:pt x="42966" y="5296"/>
                      <a:pt x="43316" y="5165"/>
                    </a:cubicBezTo>
                    <a:cubicBezTo>
                      <a:pt x="43326" y="5161"/>
                      <a:pt x="43334" y="5147"/>
                      <a:pt x="43334" y="5136"/>
                    </a:cubicBezTo>
                    <a:cubicBezTo>
                      <a:pt x="43330" y="5099"/>
                      <a:pt x="43326" y="5060"/>
                      <a:pt x="43326" y="5023"/>
                    </a:cubicBezTo>
                    <a:cubicBezTo>
                      <a:pt x="43326" y="4811"/>
                      <a:pt x="43319" y="4593"/>
                      <a:pt x="43309" y="4382"/>
                    </a:cubicBezTo>
                    <a:cubicBezTo>
                      <a:pt x="43294" y="4087"/>
                      <a:pt x="43279" y="3777"/>
                      <a:pt x="43297" y="3482"/>
                    </a:cubicBezTo>
                    <a:cubicBezTo>
                      <a:pt x="43297" y="3471"/>
                      <a:pt x="43294" y="3464"/>
                      <a:pt x="43282" y="3456"/>
                    </a:cubicBezTo>
                    <a:cubicBezTo>
                      <a:pt x="43279" y="3453"/>
                      <a:pt x="43275" y="3453"/>
                      <a:pt x="43268" y="3453"/>
                    </a:cubicBezTo>
                    <a:close/>
                    <a:moveTo>
                      <a:pt x="48087" y="3453"/>
                    </a:moveTo>
                    <a:cubicBezTo>
                      <a:pt x="48083" y="3453"/>
                      <a:pt x="48080" y="3453"/>
                      <a:pt x="48076" y="3456"/>
                    </a:cubicBezTo>
                    <a:cubicBezTo>
                      <a:pt x="47741" y="3606"/>
                      <a:pt x="47355" y="3683"/>
                      <a:pt x="46954" y="3683"/>
                    </a:cubicBezTo>
                    <a:cubicBezTo>
                      <a:pt x="46557" y="3683"/>
                      <a:pt x="46178" y="3606"/>
                      <a:pt x="45851" y="3460"/>
                    </a:cubicBezTo>
                    <a:cubicBezTo>
                      <a:pt x="45847" y="3456"/>
                      <a:pt x="45844" y="3456"/>
                      <a:pt x="45839" y="3456"/>
                    </a:cubicBezTo>
                    <a:cubicBezTo>
                      <a:pt x="45836" y="3456"/>
                      <a:pt x="45829" y="3456"/>
                      <a:pt x="45825" y="3460"/>
                    </a:cubicBezTo>
                    <a:cubicBezTo>
                      <a:pt x="45817" y="3464"/>
                      <a:pt x="45814" y="3475"/>
                      <a:pt x="45814" y="3482"/>
                    </a:cubicBezTo>
                    <a:lnTo>
                      <a:pt x="45807" y="3734"/>
                    </a:lnTo>
                    <a:cubicBezTo>
                      <a:pt x="45803" y="3952"/>
                      <a:pt x="45800" y="4171"/>
                      <a:pt x="45800" y="4389"/>
                    </a:cubicBezTo>
                    <a:cubicBezTo>
                      <a:pt x="45796" y="4473"/>
                      <a:pt x="45800" y="4561"/>
                      <a:pt x="45800" y="4644"/>
                    </a:cubicBezTo>
                    <a:cubicBezTo>
                      <a:pt x="45803" y="4808"/>
                      <a:pt x="45807" y="4979"/>
                      <a:pt x="45789" y="5143"/>
                    </a:cubicBezTo>
                    <a:cubicBezTo>
                      <a:pt x="45789" y="5154"/>
                      <a:pt x="45796" y="5169"/>
                      <a:pt x="45807" y="5172"/>
                    </a:cubicBezTo>
                    <a:cubicBezTo>
                      <a:pt x="46153" y="5300"/>
                      <a:pt x="46550" y="5369"/>
                      <a:pt x="46962" y="5369"/>
                    </a:cubicBezTo>
                    <a:cubicBezTo>
                      <a:pt x="47380" y="5369"/>
                      <a:pt x="47784" y="5296"/>
                      <a:pt x="48134" y="5165"/>
                    </a:cubicBezTo>
                    <a:cubicBezTo>
                      <a:pt x="48145" y="5161"/>
                      <a:pt x="48152" y="5147"/>
                      <a:pt x="48152" y="5136"/>
                    </a:cubicBezTo>
                    <a:cubicBezTo>
                      <a:pt x="48149" y="5099"/>
                      <a:pt x="48145" y="5060"/>
                      <a:pt x="48145" y="5023"/>
                    </a:cubicBezTo>
                    <a:cubicBezTo>
                      <a:pt x="48145" y="4811"/>
                      <a:pt x="48138" y="4593"/>
                      <a:pt x="48127" y="4382"/>
                    </a:cubicBezTo>
                    <a:cubicBezTo>
                      <a:pt x="48112" y="4083"/>
                      <a:pt x="48098" y="3777"/>
                      <a:pt x="48116" y="3482"/>
                    </a:cubicBezTo>
                    <a:cubicBezTo>
                      <a:pt x="48116" y="3471"/>
                      <a:pt x="48112" y="3464"/>
                      <a:pt x="48102" y="3456"/>
                    </a:cubicBezTo>
                    <a:cubicBezTo>
                      <a:pt x="48098" y="3453"/>
                      <a:pt x="48095" y="3453"/>
                      <a:pt x="48087" y="3453"/>
                    </a:cubicBezTo>
                    <a:close/>
                    <a:moveTo>
                      <a:pt x="52906" y="3453"/>
                    </a:moveTo>
                    <a:cubicBezTo>
                      <a:pt x="52903" y="3453"/>
                      <a:pt x="52898" y="3453"/>
                      <a:pt x="52895" y="3456"/>
                    </a:cubicBezTo>
                    <a:cubicBezTo>
                      <a:pt x="52560" y="3606"/>
                      <a:pt x="52173" y="3683"/>
                      <a:pt x="51773" y="3683"/>
                    </a:cubicBezTo>
                    <a:cubicBezTo>
                      <a:pt x="51376" y="3683"/>
                      <a:pt x="50997" y="3606"/>
                      <a:pt x="50669" y="3460"/>
                    </a:cubicBezTo>
                    <a:cubicBezTo>
                      <a:pt x="50666" y="3456"/>
                      <a:pt x="50662" y="3456"/>
                      <a:pt x="50659" y="3456"/>
                    </a:cubicBezTo>
                    <a:cubicBezTo>
                      <a:pt x="50655" y="3456"/>
                      <a:pt x="50647" y="3456"/>
                      <a:pt x="50644" y="3460"/>
                    </a:cubicBezTo>
                    <a:cubicBezTo>
                      <a:pt x="50637" y="3464"/>
                      <a:pt x="50630" y="3475"/>
                      <a:pt x="50630" y="3482"/>
                    </a:cubicBezTo>
                    <a:lnTo>
                      <a:pt x="50625" y="3858"/>
                    </a:lnTo>
                    <a:cubicBezTo>
                      <a:pt x="50622" y="4036"/>
                      <a:pt x="50618" y="4211"/>
                      <a:pt x="50618" y="4389"/>
                    </a:cubicBezTo>
                    <a:cubicBezTo>
                      <a:pt x="50615" y="4473"/>
                      <a:pt x="50618" y="4561"/>
                      <a:pt x="50618" y="4644"/>
                    </a:cubicBezTo>
                    <a:cubicBezTo>
                      <a:pt x="50622" y="4811"/>
                      <a:pt x="50625" y="4979"/>
                      <a:pt x="50608" y="5143"/>
                    </a:cubicBezTo>
                    <a:cubicBezTo>
                      <a:pt x="50608" y="5154"/>
                      <a:pt x="50615" y="5169"/>
                      <a:pt x="50625" y="5172"/>
                    </a:cubicBezTo>
                    <a:cubicBezTo>
                      <a:pt x="50971" y="5300"/>
                      <a:pt x="51368" y="5369"/>
                      <a:pt x="51780" y="5369"/>
                    </a:cubicBezTo>
                    <a:cubicBezTo>
                      <a:pt x="52195" y="5369"/>
                      <a:pt x="52604" y="5296"/>
                      <a:pt x="52953" y="5165"/>
                    </a:cubicBezTo>
                    <a:cubicBezTo>
                      <a:pt x="52964" y="5161"/>
                      <a:pt x="52972" y="5147"/>
                      <a:pt x="52968" y="5136"/>
                    </a:cubicBezTo>
                    <a:cubicBezTo>
                      <a:pt x="52968" y="5099"/>
                      <a:pt x="52964" y="5060"/>
                      <a:pt x="52964" y="5023"/>
                    </a:cubicBezTo>
                    <a:cubicBezTo>
                      <a:pt x="52964" y="4811"/>
                      <a:pt x="52957" y="4593"/>
                      <a:pt x="52946" y="4382"/>
                    </a:cubicBezTo>
                    <a:cubicBezTo>
                      <a:pt x="52931" y="4087"/>
                      <a:pt x="52917" y="3777"/>
                      <a:pt x="52935" y="3482"/>
                    </a:cubicBezTo>
                    <a:cubicBezTo>
                      <a:pt x="52935" y="3471"/>
                      <a:pt x="52928" y="3464"/>
                      <a:pt x="52920" y="3456"/>
                    </a:cubicBezTo>
                    <a:cubicBezTo>
                      <a:pt x="52917" y="3453"/>
                      <a:pt x="52910" y="3453"/>
                      <a:pt x="52906" y="3453"/>
                    </a:cubicBezTo>
                    <a:close/>
                    <a:moveTo>
                      <a:pt x="57724" y="3453"/>
                    </a:moveTo>
                    <a:cubicBezTo>
                      <a:pt x="57721" y="3453"/>
                      <a:pt x="57717" y="3453"/>
                      <a:pt x="57714" y="3456"/>
                    </a:cubicBezTo>
                    <a:cubicBezTo>
                      <a:pt x="57378" y="3606"/>
                      <a:pt x="56993" y="3683"/>
                      <a:pt x="56591" y="3683"/>
                    </a:cubicBezTo>
                    <a:cubicBezTo>
                      <a:pt x="56195" y="3683"/>
                      <a:pt x="55813" y="3606"/>
                      <a:pt x="55488" y="3460"/>
                    </a:cubicBezTo>
                    <a:cubicBezTo>
                      <a:pt x="55485" y="3456"/>
                      <a:pt x="55481" y="3456"/>
                      <a:pt x="55477" y="3456"/>
                    </a:cubicBezTo>
                    <a:cubicBezTo>
                      <a:pt x="55473" y="3456"/>
                      <a:pt x="55466" y="3456"/>
                      <a:pt x="55463" y="3460"/>
                    </a:cubicBezTo>
                    <a:cubicBezTo>
                      <a:pt x="55455" y="3464"/>
                      <a:pt x="55448" y="3475"/>
                      <a:pt x="55448" y="3482"/>
                    </a:cubicBezTo>
                    <a:lnTo>
                      <a:pt x="55445" y="3734"/>
                    </a:lnTo>
                    <a:cubicBezTo>
                      <a:pt x="55441" y="3952"/>
                      <a:pt x="55438" y="4171"/>
                      <a:pt x="55433" y="4389"/>
                    </a:cubicBezTo>
                    <a:cubicBezTo>
                      <a:pt x="55433" y="4473"/>
                      <a:pt x="55438" y="4561"/>
                      <a:pt x="55438" y="4644"/>
                    </a:cubicBezTo>
                    <a:cubicBezTo>
                      <a:pt x="55441" y="4811"/>
                      <a:pt x="55441" y="4979"/>
                      <a:pt x="55426" y="5143"/>
                    </a:cubicBezTo>
                    <a:cubicBezTo>
                      <a:pt x="55426" y="5154"/>
                      <a:pt x="55433" y="5169"/>
                      <a:pt x="55445" y="5172"/>
                    </a:cubicBezTo>
                    <a:cubicBezTo>
                      <a:pt x="55791" y="5300"/>
                      <a:pt x="56188" y="5369"/>
                      <a:pt x="56599" y="5369"/>
                    </a:cubicBezTo>
                    <a:cubicBezTo>
                      <a:pt x="57015" y="5369"/>
                      <a:pt x="57422" y="5296"/>
                      <a:pt x="57772" y="5165"/>
                    </a:cubicBezTo>
                    <a:cubicBezTo>
                      <a:pt x="57783" y="5161"/>
                      <a:pt x="57790" y="5147"/>
                      <a:pt x="57786" y="5136"/>
                    </a:cubicBezTo>
                    <a:cubicBezTo>
                      <a:pt x="57786" y="5099"/>
                      <a:pt x="57783" y="5060"/>
                      <a:pt x="57783" y="5023"/>
                    </a:cubicBezTo>
                    <a:cubicBezTo>
                      <a:pt x="57783" y="4811"/>
                      <a:pt x="57772" y="4596"/>
                      <a:pt x="57765" y="4386"/>
                    </a:cubicBezTo>
                    <a:cubicBezTo>
                      <a:pt x="57750" y="4087"/>
                      <a:pt x="57736" y="3777"/>
                      <a:pt x="57750" y="3482"/>
                    </a:cubicBezTo>
                    <a:cubicBezTo>
                      <a:pt x="57754" y="3471"/>
                      <a:pt x="57746" y="3464"/>
                      <a:pt x="57739" y="3456"/>
                    </a:cubicBezTo>
                    <a:cubicBezTo>
                      <a:pt x="57736" y="3453"/>
                      <a:pt x="57728" y="3453"/>
                      <a:pt x="57724" y="3453"/>
                    </a:cubicBezTo>
                    <a:close/>
                    <a:moveTo>
                      <a:pt x="62544" y="3453"/>
                    </a:moveTo>
                    <a:cubicBezTo>
                      <a:pt x="62540" y="3453"/>
                      <a:pt x="62536" y="3453"/>
                      <a:pt x="62532" y="3456"/>
                    </a:cubicBezTo>
                    <a:cubicBezTo>
                      <a:pt x="62201" y="3606"/>
                      <a:pt x="61815" y="3686"/>
                      <a:pt x="61414" y="3686"/>
                    </a:cubicBezTo>
                    <a:cubicBezTo>
                      <a:pt x="61017" y="3686"/>
                      <a:pt x="60635" y="3606"/>
                      <a:pt x="60307" y="3460"/>
                    </a:cubicBezTo>
                    <a:cubicBezTo>
                      <a:pt x="60303" y="3456"/>
                      <a:pt x="60300" y="3456"/>
                      <a:pt x="60296" y="3456"/>
                    </a:cubicBezTo>
                    <a:cubicBezTo>
                      <a:pt x="60289" y="3456"/>
                      <a:pt x="60285" y="3456"/>
                      <a:pt x="60281" y="3460"/>
                    </a:cubicBezTo>
                    <a:cubicBezTo>
                      <a:pt x="60274" y="3464"/>
                      <a:pt x="60267" y="3475"/>
                      <a:pt x="60267" y="3482"/>
                    </a:cubicBezTo>
                    <a:lnTo>
                      <a:pt x="60263" y="3770"/>
                    </a:lnTo>
                    <a:cubicBezTo>
                      <a:pt x="60259" y="3977"/>
                      <a:pt x="60256" y="4186"/>
                      <a:pt x="60253" y="4389"/>
                    </a:cubicBezTo>
                    <a:cubicBezTo>
                      <a:pt x="60253" y="4473"/>
                      <a:pt x="60253" y="4561"/>
                      <a:pt x="60256" y="4644"/>
                    </a:cubicBezTo>
                    <a:cubicBezTo>
                      <a:pt x="60259" y="4808"/>
                      <a:pt x="60259" y="4979"/>
                      <a:pt x="60246" y="5143"/>
                    </a:cubicBezTo>
                    <a:cubicBezTo>
                      <a:pt x="60246" y="5154"/>
                      <a:pt x="60253" y="5169"/>
                      <a:pt x="60263" y="5172"/>
                    </a:cubicBezTo>
                    <a:cubicBezTo>
                      <a:pt x="60609" y="5300"/>
                      <a:pt x="61006" y="5369"/>
                      <a:pt x="61414" y="5369"/>
                    </a:cubicBezTo>
                    <a:cubicBezTo>
                      <a:pt x="61833" y="5369"/>
                      <a:pt x="62241" y="5296"/>
                      <a:pt x="62587" y="5165"/>
                    </a:cubicBezTo>
                    <a:cubicBezTo>
                      <a:pt x="62601" y="5161"/>
                      <a:pt x="62609" y="5147"/>
                      <a:pt x="62606" y="5136"/>
                    </a:cubicBezTo>
                    <a:cubicBezTo>
                      <a:pt x="62601" y="5099"/>
                      <a:pt x="62601" y="5060"/>
                      <a:pt x="62601" y="5023"/>
                    </a:cubicBezTo>
                    <a:cubicBezTo>
                      <a:pt x="62601" y="4811"/>
                      <a:pt x="62591" y="4593"/>
                      <a:pt x="62584" y="4386"/>
                    </a:cubicBezTo>
                    <a:cubicBezTo>
                      <a:pt x="62569" y="4087"/>
                      <a:pt x="62554" y="3777"/>
                      <a:pt x="62569" y="3482"/>
                    </a:cubicBezTo>
                    <a:cubicBezTo>
                      <a:pt x="62569" y="3471"/>
                      <a:pt x="62566" y="3464"/>
                      <a:pt x="62558" y="3456"/>
                    </a:cubicBezTo>
                    <a:cubicBezTo>
                      <a:pt x="62554" y="3453"/>
                      <a:pt x="62547" y="3453"/>
                      <a:pt x="62544" y="3453"/>
                    </a:cubicBezTo>
                    <a:close/>
                    <a:moveTo>
                      <a:pt x="67362" y="3453"/>
                    </a:moveTo>
                    <a:cubicBezTo>
                      <a:pt x="67359" y="3453"/>
                      <a:pt x="67352" y="3453"/>
                      <a:pt x="67348" y="3456"/>
                    </a:cubicBezTo>
                    <a:cubicBezTo>
                      <a:pt x="67020" y="3606"/>
                      <a:pt x="66634" y="3686"/>
                      <a:pt x="66234" y="3686"/>
                    </a:cubicBezTo>
                    <a:cubicBezTo>
                      <a:pt x="65836" y="3686"/>
                      <a:pt x="65454" y="3606"/>
                      <a:pt x="65126" y="3460"/>
                    </a:cubicBezTo>
                    <a:cubicBezTo>
                      <a:pt x="65122" y="3456"/>
                      <a:pt x="65119" y="3456"/>
                      <a:pt x="65115" y="3456"/>
                    </a:cubicBezTo>
                    <a:cubicBezTo>
                      <a:pt x="65108" y="3456"/>
                      <a:pt x="65104" y="3456"/>
                      <a:pt x="65101" y="3460"/>
                    </a:cubicBezTo>
                    <a:cubicBezTo>
                      <a:pt x="65089" y="3464"/>
                      <a:pt x="65086" y="3475"/>
                      <a:pt x="65086" y="3482"/>
                    </a:cubicBezTo>
                    <a:lnTo>
                      <a:pt x="65082" y="3784"/>
                    </a:lnTo>
                    <a:cubicBezTo>
                      <a:pt x="65079" y="3989"/>
                      <a:pt x="65075" y="4189"/>
                      <a:pt x="65071" y="4389"/>
                    </a:cubicBezTo>
                    <a:cubicBezTo>
                      <a:pt x="65071" y="4473"/>
                      <a:pt x="65071" y="4561"/>
                      <a:pt x="65075" y="4644"/>
                    </a:cubicBezTo>
                    <a:cubicBezTo>
                      <a:pt x="65075" y="4811"/>
                      <a:pt x="65079" y="4979"/>
                      <a:pt x="65064" y="5143"/>
                    </a:cubicBezTo>
                    <a:cubicBezTo>
                      <a:pt x="65064" y="5154"/>
                      <a:pt x="65071" y="5169"/>
                      <a:pt x="65082" y="5172"/>
                    </a:cubicBezTo>
                    <a:cubicBezTo>
                      <a:pt x="65428" y="5300"/>
                      <a:pt x="65825" y="5369"/>
                      <a:pt x="66234" y="5369"/>
                    </a:cubicBezTo>
                    <a:cubicBezTo>
                      <a:pt x="66652" y="5369"/>
                      <a:pt x="67056" y="5296"/>
                      <a:pt x="67406" y="5165"/>
                    </a:cubicBezTo>
                    <a:cubicBezTo>
                      <a:pt x="67417" y="5161"/>
                      <a:pt x="67424" y="5147"/>
                      <a:pt x="67424" y="5136"/>
                    </a:cubicBezTo>
                    <a:cubicBezTo>
                      <a:pt x="67421" y="5099"/>
                      <a:pt x="67421" y="5060"/>
                      <a:pt x="67421" y="5023"/>
                    </a:cubicBezTo>
                    <a:cubicBezTo>
                      <a:pt x="67421" y="4811"/>
                      <a:pt x="67409" y="4593"/>
                      <a:pt x="67402" y="4386"/>
                    </a:cubicBezTo>
                    <a:cubicBezTo>
                      <a:pt x="67387" y="4087"/>
                      <a:pt x="67373" y="3777"/>
                      <a:pt x="67387" y="3482"/>
                    </a:cubicBezTo>
                    <a:cubicBezTo>
                      <a:pt x="67387" y="3471"/>
                      <a:pt x="67384" y="3464"/>
                      <a:pt x="67377" y="3456"/>
                    </a:cubicBezTo>
                    <a:cubicBezTo>
                      <a:pt x="67373" y="3453"/>
                      <a:pt x="67366" y="3453"/>
                      <a:pt x="67362" y="3453"/>
                    </a:cubicBezTo>
                    <a:close/>
                    <a:moveTo>
                      <a:pt x="72181" y="3453"/>
                    </a:moveTo>
                    <a:cubicBezTo>
                      <a:pt x="72174" y="3453"/>
                      <a:pt x="72170" y="3453"/>
                      <a:pt x="72167" y="3456"/>
                    </a:cubicBezTo>
                    <a:cubicBezTo>
                      <a:pt x="71839" y="3606"/>
                      <a:pt x="71452" y="3686"/>
                      <a:pt x="71052" y="3686"/>
                    </a:cubicBezTo>
                    <a:cubicBezTo>
                      <a:pt x="70655" y="3686"/>
                      <a:pt x="70272" y="3606"/>
                      <a:pt x="69944" y="3460"/>
                    </a:cubicBezTo>
                    <a:cubicBezTo>
                      <a:pt x="69941" y="3456"/>
                      <a:pt x="69937" y="3456"/>
                      <a:pt x="69934" y="3456"/>
                    </a:cubicBezTo>
                    <a:cubicBezTo>
                      <a:pt x="69927" y="3456"/>
                      <a:pt x="69923" y="3456"/>
                      <a:pt x="69919" y="3460"/>
                    </a:cubicBezTo>
                    <a:cubicBezTo>
                      <a:pt x="69909" y="3464"/>
                      <a:pt x="69905" y="3475"/>
                      <a:pt x="69905" y="3482"/>
                    </a:cubicBezTo>
                    <a:lnTo>
                      <a:pt x="69901" y="3770"/>
                    </a:lnTo>
                    <a:cubicBezTo>
                      <a:pt x="69897" y="3977"/>
                      <a:pt x="69894" y="4181"/>
                      <a:pt x="69890" y="4389"/>
                    </a:cubicBezTo>
                    <a:cubicBezTo>
                      <a:pt x="69890" y="4473"/>
                      <a:pt x="69890" y="4561"/>
                      <a:pt x="69894" y="4644"/>
                    </a:cubicBezTo>
                    <a:cubicBezTo>
                      <a:pt x="69894" y="4811"/>
                      <a:pt x="69897" y="4979"/>
                      <a:pt x="69883" y="5143"/>
                    </a:cubicBezTo>
                    <a:cubicBezTo>
                      <a:pt x="69883" y="5154"/>
                      <a:pt x="69890" y="5169"/>
                      <a:pt x="69901" y="5172"/>
                    </a:cubicBezTo>
                    <a:cubicBezTo>
                      <a:pt x="70243" y="5300"/>
                      <a:pt x="70644" y="5369"/>
                      <a:pt x="71052" y="5369"/>
                    </a:cubicBezTo>
                    <a:cubicBezTo>
                      <a:pt x="71471" y="5369"/>
                      <a:pt x="71875" y="5296"/>
                      <a:pt x="72225" y="5165"/>
                    </a:cubicBezTo>
                    <a:cubicBezTo>
                      <a:pt x="72236" y="5161"/>
                      <a:pt x="72243" y="5147"/>
                      <a:pt x="72243" y="5136"/>
                    </a:cubicBezTo>
                    <a:cubicBezTo>
                      <a:pt x="72239" y="5099"/>
                      <a:pt x="72239" y="5060"/>
                      <a:pt x="72239" y="5023"/>
                    </a:cubicBezTo>
                    <a:cubicBezTo>
                      <a:pt x="72239" y="4811"/>
                      <a:pt x="72229" y="4593"/>
                      <a:pt x="72217" y="4382"/>
                    </a:cubicBezTo>
                    <a:cubicBezTo>
                      <a:pt x="72207" y="4087"/>
                      <a:pt x="72192" y="3777"/>
                      <a:pt x="72207" y="3482"/>
                    </a:cubicBezTo>
                    <a:cubicBezTo>
                      <a:pt x="72207" y="3471"/>
                      <a:pt x="72203" y="3464"/>
                      <a:pt x="72195" y="3456"/>
                    </a:cubicBezTo>
                    <a:cubicBezTo>
                      <a:pt x="72192" y="3453"/>
                      <a:pt x="72185" y="3453"/>
                      <a:pt x="72181" y="3453"/>
                    </a:cubicBezTo>
                    <a:close/>
                    <a:moveTo>
                      <a:pt x="76996" y="3453"/>
                    </a:moveTo>
                    <a:cubicBezTo>
                      <a:pt x="76993" y="3453"/>
                      <a:pt x="76989" y="3453"/>
                      <a:pt x="76986" y="3456"/>
                    </a:cubicBezTo>
                    <a:cubicBezTo>
                      <a:pt x="76658" y="3606"/>
                      <a:pt x="76272" y="3686"/>
                      <a:pt x="75871" y="3686"/>
                    </a:cubicBezTo>
                    <a:cubicBezTo>
                      <a:pt x="75473" y="3686"/>
                      <a:pt x="75091" y="3606"/>
                      <a:pt x="74764" y="3460"/>
                    </a:cubicBezTo>
                    <a:cubicBezTo>
                      <a:pt x="74760" y="3456"/>
                      <a:pt x="74757" y="3456"/>
                      <a:pt x="74752" y="3456"/>
                    </a:cubicBezTo>
                    <a:cubicBezTo>
                      <a:pt x="74745" y="3456"/>
                      <a:pt x="74742" y="3456"/>
                      <a:pt x="74735" y="3460"/>
                    </a:cubicBezTo>
                    <a:cubicBezTo>
                      <a:pt x="74727" y="3464"/>
                      <a:pt x="74723" y="3475"/>
                      <a:pt x="74723" y="3482"/>
                    </a:cubicBezTo>
                    <a:lnTo>
                      <a:pt x="74716" y="3814"/>
                    </a:lnTo>
                    <a:cubicBezTo>
                      <a:pt x="74716" y="4003"/>
                      <a:pt x="74713" y="4196"/>
                      <a:pt x="74709" y="4389"/>
                    </a:cubicBezTo>
                    <a:cubicBezTo>
                      <a:pt x="74709" y="4473"/>
                      <a:pt x="74709" y="4561"/>
                      <a:pt x="74713" y="4644"/>
                    </a:cubicBezTo>
                    <a:cubicBezTo>
                      <a:pt x="74713" y="4811"/>
                      <a:pt x="74716" y="4979"/>
                      <a:pt x="74702" y="5143"/>
                    </a:cubicBezTo>
                    <a:cubicBezTo>
                      <a:pt x="74698" y="5154"/>
                      <a:pt x="74705" y="5169"/>
                      <a:pt x="74720" y="5172"/>
                    </a:cubicBezTo>
                    <a:cubicBezTo>
                      <a:pt x="75063" y="5300"/>
                      <a:pt x="75463" y="5369"/>
                      <a:pt x="75871" y="5369"/>
                    </a:cubicBezTo>
                    <a:cubicBezTo>
                      <a:pt x="76290" y="5369"/>
                      <a:pt x="76694" y="5296"/>
                      <a:pt x="77043" y="5165"/>
                    </a:cubicBezTo>
                    <a:cubicBezTo>
                      <a:pt x="77055" y="5161"/>
                      <a:pt x="77062" y="5147"/>
                      <a:pt x="77062" y="5136"/>
                    </a:cubicBezTo>
                    <a:cubicBezTo>
                      <a:pt x="77058" y="5099"/>
                      <a:pt x="77058" y="5060"/>
                      <a:pt x="77058" y="5023"/>
                    </a:cubicBezTo>
                    <a:cubicBezTo>
                      <a:pt x="77058" y="4811"/>
                      <a:pt x="77047" y="4593"/>
                      <a:pt x="77036" y="4382"/>
                    </a:cubicBezTo>
                    <a:cubicBezTo>
                      <a:pt x="77025" y="4087"/>
                      <a:pt x="77011" y="3777"/>
                      <a:pt x="77025" y="3482"/>
                    </a:cubicBezTo>
                    <a:cubicBezTo>
                      <a:pt x="77025" y="3471"/>
                      <a:pt x="77022" y="3464"/>
                      <a:pt x="77015" y="3456"/>
                    </a:cubicBezTo>
                    <a:cubicBezTo>
                      <a:pt x="77008" y="3453"/>
                      <a:pt x="77003" y="3453"/>
                      <a:pt x="76996" y="3453"/>
                    </a:cubicBezTo>
                    <a:close/>
                    <a:moveTo>
                      <a:pt x="81816" y="3453"/>
                    </a:moveTo>
                    <a:cubicBezTo>
                      <a:pt x="81811" y="3453"/>
                      <a:pt x="81808" y="3453"/>
                      <a:pt x="81804" y="3456"/>
                    </a:cubicBezTo>
                    <a:cubicBezTo>
                      <a:pt x="81473" y="3606"/>
                      <a:pt x="81083" y="3683"/>
                      <a:pt x="80683" y="3683"/>
                    </a:cubicBezTo>
                    <a:cubicBezTo>
                      <a:pt x="80289" y="3683"/>
                      <a:pt x="79906" y="3606"/>
                      <a:pt x="79582" y="3460"/>
                    </a:cubicBezTo>
                    <a:cubicBezTo>
                      <a:pt x="79579" y="3456"/>
                      <a:pt x="79575" y="3456"/>
                      <a:pt x="79568" y="3456"/>
                    </a:cubicBezTo>
                    <a:cubicBezTo>
                      <a:pt x="79565" y="3456"/>
                      <a:pt x="79560" y="3456"/>
                      <a:pt x="79553" y="3460"/>
                    </a:cubicBezTo>
                    <a:cubicBezTo>
                      <a:pt x="79546" y="3464"/>
                      <a:pt x="79543" y="3475"/>
                      <a:pt x="79543" y="3482"/>
                    </a:cubicBezTo>
                    <a:lnTo>
                      <a:pt x="79535" y="3799"/>
                    </a:lnTo>
                    <a:cubicBezTo>
                      <a:pt x="79535" y="3996"/>
                      <a:pt x="79531" y="4193"/>
                      <a:pt x="79528" y="4389"/>
                    </a:cubicBezTo>
                    <a:lnTo>
                      <a:pt x="79528" y="4644"/>
                    </a:lnTo>
                    <a:cubicBezTo>
                      <a:pt x="79531" y="4811"/>
                      <a:pt x="79535" y="4979"/>
                      <a:pt x="79521" y="5143"/>
                    </a:cubicBezTo>
                    <a:cubicBezTo>
                      <a:pt x="79516" y="5154"/>
                      <a:pt x="79524" y="5169"/>
                      <a:pt x="79538" y="5172"/>
                    </a:cubicBezTo>
                    <a:cubicBezTo>
                      <a:pt x="79881" y="5300"/>
                      <a:pt x="80281" y="5369"/>
                      <a:pt x="80690" y="5369"/>
                    </a:cubicBezTo>
                    <a:cubicBezTo>
                      <a:pt x="81108" y="5369"/>
                      <a:pt x="81513" y="5296"/>
                      <a:pt x="81863" y="5165"/>
                    </a:cubicBezTo>
                    <a:cubicBezTo>
                      <a:pt x="81873" y="5161"/>
                      <a:pt x="81881" y="5147"/>
                      <a:pt x="81881" y="5136"/>
                    </a:cubicBezTo>
                    <a:cubicBezTo>
                      <a:pt x="81877" y="5099"/>
                      <a:pt x="81873" y="5060"/>
                      <a:pt x="81873" y="5023"/>
                    </a:cubicBezTo>
                    <a:cubicBezTo>
                      <a:pt x="81877" y="4811"/>
                      <a:pt x="81866" y="4593"/>
                      <a:pt x="81855" y="4382"/>
                    </a:cubicBezTo>
                    <a:cubicBezTo>
                      <a:pt x="81844" y="4083"/>
                      <a:pt x="81830" y="3777"/>
                      <a:pt x="81844" y="3482"/>
                    </a:cubicBezTo>
                    <a:cubicBezTo>
                      <a:pt x="81844" y="3471"/>
                      <a:pt x="81841" y="3464"/>
                      <a:pt x="81833" y="3456"/>
                    </a:cubicBezTo>
                    <a:cubicBezTo>
                      <a:pt x="81826" y="3453"/>
                      <a:pt x="81823" y="3453"/>
                      <a:pt x="81816" y="3453"/>
                    </a:cubicBezTo>
                    <a:close/>
                    <a:moveTo>
                      <a:pt x="86634" y="3453"/>
                    </a:moveTo>
                    <a:cubicBezTo>
                      <a:pt x="86630" y="3453"/>
                      <a:pt x="86627" y="3453"/>
                      <a:pt x="86623" y="3456"/>
                    </a:cubicBezTo>
                    <a:cubicBezTo>
                      <a:pt x="86296" y="3606"/>
                      <a:pt x="85909" y="3686"/>
                      <a:pt x="85509" y="3686"/>
                    </a:cubicBezTo>
                    <a:cubicBezTo>
                      <a:pt x="85111" y="3686"/>
                      <a:pt x="84726" y="3606"/>
                      <a:pt x="84398" y="3460"/>
                    </a:cubicBezTo>
                    <a:cubicBezTo>
                      <a:pt x="84394" y="3456"/>
                      <a:pt x="84390" y="3456"/>
                      <a:pt x="84386" y="3456"/>
                    </a:cubicBezTo>
                    <a:cubicBezTo>
                      <a:pt x="84383" y="3456"/>
                      <a:pt x="84376" y="3456"/>
                      <a:pt x="84372" y="3460"/>
                    </a:cubicBezTo>
                    <a:cubicBezTo>
                      <a:pt x="84365" y="3464"/>
                      <a:pt x="84361" y="3475"/>
                      <a:pt x="84361" y="3482"/>
                    </a:cubicBezTo>
                    <a:lnTo>
                      <a:pt x="84354" y="3894"/>
                    </a:lnTo>
                    <a:cubicBezTo>
                      <a:pt x="84351" y="4058"/>
                      <a:pt x="84346" y="4225"/>
                      <a:pt x="84346" y="4389"/>
                    </a:cubicBezTo>
                    <a:lnTo>
                      <a:pt x="84346" y="4644"/>
                    </a:lnTo>
                    <a:cubicBezTo>
                      <a:pt x="84351" y="4811"/>
                      <a:pt x="84354" y="4979"/>
                      <a:pt x="84339" y="5143"/>
                    </a:cubicBezTo>
                    <a:cubicBezTo>
                      <a:pt x="84336" y="5154"/>
                      <a:pt x="84343" y="5169"/>
                      <a:pt x="84354" y="5172"/>
                    </a:cubicBezTo>
                    <a:cubicBezTo>
                      <a:pt x="84700" y="5300"/>
                      <a:pt x="85101" y="5369"/>
                      <a:pt x="85509" y="5369"/>
                    </a:cubicBezTo>
                    <a:cubicBezTo>
                      <a:pt x="85928" y="5369"/>
                      <a:pt x="86331" y="5296"/>
                      <a:pt x="86681" y="5165"/>
                    </a:cubicBezTo>
                    <a:cubicBezTo>
                      <a:pt x="86693" y="5161"/>
                      <a:pt x="86700" y="5147"/>
                      <a:pt x="86700" y="5136"/>
                    </a:cubicBezTo>
                    <a:cubicBezTo>
                      <a:pt x="86696" y="5099"/>
                      <a:pt x="86693" y="5060"/>
                      <a:pt x="86693" y="5023"/>
                    </a:cubicBezTo>
                    <a:cubicBezTo>
                      <a:pt x="86696" y="4811"/>
                      <a:pt x="86685" y="4593"/>
                      <a:pt x="86674" y="4386"/>
                    </a:cubicBezTo>
                    <a:cubicBezTo>
                      <a:pt x="86659" y="4087"/>
                      <a:pt x="86649" y="3777"/>
                      <a:pt x="86663" y="3482"/>
                    </a:cubicBezTo>
                    <a:cubicBezTo>
                      <a:pt x="86663" y="3471"/>
                      <a:pt x="86659" y="3464"/>
                      <a:pt x="86652" y="3456"/>
                    </a:cubicBezTo>
                    <a:cubicBezTo>
                      <a:pt x="86645" y="3453"/>
                      <a:pt x="86641" y="3453"/>
                      <a:pt x="86634" y="3453"/>
                    </a:cubicBezTo>
                    <a:close/>
                    <a:moveTo>
                      <a:pt x="1181" y="4327"/>
                    </a:moveTo>
                    <a:cubicBezTo>
                      <a:pt x="766" y="4327"/>
                      <a:pt x="540" y="4644"/>
                      <a:pt x="467" y="4943"/>
                    </a:cubicBezTo>
                    <a:cubicBezTo>
                      <a:pt x="379" y="5300"/>
                      <a:pt x="481" y="5788"/>
                      <a:pt x="911" y="6010"/>
                    </a:cubicBezTo>
                    <a:cubicBezTo>
                      <a:pt x="1013" y="6061"/>
                      <a:pt x="1115" y="6090"/>
                      <a:pt x="1213" y="6090"/>
                    </a:cubicBezTo>
                    <a:cubicBezTo>
                      <a:pt x="1592" y="6090"/>
                      <a:pt x="1858" y="5715"/>
                      <a:pt x="1924" y="5344"/>
                    </a:cubicBezTo>
                    <a:cubicBezTo>
                      <a:pt x="1986" y="4998"/>
                      <a:pt x="1895" y="4539"/>
                      <a:pt x="1436" y="4367"/>
                    </a:cubicBezTo>
                    <a:cubicBezTo>
                      <a:pt x="1349" y="4342"/>
                      <a:pt x="1261" y="4327"/>
                      <a:pt x="1181" y="4327"/>
                    </a:cubicBezTo>
                    <a:close/>
                    <a:moveTo>
                      <a:pt x="5999" y="4327"/>
                    </a:moveTo>
                    <a:cubicBezTo>
                      <a:pt x="5580" y="4327"/>
                      <a:pt x="5355" y="4644"/>
                      <a:pt x="5286" y="4943"/>
                    </a:cubicBezTo>
                    <a:cubicBezTo>
                      <a:pt x="5198" y="5300"/>
                      <a:pt x="5300" y="5788"/>
                      <a:pt x="5730" y="6010"/>
                    </a:cubicBezTo>
                    <a:cubicBezTo>
                      <a:pt x="5832" y="6061"/>
                      <a:pt x="5934" y="6090"/>
                      <a:pt x="6032" y="6090"/>
                    </a:cubicBezTo>
                    <a:cubicBezTo>
                      <a:pt x="6411" y="6090"/>
                      <a:pt x="6677" y="5715"/>
                      <a:pt x="6742" y="5344"/>
                    </a:cubicBezTo>
                    <a:cubicBezTo>
                      <a:pt x="6804" y="4998"/>
                      <a:pt x="6713" y="4539"/>
                      <a:pt x="6254" y="4367"/>
                    </a:cubicBezTo>
                    <a:cubicBezTo>
                      <a:pt x="6167" y="4342"/>
                      <a:pt x="6080" y="4327"/>
                      <a:pt x="5999" y="4327"/>
                    </a:cubicBezTo>
                    <a:close/>
                    <a:moveTo>
                      <a:pt x="10818" y="4327"/>
                    </a:moveTo>
                    <a:cubicBezTo>
                      <a:pt x="10400" y="4327"/>
                      <a:pt x="10173" y="4644"/>
                      <a:pt x="10104" y="4943"/>
                    </a:cubicBezTo>
                    <a:cubicBezTo>
                      <a:pt x="10017" y="5300"/>
                      <a:pt x="10119" y="5788"/>
                      <a:pt x="10549" y="6010"/>
                    </a:cubicBezTo>
                    <a:cubicBezTo>
                      <a:pt x="10651" y="6061"/>
                      <a:pt x="10753" y="6090"/>
                      <a:pt x="10851" y="6090"/>
                    </a:cubicBezTo>
                    <a:cubicBezTo>
                      <a:pt x="11230" y="6090"/>
                      <a:pt x="11496" y="5715"/>
                      <a:pt x="11561" y="5344"/>
                    </a:cubicBezTo>
                    <a:cubicBezTo>
                      <a:pt x="11624" y="4998"/>
                      <a:pt x="11533" y="4539"/>
                      <a:pt x="11074" y="4367"/>
                    </a:cubicBezTo>
                    <a:cubicBezTo>
                      <a:pt x="10986" y="4342"/>
                      <a:pt x="10899" y="4327"/>
                      <a:pt x="10818" y="4327"/>
                    </a:cubicBezTo>
                    <a:close/>
                    <a:moveTo>
                      <a:pt x="15637" y="4327"/>
                    </a:moveTo>
                    <a:cubicBezTo>
                      <a:pt x="15218" y="4327"/>
                      <a:pt x="14993" y="4644"/>
                      <a:pt x="14920" y="4943"/>
                    </a:cubicBezTo>
                    <a:cubicBezTo>
                      <a:pt x="14836" y="5300"/>
                      <a:pt x="14937" y="5788"/>
                      <a:pt x="15368" y="6010"/>
                    </a:cubicBezTo>
                    <a:cubicBezTo>
                      <a:pt x="15470" y="6061"/>
                      <a:pt x="15571" y="6090"/>
                      <a:pt x="15670" y="6090"/>
                    </a:cubicBezTo>
                    <a:cubicBezTo>
                      <a:pt x="16049" y="6090"/>
                      <a:pt x="16314" y="5715"/>
                      <a:pt x="16380" y="5344"/>
                    </a:cubicBezTo>
                    <a:cubicBezTo>
                      <a:pt x="16442" y="4998"/>
                      <a:pt x="16351" y="4539"/>
                      <a:pt x="15892" y="4367"/>
                    </a:cubicBezTo>
                    <a:cubicBezTo>
                      <a:pt x="15805" y="4342"/>
                      <a:pt x="15717" y="4327"/>
                      <a:pt x="15637" y="4327"/>
                    </a:cubicBezTo>
                    <a:close/>
                    <a:moveTo>
                      <a:pt x="20456" y="4327"/>
                    </a:moveTo>
                    <a:cubicBezTo>
                      <a:pt x="20037" y="4327"/>
                      <a:pt x="19811" y="4644"/>
                      <a:pt x="19738" y="4943"/>
                    </a:cubicBezTo>
                    <a:cubicBezTo>
                      <a:pt x="19651" y="5300"/>
                      <a:pt x="19757" y="5788"/>
                      <a:pt x="20187" y="6010"/>
                    </a:cubicBezTo>
                    <a:cubicBezTo>
                      <a:pt x="20288" y="6061"/>
                      <a:pt x="20391" y="6090"/>
                      <a:pt x="20488" y="6090"/>
                    </a:cubicBezTo>
                    <a:cubicBezTo>
                      <a:pt x="20868" y="6090"/>
                      <a:pt x="21130" y="5715"/>
                      <a:pt x="21199" y="5344"/>
                    </a:cubicBezTo>
                    <a:cubicBezTo>
                      <a:pt x="21261" y="4998"/>
                      <a:pt x="21170" y="4539"/>
                      <a:pt x="20711" y="4367"/>
                    </a:cubicBezTo>
                    <a:cubicBezTo>
                      <a:pt x="20624" y="4342"/>
                      <a:pt x="20537" y="4327"/>
                      <a:pt x="20456" y="4327"/>
                    </a:cubicBezTo>
                    <a:close/>
                    <a:moveTo>
                      <a:pt x="25271" y="4327"/>
                    </a:moveTo>
                    <a:cubicBezTo>
                      <a:pt x="24856" y="4327"/>
                      <a:pt x="24630" y="4644"/>
                      <a:pt x="24558" y="4943"/>
                    </a:cubicBezTo>
                    <a:cubicBezTo>
                      <a:pt x="24470" y="5300"/>
                      <a:pt x="24575" y="5788"/>
                      <a:pt x="25005" y="6010"/>
                    </a:cubicBezTo>
                    <a:cubicBezTo>
                      <a:pt x="25108" y="6061"/>
                      <a:pt x="25209" y="6090"/>
                      <a:pt x="25308" y="6090"/>
                    </a:cubicBezTo>
                    <a:cubicBezTo>
                      <a:pt x="25686" y="6090"/>
                      <a:pt x="25948" y="5715"/>
                      <a:pt x="26018" y="5344"/>
                    </a:cubicBezTo>
                    <a:cubicBezTo>
                      <a:pt x="26080" y="4998"/>
                      <a:pt x="25989" y="4539"/>
                      <a:pt x="25530" y="4367"/>
                    </a:cubicBezTo>
                    <a:cubicBezTo>
                      <a:pt x="25442" y="4342"/>
                      <a:pt x="25355" y="4327"/>
                      <a:pt x="25271" y="4327"/>
                    </a:cubicBezTo>
                    <a:close/>
                    <a:moveTo>
                      <a:pt x="30090" y="4327"/>
                    </a:moveTo>
                    <a:cubicBezTo>
                      <a:pt x="29675" y="4327"/>
                      <a:pt x="29449" y="4644"/>
                      <a:pt x="29376" y="4943"/>
                    </a:cubicBezTo>
                    <a:cubicBezTo>
                      <a:pt x="29289" y="5300"/>
                      <a:pt x="29391" y="5788"/>
                      <a:pt x="29825" y="6010"/>
                    </a:cubicBezTo>
                    <a:cubicBezTo>
                      <a:pt x="29922" y="6061"/>
                      <a:pt x="30025" y="6090"/>
                      <a:pt x="30126" y="6090"/>
                    </a:cubicBezTo>
                    <a:cubicBezTo>
                      <a:pt x="30502" y="6090"/>
                      <a:pt x="30768" y="5715"/>
                      <a:pt x="30837" y="5344"/>
                    </a:cubicBezTo>
                    <a:cubicBezTo>
                      <a:pt x="30899" y="4998"/>
                      <a:pt x="30808" y="4539"/>
                      <a:pt x="30349" y="4367"/>
                    </a:cubicBezTo>
                    <a:cubicBezTo>
                      <a:pt x="30257" y="4342"/>
                      <a:pt x="30174" y="4327"/>
                      <a:pt x="30090" y="4327"/>
                    </a:cubicBezTo>
                    <a:close/>
                    <a:moveTo>
                      <a:pt x="34909" y="4327"/>
                    </a:moveTo>
                    <a:cubicBezTo>
                      <a:pt x="34493" y="4327"/>
                      <a:pt x="34268" y="4644"/>
                      <a:pt x="34195" y="4943"/>
                    </a:cubicBezTo>
                    <a:cubicBezTo>
                      <a:pt x="34108" y="5300"/>
                      <a:pt x="34209" y="5788"/>
                      <a:pt x="34643" y="6010"/>
                    </a:cubicBezTo>
                    <a:cubicBezTo>
                      <a:pt x="34742" y="6061"/>
                      <a:pt x="34843" y="6090"/>
                      <a:pt x="34945" y="6090"/>
                    </a:cubicBezTo>
                    <a:cubicBezTo>
                      <a:pt x="35320" y="6090"/>
                      <a:pt x="35586" y="5715"/>
                      <a:pt x="35655" y="5344"/>
                    </a:cubicBezTo>
                    <a:cubicBezTo>
                      <a:pt x="35717" y="4998"/>
                      <a:pt x="35626" y="4539"/>
                      <a:pt x="35164" y="4367"/>
                    </a:cubicBezTo>
                    <a:cubicBezTo>
                      <a:pt x="35077" y="4342"/>
                      <a:pt x="34993" y="4327"/>
                      <a:pt x="34909" y="4327"/>
                    </a:cubicBezTo>
                    <a:close/>
                    <a:moveTo>
                      <a:pt x="39728" y="4327"/>
                    </a:moveTo>
                    <a:cubicBezTo>
                      <a:pt x="39313" y="4327"/>
                      <a:pt x="39086" y="4644"/>
                      <a:pt x="39014" y="4943"/>
                    </a:cubicBezTo>
                    <a:cubicBezTo>
                      <a:pt x="38926" y="5300"/>
                      <a:pt x="39029" y="5788"/>
                      <a:pt x="39462" y="6010"/>
                    </a:cubicBezTo>
                    <a:cubicBezTo>
                      <a:pt x="39560" y="6061"/>
                      <a:pt x="39662" y="6090"/>
                      <a:pt x="39764" y="6090"/>
                    </a:cubicBezTo>
                    <a:cubicBezTo>
                      <a:pt x="40140" y="6090"/>
                      <a:pt x="40405" y="5715"/>
                      <a:pt x="40474" y="5344"/>
                    </a:cubicBezTo>
                    <a:cubicBezTo>
                      <a:pt x="40537" y="4998"/>
                      <a:pt x="40446" y="4539"/>
                      <a:pt x="39982" y="4367"/>
                    </a:cubicBezTo>
                    <a:cubicBezTo>
                      <a:pt x="39895" y="4342"/>
                      <a:pt x="39812" y="4327"/>
                      <a:pt x="39728" y="4327"/>
                    </a:cubicBezTo>
                    <a:close/>
                    <a:moveTo>
                      <a:pt x="44546" y="4327"/>
                    </a:moveTo>
                    <a:cubicBezTo>
                      <a:pt x="44131" y="4327"/>
                      <a:pt x="43906" y="4644"/>
                      <a:pt x="43833" y="4943"/>
                    </a:cubicBezTo>
                    <a:cubicBezTo>
                      <a:pt x="43746" y="5300"/>
                      <a:pt x="43847" y="5788"/>
                      <a:pt x="44277" y="6010"/>
                    </a:cubicBezTo>
                    <a:cubicBezTo>
                      <a:pt x="44379" y="6061"/>
                      <a:pt x="44481" y="6090"/>
                      <a:pt x="44583" y="6090"/>
                    </a:cubicBezTo>
                    <a:cubicBezTo>
                      <a:pt x="44958" y="6090"/>
                      <a:pt x="45224" y="5715"/>
                      <a:pt x="45293" y="5344"/>
                    </a:cubicBezTo>
                    <a:cubicBezTo>
                      <a:pt x="45355" y="4998"/>
                      <a:pt x="45264" y="4539"/>
                      <a:pt x="44802" y="4367"/>
                    </a:cubicBezTo>
                    <a:cubicBezTo>
                      <a:pt x="44714" y="4342"/>
                      <a:pt x="44630" y="4327"/>
                      <a:pt x="44546" y="4327"/>
                    </a:cubicBezTo>
                    <a:close/>
                    <a:moveTo>
                      <a:pt x="49366" y="4327"/>
                    </a:moveTo>
                    <a:cubicBezTo>
                      <a:pt x="48950" y="4327"/>
                      <a:pt x="48724" y="4644"/>
                      <a:pt x="48651" y="4943"/>
                    </a:cubicBezTo>
                    <a:cubicBezTo>
                      <a:pt x="48564" y="5304"/>
                      <a:pt x="48666" y="5788"/>
                      <a:pt x="49096" y="6010"/>
                    </a:cubicBezTo>
                    <a:cubicBezTo>
                      <a:pt x="49198" y="6061"/>
                      <a:pt x="49300" y="6090"/>
                      <a:pt x="49398" y="6090"/>
                    </a:cubicBezTo>
                    <a:cubicBezTo>
                      <a:pt x="49777" y="6090"/>
                      <a:pt x="50043" y="5715"/>
                      <a:pt x="50109" y="5344"/>
                    </a:cubicBezTo>
                    <a:cubicBezTo>
                      <a:pt x="50171" y="4998"/>
                      <a:pt x="50083" y="4539"/>
                      <a:pt x="49620" y="4367"/>
                    </a:cubicBezTo>
                    <a:cubicBezTo>
                      <a:pt x="49533" y="4342"/>
                      <a:pt x="49450" y="4327"/>
                      <a:pt x="49366" y="4327"/>
                    </a:cubicBezTo>
                    <a:close/>
                    <a:moveTo>
                      <a:pt x="54184" y="4327"/>
                    </a:moveTo>
                    <a:cubicBezTo>
                      <a:pt x="53769" y="4327"/>
                      <a:pt x="53543" y="4644"/>
                      <a:pt x="53471" y="4943"/>
                    </a:cubicBezTo>
                    <a:cubicBezTo>
                      <a:pt x="53383" y="5300"/>
                      <a:pt x="53485" y="5788"/>
                      <a:pt x="53915" y="6010"/>
                    </a:cubicBezTo>
                    <a:cubicBezTo>
                      <a:pt x="54017" y="6061"/>
                      <a:pt x="54118" y="6090"/>
                      <a:pt x="54217" y="6090"/>
                    </a:cubicBezTo>
                    <a:cubicBezTo>
                      <a:pt x="54596" y="6090"/>
                      <a:pt x="54862" y="5715"/>
                      <a:pt x="54927" y="5344"/>
                    </a:cubicBezTo>
                    <a:cubicBezTo>
                      <a:pt x="54989" y="4998"/>
                      <a:pt x="54898" y="4539"/>
                      <a:pt x="54439" y="4367"/>
                    </a:cubicBezTo>
                    <a:cubicBezTo>
                      <a:pt x="54352" y="4342"/>
                      <a:pt x="54264" y="4327"/>
                      <a:pt x="54184" y="4327"/>
                    </a:cubicBezTo>
                    <a:close/>
                    <a:moveTo>
                      <a:pt x="59003" y="4327"/>
                    </a:moveTo>
                    <a:cubicBezTo>
                      <a:pt x="58585" y="4327"/>
                      <a:pt x="58362" y="4644"/>
                      <a:pt x="58289" y="4943"/>
                    </a:cubicBezTo>
                    <a:cubicBezTo>
                      <a:pt x="58202" y="5300"/>
                      <a:pt x="58304" y="5788"/>
                      <a:pt x="58733" y="6010"/>
                    </a:cubicBezTo>
                    <a:cubicBezTo>
                      <a:pt x="58835" y="6061"/>
                      <a:pt x="58938" y="6090"/>
                      <a:pt x="59036" y="6090"/>
                    </a:cubicBezTo>
                    <a:cubicBezTo>
                      <a:pt x="59415" y="6090"/>
                      <a:pt x="59681" y="5715"/>
                      <a:pt x="59746" y="5344"/>
                    </a:cubicBezTo>
                    <a:cubicBezTo>
                      <a:pt x="59808" y="4998"/>
                      <a:pt x="59717" y="4539"/>
                      <a:pt x="59258" y="4367"/>
                    </a:cubicBezTo>
                    <a:cubicBezTo>
                      <a:pt x="59170" y="4342"/>
                      <a:pt x="59083" y="4327"/>
                      <a:pt x="59003" y="4327"/>
                    </a:cubicBezTo>
                    <a:close/>
                    <a:moveTo>
                      <a:pt x="63822" y="4327"/>
                    </a:moveTo>
                    <a:cubicBezTo>
                      <a:pt x="63403" y="4327"/>
                      <a:pt x="63177" y="4644"/>
                      <a:pt x="63108" y="4943"/>
                    </a:cubicBezTo>
                    <a:cubicBezTo>
                      <a:pt x="63021" y="5300"/>
                      <a:pt x="63122" y="5788"/>
                      <a:pt x="63552" y="6010"/>
                    </a:cubicBezTo>
                    <a:cubicBezTo>
                      <a:pt x="63655" y="6065"/>
                      <a:pt x="63756" y="6090"/>
                      <a:pt x="63855" y="6090"/>
                    </a:cubicBezTo>
                    <a:cubicBezTo>
                      <a:pt x="64233" y="6090"/>
                      <a:pt x="64499" y="5715"/>
                      <a:pt x="64565" y="5344"/>
                    </a:cubicBezTo>
                    <a:cubicBezTo>
                      <a:pt x="64627" y="4998"/>
                      <a:pt x="64536" y="4539"/>
                      <a:pt x="64077" y="4367"/>
                    </a:cubicBezTo>
                    <a:cubicBezTo>
                      <a:pt x="63990" y="4342"/>
                      <a:pt x="63902" y="4327"/>
                      <a:pt x="63822" y="4327"/>
                    </a:cubicBezTo>
                    <a:close/>
                    <a:moveTo>
                      <a:pt x="68641" y="4327"/>
                    </a:moveTo>
                    <a:cubicBezTo>
                      <a:pt x="68222" y="4327"/>
                      <a:pt x="67996" y="4644"/>
                      <a:pt x="67923" y="4943"/>
                    </a:cubicBezTo>
                    <a:cubicBezTo>
                      <a:pt x="67839" y="5300"/>
                      <a:pt x="67942" y="5788"/>
                      <a:pt x="68371" y="6010"/>
                    </a:cubicBezTo>
                    <a:cubicBezTo>
                      <a:pt x="68473" y="6061"/>
                      <a:pt x="68575" y="6090"/>
                      <a:pt x="68673" y="6090"/>
                    </a:cubicBezTo>
                    <a:cubicBezTo>
                      <a:pt x="69053" y="6090"/>
                      <a:pt x="69318" y="5715"/>
                      <a:pt x="69384" y="5344"/>
                    </a:cubicBezTo>
                    <a:cubicBezTo>
                      <a:pt x="69446" y="4998"/>
                      <a:pt x="69354" y="4539"/>
                      <a:pt x="68895" y="4367"/>
                    </a:cubicBezTo>
                    <a:cubicBezTo>
                      <a:pt x="68808" y="4342"/>
                      <a:pt x="68721" y="4327"/>
                      <a:pt x="68641" y="4327"/>
                    </a:cubicBezTo>
                    <a:close/>
                    <a:moveTo>
                      <a:pt x="73459" y="4327"/>
                    </a:moveTo>
                    <a:cubicBezTo>
                      <a:pt x="73041" y="4327"/>
                      <a:pt x="72815" y="4644"/>
                      <a:pt x="72742" y="4943"/>
                    </a:cubicBezTo>
                    <a:cubicBezTo>
                      <a:pt x="72659" y="5300"/>
                      <a:pt x="72760" y="5788"/>
                      <a:pt x="73190" y="6010"/>
                    </a:cubicBezTo>
                    <a:cubicBezTo>
                      <a:pt x="73292" y="6061"/>
                      <a:pt x="73394" y="6090"/>
                      <a:pt x="73493" y="6090"/>
                    </a:cubicBezTo>
                    <a:cubicBezTo>
                      <a:pt x="73871" y="6090"/>
                      <a:pt x="74133" y="5715"/>
                      <a:pt x="74202" y="5339"/>
                    </a:cubicBezTo>
                    <a:cubicBezTo>
                      <a:pt x="74265" y="4998"/>
                      <a:pt x="74174" y="4539"/>
                      <a:pt x="73715" y="4367"/>
                    </a:cubicBezTo>
                    <a:cubicBezTo>
                      <a:pt x="73627" y="4342"/>
                      <a:pt x="73540" y="4327"/>
                      <a:pt x="73459" y="4327"/>
                    </a:cubicBezTo>
                    <a:close/>
                    <a:moveTo>
                      <a:pt x="78275" y="4327"/>
                    </a:moveTo>
                    <a:cubicBezTo>
                      <a:pt x="77860" y="4327"/>
                      <a:pt x="77634" y="4644"/>
                      <a:pt x="77561" y="4943"/>
                    </a:cubicBezTo>
                    <a:cubicBezTo>
                      <a:pt x="77474" y="5300"/>
                      <a:pt x="77576" y="5788"/>
                      <a:pt x="78009" y="6010"/>
                    </a:cubicBezTo>
                    <a:cubicBezTo>
                      <a:pt x="78111" y="6061"/>
                      <a:pt x="78213" y="6090"/>
                      <a:pt x="78311" y="6090"/>
                    </a:cubicBezTo>
                    <a:cubicBezTo>
                      <a:pt x="78690" y="6090"/>
                      <a:pt x="78953" y="5715"/>
                      <a:pt x="79022" y="5344"/>
                    </a:cubicBezTo>
                    <a:cubicBezTo>
                      <a:pt x="79084" y="4998"/>
                      <a:pt x="78992" y="4539"/>
                      <a:pt x="78533" y="4367"/>
                    </a:cubicBezTo>
                    <a:cubicBezTo>
                      <a:pt x="78442" y="4342"/>
                      <a:pt x="78358" y="4327"/>
                      <a:pt x="78275" y="4327"/>
                    </a:cubicBezTo>
                    <a:close/>
                    <a:moveTo>
                      <a:pt x="83094" y="4327"/>
                    </a:moveTo>
                    <a:cubicBezTo>
                      <a:pt x="82678" y="4327"/>
                      <a:pt x="82453" y="4644"/>
                      <a:pt x="82379" y="4943"/>
                    </a:cubicBezTo>
                    <a:cubicBezTo>
                      <a:pt x="82292" y="5300"/>
                      <a:pt x="82394" y="5788"/>
                      <a:pt x="82828" y="6010"/>
                    </a:cubicBezTo>
                    <a:cubicBezTo>
                      <a:pt x="82926" y="6061"/>
                      <a:pt x="83028" y="6090"/>
                      <a:pt x="83130" y="6090"/>
                    </a:cubicBezTo>
                    <a:cubicBezTo>
                      <a:pt x="83505" y="6090"/>
                      <a:pt x="83771" y="5711"/>
                      <a:pt x="83840" y="5339"/>
                    </a:cubicBezTo>
                    <a:cubicBezTo>
                      <a:pt x="83902" y="4998"/>
                      <a:pt x="83811" y="4539"/>
                      <a:pt x="83352" y="4367"/>
                    </a:cubicBezTo>
                    <a:cubicBezTo>
                      <a:pt x="83261" y="4342"/>
                      <a:pt x="83178" y="4327"/>
                      <a:pt x="83094" y="4327"/>
                    </a:cubicBezTo>
                    <a:close/>
                    <a:moveTo>
                      <a:pt x="87913" y="4327"/>
                    </a:moveTo>
                    <a:cubicBezTo>
                      <a:pt x="87498" y="4327"/>
                      <a:pt x="87271" y="4644"/>
                      <a:pt x="87199" y="4943"/>
                    </a:cubicBezTo>
                    <a:cubicBezTo>
                      <a:pt x="87111" y="5304"/>
                      <a:pt x="87214" y="5788"/>
                      <a:pt x="87646" y="6010"/>
                    </a:cubicBezTo>
                    <a:cubicBezTo>
                      <a:pt x="87745" y="6061"/>
                      <a:pt x="87847" y="6090"/>
                      <a:pt x="87949" y="6090"/>
                    </a:cubicBezTo>
                    <a:cubicBezTo>
                      <a:pt x="88324" y="6090"/>
                      <a:pt x="88590" y="5715"/>
                      <a:pt x="88659" y="5344"/>
                    </a:cubicBezTo>
                    <a:cubicBezTo>
                      <a:pt x="88721" y="4998"/>
                      <a:pt x="88630" y="4539"/>
                      <a:pt x="88167" y="4367"/>
                    </a:cubicBezTo>
                    <a:cubicBezTo>
                      <a:pt x="88080" y="4342"/>
                      <a:pt x="87996" y="4327"/>
                      <a:pt x="87913" y="4327"/>
                    </a:cubicBezTo>
                    <a:close/>
                    <a:moveTo>
                      <a:pt x="9671" y="5536"/>
                    </a:moveTo>
                    <a:cubicBezTo>
                      <a:pt x="9667" y="5536"/>
                      <a:pt x="9664" y="5536"/>
                      <a:pt x="9660" y="5540"/>
                    </a:cubicBezTo>
                    <a:cubicBezTo>
                      <a:pt x="9292" y="5704"/>
                      <a:pt x="8859" y="5788"/>
                      <a:pt x="8403" y="5788"/>
                    </a:cubicBezTo>
                    <a:cubicBezTo>
                      <a:pt x="7974" y="5788"/>
                      <a:pt x="7555" y="5707"/>
                      <a:pt x="7194" y="5554"/>
                    </a:cubicBezTo>
                    <a:cubicBezTo>
                      <a:pt x="7191" y="5554"/>
                      <a:pt x="7187" y="5551"/>
                      <a:pt x="7184" y="5551"/>
                    </a:cubicBezTo>
                    <a:cubicBezTo>
                      <a:pt x="7179" y="5551"/>
                      <a:pt x="7176" y="5554"/>
                      <a:pt x="7172" y="5554"/>
                    </a:cubicBezTo>
                    <a:cubicBezTo>
                      <a:pt x="7165" y="5558"/>
                      <a:pt x="7157" y="5566"/>
                      <a:pt x="7154" y="5573"/>
                    </a:cubicBezTo>
                    <a:cubicBezTo>
                      <a:pt x="7085" y="5798"/>
                      <a:pt x="6943" y="6116"/>
                      <a:pt x="6670" y="6327"/>
                    </a:cubicBezTo>
                    <a:cubicBezTo>
                      <a:pt x="6659" y="6334"/>
                      <a:pt x="6655" y="6349"/>
                      <a:pt x="6663" y="6363"/>
                    </a:cubicBezTo>
                    <a:cubicBezTo>
                      <a:pt x="7001" y="6993"/>
                      <a:pt x="7609" y="7343"/>
                      <a:pt x="8374" y="7343"/>
                    </a:cubicBezTo>
                    <a:lnTo>
                      <a:pt x="8393" y="7343"/>
                    </a:lnTo>
                    <a:cubicBezTo>
                      <a:pt x="9234" y="7336"/>
                      <a:pt x="9853" y="6978"/>
                      <a:pt x="10192" y="6309"/>
                    </a:cubicBezTo>
                    <a:cubicBezTo>
                      <a:pt x="10203" y="6294"/>
                      <a:pt x="10200" y="6279"/>
                      <a:pt x="10188" y="6269"/>
                    </a:cubicBezTo>
                    <a:cubicBezTo>
                      <a:pt x="9977" y="6090"/>
                      <a:pt x="9802" y="5835"/>
                      <a:pt x="9700" y="5554"/>
                    </a:cubicBezTo>
                    <a:cubicBezTo>
                      <a:pt x="9697" y="5547"/>
                      <a:pt x="9689" y="5540"/>
                      <a:pt x="9682" y="5540"/>
                    </a:cubicBezTo>
                    <a:cubicBezTo>
                      <a:pt x="9679" y="5536"/>
                      <a:pt x="9675" y="5536"/>
                      <a:pt x="9671" y="5536"/>
                    </a:cubicBezTo>
                    <a:close/>
                    <a:moveTo>
                      <a:pt x="14490" y="5536"/>
                    </a:moveTo>
                    <a:cubicBezTo>
                      <a:pt x="14486" y="5536"/>
                      <a:pt x="14483" y="5536"/>
                      <a:pt x="14479" y="5540"/>
                    </a:cubicBezTo>
                    <a:cubicBezTo>
                      <a:pt x="14111" y="5704"/>
                      <a:pt x="13678" y="5788"/>
                      <a:pt x="13222" y="5788"/>
                    </a:cubicBezTo>
                    <a:cubicBezTo>
                      <a:pt x="12792" y="5788"/>
                      <a:pt x="12374" y="5707"/>
                      <a:pt x="12013" y="5554"/>
                    </a:cubicBezTo>
                    <a:cubicBezTo>
                      <a:pt x="12009" y="5554"/>
                      <a:pt x="12006" y="5551"/>
                      <a:pt x="12002" y="5551"/>
                    </a:cubicBezTo>
                    <a:cubicBezTo>
                      <a:pt x="11999" y="5551"/>
                      <a:pt x="11992" y="5554"/>
                      <a:pt x="11987" y="5554"/>
                    </a:cubicBezTo>
                    <a:cubicBezTo>
                      <a:pt x="11980" y="5558"/>
                      <a:pt x="11977" y="5566"/>
                      <a:pt x="11973" y="5573"/>
                    </a:cubicBezTo>
                    <a:cubicBezTo>
                      <a:pt x="11904" y="5798"/>
                      <a:pt x="11758" y="6116"/>
                      <a:pt x="11489" y="6327"/>
                    </a:cubicBezTo>
                    <a:cubicBezTo>
                      <a:pt x="11478" y="6334"/>
                      <a:pt x="11474" y="6349"/>
                      <a:pt x="11481" y="6363"/>
                    </a:cubicBezTo>
                    <a:cubicBezTo>
                      <a:pt x="11820" y="6993"/>
                      <a:pt x="12429" y="7343"/>
                      <a:pt x="13194" y="7343"/>
                    </a:cubicBezTo>
                    <a:lnTo>
                      <a:pt x="13211" y="7343"/>
                    </a:lnTo>
                    <a:cubicBezTo>
                      <a:pt x="14053" y="7336"/>
                      <a:pt x="14672" y="6978"/>
                      <a:pt x="15011" y="6309"/>
                    </a:cubicBezTo>
                    <a:cubicBezTo>
                      <a:pt x="15021" y="6294"/>
                      <a:pt x="15018" y="6279"/>
                      <a:pt x="15007" y="6269"/>
                    </a:cubicBezTo>
                    <a:cubicBezTo>
                      <a:pt x="14796" y="6090"/>
                      <a:pt x="14621" y="5835"/>
                      <a:pt x="14515" y="5554"/>
                    </a:cubicBezTo>
                    <a:cubicBezTo>
                      <a:pt x="14515" y="5547"/>
                      <a:pt x="14508" y="5540"/>
                      <a:pt x="14500" y="5540"/>
                    </a:cubicBezTo>
                    <a:cubicBezTo>
                      <a:pt x="14497" y="5536"/>
                      <a:pt x="14493" y="5536"/>
                      <a:pt x="14490" y="5536"/>
                    </a:cubicBezTo>
                    <a:close/>
                    <a:moveTo>
                      <a:pt x="19308" y="5536"/>
                    </a:moveTo>
                    <a:cubicBezTo>
                      <a:pt x="19305" y="5536"/>
                      <a:pt x="19301" y="5536"/>
                      <a:pt x="19298" y="5540"/>
                    </a:cubicBezTo>
                    <a:cubicBezTo>
                      <a:pt x="18930" y="5704"/>
                      <a:pt x="18496" y="5788"/>
                      <a:pt x="18041" y="5788"/>
                    </a:cubicBezTo>
                    <a:cubicBezTo>
                      <a:pt x="17612" y="5788"/>
                      <a:pt x="17193" y="5707"/>
                      <a:pt x="16832" y="5554"/>
                    </a:cubicBezTo>
                    <a:cubicBezTo>
                      <a:pt x="16828" y="5554"/>
                      <a:pt x="16825" y="5551"/>
                      <a:pt x="16821" y="5551"/>
                    </a:cubicBezTo>
                    <a:cubicBezTo>
                      <a:pt x="16813" y="5551"/>
                      <a:pt x="16810" y="5554"/>
                      <a:pt x="16806" y="5554"/>
                    </a:cubicBezTo>
                    <a:cubicBezTo>
                      <a:pt x="16799" y="5558"/>
                      <a:pt x="16795" y="5566"/>
                      <a:pt x="16792" y="5573"/>
                    </a:cubicBezTo>
                    <a:cubicBezTo>
                      <a:pt x="16723" y="5798"/>
                      <a:pt x="16577" y="6116"/>
                      <a:pt x="16307" y="6327"/>
                    </a:cubicBezTo>
                    <a:cubicBezTo>
                      <a:pt x="16297" y="6334"/>
                      <a:pt x="16292" y="6349"/>
                      <a:pt x="16300" y="6363"/>
                    </a:cubicBezTo>
                    <a:cubicBezTo>
                      <a:pt x="16639" y="6993"/>
                      <a:pt x="17247" y="7343"/>
                      <a:pt x="18012" y="7343"/>
                    </a:cubicBezTo>
                    <a:lnTo>
                      <a:pt x="18030" y="7343"/>
                    </a:lnTo>
                    <a:cubicBezTo>
                      <a:pt x="18871" y="7336"/>
                      <a:pt x="19491" y="6978"/>
                      <a:pt x="19829" y="6309"/>
                    </a:cubicBezTo>
                    <a:cubicBezTo>
                      <a:pt x="19841" y="6294"/>
                      <a:pt x="19837" y="6279"/>
                      <a:pt x="19826" y="6269"/>
                    </a:cubicBezTo>
                    <a:cubicBezTo>
                      <a:pt x="19614" y="6090"/>
                      <a:pt x="19439" y="5835"/>
                      <a:pt x="19335" y="5554"/>
                    </a:cubicBezTo>
                    <a:cubicBezTo>
                      <a:pt x="19335" y="5547"/>
                      <a:pt x="19327" y="5540"/>
                      <a:pt x="19320" y="5540"/>
                    </a:cubicBezTo>
                    <a:cubicBezTo>
                      <a:pt x="19316" y="5536"/>
                      <a:pt x="19313" y="5536"/>
                      <a:pt x="19308" y="5536"/>
                    </a:cubicBezTo>
                    <a:close/>
                    <a:moveTo>
                      <a:pt x="33765" y="5536"/>
                    </a:moveTo>
                    <a:cubicBezTo>
                      <a:pt x="33762" y="5536"/>
                      <a:pt x="33758" y="5536"/>
                      <a:pt x="33754" y="5540"/>
                    </a:cubicBezTo>
                    <a:cubicBezTo>
                      <a:pt x="33387" y="5704"/>
                      <a:pt x="32953" y="5788"/>
                      <a:pt x="32498" y="5788"/>
                    </a:cubicBezTo>
                    <a:cubicBezTo>
                      <a:pt x="32068" y="5788"/>
                      <a:pt x="31649" y="5707"/>
                      <a:pt x="31284" y="5554"/>
                    </a:cubicBezTo>
                    <a:lnTo>
                      <a:pt x="31263" y="5554"/>
                    </a:lnTo>
                    <a:cubicBezTo>
                      <a:pt x="31256" y="5558"/>
                      <a:pt x="31252" y="5566"/>
                      <a:pt x="31249" y="5573"/>
                    </a:cubicBezTo>
                    <a:cubicBezTo>
                      <a:pt x="31175" y="5798"/>
                      <a:pt x="31034" y="6116"/>
                      <a:pt x="30760" y="6327"/>
                    </a:cubicBezTo>
                    <a:cubicBezTo>
                      <a:pt x="30753" y="6334"/>
                      <a:pt x="30749" y="6349"/>
                      <a:pt x="30753" y="6363"/>
                    </a:cubicBezTo>
                    <a:cubicBezTo>
                      <a:pt x="31096" y="6993"/>
                      <a:pt x="31704" y="7343"/>
                      <a:pt x="32469" y="7343"/>
                    </a:cubicBezTo>
                    <a:lnTo>
                      <a:pt x="32486" y="7343"/>
                    </a:lnTo>
                    <a:cubicBezTo>
                      <a:pt x="33325" y="7336"/>
                      <a:pt x="33947" y="6978"/>
                      <a:pt x="34286" y="6309"/>
                    </a:cubicBezTo>
                    <a:cubicBezTo>
                      <a:pt x="34293" y="6294"/>
                      <a:pt x="34293" y="6279"/>
                      <a:pt x="34283" y="6269"/>
                    </a:cubicBezTo>
                    <a:cubicBezTo>
                      <a:pt x="34071" y="6090"/>
                      <a:pt x="33896" y="5835"/>
                      <a:pt x="33791" y="5554"/>
                    </a:cubicBezTo>
                    <a:cubicBezTo>
                      <a:pt x="33787" y="5547"/>
                      <a:pt x="33784" y="5540"/>
                      <a:pt x="33776" y="5540"/>
                    </a:cubicBezTo>
                    <a:cubicBezTo>
                      <a:pt x="33772" y="5536"/>
                      <a:pt x="33769" y="5536"/>
                      <a:pt x="33765" y="5536"/>
                    </a:cubicBezTo>
                    <a:close/>
                    <a:moveTo>
                      <a:pt x="38584" y="5536"/>
                    </a:moveTo>
                    <a:cubicBezTo>
                      <a:pt x="38580" y="5536"/>
                      <a:pt x="38577" y="5536"/>
                      <a:pt x="38573" y="5540"/>
                    </a:cubicBezTo>
                    <a:cubicBezTo>
                      <a:pt x="38202" y="5704"/>
                      <a:pt x="37772" y="5788"/>
                      <a:pt x="37316" y="5788"/>
                    </a:cubicBezTo>
                    <a:cubicBezTo>
                      <a:pt x="36887" y="5788"/>
                      <a:pt x="36464" y="5707"/>
                      <a:pt x="36104" y="5554"/>
                    </a:cubicBezTo>
                    <a:cubicBezTo>
                      <a:pt x="36100" y="5554"/>
                      <a:pt x="36097" y="5551"/>
                      <a:pt x="36092" y="5551"/>
                    </a:cubicBezTo>
                    <a:cubicBezTo>
                      <a:pt x="36089" y="5551"/>
                      <a:pt x="36085" y="5554"/>
                      <a:pt x="36082" y="5554"/>
                    </a:cubicBezTo>
                    <a:cubicBezTo>
                      <a:pt x="36075" y="5558"/>
                      <a:pt x="36070" y="5566"/>
                      <a:pt x="36067" y="5573"/>
                    </a:cubicBezTo>
                    <a:cubicBezTo>
                      <a:pt x="35994" y="5798"/>
                      <a:pt x="35852" y="6116"/>
                      <a:pt x="35579" y="6327"/>
                    </a:cubicBezTo>
                    <a:cubicBezTo>
                      <a:pt x="35568" y="6334"/>
                      <a:pt x="35568" y="6349"/>
                      <a:pt x="35572" y="6363"/>
                    </a:cubicBezTo>
                    <a:cubicBezTo>
                      <a:pt x="35914" y="6993"/>
                      <a:pt x="36522" y="7343"/>
                      <a:pt x="37287" y="7343"/>
                    </a:cubicBezTo>
                    <a:lnTo>
                      <a:pt x="37306" y="7343"/>
                    </a:lnTo>
                    <a:cubicBezTo>
                      <a:pt x="38143" y="7336"/>
                      <a:pt x="38766" y="6978"/>
                      <a:pt x="39105" y="6309"/>
                    </a:cubicBezTo>
                    <a:cubicBezTo>
                      <a:pt x="39113" y="6294"/>
                      <a:pt x="39113" y="6279"/>
                      <a:pt x="39101" y="6269"/>
                    </a:cubicBezTo>
                    <a:cubicBezTo>
                      <a:pt x="38886" y="6090"/>
                      <a:pt x="38715" y="5835"/>
                      <a:pt x="38610" y="5554"/>
                    </a:cubicBezTo>
                    <a:cubicBezTo>
                      <a:pt x="38606" y="5547"/>
                      <a:pt x="38602" y="5540"/>
                      <a:pt x="38595" y="5540"/>
                    </a:cubicBezTo>
                    <a:cubicBezTo>
                      <a:pt x="38592" y="5536"/>
                      <a:pt x="38588" y="5536"/>
                      <a:pt x="38584" y="5536"/>
                    </a:cubicBezTo>
                    <a:close/>
                    <a:moveTo>
                      <a:pt x="43403" y="5536"/>
                    </a:moveTo>
                    <a:cubicBezTo>
                      <a:pt x="43399" y="5536"/>
                      <a:pt x="43396" y="5536"/>
                      <a:pt x="43392" y="5540"/>
                    </a:cubicBezTo>
                    <a:cubicBezTo>
                      <a:pt x="43020" y="5704"/>
                      <a:pt x="42591" y="5788"/>
                      <a:pt x="42135" y="5788"/>
                    </a:cubicBezTo>
                    <a:cubicBezTo>
                      <a:pt x="41702" y="5788"/>
                      <a:pt x="41283" y="5707"/>
                      <a:pt x="40922" y="5554"/>
                    </a:cubicBezTo>
                    <a:lnTo>
                      <a:pt x="40900" y="5554"/>
                    </a:lnTo>
                    <a:cubicBezTo>
                      <a:pt x="40893" y="5558"/>
                      <a:pt x="40890" y="5566"/>
                      <a:pt x="40886" y="5573"/>
                    </a:cubicBezTo>
                    <a:cubicBezTo>
                      <a:pt x="40813" y="5798"/>
                      <a:pt x="40671" y="6116"/>
                      <a:pt x="40398" y="6327"/>
                    </a:cubicBezTo>
                    <a:cubicBezTo>
                      <a:pt x="40387" y="6334"/>
                      <a:pt x="40387" y="6349"/>
                      <a:pt x="40391" y="6363"/>
                    </a:cubicBezTo>
                    <a:cubicBezTo>
                      <a:pt x="40730" y="6993"/>
                      <a:pt x="41342" y="7343"/>
                      <a:pt x="42107" y="7343"/>
                    </a:cubicBezTo>
                    <a:lnTo>
                      <a:pt x="42124" y="7343"/>
                    </a:lnTo>
                    <a:cubicBezTo>
                      <a:pt x="42962" y="7336"/>
                      <a:pt x="43585" y="6978"/>
                      <a:pt x="43924" y="6309"/>
                    </a:cubicBezTo>
                    <a:cubicBezTo>
                      <a:pt x="43931" y="6294"/>
                      <a:pt x="43931" y="6279"/>
                      <a:pt x="43920" y="6269"/>
                    </a:cubicBezTo>
                    <a:cubicBezTo>
                      <a:pt x="43705" y="6090"/>
                      <a:pt x="43534" y="5835"/>
                      <a:pt x="43428" y="5554"/>
                    </a:cubicBezTo>
                    <a:cubicBezTo>
                      <a:pt x="43425" y="5547"/>
                      <a:pt x="43421" y="5540"/>
                      <a:pt x="43413" y="5540"/>
                    </a:cubicBezTo>
                    <a:cubicBezTo>
                      <a:pt x="43410" y="5536"/>
                      <a:pt x="43406" y="5536"/>
                      <a:pt x="43403" y="5536"/>
                    </a:cubicBezTo>
                    <a:close/>
                    <a:moveTo>
                      <a:pt x="53041" y="5536"/>
                    </a:moveTo>
                    <a:cubicBezTo>
                      <a:pt x="53037" y="5536"/>
                      <a:pt x="53029" y="5536"/>
                      <a:pt x="53026" y="5540"/>
                    </a:cubicBezTo>
                    <a:cubicBezTo>
                      <a:pt x="52658" y="5704"/>
                      <a:pt x="52229" y="5788"/>
                      <a:pt x="51770" y="5788"/>
                    </a:cubicBezTo>
                    <a:cubicBezTo>
                      <a:pt x="51340" y="5788"/>
                      <a:pt x="50921" y="5707"/>
                      <a:pt x="50560" y="5554"/>
                    </a:cubicBezTo>
                    <a:cubicBezTo>
                      <a:pt x="50556" y="5554"/>
                      <a:pt x="50553" y="5551"/>
                      <a:pt x="50549" y="5551"/>
                    </a:cubicBezTo>
                    <a:cubicBezTo>
                      <a:pt x="50546" y="5551"/>
                      <a:pt x="50542" y="5554"/>
                      <a:pt x="50538" y="5554"/>
                    </a:cubicBezTo>
                    <a:cubicBezTo>
                      <a:pt x="50531" y="5558"/>
                      <a:pt x="50524" y="5566"/>
                      <a:pt x="50524" y="5573"/>
                    </a:cubicBezTo>
                    <a:cubicBezTo>
                      <a:pt x="50450" y="5798"/>
                      <a:pt x="50309" y="6116"/>
                      <a:pt x="50035" y="6327"/>
                    </a:cubicBezTo>
                    <a:cubicBezTo>
                      <a:pt x="50025" y="6334"/>
                      <a:pt x="50021" y="6349"/>
                      <a:pt x="50028" y="6363"/>
                    </a:cubicBezTo>
                    <a:cubicBezTo>
                      <a:pt x="50367" y="6993"/>
                      <a:pt x="50975" y="7343"/>
                      <a:pt x="51744" y="7343"/>
                    </a:cubicBezTo>
                    <a:lnTo>
                      <a:pt x="51762" y="7343"/>
                    </a:lnTo>
                    <a:cubicBezTo>
                      <a:pt x="52600" y="7336"/>
                      <a:pt x="53219" y="6978"/>
                      <a:pt x="53562" y="6309"/>
                    </a:cubicBezTo>
                    <a:cubicBezTo>
                      <a:pt x="53569" y="6294"/>
                      <a:pt x="53569" y="6279"/>
                      <a:pt x="53554" y="6269"/>
                    </a:cubicBezTo>
                    <a:cubicBezTo>
                      <a:pt x="53343" y="6090"/>
                      <a:pt x="53168" y="5835"/>
                      <a:pt x="53066" y="5554"/>
                    </a:cubicBezTo>
                    <a:cubicBezTo>
                      <a:pt x="53062" y="5547"/>
                      <a:pt x="53055" y="5540"/>
                      <a:pt x="53051" y="5540"/>
                    </a:cubicBezTo>
                    <a:cubicBezTo>
                      <a:pt x="53048" y="5536"/>
                      <a:pt x="53044" y="5536"/>
                      <a:pt x="53041" y="5536"/>
                    </a:cubicBezTo>
                    <a:close/>
                    <a:moveTo>
                      <a:pt x="57856" y="5536"/>
                    </a:moveTo>
                    <a:cubicBezTo>
                      <a:pt x="57852" y="5536"/>
                      <a:pt x="57849" y="5536"/>
                      <a:pt x="57845" y="5540"/>
                    </a:cubicBezTo>
                    <a:cubicBezTo>
                      <a:pt x="57477" y="5704"/>
                      <a:pt x="57043" y="5788"/>
                      <a:pt x="56588" y="5788"/>
                    </a:cubicBezTo>
                    <a:cubicBezTo>
                      <a:pt x="56159" y="5788"/>
                      <a:pt x="55739" y="5707"/>
                      <a:pt x="55379" y="5554"/>
                    </a:cubicBezTo>
                    <a:cubicBezTo>
                      <a:pt x="55376" y="5554"/>
                      <a:pt x="55372" y="5551"/>
                      <a:pt x="55368" y="5551"/>
                    </a:cubicBezTo>
                    <a:cubicBezTo>
                      <a:pt x="55364" y="5551"/>
                      <a:pt x="55361" y="5554"/>
                      <a:pt x="55357" y="5554"/>
                    </a:cubicBezTo>
                    <a:cubicBezTo>
                      <a:pt x="55350" y="5558"/>
                      <a:pt x="55342" y="5566"/>
                      <a:pt x="55342" y="5573"/>
                    </a:cubicBezTo>
                    <a:cubicBezTo>
                      <a:pt x="55270" y="5798"/>
                      <a:pt x="55127" y="6116"/>
                      <a:pt x="54855" y="6327"/>
                    </a:cubicBezTo>
                    <a:cubicBezTo>
                      <a:pt x="54843" y="6334"/>
                      <a:pt x="54840" y="6349"/>
                      <a:pt x="54848" y="6363"/>
                    </a:cubicBezTo>
                    <a:cubicBezTo>
                      <a:pt x="55186" y="6993"/>
                      <a:pt x="55794" y="7343"/>
                      <a:pt x="56563" y="7343"/>
                    </a:cubicBezTo>
                    <a:lnTo>
                      <a:pt x="56578" y="7343"/>
                    </a:lnTo>
                    <a:cubicBezTo>
                      <a:pt x="57418" y="7336"/>
                      <a:pt x="58038" y="6978"/>
                      <a:pt x="58377" y="6309"/>
                    </a:cubicBezTo>
                    <a:cubicBezTo>
                      <a:pt x="58388" y="6294"/>
                      <a:pt x="58384" y="6279"/>
                      <a:pt x="58373" y="6269"/>
                    </a:cubicBezTo>
                    <a:cubicBezTo>
                      <a:pt x="58161" y="6090"/>
                      <a:pt x="57987" y="5835"/>
                      <a:pt x="57885" y="5554"/>
                    </a:cubicBezTo>
                    <a:cubicBezTo>
                      <a:pt x="57881" y="5547"/>
                      <a:pt x="57874" y="5540"/>
                      <a:pt x="57867" y="5540"/>
                    </a:cubicBezTo>
                    <a:cubicBezTo>
                      <a:pt x="57867" y="5536"/>
                      <a:pt x="57863" y="5536"/>
                      <a:pt x="57856" y="5536"/>
                    </a:cubicBezTo>
                    <a:close/>
                    <a:moveTo>
                      <a:pt x="62675" y="5536"/>
                    </a:moveTo>
                    <a:cubicBezTo>
                      <a:pt x="62671" y="5536"/>
                      <a:pt x="62667" y="5536"/>
                      <a:pt x="62663" y="5540"/>
                    </a:cubicBezTo>
                    <a:cubicBezTo>
                      <a:pt x="62295" y="5704"/>
                      <a:pt x="61863" y="5788"/>
                      <a:pt x="61407" y="5788"/>
                    </a:cubicBezTo>
                    <a:cubicBezTo>
                      <a:pt x="60977" y="5788"/>
                      <a:pt x="60558" y="5707"/>
                      <a:pt x="60197" y="5554"/>
                    </a:cubicBezTo>
                    <a:cubicBezTo>
                      <a:pt x="60194" y="5554"/>
                      <a:pt x="60190" y="5551"/>
                      <a:pt x="60187" y="5551"/>
                    </a:cubicBezTo>
                    <a:cubicBezTo>
                      <a:pt x="60183" y="5551"/>
                      <a:pt x="60180" y="5554"/>
                      <a:pt x="60176" y="5554"/>
                    </a:cubicBezTo>
                    <a:cubicBezTo>
                      <a:pt x="60169" y="5558"/>
                      <a:pt x="60162" y="5566"/>
                      <a:pt x="60158" y="5573"/>
                    </a:cubicBezTo>
                    <a:cubicBezTo>
                      <a:pt x="60088" y="5798"/>
                      <a:pt x="59947" y="6116"/>
                      <a:pt x="59673" y="6327"/>
                    </a:cubicBezTo>
                    <a:cubicBezTo>
                      <a:pt x="59662" y="6334"/>
                      <a:pt x="59659" y="6349"/>
                      <a:pt x="59666" y="6363"/>
                    </a:cubicBezTo>
                    <a:cubicBezTo>
                      <a:pt x="60005" y="6993"/>
                      <a:pt x="60613" y="7343"/>
                      <a:pt x="61378" y="7343"/>
                    </a:cubicBezTo>
                    <a:lnTo>
                      <a:pt x="61396" y="7343"/>
                    </a:lnTo>
                    <a:cubicBezTo>
                      <a:pt x="62238" y="7336"/>
                      <a:pt x="62857" y="6978"/>
                      <a:pt x="63196" y="6309"/>
                    </a:cubicBezTo>
                    <a:cubicBezTo>
                      <a:pt x="63206" y="6294"/>
                      <a:pt x="63203" y="6279"/>
                      <a:pt x="63191" y="6269"/>
                    </a:cubicBezTo>
                    <a:cubicBezTo>
                      <a:pt x="62981" y="6090"/>
                      <a:pt x="62806" y="5835"/>
                      <a:pt x="62704" y="5554"/>
                    </a:cubicBezTo>
                    <a:cubicBezTo>
                      <a:pt x="62700" y="5547"/>
                      <a:pt x="62693" y="5540"/>
                      <a:pt x="62685" y="5540"/>
                    </a:cubicBezTo>
                    <a:cubicBezTo>
                      <a:pt x="62682" y="5536"/>
                      <a:pt x="62678" y="5536"/>
                      <a:pt x="62675" y="5536"/>
                    </a:cubicBezTo>
                    <a:close/>
                    <a:moveTo>
                      <a:pt x="67493" y="5536"/>
                    </a:moveTo>
                    <a:cubicBezTo>
                      <a:pt x="67490" y="5536"/>
                      <a:pt x="67486" y="5536"/>
                      <a:pt x="67483" y="5540"/>
                    </a:cubicBezTo>
                    <a:cubicBezTo>
                      <a:pt x="67115" y="5704"/>
                      <a:pt x="66681" y="5791"/>
                      <a:pt x="66226" y="5791"/>
                    </a:cubicBezTo>
                    <a:cubicBezTo>
                      <a:pt x="65796" y="5791"/>
                      <a:pt x="65377" y="5707"/>
                      <a:pt x="65017" y="5554"/>
                    </a:cubicBezTo>
                    <a:cubicBezTo>
                      <a:pt x="65013" y="5554"/>
                      <a:pt x="65010" y="5551"/>
                      <a:pt x="65005" y="5551"/>
                    </a:cubicBezTo>
                    <a:cubicBezTo>
                      <a:pt x="65002" y="5551"/>
                      <a:pt x="64995" y="5554"/>
                      <a:pt x="64991" y="5554"/>
                    </a:cubicBezTo>
                    <a:cubicBezTo>
                      <a:pt x="64983" y="5558"/>
                      <a:pt x="64980" y="5566"/>
                      <a:pt x="64976" y="5573"/>
                    </a:cubicBezTo>
                    <a:cubicBezTo>
                      <a:pt x="64907" y="5798"/>
                      <a:pt x="64765" y="6112"/>
                      <a:pt x="64492" y="6327"/>
                    </a:cubicBezTo>
                    <a:cubicBezTo>
                      <a:pt x="64481" y="6334"/>
                      <a:pt x="64477" y="6349"/>
                      <a:pt x="64485" y="6363"/>
                    </a:cubicBezTo>
                    <a:cubicBezTo>
                      <a:pt x="64824" y="6993"/>
                      <a:pt x="65432" y="7343"/>
                      <a:pt x="66197" y="7343"/>
                    </a:cubicBezTo>
                    <a:lnTo>
                      <a:pt x="66215" y="7343"/>
                    </a:lnTo>
                    <a:cubicBezTo>
                      <a:pt x="67056" y="7336"/>
                      <a:pt x="67676" y="6978"/>
                      <a:pt x="68014" y="6309"/>
                    </a:cubicBezTo>
                    <a:cubicBezTo>
                      <a:pt x="68026" y="6294"/>
                      <a:pt x="68021" y="6279"/>
                      <a:pt x="68011" y="6269"/>
                    </a:cubicBezTo>
                    <a:cubicBezTo>
                      <a:pt x="67799" y="6090"/>
                      <a:pt x="67624" y="5835"/>
                      <a:pt x="67519" y="5554"/>
                    </a:cubicBezTo>
                    <a:cubicBezTo>
                      <a:pt x="67519" y="5547"/>
                      <a:pt x="67512" y="5540"/>
                      <a:pt x="67505" y="5540"/>
                    </a:cubicBezTo>
                    <a:cubicBezTo>
                      <a:pt x="67501" y="5536"/>
                      <a:pt x="67497" y="5536"/>
                      <a:pt x="67493" y="5536"/>
                    </a:cubicBezTo>
                    <a:close/>
                    <a:moveTo>
                      <a:pt x="72312" y="5536"/>
                    </a:moveTo>
                    <a:cubicBezTo>
                      <a:pt x="72309" y="5536"/>
                      <a:pt x="72305" y="5536"/>
                      <a:pt x="72301" y="5540"/>
                    </a:cubicBezTo>
                    <a:cubicBezTo>
                      <a:pt x="71933" y="5704"/>
                      <a:pt x="71500" y="5788"/>
                      <a:pt x="71045" y="5788"/>
                    </a:cubicBezTo>
                    <a:cubicBezTo>
                      <a:pt x="70615" y="5788"/>
                      <a:pt x="70196" y="5707"/>
                      <a:pt x="69835" y="5554"/>
                    </a:cubicBezTo>
                    <a:cubicBezTo>
                      <a:pt x="69832" y="5554"/>
                      <a:pt x="69828" y="5551"/>
                      <a:pt x="69825" y="5551"/>
                    </a:cubicBezTo>
                    <a:cubicBezTo>
                      <a:pt x="69818" y="5551"/>
                      <a:pt x="69813" y="5554"/>
                      <a:pt x="69810" y="5554"/>
                    </a:cubicBezTo>
                    <a:cubicBezTo>
                      <a:pt x="69803" y="5558"/>
                      <a:pt x="69799" y="5566"/>
                      <a:pt x="69796" y="5573"/>
                    </a:cubicBezTo>
                    <a:cubicBezTo>
                      <a:pt x="69726" y="5798"/>
                      <a:pt x="69581" y="6116"/>
                      <a:pt x="69311" y="6327"/>
                    </a:cubicBezTo>
                    <a:cubicBezTo>
                      <a:pt x="69300" y="6334"/>
                      <a:pt x="69297" y="6349"/>
                      <a:pt x="69304" y="6363"/>
                    </a:cubicBezTo>
                    <a:cubicBezTo>
                      <a:pt x="69643" y="6993"/>
                      <a:pt x="70250" y="7343"/>
                      <a:pt x="71015" y="7343"/>
                    </a:cubicBezTo>
                    <a:lnTo>
                      <a:pt x="71034" y="7343"/>
                    </a:lnTo>
                    <a:cubicBezTo>
                      <a:pt x="71875" y="7336"/>
                      <a:pt x="72494" y="6978"/>
                      <a:pt x="72833" y="6309"/>
                    </a:cubicBezTo>
                    <a:cubicBezTo>
                      <a:pt x="72844" y="6294"/>
                      <a:pt x="72840" y="6279"/>
                      <a:pt x="72829" y="6269"/>
                    </a:cubicBezTo>
                    <a:cubicBezTo>
                      <a:pt x="72618" y="6090"/>
                      <a:pt x="72444" y="5835"/>
                      <a:pt x="72338" y="5554"/>
                    </a:cubicBezTo>
                    <a:cubicBezTo>
                      <a:pt x="72338" y="5547"/>
                      <a:pt x="72331" y="5540"/>
                      <a:pt x="72323" y="5540"/>
                    </a:cubicBezTo>
                    <a:cubicBezTo>
                      <a:pt x="72319" y="5536"/>
                      <a:pt x="72316" y="5536"/>
                      <a:pt x="72312" y="5536"/>
                    </a:cubicBezTo>
                    <a:close/>
                    <a:moveTo>
                      <a:pt x="77131" y="5536"/>
                    </a:moveTo>
                    <a:cubicBezTo>
                      <a:pt x="77127" y="5536"/>
                      <a:pt x="77124" y="5536"/>
                      <a:pt x="77120" y="5540"/>
                    </a:cubicBezTo>
                    <a:cubicBezTo>
                      <a:pt x="76752" y="5704"/>
                      <a:pt x="76319" y="5788"/>
                      <a:pt x="75863" y="5788"/>
                    </a:cubicBezTo>
                    <a:cubicBezTo>
                      <a:pt x="75434" y="5788"/>
                      <a:pt x="75015" y="5707"/>
                      <a:pt x="74651" y="5554"/>
                    </a:cubicBezTo>
                    <a:cubicBezTo>
                      <a:pt x="74647" y="5554"/>
                      <a:pt x="74643" y="5551"/>
                      <a:pt x="74640" y="5551"/>
                    </a:cubicBezTo>
                    <a:cubicBezTo>
                      <a:pt x="74636" y="5551"/>
                      <a:pt x="74633" y="5554"/>
                      <a:pt x="74629" y="5554"/>
                    </a:cubicBezTo>
                    <a:cubicBezTo>
                      <a:pt x="74621" y="5558"/>
                      <a:pt x="74618" y="5566"/>
                      <a:pt x="74614" y="5573"/>
                    </a:cubicBezTo>
                    <a:cubicBezTo>
                      <a:pt x="74542" y="5798"/>
                      <a:pt x="74399" y="6116"/>
                      <a:pt x="74130" y="6327"/>
                    </a:cubicBezTo>
                    <a:cubicBezTo>
                      <a:pt x="74119" y="6334"/>
                      <a:pt x="74115" y="6349"/>
                      <a:pt x="74123" y="6363"/>
                    </a:cubicBezTo>
                    <a:cubicBezTo>
                      <a:pt x="74461" y="6993"/>
                      <a:pt x="75070" y="7343"/>
                      <a:pt x="75835" y="7343"/>
                    </a:cubicBezTo>
                    <a:lnTo>
                      <a:pt x="75853" y="7343"/>
                    </a:lnTo>
                    <a:cubicBezTo>
                      <a:pt x="76694" y="7336"/>
                      <a:pt x="77314" y="6978"/>
                      <a:pt x="77652" y="6309"/>
                    </a:cubicBezTo>
                    <a:cubicBezTo>
                      <a:pt x="77659" y="6294"/>
                      <a:pt x="77659" y="6279"/>
                      <a:pt x="77648" y="6269"/>
                    </a:cubicBezTo>
                    <a:cubicBezTo>
                      <a:pt x="77437" y="6090"/>
                      <a:pt x="77262" y="5835"/>
                      <a:pt x="77156" y="5554"/>
                    </a:cubicBezTo>
                    <a:cubicBezTo>
                      <a:pt x="77153" y="5547"/>
                      <a:pt x="77149" y="5540"/>
                      <a:pt x="77142" y="5540"/>
                    </a:cubicBezTo>
                    <a:cubicBezTo>
                      <a:pt x="77139" y="5536"/>
                      <a:pt x="77134" y="5536"/>
                      <a:pt x="77131" y="5536"/>
                    </a:cubicBezTo>
                    <a:close/>
                    <a:moveTo>
                      <a:pt x="81950" y="5536"/>
                    </a:moveTo>
                    <a:cubicBezTo>
                      <a:pt x="81947" y="5536"/>
                      <a:pt x="81942" y="5536"/>
                      <a:pt x="81939" y="5540"/>
                    </a:cubicBezTo>
                    <a:cubicBezTo>
                      <a:pt x="81571" y="5704"/>
                      <a:pt x="81138" y="5788"/>
                      <a:pt x="80683" y="5788"/>
                    </a:cubicBezTo>
                    <a:cubicBezTo>
                      <a:pt x="80249" y="5788"/>
                      <a:pt x="79834" y="5707"/>
                      <a:pt x="79469" y="5554"/>
                    </a:cubicBezTo>
                    <a:cubicBezTo>
                      <a:pt x="79466" y="5554"/>
                      <a:pt x="79462" y="5551"/>
                      <a:pt x="79459" y="5551"/>
                    </a:cubicBezTo>
                    <a:cubicBezTo>
                      <a:pt x="79455" y="5551"/>
                      <a:pt x="79451" y="5554"/>
                      <a:pt x="79447" y="5554"/>
                    </a:cubicBezTo>
                    <a:cubicBezTo>
                      <a:pt x="79440" y="5558"/>
                      <a:pt x="79437" y="5566"/>
                      <a:pt x="79433" y="5573"/>
                    </a:cubicBezTo>
                    <a:cubicBezTo>
                      <a:pt x="79360" y="5798"/>
                      <a:pt x="79218" y="6116"/>
                      <a:pt x="78948" y="6327"/>
                    </a:cubicBezTo>
                    <a:cubicBezTo>
                      <a:pt x="78938" y="6334"/>
                      <a:pt x="78934" y="6349"/>
                      <a:pt x="78941" y="6363"/>
                    </a:cubicBezTo>
                    <a:cubicBezTo>
                      <a:pt x="79280" y="6993"/>
                      <a:pt x="79888" y="7343"/>
                      <a:pt x="80653" y="7343"/>
                    </a:cubicBezTo>
                    <a:lnTo>
                      <a:pt x="80671" y="7343"/>
                    </a:lnTo>
                    <a:cubicBezTo>
                      <a:pt x="81510" y="7336"/>
                      <a:pt x="82132" y="6978"/>
                      <a:pt x="82471" y="6305"/>
                    </a:cubicBezTo>
                    <a:cubicBezTo>
                      <a:pt x="82478" y="6294"/>
                      <a:pt x="82478" y="6279"/>
                      <a:pt x="82467" y="6269"/>
                    </a:cubicBezTo>
                    <a:cubicBezTo>
                      <a:pt x="82256" y="6090"/>
                      <a:pt x="82081" y="5835"/>
                      <a:pt x="81976" y="5554"/>
                    </a:cubicBezTo>
                    <a:cubicBezTo>
                      <a:pt x="81972" y="5547"/>
                      <a:pt x="81969" y="5540"/>
                      <a:pt x="81961" y="5540"/>
                    </a:cubicBezTo>
                    <a:cubicBezTo>
                      <a:pt x="81957" y="5536"/>
                      <a:pt x="81954" y="5536"/>
                      <a:pt x="81950" y="5536"/>
                    </a:cubicBezTo>
                    <a:close/>
                    <a:moveTo>
                      <a:pt x="86769" y="5536"/>
                    </a:moveTo>
                    <a:cubicBezTo>
                      <a:pt x="86765" y="5536"/>
                      <a:pt x="86762" y="5536"/>
                      <a:pt x="86758" y="5540"/>
                    </a:cubicBezTo>
                    <a:cubicBezTo>
                      <a:pt x="86387" y="5704"/>
                      <a:pt x="85956" y="5788"/>
                      <a:pt x="85501" y="5788"/>
                    </a:cubicBezTo>
                    <a:cubicBezTo>
                      <a:pt x="85072" y="5788"/>
                      <a:pt x="84652" y="5707"/>
                      <a:pt x="84289" y="5554"/>
                    </a:cubicBezTo>
                    <a:cubicBezTo>
                      <a:pt x="84285" y="5554"/>
                      <a:pt x="84281" y="5551"/>
                      <a:pt x="84277" y="5551"/>
                    </a:cubicBezTo>
                    <a:cubicBezTo>
                      <a:pt x="84274" y="5551"/>
                      <a:pt x="84270" y="5554"/>
                      <a:pt x="84267" y="5554"/>
                    </a:cubicBezTo>
                    <a:cubicBezTo>
                      <a:pt x="84259" y="5558"/>
                      <a:pt x="84255" y="5566"/>
                      <a:pt x="84252" y="5573"/>
                    </a:cubicBezTo>
                    <a:cubicBezTo>
                      <a:pt x="84179" y="5798"/>
                      <a:pt x="84037" y="6116"/>
                      <a:pt x="83764" y="6327"/>
                    </a:cubicBezTo>
                    <a:cubicBezTo>
                      <a:pt x="83753" y="6334"/>
                      <a:pt x="83753" y="6349"/>
                      <a:pt x="83756" y="6363"/>
                    </a:cubicBezTo>
                    <a:cubicBezTo>
                      <a:pt x="84099" y="6993"/>
                      <a:pt x="84707" y="7343"/>
                      <a:pt x="85472" y="7343"/>
                    </a:cubicBezTo>
                    <a:lnTo>
                      <a:pt x="85491" y="7343"/>
                    </a:lnTo>
                    <a:cubicBezTo>
                      <a:pt x="86328" y="7336"/>
                      <a:pt x="86951" y="6978"/>
                      <a:pt x="87290" y="6305"/>
                    </a:cubicBezTo>
                    <a:cubicBezTo>
                      <a:pt x="87297" y="6294"/>
                      <a:pt x="87297" y="6279"/>
                      <a:pt x="87286" y="6269"/>
                    </a:cubicBezTo>
                    <a:cubicBezTo>
                      <a:pt x="87075" y="6090"/>
                      <a:pt x="86900" y="5835"/>
                      <a:pt x="86794" y="5554"/>
                    </a:cubicBezTo>
                    <a:cubicBezTo>
                      <a:pt x="86790" y="5547"/>
                      <a:pt x="86787" y="5540"/>
                      <a:pt x="86780" y="5540"/>
                    </a:cubicBezTo>
                    <a:cubicBezTo>
                      <a:pt x="86776" y="5536"/>
                      <a:pt x="86772" y="5536"/>
                      <a:pt x="86769" y="5536"/>
                    </a:cubicBezTo>
                    <a:close/>
                    <a:moveTo>
                      <a:pt x="4852" y="5536"/>
                    </a:moveTo>
                    <a:cubicBezTo>
                      <a:pt x="4849" y="5536"/>
                      <a:pt x="4845" y="5536"/>
                      <a:pt x="4841" y="5540"/>
                    </a:cubicBezTo>
                    <a:cubicBezTo>
                      <a:pt x="4474" y="5704"/>
                      <a:pt x="4040" y="5788"/>
                      <a:pt x="3585" y="5788"/>
                    </a:cubicBezTo>
                    <a:cubicBezTo>
                      <a:pt x="3155" y="5788"/>
                      <a:pt x="2736" y="5707"/>
                      <a:pt x="2376" y="5554"/>
                    </a:cubicBezTo>
                    <a:cubicBezTo>
                      <a:pt x="2371" y="5554"/>
                      <a:pt x="2368" y="5551"/>
                      <a:pt x="2364" y="5551"/>
                    </a:cubicBezTo>
                    <a:cubicBezTo>
                      <a:pt x="2361" y="5551"/>
                      <a:pt x="2357" y="5554"/>
                      <a:pt x="2354" y="5554"/>
                    </a:cubicBezTo>
                    <a:cubicBezTo>
                      <a:pt x="2346" y="5558"/>
                      <a:pt x="2339" y="5566"/>
                      <a:pt x="2339" y="5573"/>
                    </a:cubicBezTo>
                    <a:cubicBezTo>
                      <a:pt x="2266" y="5798"/>
                      <a:pt x="2124" y="6112"/>
                      <a:pt x="1851" y="6327"/>
                    </a:cubicBezTo>
                    <a:cubicBezTo>
                      <a:pt x="1840" y="6334"/>
                      <a:pt x="1836" y="6349"/>
                      <a:pt x="1843" y="6363"/>
                    </a:cubicBezTo>
                    <a:cubicBezTo>
                      <a:pt x="2175" y="6971"/>
                      <a:pt x="2845" y="7350"/>
                      <a:pt x="3595" y="7350"/>
                    </a:cubicBezTo>
                    <a:cubicBezTo>
                      <a:pt x="4368" y="7350"/>
                      <a:pt x="5049" y="6953"/>
                      <a:pt x="5373" y="6309"/>
                    </a:cubicBezTo>
                    <a:cubicBezTo>
                      <a:pt x="5384" y="6294"/>
                      <a:pt x="5380" y="6279"/>
                      <a:pt x="5370" y="6269"/>
                    </a:cubicBezTo>
                    <a:cubicBezTo>
                      <a:pt x="5158" y="6090"/>
                      <a:pt x="4983" y="5835"/>
                      <a:pt x="4881" y="5554"/>
                    </a:cubicBezTo>
                    <a:cubicBezTo>
                      <a:pt x="4878" y="5547"/>
                      <a:pt x="4871" y="5540"/>
                      <a:pt x="4863" y="5540"/>
                    </a:cubicBezTo>
                    <a:cubicBezTo>
                      <a:pt x="4859" y="5536"/>
                      <a:pt x="4856" y="5536"/>
                      <a:pt x="4852" y="5536"/>
                    </a:cubicBezTo>
                    <a:close/>
                    <a:moveTo>
                      <a:pt x="24128" y="5536"/>
                    </a:moveTo>
                    <a:cubicBezTo>
                      <a:pt x="24124" y="5536"/>
                      <a:pt x="24121" y="5536"/>
                      <a:pt x="24116" y="5540"/>
                    </a:cubicBezTo>
                    <a:cubicBezTo>
                      <a:pt x="23749" y="5704"/>
                      <a:pt x="23315" y="5788"/>
                      <a:pt x="22860" y="5788"/>
                    </a:cubicBezTo>
                    <a:cubicBezTo>
                      <a:pt x="22430" y="5788"/>
                      <a:pt x="22011" y="5707"/>
                      <a:pt x="21647" y="5554"/>
                    </a:cubicBezTo>
                    <a:lnTo>
                      <a:pt x="21625" y="5554"/>
                    </a:lnTo>
                    <a:cubicBezTo>
                      <a:pt x="21618" y="5558"/>
                      <a:pt x="21614" y="5566"/>
                      <a:pt x="21611" y="5573"/>
                    </a:cubicBezTo>
                    <a:cubicBezTo>
                      <a:pt x="21542" y="5798"/>
                      <a:pt x="21396" y="6116"/>
                      <a:pt x="21127" y="6327"/>
                    </a:cubicBezTo>
                    <a:cubicBezTo>
                      <a:pt x="21115" y="6334"/>
                      <a:pt x="21112" y="6349"/>
                      <a:pt x="21119" y="6363"/>
                    </a:cubicBezTo>
                    <a:cubicBezTo>
                      <a:pt x="21447" y="6971"/>
                      <a:pt x="22117" y="7350"/>
                      <a:pt x="22867" y="7350"/>
                    </a:cubicBezTo>
                    <a:cubicBezTo>
                      <a:pt x="23643" y="7350"/>
                      <a:pt x="24324" y="6953"/>
                      <a:pt x="24649" y="6309"/>
                    </a:cubicBezTo>
                    <a:cubicBezTo>
                      <a:pt x="24659" y="6294"/>
                      <a:pt x="24656" y="6279"/>
                      <a:pt x="24645" y="6269"/>
                    </a:cubicBezTo>
                    <a:cubicBezTo>
                      <a:pt x="24434" y="6090"/>
                      <a:pt x="24259" y="5835"/>
                      <a:pt x="24153" y="5554"/>
                    </a:cubicBezTo>
                    <a:cubicBezTo>
                      <a:pt x="24153" y="5547"/>
                      <a:pt x="24146" y="5540"/>
                      <a:pt x="24138" y="5540"/>
                    </a:cubicBezTo>
                    <a:cubicBezTo>
                      <a:pt x="24135" y="5536"/>
                      <a:pt x="24131" y="5536"/>
                      <a:pt x="24128" y="5536"/>
                    </a:cubicBezTo>
                    <a:close/>
                    <a:moveTo>
                      <a:pt x="28946" y="5536"/>
                    </a:moveTo>
                    <a:cubicBezTo>
                      <a:pt x="28943" y="5536"/>
                      <a:pt x="28939" y="5536"/>
                      <a:pt x="28936" y="5540"/>
                    </a:cubicBezTo>
                    <a:cubicBezTo>
                      <a:pt x="28567" y="5704"/>
                      <a:pt x="28134" y="5788"/>
                      <a:pt x="27678" y="5788"/>
                    </a:cubicBezTo>
                    <a:cubicBezTo>
                      <a:pt x="27249" y="5788"/>
                      <a:pt x="26831" y="5707"/>
                      <a:pt x="26466" y="5554"/>
                    </a:cubicBezTo>
                    <a:cubicBezTo>
                      <a:pt x="26462" y="5554"/>
                      <a:pt x="26459" y="5551"/>
                      <a:pt x="26455" y="5551"/>
                    </a:cubicBezTo>
                    <a:cubicBezTo>
                      <a:pt x="26451" y="5551"/>
                      <a:pt x="26448" y="5554"/>
                      <a:pt x="26444" y="5554"/>
                    </a:cubicBezTo>
                    <a:cubicBezTo>
                      <a:pt x="26437" y="5558"/>
                      <a:pt x="26433" y="5566"/>
                      <a:pt x="26429" y="5573"/>
                    </a:cubicBezTo>
                    <a:cubicBezTo>
                      <a:pt x="26357" y="5798"/>
                      <a:pt x="26214" y="6112"/>
                      <a:pt x="25945" y="6327"/>
                    </a:cubicBezTo>
                    <a:cubicBezTo>
                      <a:pt x="25934" y="6334"/>
                      <a:pt x="25930" y="6349"/>
                      <a:pt x="25938" y="6363"/>
                    </a:cubicBezTo>
                    <a:cubicBezTo>
                      <a:pt x="26266" y="6971"/>
                      <a:pt x="26935" y="7350"/>
                      <a:pt x="27686" y="7350"/>
                    </a:cubicBezTo>
                    <a:cubicBezTo>
                      <a:pt x="28462" y="7350"/>
                      <a:pt x="29143" y="6953"/>
                      <a:pt x="29467" y="6309"/>
                    </a:cubicBezTo>
                    <a:cubicBezTo>
                      <a:pt x="29475" y="6294"/>
                      <a:pt x="29475" y="6279"/>
                      <a:pt x="29464" y="6269"/>
                    </a:cubicBezTo>
                    <a:cubicBezTo>
                      <a:pt x="29252" y="6090"/>
                      <a:pt x="29077" y="5835"/>
                      <a:pt x="28972" y="5554"/>
                    </a:cubicBezTo>
                    <a:cubicBezTo>
                      <a:pt x="28968" y="5547"/>
                      <a:pt x="28964" y="5540"/>
                      <a:pt x="28957" y="5540"/>
                    </a:cubicBezTo>
                    <a:cubicBezTo>
                      <a:pt x="28954" y="5536"/>
                      <a:pt x="28950" y="5536"/>
                      <a:pt x="28946" y="5536"/>
                    </a:cubicBezTo>
                    <a:close/>
                    <a:moveTo>
                      <a:pt x="48221" y="5536"/>
                    </a:moveTo>
                    <a:cubicBezTo>
                      <a:pt x="48218" y="5536"/>
                      <a:pt x="48214" y="5536"/>
                      <a:pt x="48211" y="5540"/>
                    </a:cubicBezTo>
                    <a:cubicBezTo>
                      <a:pt x="47839" y="5704"/>
                      <a:pt x="47406" y="5788"/>
                      <a:pt x="46954" y="5788"/>
                    </a:cubicBezTo>
                    <a:cubicBezTo>
                      <a:pt x="46521" y="5788"/>
                      <a:pt x="46102" y="5707"/>
                      <a:pt x="45741" y="5554"/>
                    </a:cubicBezTo>
                    <a:cubicBezTo>
                      <a:pt x="45738" y="5554"/>
                      <a:pt x="45734" y="5551"/>
                      <a:pt x="45730" y="5551"/>
                    </a:cubicBezTo>
                    <a:cubicBezTo>
                      <a:pt x="45726" y="5551"/>
                      <a:pt x="45723" y="5554"/>
                      <a:pt x="45719" y="5554"/>
                    </a:cubicBezTo>
                    <a:cubicBezTo>
                      <a:pt x="45713" y="5558"/>
                      <a:pt x="45705" y="5566"/>
                      <a:pt x="45705" y="5573"/>
                    </a:cubicBezTo>
                    <a:cubicBezTo>
                      <a:pt x="45632" y="5798"/>
                      <a:pt x="45490" y="6116"/>
                      <a:pt x="45217" y="6327"/>
                    </a:cubicBezTo>
                    <a:cubicBezTo>
                      <a:pt x="45205" y="6334"/>
                      <a:pt x="45202" y="6349"/>
                      <a:pt x="45210" y="6363"/>
                    </a:cubicBezTo>
                    <a:cubicBezTo>
                      <a:pt x="45541" y="6971"/>
                      <a:pt x="46211" y="7350"/>
                      <a:pt x="46962" y="7350"/>
                    </a:cubicBezTo>
                    <a:cubicBezTo>
                      <a:pt x="47737" y="7350"/>
                      <a:pt x="48415" y="6953"/>
                      <a:pt x="48742" y="6309"/>
                    </a:cubicBezTo>
                    <a:cubicBezTo>
                      <a:pt x="48750" y="6294"/>
                      <a:pt x="48750" y="6279"/>
                      <a:pt x="48735" y="6269"/>
                    </a:cubicBezTo>
                    <a:cubicBezTo>
                      <a:pt x="48524" y="6090"/>
                      <a:pt x="48349" y="5835"/>
                      <a:pt x="48248" y="5554"/>
                    </a:cubicBezTo>
                    <a:cubicBezTo>
                      <a:pt x="48243" y="5547"/>
                      <a:pt x="48240" y="5540"/>
                      <a:pt x="48233" y="5540"/>
                    </a:cubicBezTo>
                    <a:cubicBezTo>
                      <a:pt x="48229" y="5536"/>
                      <a:pt x="48226" y="5536"/>
                      <a:pt x="48221" y="55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6134"/>
        <p:cNvGrpSpPr/>
        <p:nvPr/>
      </p:nvGrpSpPr>
      <p:grpSpPr>
        <a:xfrm>
          <a:off x="0" y="0"/>
          <a:ext cx="0" cy="0"/>
          <a:chOff x="0" y="0"/>
          <a:chExt cx="0" cy="0"/>
        </a:xfrm>
      </p:grpSpPr>
      <p:grpSp>
        <p:nvGrpSpPr>
          <p:cNvPr id="6135" name="Google Shape;6135;p28"/>
          <p:cNvGrpSpPr/>
          <p:nvPr/>
        </p:nvGrpSpPr>
        <p:grpSpPr>
          <a:xfrm flipH="1">
            <a:off x="-766938" y="3376138"/>
            <a:ext cx="1066394" cy="1448348"/>
            <a:chOff x="-1821775" y="2995138"/>
            <a:chExt cx="1066394" cy="1448348"/>
          </a:xfrm>
        </p:grpSpPr>
        <p:sp>
          <p:nvSpPr>
            <p:cNvPr id="6136" name="Google Shape;6136;p28"/>
            <p:cNvSpPr/>
            <p:nvPr/>
          </p:nvSpPr>
          <p:spPr>
            <a:xfrm>
              <a:off x="-1821775" y="2995138"/>
              <a:ext cx="1066394" cy="1448346"/>
            </a:xfrm>
            <a:custGeom>
              <a:avLst/>
              <a:gdLst/>
              <a:ahLst/>
              <a:cxnLst/>
              <a:rect l="l" t="t" r="r" b="b"/>
              <a:pathLst>
                <a:path w="14239" h="19339" extrusionOk="0">
                  <a:moveTo>
                    <a:pt x="7117" y="1"/>
                  </a:moveTo>
                  <a:cubicBezTo>
                    <a:pt x="3188" y="1"/>
                    <a:pt x="1" y="3188"/>
                    <a:pt x="1" y="7122"/>
                  </a:cubicBezTo>
                  <a:lnTo>
                    <a:pt x="1" y="19338"/>
                  </a:lnTo>
                  <a:lnTo>
                    <a:pt x="470" y="19338"/>
                  </a:lnTo>
                  <a:lnTo>
                    <a:pt x="470" y="7122"/>
                  </a:lnTo>
                  <a:cubicBezTo>
                    <a:pt x="470" y="3454"/>
                    <a:pt x="3454" y="471"/>
                    <a:pt x="7117" y="471"/>
                  </a:cubicBezTo>
                  <a:cubicBezTo>
                    <a:pt x="10785" y="471"/>
                    <a:pt x="13769" y="3454"/>
                    <a:pt x="13769" y="7122"/>
                  </a:cubicBezTo>
                  <a:lnTo>
                    <a:pt x="13769" y="19338"/>
                  </a:lnTo>
                  <a:lnTo>
                    <a:pt x="14238" y="19338"/>
                  </a:lnTo>
                  <a:lnTo>
                    <a:pt x="14238" y="7122"/>
                  </a:lnTo>
                  <a:cubicBezTo>
                    <a:pt x="14238" y="3188"/>
                    <a:pt x="11051" y="1"/>
                    <a:pt x="71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7" name="Google Shape;6137;p28"/>
            <p:cNvSpPr/>
            <p:nvPr/>
          </p:nvSpPr>
          <p:spPr>
            <a:xfrm>
              <a:off x="-1730705" y="3086282"/>
              <a:ext cx="884256" cy="1357202"/>
            </a:xfrm>
            <a:custGeom>
              <a:avLst/>
              <a:gdLst/>
              <a:ahLst/>
              <a:cxnLst/>
              <a:rect l="l" t="t" r="r" b="b"/>
              <a:pathLst>
                <a:path w="11807" h="18122" extrusionOk="0">
                  <a:moveTo>
                    <a:pt x="5901" y="1"/>
                  </a:moveTo>
                  <a:cubicBezTo>
                    <a:pt x="2649" y="1"/>
                    <a:pt x="1" y="2648"/>
                    <a:pt x="1" y="5905"/>
                  </a:cubicBezTo>
                  <a:lnTo>
                    <a:pt x="1" y="18121"/>
                  </a:lnTo>
                  <a:lnTo>
                    <a:pt x="467" y="18121"/>
                  </a:lnTo>
                  <a:lnTo>
                    <a:pt x="467" y="5905"/>
                  </a:lnTo>
                  <a:cubicBezTo>
                    <a:pt x="467" y="2907"/>
                    <a:pt x="2907" y="467"/>
                    <a:pt x="5901" y="467"/>
                  </a:cubicBezTo>
                  <a:cubicBezTo>
                    <a:pt x="8900" y="467"/>
                    <a:pt x="11339" y="2907"/>
                    <a:pt x="11339" y="5905"/>
                  </a:cubicBezTo>
                  <a:lnTo>
                    <a:pt x="11339" y="18121"/>
                  </a:lnTo>
                  <a:lnTo>
                    <a:pt x="11806" y="18121"/>
                  </a:lnTo>
                  <a:lnTo>
                    <a:pt x="11806" y="5905"/>
                  </a:lnTo>
                  <a:cubicBezTo>
                    <a:pt x="11806" y="2648"/>
                    <a:pt x="9158" y="1"/>
                    <a:pt x="59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8" name="Google Shape;6138;p28"/>
            <p:cNvSpPr/>
            <p:nvPr/>
          </p:nvSpPr>
          <p:spPr>
            <a:xfrm>
              <a:off x="-1639785" y="3177427"/>
              <a:ext cx="702417" cy="1266058"/>
            </a:xfrm>
            <a:custGeom>
              <a:avLst/>
              <a:gdLst/>
              <a:ahLst/>
              <a:cxnLst/>
              <a:rect l="l" t="t" r="r" b="b"/>
              <a:pathLst>
                <a:path w="9379" h="16905" extrusionOk="0">
                  <a:moveTo>
                    <a:pt x="4687" y="0"/>
                  </a:moveTo>
                  <a:cubicBezTo>
                    <a:pt x="2105" y="0"/>
                    <a:pt x="0" y="2102"/>
                    <a:pt x="0" y="4688"/>
                  </a:cubicBezTo>
                  <a:lnTo>
                    <a:pt x="0" y="16904"/>
                  </a:lnTo>
                  <a:lnTo>
                    <a:pt x="469" y="16904"/>
                  </a:lnTo>
                  <a:lnTo>
                    <a:pt x="469" y="4688"/>
                  </a:lnTo>
                  <a:cubicBezTo>
                    <a:pt x="469" y="2361"/>
                    <a:pt x="2364" y="466"/>
                    <a:pt x="4687" y="466"/>
                  </a:cubicBezTo>
                  <a:cubicBezTo>
                    <a:pt x="7015" y="466"/>
                    <a:pt x="8910" y="2361"/>
                    <a:pt x="8910" y="4688"/>
                  </a:cubicBezTo>
                  <a:lnTo>
                    <a:pt x="8910" y="16904"/>
                  </a:lnTo>
                  <a:lnTo>
                    <a:pt x="9379" y="16904"/>
                  </a:lnTo>
                  <a:lnTo>
                    <a:pt x="9379" y="4688"/>
                  </a:lnTo>
                  <a:cubicBezTo>
                    <a:pt x="9379" y="2102"/>
                    <a:pt x="7274" y="0"/>
                    <a:pt x="46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9" name="Google Shape;6139;p28"/>
            <p:cNvSpPr/>
            <p:nvPr/>
          </p:nvSpPr>
          <p:spPr>
            <a:xfrm>
              <a:off x="-1548715" y="3268197"/>
              <a:ext cx="520278" cy="1175288"/>
            </a:xfrm>
            <a:custGeom>
              <a:avLst/>
              <a:gdLst/>
              <a:ahLst/>
              <a:cxnLst/>
              <a:rect l="l" t="t" r="r" b="b"/>
              <a:pathLst>
                <a:path w="6947" h="15693" extrusionOk="0">
                  <a:moveTo>
                    <a:pt x="3471" y="1"/>
                  </a:moveTo>
                  <a:cubicBezTo>
                    <a:pt x="1560" y="1"/>
                    <a:pt x="1" y="1560"/>
                    <a:pt x="1" y="3476"/>
                  </a:cubicBezTo>
                  <a:lnTo>
                    <a:pt x="1" y="15692"/>
                  </a:lnTo>
                  <a:lnTo>
                    <a:pt x="467" y="15692"/>
                  </a:lnTo>
                  <a:lnTo>
                    <a:pt x="467" y="3476"/>
                  </a:lnTo>
                  <a:cubicBezTo>
                    <a:pt x="467" y="1818"/>
                    <a:pt x="1815" y="471"/>
                    <a:pt x="3471" y="471"/>
                  </a:cubicBezTo>
                  <a:cubicBezTo>
                    <a:pt x="5129" y="471"/>
                    <a:pt x="6480" y="1818"/>
                    <a:pt x="6480" y="3476"/>
                  </a:cubicBezTo>
                  <a:lnTo>
                    <a:pt x="6480" y="15692"/>
                  </a:lnTo>
                  <a:lnTo>
                    <a:pt x="6946" y="15692"/>
                  </a:lnTo>
                  <a:lnTo>
                    <a:pt x="6946" y="3476"/>
                  </a:lnTo>
                  <a:cubicBezTo>
                    <a:pt x="6946" y="1560"/>
                    <a:pt x="5387" y="1"/>
                    <a:pt x="3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0" name="Google Shape;6140;p28"/>
            <p:cNvSpPr/>
            <p:nvPr/>
          </p:nvSpPr>
          <p:spPr>
            <a:xfrm>
              <a:off x="-1457646" y="3359342"/>
              <a:ext cx="338140" cy="1084144"/>
            </a:xfrm>
            <a:custGeom>
              <a:avLst/>
              <a:gdLst/>
              <a:ahLst/>
              <a:cxnLst/>
              <a:rect l="l" t="t" r="r" b="b"/>
              <a:pathLst>
                <a:path w="4515" h="14476" extrusionOk="0">
                  <a:moveTo>
                    <a:pt x="2255" y="1"/>
                  </a:moveTo>
                  <a:cubicBezTo>
                    <a:pt x="1014" y="1"/>
                    <a:pt x="1" y="1013"/>
                    <a:pt x="1" y="2259"/>
                  </a:cubicBezTo>
                  <a:lnTo>
                    <a:pt x="1" y="14475"/>
                  </a:lnTo>
                  <a:lnTo>
                    <a:pt x="468" y="14475"/>
                  </a:lnTo>
                  <a:lnTo>
                    <a:pt x="468" y="2259"/>
                  </a:lnTo>
                  <a:cubicBezTo>
                    <a:pt x="468" y="1272"/>
                    <a:pt x="1268" y="467"/>
                    <a:pt x="2255" y="467"/>
                  </a:cubicBezTo>
                  <a:cubicBezTo>
                    <a:pt x="3247" y="467"/>
                    <a:pt x="4047" y="1272"/>
                    <a:pt x="4047" y="2259"/>
                  </a:cubicBezTo>
                  <a:lnTo>
                    <a:pt x="4047" y="14475"/>
                  </a:lnTo>
                  <a:lnTo>
                    <a:pt x="4514" y="14475"/>
                  </a:lnTo>
                  <a:lnTo>
                    <a:pt x="4514" y="2259"/>
                  </a:lnTo>
                  <a:cubicBezTo>
                    <a:pt x="4514" y="1013"/>
                    <a:pt x="3501" y="1"/>
                    <a:pt x="22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1" name="Google Shape;6141;p28"/>
            <p:cNvSpPr/>
            <p:nvPr/>
          </p:nvSpPr>
          <p:spPr>
            <a:xfrm>
              <a:off x="-1366726" y="3450187"/>
              <a:ext cx="156301" cy="993299"/>
            </a:xfrm>
            <a:custGeom>
              <a:avLst/>
              <a:gdLst/>
              <a:ahLst/>
              <a:cxnLst/>
              <a:rect l="l" t="t" r="r" b="b"/>
              <a:pathLst>
                <a:path w="2087" h="13263" extrusionOk="0">
                  <a:moveTo>
                    <a:pt x="1041" y="0"/>
                  </a:moveTo>
                  <a:cubicBezTo>
                    <a:pt x="470" y="0"/>
                    <a:pt x="0" y="471"/>
                    <a:pt x="0" y="1046"/>
                  </a:cubicBezTo>
                  <a:lnTo>
                    <a:pt x="0" y="13262"/>
                  </a:lnTo>
                  <a:lnTo>
                    <a:pt x="466" y="13262"/>
                  </a:lnTo>
                  <a:lnTo>
                    <a:pt x="466" y="1046"/>
                  </a:lnTo>
                  <a:cubicBezTo>
                    <a:pt x="466" y="729"/>
                    <a:pt x="725" y="471"/>
                    <a:pt x="1041" y="471"/>
                  </a:cubicBezTo>
                  <a:cubicBezTo>
                    <a:pt x="1362" y="471"/>
                    <a:pt x="1617" y="729"/>
                    <a:pt x="1617" y="1046"/>
                  </a:cubicBezTo>
                  <a:lnTo>
                    <a:pt x="1617" y="13262"/>
                  </a:lnTo>
                  <a:lnTo>
                    <a:pt x="2087" y="13262"/>
                  </a:lnTo>
                  <a:lnTo>
                    <a:pt x="2087" y="1046"/>
                  </a:lnTo>
                  <a:cubicBezTo>
                    <a:pt x="2087" y="471"/>
                    <a:pt x="1617" y="0"/>
                    <a:pt x="10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42" name="Google Shape;6142;p28"/>
          <p:cNvGrpSpPr/>
          <p:nvPr/>
        </p:nvGrpSpPr>
        <p:grpSpPr>
          <a:xfrm flipH="1">
            <a:off x="8571627" y="3884298"/>
            <a:ext cx="723442" cy="982560"/>
            <a:chOff x="-1821775" y="2995138"/>
            <a:chExt cx="1066394" cy="1448348"/>
          </a:xfrm>
        </p:grpSpPr>
        <p:sp>
          <p:nvSpPr>
            <p:cNvPr id="6143" name="Google Shape;6143;p28"/>
            <p:cNvSpPr/>
            <p:nvPr/>
          </p:nvSpPr>
          <p:spPr>
            <a:xfrm>
              <a:off x="-1821775" y="2995138"/>
              <a:ext cx="1066394" cy="1448346"/>
            </a:xfrm>
            <a:custGeom>
              <a:avLst/>
              <a:gdLst/>
              <a:ahLst/>
              <a:cxnLst/>
              <a:rect l="l" t="t" r="r" b="b"/>
              <a:pathLst>
                <a:path w="14239" h="19339" extrusionOk="0">
                  <a:moveTo>
                    <a:pt x="7117" y="1"/>
                  </a:moveTo>
                  <a:cubicBezTo>
                    <a:pt x="3188" y="1"/>
                    <a:pt x="1" y="3188"/>
                    <a:pt x="1" y="7122"/>
                  </a:cubicBezTo>
                  <a:lnTo>
                    <a:pt x="1" y="19338"/>
                  </a:lnTo>
                  <a:lnTo>
                    <a:pt x="470" y="19338"/>
                  </a:lnTo>
                  <a:lnTo>
                    <a:pt x="470" y="7122"/>
                  </a:lnTo>
                  <a:cubicBezTo>
                    <a:pt x="470" y="3454"/>
                    <a:pt x="3454" y="471"/>
                    <a:pt x="7117" y="471"/>
                  </a:cubicBezTo>
                  <a:cubicBezTo>
                    <a:pt x="10785" y="471"/>
                    <a:pt x="13769" y="3454"/>
                    <a:pt x="13769" y="7122"/>
                  </a:cubicBezTo>
                  <a:lnTo>
                    <a:pt x="13769" y="19338"/>
                  </a:lnTo>
                  <a:lnTo>
                    <a:pt x="14238" y="19338"/>
                  </a:lnTo>
                  <a:lnTo>
                    <a:pt x="14238" y="7122"/>
                  </a:lnTo>
                  <a:cubicBezTo>
                    <a:pt x="14238" y="3188"/>
                    <a:pt x="11051" y="1"/>
                    <a:pt x="71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4" name="Google Shape;6144;p28"/>
            <p:cNvSpPr/>
            <p:nvPr/>
          </p:nvSpPr>
          <p:spPr>
            <a:xfrm>
              <a:off x="-1730705" y="3086282"/>
              <a:ext cx="884256" cy="1357202"/>
            </a:xfrm>
            <a:custGeom>
              <a:avLst/>
              <a:gdLst/>
              <a:ahLst/>
              <a:cxnLst/>
              <a:rect l="l" t="t" r="r" b="b"/>
              <a:pathLst>
                <a:path w="11807" h="18122" extrusionOk="0">
                  <a:moveTo>
                    <a:pt x="5901" y="1"/>
                  </a:moveTo>
                  <a:cubicBezTo>
                    <a:pt x="2649" y="1"/>
                    <a:pt x="1" y="2648"/>
                    <a:pt x="1" y="5905"/>
                  </a:cubicBezTo>
                  <a:lnTo>
                    <a:pt x="1" y="18121"/>
                  </a:lnTo>
                  <a:lnTo>
                    <a:pt x="467" y="18121"/>
                  </a:lnTo>
                  <a:lnTo>
                    <a:pt x="467" y="5905"/>
                  </a:lnTo>
                  <a:cubicBezTo>
                    <a:pt x="467" y="2907"/>
                    <a:pt x="2907" y="467"/>
                    <a:pt x="5901" y="467"/>
                  </a:cubicBezTo>
                  <a:cubicBezTo>
                    <a:pt x="8900" y="467"/>
                    <a:pt x="11339" y="2907"/>
                    <a:pt x="11339" y="5905"/>
                  </a:cubicBezTo>
                  <a:lnTo>
                    <a:pt x="11339" y="18121"/>
                  </a:lnTo>
                  <a:lnTo>
                    <a:pt x="11806" y="18121"/>
                  </a:lnTo>
                  <a:lnTo>
                    <a:pt x="11806" y="5905"/>
                  </a:lnTo>
                  <a:cubicBezTo>
                    <a:pt x="11806" y="2648"/>
                    <a:pt x="9158" y="1"/>
                    <a:pt x="59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5" name="Google Shape;6145;p28"/>
            <p:cNvSpPr/>
            <p:nvPr/>
          </p:nvSpPr>
          <p:spPr>
            <a:xfrm>
              <a:off x="-1639785" y="3177427"/>
              <a:ext cx="702417" cy="1266058"/>
            </a:xfrm>
            <a:custGeom>
              <a:avLst/>
              <a:gdLst/>
              <a:ahLst/>
              <a:cxnLst/>
              <a:rect l="l" t="t" r="r" b="b"/>
              <a:pathLst>
                <a:path w="9379" h="16905" extrusionOk="0">
                  <a:moveTo>
                    <a:pt x="4687" y="0"/>
                  </a:moveTo>
                  <a:cubicBezTo>
                    <a:pt x="2105" y="0"/>
                    <a:pt x="0" y="2102"/>
                    <a:pt x="0" y="4688"/>
                  </a:cubicBezTo>
                  <a:lnTo>
                    <a:pt x="0" y="16904"/>
                  </a:lnTo>
                  <a:lnTo>
                    <a:pt x="469" y="16904"/>
                  </a:lnTo>
                  <a:lnTo>
                    <a:pt x="469" y="4688"/>
                  </a:lnTo>
                  <a:cubicBezTo>
                    <a:pt x="469" y="2361"/>
                    <a:pt x="2364" y="466"/>
                    <a:pt x="4687" y="466"/>
                  </a:cubicBezTo>
                  <a:cubicBezTo>
                    <a:pt x="7015" y="466"/>
                    <a:pt x="8910" y="2361"/>
                    <a:pt x="8910" y="4688"/>
                  </a:cubicBezTo>
                  <a:lnTo>
                    <a:pt x="8910" y="16904"/>
                  </a:lnTo>
                  <a:lnTo>
                    <a:pt x="9379" y="16904"/>
                  </a:lnTo>
                  <a:lnTo>
                    <a:pt x="9379" y="4688"/>
                  </a:lnTo>
                  <a:cubicBezTo>
                    <a:pt x="9379" y="2102"/>
                    <a:pt x="7274" y="0"/>
                    <a:pt x="46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6" name="Google Shape;6146;p28"/>
            <p:cNvSpPr/>
            <p:nvPr/>
          </p:nvSpPr>
          <p:spPr>
            <a:xfrm>
              <a:off x="-1548715" y="3268197"/>
              <a:ext cx="520278" cy="1175288"/>
            </a:xfrm>
            <a:custGeom>
              <a:avLst/>
              <a:gdLst/>
              <a:ahLst/>
              <a:cxnLst/>
              <a:rect l="l" t="t" r="r" b="b"/>
              <a:pathLst>
                <a:path w="6947" h="15693" extrusionOk="0">
                  <a:moveTo>
                    <a:pt x="3471" y="1"/>
                  </a:moveTo>
                  <a:cubicBezTo>
                    <a:pt x="1560" y="1"/>
                    <a:pt x="1" y="1560"/>
                    <a:pt x="1" y="3476"/>
                  </a:cubicBezTo>
                  <a:lnTo>
                    <a:pt x="1" y="15692"/>
                  </a:lnTo>
                  <a:lnTo>
                    <a:pt x="467" y="15692"/>
                  </a:lnTo>
                  <a:lnTo>
                    <a:pt x="467" y="3476"/>
                  </a:lnTo>
                  <a:cubicBezTo>
                    <a:pt x="467" y="1818"/>
                    <a:pt x="1815" y="471"/>
                    <a:pt x="3471" y="471"/>
                  </a:cubicBezTo>
                  <a:cubicBezTo>
                    <a:pt x="5129" y="471"/>
                    <a:pt x="6480" y="1818"/>
                    <a:pt x="6480" y="3476"/>
                  </a:cubicBezTo>
                  <a:lnTo>
                    <a:pt x="6480" y="15692"/>
                  </a:lnTo>
                  <a:lnTo>
                    <a:pt x="6946" y="15692"/>
                  </a:lnTo>
                  <a:lnTo>
                    <a:pt x="6946" y="3476"/>
                  </a:lnTo>
                  <a:cubicBezTo>
                    <a:pt x="6946" y="1560"/>
                    <a:pt x="5387" y="1"/>
                    <a:pt x="3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7" name="Google Shape;6147;p28"/>
            <p:cNvSpPr/>
            <p:nvPr/>
          </p:nvSpPr>
          <p:spPr>
            <a:xfrm>
              <a:off x="-1457646" y="3359342"/>
              <a:ext cx="338140" cy="1084144"/>
            </a:xfrm>
            <a:custGeom>
              <a:avLst/>
              <a:gdLst/>
              <a:ahLst/>
              <a:cxnLst/>
              <a:rect l="l" t="t" r="r" b="b"/>
              <a:pathLst>
                <a:path w="4515" h="14476" extrusionOk="0">
                  <a:moveTo>
                    <a:pt x="2255" y="1"/>
                  </a:moveTo>
                  <a:cubicBezTo>
                    <a:pt x="1014" y="1"/>
                    <a:pt x="1" y="1013"/>
                    <a:pt x="1" y="2259"/>
                  </a:cubicBezTo>
                  <a:lnTo>
                    <a:pt x="1" y="14475"/>
                  </a:lnTo>
                  <a:lnTo>
                    <a:pt x="468" y="14475"/>
                  </a:lnTo>
                  <a:lnTo>
                    <a:pt x="468" y="2259"/>
                  </a:lnTo>
                  <a:cubicBezTo>
                    <a:pt x="468" y="1272"/>
                    <a:pt x="1268" y="467"/>
                    <a:pt x="2255" y="467"/>
                  </a:cubicBezTo>
                  <a:cubicBezTo>
                    <a:pt x="3247" y="467"/>
                    <a:pt x="4047" y="1272"/>
                    <a:pt x="4047" y="2259"/>
                  </a:cubicBezTo>
                  <a:lnTo>
                    <a:pt x="4047" y="14475"/>
                  </a:lnTo>
                  <a:lnTo>
                    <a:pt x="4514" y="14475"/>
                  </a:lnTo>
                  <a:lnTo>
                    <a:pt x="4514" y="2259"/>
                  </a:lnTo>
                  <a:cubicBezTo>
                    <a:pt x="4514" y="1013"/>
                    <a:pt x="3501" y="1"/>
                    <a:pt x="22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8" name="Google Shape;6148;p28"/>
            <p:cNvSpPr/>
            <p:nvPr/>
          </p:nvSpPr>
          <p:spPr>
            <a:xfrm>
              <a:off x="-1366726" y="3450187"/>
              <a:ext cx="156301" cy="993299"/>
            </a:xfrm>
            <a:custGeom>
              <a:avLst/>
              <a:gdLst/>
              <a:ahLst/>
              <a:cxnLst/>
              <a:rect l="l" t="t" r="r" b="b"/>
              <a:pathLst>
                <a:path w="2087" h="13263" extrusionOk="0">
                  <a:moveTo>
                    <a:pt x="1041" y="0"/>
                  </a:moveTo>
                  <a:cubicBezTo>
                    <a:pt x="470" y="0"/>
                    <a:pt x="0" y="471"/>
                    <a:pt x="0" y="1046"/>
                  </a:cubicBezTo>
                  <a:lnTo>
                    <a:pt x="0" y="13262"/>
                  </a:lnTo>
                  <a:lnTo>
                    <a:pt x="466" y="13262"/>
                  </a:lnTo>
                  <a:lnTo>
                    <a:pt x="466" y="1046"/>
                  </a:lnTo>
                  <a:cubicBezTo>
                    <a:pt x="466" y="729"/>
                    <a:pt x="725" y="471"/>
                    <a:pt x="1041" y="471"/>
                  </a:cubicBezTo>
                  <a:cubicBezTo>
                    <a:pt x="1362" y="471"/>
                    <a:pt x="1617" y="729"/>
                    <a:pt x="1617" y="1046"/>
                  </a:cubicBezTo>
                  <a:lnTo>
                    <a:pt x="1617" y="13262"/>
                  </a:lnTo>
                  <a:lnTo>
                    <a:pt x="2087" y="13262"/>
                  </a:lnTo>
                  <a:lnTo>
                    <a:pt x="2087" y="1046"/>
                  </a:lnTo>
                  <a:cubicBezTo>
                    <a:pt x="2087" y="471"/>
                    <a:pt x="1617" y="0"/>
                    <a:pt x="10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49" name="Google Shape;6149;p28"/>
          <p:cNvGrpSpPr/>
          <p:nvPr/>
        </p:nvGrpSpPr>
        <p:grpSpPr>
          <a:xfrm flipH="1">
            <a:off x="299465" y="4249196"/>
            <a:ext cx="423572" cy="575284"/>
            <a:chOff x="-1821775" y="2995138"/>
            <a:chExt cx="1066394" cy="1448348"/>
          </a:xfrm>
        </p:grpSpPr>
        <p:sp>
          <p:nvSpPr>
            <p:cNvPr id="6150" name="Google Shape;6150;p28"/>
            <p:cNvSpPr/>
            <p:nvPr/>
          </p:nvSpPr>
          <p:spPr>
            <a:xfrm>
              <a:off x="-1821775" y="2995138"/>
              <a:ext cx="1066394" cy="1448346"/>
            </a:xfrm>
            <a:custGeom>
              <a:avLst/>
              <a:gdLst/>
              <a:ahLst/>
              <a:cxnLst/>
              <a:rect l="l" t="t" r="r" b="b"/>
              <a:pathLst>
                <a:path w="14239" h="19339" extrusionOk="0">
                  <a:moveTo>
                    <a:pt x="7117" y="1"/>
                  </a:moveTo>
                  <a:cubicBezTo>
                    <a:pt x="3188" y="1"/>
                    <a:pt x="1" y="3188"/>
                    <a:pt x="1" y="7122"/>
                  </a:cubicBezTo>
                  <a:lnTo>
                    <a:pt x="1" y="19338"/>
                  </a:lnTo>
                  <a:lnTo>
                    <a:pt x="470" y="19338"/>
                  </a:lnTo>
                  <a:lnTo>
                    <a:pt x="470" y="7122"/>
                  </a:lnTo>
                  <a:cubicBezTo>
                    <a:pt x="470" y="3454"/>
                    <a:pt x="3454" y="471"/>
                    <a:pt x="7117" y="471"/>
                  </a:cubicBezTo>
                  <a:cubicBezTo>
                    <a:pt x="10785" y="471"/>
                    <a:pt x="13769" y="3454"/>
                    <a:pt x="13769" y="7122"/>
                  </a:cubicBezTo>
                  <a:lnTo>
                    <a:pt x="13769" y="19338"/>
                  </a:lnTo>
                  <a:lnTo>
                    <a:pt x="14238" y="19338"/>
                  </a:lnTo>
                  <a:lnTo>
                    <a:pt x="14238" y="7122"/>
                  </a:lnTo>
                  <a:cubicBezTo>
                    <a:pt x="14238" y="3188"/>
                    <a:pt x="11051" y="1"/>
                    <a:pt x="7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1" name="Google Shape;6151;p28"/>
            <p:cNvSpPr/>
            <p:nvPr/>
          </p:nvSpPr>
          <p:spPr>
            <a:xfrm>
              <a:off x="-1730705" y="3086282"/>
              <a:ext cx="884256" cy="1357202"/>
            </a:xfrm>
            <a:custGeom>
              <a:avLst/>
              <a:gdLst/>
              <a:ahLst/>
              <a:cxnLst/>
              <a:rect l="l" t="t" r="r" b="b"/>
              <a:pathLst>
                <a:path w="11807" h="18122" extrusionOk="0">
                  <a:moveTo>
                    <a:pt x="5901" y="1"/>
                  </a:moveTo>
                  <a:cubicBezTo>
                    <a:pt x="2649" y="1"/>
                    <a:pt x="1" y="2648"/>
                    <a:pt x="1" y="5905"/>
                  </a:cubicBezTo>
                  <a:lnTo>
                    <a:pt x="1" y="18121"/>
                  </a:lnTo>
                  <a:lnTo>
                    <a:pt x="467" y="18121"/>
                  </a:lnTo>
                  <a:lnTo>
                    <a:pt x="467" y="5905"/>
                  </a:lnTo>
                  <a:cubicBezTo>
                    <a:pt x="467" y="2907"/>
                    <a:pt x="2907" y="467"/>
                    <a:pt x="5901" y="467"/>
                  </a:cubicBezTo>
                  <a:cubicBezTo>
                    <a:pt x="8900" y="467"/>
                    <a:pt x="11339" y="2907"/>
                    <a:pt x="11339" y="5905"/>
                  </a:cubicBezTo>
                  <a:lnTo>
                    <a:pt x="11339" y="18121"/>
                  </a:lnTo>
                  <a:lnTo>
                    <a:pt x="11806" y="18121"/>
                  </a:lnTo>
                  <a:lnTo>
                    <a:pt x="11806" y="5905"/>
                  </a:lnTo>
                  <a:cubicBezTo>
                    <a:pt x="11806" y="2648"/>
                    <a:pt x="9158" y="1"/>
                    <a:pt x="59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2" name="Google Shape;6152;p28"/>
            <p:cNvSpPr/>
            <p:nvPr/>
          </p:nvSpPr>
          <p:spPr>
            <a:xfrm>
              <a:off x="-1639785" y="3177427"/>
              <a:ext cx="702417" cy="1266058"/>
            </a:xfrm>
            <a:custGeom>
              <a:avLst/>
              <a:gdLst/>
              <a:ahLst/>
              <a:cxnLst/>
              <a:rect l="l" t="t" r="r" b="b"/>
              <a:pathLst>
                <a:path w="9379" h="16905" extrusionOk="0">
                  <a:moveTo>
                    <a:pt x="4687" y="0"/>
                  </a:moveTo>
                  <a:cubicBezTo>
                    <a:pt x="2105" y="0"/>
                    <a:pt x="0" y="2102"/>
                    <a:pt x="0" y="4688"/>
                  </a:cubicBezTo>
                  <a:lnTo>
                    <a:pt x="0" y="16904"/>
                  </a:lnTo>
                  <a:lnTo>
                    <a:pt x="469" y="16904"/>
                  </a:lnTo>
                  <a:lnTo>
                    <a:pt x="469" y="4688"/>
                  </a:lnTo>
                  <a:cubicBezTo>
                    <a:pt x="469" y="2361"/>
                    <a:pt x="2364" y="466"/>
                    <a:pt x="4687" y="466"/>
                  </a:cubicBezTo>
                  <a:cubicBezTo>
                    <a:pt x="7015" y="466"/>
                    <a:pt x="8910" y="2361"/>
                    <a:pt x="8910" y="4688"/>
                  </a:cubicBezTo>
                  <a:lnTo>
                    <a:pt x="8910" y="16904"/>
                  </a:lnTo>
                  <a:lnTo>
                    <a:pt x="9379" y="16904"/>
                  </a:lnTo>
                  <a:lnTo>
                    <a:pt x="9379" y="4688"/>
                  </a:lnTo>
                  <a:cubicBezTo>
                    <a:pt x="9379" y="2102"/>
                    <a:pt x="7274" y="0"/>
                    <a:pt x="46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3" name="Google Shape;6153;p28"/>
            <p:cNvSpPr/>
            <p:nvPr/>
          </p:nvSpPr>
          <p:spPr>
            <a:xfrm>
              <a:off x="-1548715" y="3268197"/>
              <a:ext cx="520278" cy="1175288"/>
            </a:xfrm>
            <a:custGeom>
              <a:avLst/>
              <a:gdLst/>
              <a:ahLst/>
              <a:cxnLst/>
              <a:rect l="l" t="t" r="r" b="b"/>
              <a:pathLst>
                <a:path w="6947" h="15693" extrusionOk="0">
                  <a:moveTo>
                    <a:pt x="3471" y="1"/>
                  </a:moveTo>
                  <a:cubicBezTo>
                    <a:pt x="1560" y="1"/>
                    <a:pt x="1" y="1560"/>
                    <a:pt x="1" y="3476"/>
                  </a:cubicBezTo>
                  <a:lnTo>
                    <a:pt x="1" y="15692"/>
                  </a:lnTo>
                  <a:lnTo>
                    <a:pt x="467" y="15692"/>
                  </a:lnTo>
                  <a:lnTo>
                    <a:pt x="467" y="3476"/>
                  </a:lnTo>
                  <a:cubicBezTo>
                    <a:pt x="467" y="1818"/>
                    <a:pt x="1815" y="471"/>
                    <a:pt x="3471" y="471"/>
                  </a:cubicBezTo>
                  <a:cubicBezTo>
                    <a:pt x="5129" y="471"/>
                    <a:pt x="6480" y="1818"/>
                    <a:pt x="6480" y="3476"/>
                  </a:cubicBezTo>
                  <a:lnTo>
                    <a:pt x="6480" y="15692"/>
                  </a:lnTo>
                  <a:lnTo>
                    <a:pt x="6946" y="15692"/>
                  </a:lnTo>
                  <a:lnTo>
                    <a:pt x="6946" y="3476"/>
                  </a:lnTo>
                  <a:cubicBezTo>
                    <a:pt x="6946" y="1560"/>
                    <a:pt x="5387" y="1"/>
                    <a:pt x="34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4" name="Google Shape;6154;p28"/>
            <p:cNvSpPr/>
            <p:nvPr/>
          </p:nvSpPr>
          <p:spPr>
            <a:xfrm>
              <a:off x="-1457646" y="3359342"/>
              <a:ext cx="338140" cy="1084144"/>
            </a:xfrm>
            <a:custGeom>
              <a:avLst/>
              <a:gdLst/>
              <a:ahLst/>
              <a:cxnLst/>
              <a:rect l="l" t="t" r="r" b="b"/>
              <a:pathLst>
                <a:path w="4515" h="14476" extrusionOk="0">
                  <a:moveTo>
                    <a:pt x="2255" y="1"/>
                  </a:moveTo>
                  <a:cubicBezTo>
                    <a:pt x="1014" y="1"/>
                    <a:pt x="1" y="1013"/>
                    <a:pt x="1" y="2259"/>
                  </a:cubicBezTo>
                  <a:lnTo>
                    <a:pt x="1" y="14475"/>
                  </a:lnTo>
                  <a:lnTo>
                    <a:pt x="468" y="14475"/>
                  </a:lnTo>
                  <a:lnTo>
                    <a:pt x="468" y="2259"/>
                  </a:lnTo>
                  <a:cubicBezTo>
                    <a:pt x="468" y="1272"/>
                    <a:pt x="1268" y="467"/>
                    <a:pt x="2255" y="467"/>
                  </a:cubicBezTo>
                  <a:cubicBezTo>
                    <a:pt x="3247" y="467"/>
                    <a:pt x="4047" y="1272"/>
                    <a:pt x="4047" y="2259"/>
                  </a:cubicBezTo>
                  <a:lnTo>
                    <a:pt x="4047" y="14475"/>
                  </a:lnTo>
                  <a:lnTo>
                    <a:pt x="4514" y="14475"/>
                  </a:lnTo>
                  <a:lnTo>
                    <a:pt x="4514" y="2259"/>
                  </a:lnTo>
                  <a:cubicBezTo>
                    <a:pt x="4514" y="1013"/>
                    <a:pt x="3501" y="1"/>
                    <a:pt x="22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5" name="Google Shape;6155;p28"/>
            <p:cNvSpPr/>
            <p:nvPr/>
          </p:nvSpPr>
          <p:spPr>
            <a:xfrm>
              <a:off x="-1366726" y="3450187"/>
              <a:ext cx="156301" cy="993299"/>
            </a:xfrm>
            <a:custGeom>
              <a:avLst/>
              <a:gdLst/>
              <a:ahLst/>
              <a:cxnLst/>
              <a:rect l="l" t="t" r="r" b="b"/>
              <a:pathLst>
                <a:path w="2087" h="13263" extrusionOk="0">
                  <a:moveTo>
                    <a:pt x="1041" y="0"/>
                  </a:moveTo>
                  <a:cubicBezTo>
                    <a:pt x="470" y="0"/>
                    <a:pt x="0" y="471"/>
                    <a:pt x="0" y="1046"/>
                  </a:cubicBezTo>
                  <a:lnTo>
                    <a:pt x="0" y="13262"/>
                  </a:lnTo>
                  <a:lnTo>
                    <a:pt x="466" y="13262"/>
                  </a:lnTo>
                  <a:lnTo>
                    <a:pt x="466" y="1046"/>
                  </a:lnTo>
                  <a:cubicBezTo>
                    <a:pt x="466" y="729"/>
                    <a:pt x="725" y="471"/>
                    <a:pt x="1041" y="471"/>
                  </a:cubicBezTo>
                  <a:cubicBezTo>
                    <a:pt x="1362" y="471"/>
                    <a:pt x="1617" y="729"/>
                    <a:pt x="1617" y="1046"/>
                  </a:cubicBezTo>
                  <a:lnTo>
                    <a:pt x="1617" y="13262"/>
                  </a:lnTo>
                  <a:lnTo>
                    <a:pt x="2087" y="13262"/>
                  </a:lnTo>
                  <a:lnTo>
                    <a:pt x="2087" y="1046"/>
                  </a:lnTo>
                  <a:cubicBezTo>
                    <a:pt x="2087" y="471"/>
                    <a:pt x="1617" y="0"/>
                    <a:pt x="10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56" name="Google Shape;6156;p28"/>
          <p:cNvGrpSpPr/>
          <p:nvPr/>
        </p:nvGrpSpPr>
        <p:grpSpPr>
          <a:xfrm>
            <a:off x="-4000279" y="4801350"/>
            <a:ext cx="17268767" cy="575775"/>
            <a:chOff x="-4000279" y="4609850"/>
            <a:chExt cx="17268767" cy="575775"/>
          </a:xfrm>
        </p:grpSpPr>
        <p:sp>
          <p:nvSpPr>
            <p:cNvPr id="6157" name="Google Shape;6157;p28"/>
            <p:cNvSpPr/>
            <p:nvPr/>
          </p:nvSpPr>
          <p:spPr>
            <a:xfrm>
              <a:off x="62113" y="4609850"/>
              <a:ext cx="9144000" cy="575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8" name="Google Shape;6158;p28"/>
            <p:cNvSpPr/>
            <p:nvPr/>
          </p:nvSpPr>
          <p:spPr>
            <a:xfrm>
              <a:off x="0" y="4610225"/>
              <a:ext cx="9144000" cy="575400"/>
            </a:xfrm>
            <a:prstGeom prst="rect">
              <a:avLst/>
            </a:prstGeom>
            <a:solidFill>
              <a:srgbClr val="775345">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59" name="Google Shape;6159;p28"/>
            <p:cNvGrpSpPr/>
            <p:nvPr/>
          </p:nvGrpSpPr>
          <p:grpSpPr>
            <a:xfrm rot="10800000">
              <a:off x="-4000279" y="4609893"/>
              <a:ext cx="17268767" cy="575308"/>
              <a:chOff x="1037725" y="-494375"/>
              <a:chExt cx="5314775" cy="5401950"/>
            </a:xfrm>
          </p:grpSpPr>
          <p:sp>
            <p:nvSpPr>
              <p:cNvPr id="6160" name="Google Shape;6160;p28"/>
              <p:cNvSpPr/>
              <p:nvPr/>
            </p:nvSpPr>
            <p:spPr>
              <a:xfrm>
                <a:off x="1037725" y="-494375"/>
                <a:ext cx="1221950" cy="5401950"/>
              </a:xfrm>
              <a:custGeom>
                <a:avLst/>
                <a:gdLst/>
                <a:ahLst/>
                <a:cxnLst/>
                <a:rect l="l" t="t" r="r" b="b"/>
                <a:pathLst>
                  <a:path w="48878" h="216078" extrusionOk="0">
                    <a:moveTo>
                      <a:pt x="0" y="1"/>
                    </a:moveTo>
                    <a:lnTo>
                      <a:pt x="48542" y="216077"/>
                    </a:lnTo>
                    <a:lnTo>
                      <a:pt x="48877" y="216077"/>
                    </a:lnTo>
                    <a:lnTo>
                      <a:pt x="59" y="128"/>
                    </a:lnTo>
                    <a:lnTo>
                      <a:pt x="0"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1" name="Google Shape;6161;p28"/>
              <p:cNvSpPr/>
              <p:nvPr/>
            </p:nvSpPr>
            <p:spPr>
              <a:xfrm>
                <a:off x="1234475" y="-494375"/>
                <a:ext cx="1131525" cy="5401950"/>
              </a:xfrm>
              <a:custGeom>
                <a:avLst/>
                <a:gdLst/>
                <a:ahLst/>
                <a:cxnLst/>
                <a:rect l="l" t="t" r="r" b="b"/>
                <a:pathLst>
                  <a:path w="45261" h="216078" extrusionOk="0">
                    <a:moveTo>
                      <a:pt x="1" y="1"/>
                    </a:moveTo>
                    <a:lnTo>
                      <a:pt x="44948" y="216077"/>
                    </a:lnTo>
                    <a:lnTo>
                      <a:pt x="45261" y="216077"/>
                    </a:lnTo>
                    <a:lnTo>
                      <a:pt x="63" y="128"/>
                    </a:lnTo>
                    <a:lnTo>
                      <a:pt x="1"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2" name="Google Shape;6162;p28"/>
              <p:cNvSpPr/>
              <p:nvPr/>
            </p:nvSpPr>
            <p:spPr>
              <a:xfrm>
                <a:off x="1431175" y="-494375"/>
                <a:ext cx="1041275" cy="5401950"/>
              </a:xfrm>
              <a:custGeom>
                <a:avLst/>
                <a:gdLst/>
                <a:ahLst/>
                <a:cxnLst/>
                <a:rect l="l" t="t" r="r" b="b"/>
                <a:pathLst>
                  <a:path w="41651" h="216078" extrusionOk="0">
                    <a:moveTo>
                      <a:pt x="0" y="1"/>
                    </a:moveTo>
                    <a:lnTo>
                      <a:pt x="41356" y="216077"/>
                    </a:lnTo>
                    <a:lnTo>
                      <a:pt x="41651" y="216077"/>
                    </a:lnTo>
                    <a:lnTo>
                      <a:pt x="70" y="125"/>
                    </a:lnTo>
                    <a:lnTo>
                      <a:pt x="0"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3" name="Google Shape;6163;p28"/>
              <p:cNvSpPr/>
              <p:nvPr/>
            </p:nvSpPr>
            <p:spPr>
              <a:xfrm>
                <a:off x="1627850" y="-494275"/>
                <a:ext cx="950975" cy="5401850"/>
              </a:xfrm>
              <a:custGeom>
                <a:avLst/>
                <a:gdLst/>
                <a:ahLst/>
                <a:cxnLst/>
                <a:rect l="l" t="t" r="r" b="b"/>
                <a:pathLst>
                  <a:path w="38039" h="216074" extrusionOk="0">
                    <a:moveTo>
                      <a:pt x="1" y="0"/>
                    </a:moveTo>
                    <a:lnTo>
                      <a:pt x="37761" y="216073"/>
                    </a:lnTo>
                    <a:lnTo>
                      <a:pt x="38039" y="216073"/>
                    </a:lnTo>
                    <a:lnTo>
                      <a:pt x="74" y="121"/>
                    </a:lnTo>
                    <a:lnTo>
                      <a:pt x="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4" name="Google Shape;6164;p28"/>
              <p:cNvSpPr/>
              <p:nvPr/>
            </p:nvSpPr>
            <p:spPr>
              <a:xfrm>
                <a:off x="1824625" y="-494275"/>
                <a:ext cx="860650" cy="5401850"/>
              </a:xfrm>
              <a:custGeom>
                <a:avLst/>
                <a:gdLst/>
                <a:ahLst/>
                <a:cxnLst/>
                <a:rect l="l" t="t" r="r" b="b"/>
                <a:pathLst>
                  <a:path w="34426" h="216074" extrusionOk="0">
                    <a:moveTo>
                      <a:pt x="1" y="0"/>
                    </a:moveTo>
                    <a:lnTo>
                      <a:pt x="34167" y="216073"/>
                    </a:lnTo>
                    <a:lnTo>
                      <a:pt x="34426" y="216073"/>
                    </a:lnTo>
                    <a:lnTo>
                      <a:pt x="78" y="117"/>
                    </a:lnTo>
                    <a:lnTo>
                      <a:pt x="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5" name="Google Shape;6165;p28"/>
              <p:cNvSpPr/>
              <p:nvPr/>
            </p:nvSpPr>
            <p:spPr>
              <a:xfrm>
                <a:off x="2021325" y="-494175"/>
                <a:ext cx="770300" cy="5401750"/>
              </a:xfrm>
              <a:custGeom>
                <a:avLst/>
                <a:gdLst/>
                <a:ahLst/>
                <a:cxnLst/>
                <a:rect l="l" t="t" r="r" b="b"/>
                <a:pathLst>
                  <a:path w="30812" h="216070" extrusionOk="0">
                    <a:moveTo>
                      <a:pt x="0" y="0"/>
                    </a:moveTo>
                    <a:lnTo>
                      <a:pt x="30574" y="216069"/>
                    </a:lnTo>
                    <a:lnTo>
                      <a:pt x="30811" y="216069"/>
                    </a:lnTo>
                    <a:lnTo>
                      <a:pt x="84" y="113"/>
                    </a:lnTo>
                    <a:lnTo>
                      <a:pt x="0"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6" name="Google Shape;6166;p28"/>
              <p:cNvSpPr/>
              <p:nvPr/>
            </p:nvSpPr>
            <p:spPr>
              <a:xfrm>
                <a:off x="2218000" y="-494175"/>
                <a:ext cx="680075" cy="5401750"/>
              </a:xfrm>
              <a:custGeom>
                <a:avLst/>
                <a:gdLst/>
                <a:ahLst/>
                <a:cxnLst/>
                <a:rect l="l" t="t" r="r" b="b"/>
                <a:pathLst>
                  <a:path w="27203" h="216070" extrusionOk="0">
                    <a:moveTo>
                      <a:pt x="1" y="0"/>
                    </a:moveTo>
                    <a:lnTo>
                      <a:pt x="26980" y="216069"/>
                    </a:lnTo>
                    <a:lnTo>
                      <a:pt x="27202" y="216069"/>
                    </a:lnTo>
                    <a:lnTo>
                      <a:pt x="93" y="110"/>
                    </a:lnTo>
                    <a:lnTo>
                      <a:pt x="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7" name="Google Shape;6167;p28"/>
              <p:cNvSpPr/>
              <p:nvPr/>
            </p:nvSpPr>
            <p:spPr>
              <a:xfrm>
                <a:off x="2414700" y="-494100"/>
                <a:ext cx="589825" cy="5401675"/>
              </a:xfrm>
              <a:custGeom>
                <a:avLst/>
                <a:gdLst/>
                <a:ahLst/>
                <a:cxnLst/>
                <a:rect l="l" t="t" r="r" b="b"/>
                <a:pathLst>
                  <a:path w="23593" h="216067" extrusionOk="0">
                    <a:moveTo>
                      <a:pt x="0" y="1"/>
                    </a:moveTo>
                    <a:lnTo>
                      <a:pt x="23389" y="216066"/>
                    </a:lnTo>
                    <a:lnTo>
                      <a:pt x="23592" y="216066"/>
                    </a:lnTo>
                    <a:lnTo>
                      <a:pt x="99" y="102"/>
                    </a:lnTo>
                    <a:lnTo>
                      <a:pt x="0"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8" name="Google Shape;6168;p28"/>
              <p:cNvSpPr/>
              <p:nvPr/>
            </p:nvSpPr>
            <p:spPr>
              <a:xfrm>
                <a:off x="2611375" y="-494000"/>
                <a:ext cx="499600" cy="5401575"/>
              </a:xfrm>
              <a:custGeom>
                <a:avLst/>
                <a:gdLst/>
                <a:ahLst/>
                <a:cxnLst/>
                <a:rect l="l" t="t" r="r" b="b"/>
                <a:pathLst>
                  <a:path w="19984" h="216063" extrusionOk="0">
                    <a:moveTo>
                      <a:pt x="1" y="0"/>
                    </a:moveTo>
                    <a:lnTo>
                      <a:pt x="19794" y="216062"/>
                    </a:lnTo>
                    <a:lnTo>
                      <a:pt x="19983" y="216062"/>
                    </a:lnTo>
                    <a:lnTo>
                      <a:pt x="110" y="95"/>
                    </a:lnTo>
                    <a:lnTo>
                      <a:pt x="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9" name="Google Shape;6169;p28"/>
              <p:cNvSpPr/>
              <p:nvPr/>
            </p:nvSpPr>
            <p:spPr>
              <a:xfrm>
                <a:off x="2808075" y="-493825"/>
                <a:ext cx="409350" cy="5401400"/>
              </a:xfrm>
              <a:custGeom>
                <a:avLst/>
                <a:gdLst/>
                <a:ahLst/>
                <a:cxnLst/>
                <a:rect l="l" t="t" r="r" b="b"/>
                <a:pathLst>
                  <a:path w="16374" h="216056" extrusionOk="0">
                    <a:moveTo>
                      <a:pt x="0" y="0"/>
                    </a:moveTo>
                    <a:lnTo>
                      <a:pt x="16199" y="216055"/>
                    </a:lnTo>
                    <a:lnTo>
                      <a:pt x="16374" y="216055"/>
                    </a:lnTo>
                    <a:lnTo>
                      <a:pt x="118" y="84"/>
                    </a:lnTo>
                    <a:lnTo>
                      <a:pt x="0"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0" name="Google Shape;6170;p28"/>
              <p:cNvSpPr/>
              <p:nvPr/>
            </p:nvSpPr>
            <p:spPr>
              <a:xfrm>
                <a:off x="3004750" y="-493625"/>
                <a:ext cx="319100" cy="5401200"/>
              </a:xfrm>
              <a:custGeom>
                <a:avLst/>
                <a:gdLst/>
                <a:ahLst/>
                <a:cxnLst/>
                <a:rect l="l" t="t" r="r" b="b"/>
                <a:pathLst>
                  <a:path w="12764" h="216048" extrusionOk="0">
                    <a:moveTo>
                      <a:pt x="1" y="0"/>
                    </a:moveTo>
                    <a:lnTo>
                      <a:pt x="12604" y="216047"/>
                    </a:lnTo>
                    <a:lnTo>
                      <a:pt x="12764" y="216047"/>
                    </a:lnTo>
                    <a:lnTo>
                      <a:pt x="125" y="69"/>
                    </a:lnTo>
                    <a:lnTo>
                      <a:pt x="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1" name="Google Shape;6171;p28"/>
              <p:cNvSpPr/>
              <p:nvPr/>
            </p:nvSpPr>
            <p:spPr>
              <a:xfrm>
                <a:off x="3201450" y="-493450"/>
                <a:ext cx="228950" cy="5401025"/>
              </a:xfrm>
              <a:custGeom>
                <a:avLst/>
                <a:gdLst/>
                <a:ahLst/>
                <a:cxnLst/>
                <a:rect l="l" t="t" r="r" b="b"/>
                <a:pathLst>
                  <a:path w="9158" h="216041" extrusionOk="0">
                    <a:moveTo>
                      <a:pt x="0" y="0"/>
                    </a:moveTo>
                    <a:lnTo>
                      <a:pt x="9004" y="216040"/>
                    </a:lnTo>
                    <a:lnTo>
                      <a:pt x="9157" y="216040"/>
                    </a:lnTo>
                    <a:lnTo>
                      <a:pt x="132" y="51"/>
                    </a:lnTo>
                    <a:lnTo>
                      <a:pt x="0"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2" name="Google Shape;6172;p28"/>
              <p:cNvSpPr/>
              <p:nvPr/>
            </p:nvSpPr>
            <p:spPr>
              <a:xfrm>
                <a:off x="3398125" y="-493200"/>
                <a:ext cx="138800" cy="5400775"/>
              </a:xfrm>
              <a:custGeom>
                <a:avLst/>
                <a:gdLst/>
                <a:ahLst/>
                <a:cxnLst/>
                <a:rect l="l" t="t" r="r" b="b"/>
                <a:pathLst>
                  <a:path w="5552" h="216031" extrusionOk="0">
                    <a:moveTo>
                      <a:pt x="1" y="1"/>
                    </a:moveTo>
                    <a:lnTo>
                      <a:pt x="5407" y="216030"/>
                    </a:lnTo>
                    <a:lnTo>
                      <a:pt x="5552" y="216030"/>
                    </a:lnTo>
                    <a:lnTo>
                      <a:pt x="140" y="34"/>
                    </a:lnTo>
                    <a:lnTo>
                      <a:pt x="1"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3" name="Google Shape;6173;p28"/>
              <p:cNvSpPr/>
              <p:nvPr/>
            </p:nvSpPr>
            <p:spPr>
              <a:xfrm>
                <a:off x="3594925" y="-492900"/>
                <a:ext cx="48650" cy="5400475"/>
              </a:xfrm>
              <a:custGeom>
                <a:avLst/>
                <a:gdLst/>
                <a:ahLst/>
                <a:cxnLst/>
                <a:rect l="l" t="t" r="r" b="b"/>
                <a:pathLst>
                  <a:path w="1946" h="216019" extrusionOk="0">
                    <a:moveTo>
                      <a:pt x="1" y="0"/>
                    </a:moveTo>
                    <a:lnTo>
                      <a:pt x="1803" y="216018"/>
                    </a:lnTo>
                    <a:lnTo>
                      <a:pt x="1946" y="216018"/>
                    </a:lnTo>
                    <a:lnTo>
                      <a:pt x="142" y="11"/>
                    </a:lnTo>
                    <a:lnTo>
                      <a:pt x="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4" name="Google Shape;6174;p28"/>
              <p:cNvSpPr/>
              <p:nvPr/>
            </p:nvSpPr>
            <p:spPr>
              <a:xfrm>
                <a:off x="3746625" y="-492900"/>
                <a:ext cx="48650" cy="5400475"/>
              </a:xfrm>
              <a:custGeom>
                <a:avLst/>
                <a:gdLst/>
                <a:ahLst/>
                <a:cxnLst/>
                <a:rect l="l" t="t" r="r" b="b"/>
                <a:pathLst>
                  <a:path w="1946" h="216019" extrusionOk="0">
                    <a:moveTo>
                      <a:pt x="1945" y="0"/>
                    </a:moveTo>
                    <a:lnTo>
                      <a:pt x="1804" y="11"/>
                    </a:lnTo>
                    <a:lnTo>
                      <a:pt x="0" y="216018"/>
                    </a:lnTo>
                    <a:lnTo>
                      <a:pt x="143" y="216018"/>
                    </a:lnTo>
                    <a:lnTo>
                      <a:pt x="1945"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5" name="Google Shape;6175;p28"/>
              <p:cNvSpPr/>
              <p:nvPr/>
            </p:nvSpPr>
            <p:spPr>
              <a:xfrm>
                <a:off x="3853250" y="-493200"/>
                <a:ext cx="138700" cy="5400775"/>
              </a:xfrm>
              <a:custGeom>
                <a:avLst/>
                <a:gdLst/>
                <a:ahLst/>
                <a:cxnLst/>
                <a:rect l="l" t="t" r="r" b="b"/>
                <a:pathLst>
                  <a:path w="5548" h="216031" extrusionOk="0">
                    <a:moveTo>
                      <a:pt x="5548" y="1"/>
                    </a:moveTo>
                    <a:lnTo>
                      <a:pt x="5413" y="34"/>
                    </a:lnTo>
                    <a:lnTo>
                      <a:pt x="0" y="216030"/>
                    </a:lnTo>
                    <a:lnTo>
                      <a:pt x="146" y="216030"/>
                    </a:lnTo>
                    <a:lnTo>
                      <a:pt x="554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6" name="Google Shape;6176;p28"/>
              <p:cNvSpPr/>
              <p:nvPr/>
            </p:nvSpPr>
            <p:spPr>
              <a:xfrm>
                <a:off x="3959775" y="-493450"/>
                <a:ext cx="228950" cy="5401025"/>
              </a:xfrm>
              <a:custGeom>
                <a:avLst/>
                <a:gdLst/>
                <a:ahLst/>
                <a:cxnLst/>
                <a:rect l="l" t="t" r="r" b="b"/>
                <a:pathLst>
                  <a:path w="9158" h="216041" extrusionOk="0">
                    <a:moveTo>
                      <a:pt x="9158" y="0"/>
                    </a:moveTo>
                    <a:lnTo>
                      <a:pt x="9027" y="51"/>
                    </a:lnTo>
                    <a:lnTo>
                      <a:pt x="1" y="216040"/>
                    </a:lnTo>
                    <a:lnTo>
                      <a:pt x="154" y="216040"/>
                    </a:lnTo>
                    <a:lnTo>
                      <a:pt x="9158"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7" name="Google Shape;6177;p28"/>
              <p:cNvSpPr/>
              <p:nvPr/>
            </p:nvSpPr>
            <p:spPr>
              <a:xfrm>
                <a:off x="4066325" y="-493625"/>
                <a:ext cx="319100" cy="5401200"/>
              </a:xfrm>
              <a:custGeom>
                <a:avLst/>
                <a:gdLst/>
                <a:ahLst/>
                <a:cxnLst/>
                <a:rect l="l" t="t" r="r" b="b"/>
                <a:pathLst>
                  <a:path w="12764" h="216048" extrusionOk="0">
                    <a:moveTo>
                      <a:pt x="12763" y="0"/>
                    </a:moveTo>
                    <a:lnTo>
                      <a:pt x="12640" y="69"/>
                    </a:lnTo>
                    <a:lnTo>
                      <a:pt x="1" y="216047"/>
                    </a:lnTo>
                    <a:lnTo>
                      <a:pt x="161" y="216047"/>
                    </a:lnTo>
                    <a:lnTo>
                      <a:pt x="12763"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8" name="Google Shape;6178;p28"/>
              <p:cNvSpPr/>
              <p:nvPr/>
            </p:nvSpPr>
            <p:spPr>
              <a:xfrm>
                <a:off x="4172775" y="-493825"/>
                <a:ext cx="409325" cy="5401400"/>
              </a:xfrm>
              <a:custGeom>
                <a:avLst/>
                <a:gdLst/>
                <a:ahLst/>
                <a:cxnLst/>
                <a:rect l="l" t="t" r="r" b="b"/>
                <a:pathLst>
                  <a:path w="16373" h="216056" extrusionOk="0">
                    <a:moveTo>
                      <a:pt x="16373" y="0"/>
                    </a:moveTo>
                    <a:lnTo>
                      <a:pt x="16257" y="84"/>
                    </a:lnTo>
                    <a:lnTo>
                      <a:pt x="1" y="216055"/>
                    </a:lnTo>
                    <a:lnTo>
                      <a:pt x="175" y="216055"/>
                    </a:lnTo>
                    <a:lnTo>
                      <a:pt x="16373"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9" name="Google Shape;6179;p28"/>
              <p:cNvSpPr/>
              <p:nvPr/>
            </p:nvSpPr>
            <p:spPr>
              <a:xfrm>
                <a:off x="4279225" y="-494000"/>
                <a:ext cx="499575" cy="5401575"/>
              </a:xfrm>
              <a:custGeom>
                <a:avLst/>
                <a:gdLst/>
                <a:ahLst/>
                <a:cxnLst/>
                <a:rect l="l" t="t" r="r" b="b"/>
                <a:pathLst>
                  <a:path w="19983" h="216063" extrusionOk="0">
                    <a:moveTo>
                      <a:pt x="19982" y="0"/>
                    </a:moveTo>
                    <a:lnTo>
                      <a:pt x="19873" y="95"/>
                    </a:lnTo>
                    <a:lnTo>
                      <a:pt x="1" y="216062"/>
                    </a:lnTo>
                    <a:lnTo>
                      <a:pt x="190" y="216062"/>
                    </a:lnTo>
                    <a:lnTo>
                      <a:pt x="19982"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0" name="Google Shape;6180;p28"/>
              <p:cNvSpPr/>
              <p:nvPr/>
            </p:nvSpPr>
            <p:spPr>
              <a:xfrm>
                <a:off x="4385675" y="-494100"/>
                <a:ext cx="589800" cy="5401675"/>
              </a:xfrm>
              <a:custGeom>
                <a:avLst/>
                <a:gdLst/>
                <a:ahLst/>
                <a:cxnLst/>
                <a:rect l="l" t="t" r="r" b="b"/>
                <a:pathLst>
                  <a:path w="23592" h="216067" extrusionOk="0">
                    <a:moveTo>
                      <a:pt x="23592" y="1"/>
                    </a:moveTo>
                    <a:lnTo>
                      <a:pt x="23490" y="102"/>
                    </a:lnTo>
                    <a:lnTo>
                      <a:pt x="1" y="216066"/>
                    </a:lnTo>
                    <a:lnTo>
                      <a:pt x="204" y="216066"/>
                    </a:lnTo>
                    <a:lnTo>
                      <a:pt x="23592"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1" name="Google Shape;6181;p28"/>
              <p:cNvSpPr/>
              <p:nvPr/>
            </p:nvSpPr>
            <p:spPr>
              <a:xfrm>
                <a:off x="4492125" y="-494175"/>
                <a:ext cx="680050" cy="5401750"/>
              </a:xfrm>
              <a:custGeom>
                <a:avLst/>
                <a:gdLst/>
                <a:ahLst/>
                <a:cxnLst/>
                <a:rect l="l" t="t" r="r" b="b"/>
                <a:pathLst>
                  <a:path w="27202" h="216070" extrusionOk="0">
                    <a:moveTo>
                      <a:pt x="27201" y="0"/>
                    </a:moveTo>
                    <a:lnTo>
                      <a:pt x="27110" y="110"/>
                    </a:lnTo>
                    <a:lnTo>
                      <a:pt x="1" y="216069"/>
                    </a:lnTo>
                    <a:lnTo>
                      <a:pt x="223" y="216069"/>
                    </a:lnTo>
                    <a:lnTo>
                      <a:pt x="2720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2" name="Google Shape;6182;p28"/>
              <p:cNvSpPr/>
              <p:nvPr/>
            </p:nvSpPr>
            <p:spPr>
              <a:xfrm>
                <a:off x="4598575" y="-494175"/>
                <a:ext cx="770275" cy="5401750"/>
              </a:xfrm>
              <a:custGeom>
                <a:avLst/>
                <a:gdLst/>
                <a:ahLst/>
                <a:cxnLst/>
                <a:rect l="l" t="t" r="r" b="b"/>
                <a:pathLst>
                  <a:path w="30811" h="216070" extrusionOk="0">
                    <a:moveTo>
                      <a:pt x="30811" y="0"/>
                    </a:moveTo>
                    <a:lnTo>
                      <a:pt x="30728" y="113"/>
                    </a:lnTo>
                    <a:lnTo>
                      <a:pt x="1" y="216069"/>
                    </a:lnTo>
                    <a:lnTo>
                      <a:pt x="237" y="216069"/>
                    </a:lnTo>
                    <a:lnTo>
                      <a:pt x="3081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3" name="Google Shape;6183;p28"/>
              <p:cNvSpPr/>
              <p:nvPr/>
            </p:nvSpPr>
            <p:spPr>
              <a:xfrm>
                <a:off x="4704925" y="-494275"/>
                <a:ext cx="860625" cy="5401850"/>
              </a:xfrm>
              <a:custGeom>
                <a:avLst/>
                <a:gdLst/>
                <a:ahLst/>
                <a:cxnLst/>
                <a:rect l="l" t="t" r="r" b="b"/>
                <a:pathLst>
                  <a:path w="34425" h="216074" extrusionOk="0">
                    <a:moveTo>
                      <a:pt x="34424" y="0"/>
                    </a:moveTo>
                    <a:lnTo>
                      <a:pt x="34348" y="117"/>
                    </a:lnTo>
                    <a:lnTo>
                      <a:pt x="1" y="216073"/>
                    </a:lnTo>
                    <a:lnTo>
                      <a:pt x="259" y="216073"/>
                    </a:lnTo>
                    <a:lnTo>
                      <a:pt x="34424"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4" name="Google Shape;6184;p28"/>
              <p:cNvSpPr/>
              <p:nvPr/>
            </p:nvSpPr>
            <p:spPr>
              <a:xfrm>
                <a:off x="4811375" y="-494275"/>
                <a:ext cx="950850" cy="5401850"/>
              </a:xfrm>
              <a:custGeom>
                <a:avLst/>
                <a:gdLst/>
                <a:ahLst/>
                <a:cxnLst/>
                <a:rect l="l" t="t" r="r" b="b"/>
                <a:pathLst>
                  <a:path w="38034" h="216074" extrusionOk="0">
                    <a:moveTo>
                      <a:pt x="38034" y="0"/>
                    </a:moveTo>
                    <a:lnTo>
                      <a:pt x="37961" y="121"/>
                    </a:lnTo>
                    <a:lnTo>
                      <a:pt x="1" y="216073"/>
                    </a:lnTo>
                    <a:lnTo>
                      <a:pt x="274" y="216073"/>
                    </a:lnTo>
                    <a:lnTo>
                      <a:pt x="38034"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5" name="Google Shape;6185;p28"/>
              <p:cNvSpPr/>
              <p:nvPr/>
            </p:nvSpPr>
            <p:spPr>
              <a:xfrm>
                <a:off x="4917750" y="-494375"/>
                <a:ext cx="1041275" cy="5401950"/>
              </a:xfrm>
              <a:custGeom>
                <a:avLst/>
                <a:gdLst/>
                <a:ahLst/>
                <a:cxnLst/>
                <a:rect l="l" t="t" r="r" b="b"/>
                <a:pathLst>
                  <a:path w="41651" h="216078" extrusionOk="0">
                    <a:moveTo>
                      <a:pt x="41651" y="1"/>
                    </a:moveTo>
                    <a:lnTo>
                      <a:pt x="41581" y="125"/>
                    </a:lnTo>
                    <a:lnTo>
                      <a:pt x="0" y="216077"/>
                    </a:lnTo>
                    <a:lnTo>
                      <a:pt x="295" y="216077"/>
                    </a:lnTo>
                    <a:lnTo>
                      <a:pt x="41651"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6" name="Google Shape;6186;p28"/>
              <p:cNvSpPr/>
              <p:nvPr/>
            </p:nvSpPr>
            <p:spPr>
              <a:xfrm>
                <a:off x="5024200" y="-494375"/>
                <a:ext cx="1131525" cy="5401950"/>
              </a:xfrm>
              <a:custGeom>
                <a:avLst/>
                <a:gdLst/>
                <a:ahLst/>
                <a:cxnLst/>
                <a:rect l="l" t="t" r="r" b="b"/>
                <a:pathLst>
                  <a:path w="45261" h="216078" extrusionOk="0">
                    <a:moveTo>
                      <a:pt x="45260" y="1"/>
                    </a:moveTo>
                    <a:lnTo>
                      <a:pt x="45198" y="128"/>
                    </a:lnTo>
                    <a:lnTo>
                      <a:pt x="0" y="216077"/>
                    </a:lnTo>
                    <a:lnTo>
                      <a:pt x="313" y="216077"/>
                    </a:lnTo>
                    <a:lnTo>
                      <a:pt x="45260"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7" name="Google Shape;6187;p28"/>
              <p:cNvSpPr/>
              <p:nvPr/>
            </p:nvSpPr>
            <p:spPr>
              <a:xfrm>
                <a:off x="5130525" y="-494375"/>
                <a:ext cx="1221975" cy="5401950"/>
              </a:xfrm>
              <a:custGeom>
                <a:avLst/>
                <a:gdLst/>
                <a:ahLst/>
                <a:cxnLst/>
                <a:rect l="l" t="t" r="r" b="b"/>
                <a:pathLst>
                  <a:path w="48879" h="216078" extrusionOk="0">
                    <a:moveTo>
                      <a:pt x="48878" y="1"/>
                    </a:moveTo>
                    <a:lnTo>
                      <a:pt x="48816" y="128"/>
                    </a:lnTo>
                    <a:lnTo>
                      <a:pt x="1" y="216077"/>
                    </a:lnTo>
                    <a:lnTo>
                      <a:pt x="337" y="216077"/>
                    </a:lnTo>
                    <a:lnTo>
                      <a:pt x="4887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188" name="Google Shape;6188;p28"/>
          <p:cNvGrpSpPr/>
          <p:nvPr/>
        </p:nvGrpSpPr>
        <p:grpSpPr>
          <a:xfrm>
            <a:off x="-292732" y="-274885"/>
            <a:ext cx="9729464" cy="809882"/>
            <a:chOff x="-884182" y="-1143000"/>
            <a:chExt cx="10912365" cy="908346"/>
          </a:xfrm>
        </p:grpSpPr>
        <p:sp>
          <p:nvSpPr>
            <p:cNvPr id="6189" name="Google Shape;6189;p28"/>
            <p:cNvSpPr/>
            <p:nvPr/>
          </p:nvSpPr>
          <p:spPr>
            <a:xfrm>
              <a:off x="-742950" y="-1143000"/>
              <a:ext cx="10629900" cy="7716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90" name="Google Shape;6190;p28"/>
            <p:cNvGrpSpPr/>
            <p:nvPr/>
          </p:nvGrpSpPr>
          <p:grpSpPr>
            <a:xfrm>
              <a:off x="-884182" y="-1134569"/>
              <a:ext cx="10912365" cy="899916"/>
              <a:chOff x="2659200" y="238125"/>
              <a:chExt cx="2228150" cy="183750"/>
            </a:xfrm>
          </p:grpSpPr>
          <p:sp>
            <p:nvSpPr>
              <p:cNvPr id="6191" name="Google Shape;6191;p28"/>
              <p:cNvSpPr/>
              <p:nvPr/>
            </p:nvSpPr>
            <p:spPr>
              <a:xfrm>
                <a:off x="2718300" y="257775"/>
                <a:ext cx="2110050" cy="123800"/>
              </a:xfrm>
              <a:custGeom>
                <a:avLst/>
                <a:gdLst/>
                <a:ahLst/>
                <a:cxnLst/>
                <a:rect l="l" t="t" r="r" b="b"/>
                <a:pathLst>
                  <a:path w="84402" h="4952" extrusionOk="0">
                    <a:moveTo>
                      <a:pt x="20569" y="30"/>
                    </a:moveTo>
                    <a:cubicBezTo>
                      <a:pt x="20562" y="30"/>
                      <a:pt x="20555" y="34"/>
                      <a:pt x="20550" y="41"/>
                    </a:cubicBezTo>
                    <a:cubicBezTo>
                      <a:pt x="20543" y="44"/>
                      <a:pt x="20540" y="51"/>
                      <a:pt x="20540" y="59"/>
                    </a:cubicBezTo>
                    <a:lnTo>
                      <a:pt x="20540" y="678"/>
                    </a:lnTo>
                    <a:cubicBezTo>
                      <a:pt x="20540" y="685"/>
                      <a:pt x="20543" y="693"/>
                      <a:pt x="20550" y="697"/>
                    </a:cubicBezTo>
                    <a:cubicBezTo>
                      <a:pt x="20555" y="700"/>
                      <a:pt x="20562" y="704"/>
                      <a:pt x="20569" y="704"/>
                    </a:cubicBezTo>
                    <a:lnTo>
                      <a:pt x="25275" y="704"/>
                    </a:lnTo>
                    <a:cubicBezTo>
                      <a:pt x="25293" y="704"/>
                      <a:pt x="25304" y="693"/>
                      <a:pt x="25304" y="675"/>
                    </a:cubicBezTo>
                    <a:lnTo>
                      <a:pt x="25304" y="59"/>
                    </a:lnTo>
                    <a:cubicBezTo>
                      <a:pt x="25304" y="51"/>
                      <a:pt x="25300" y="44"/>
                      <a:pt x="25297" y="41"/>
                    </a:cubicBezTo>
                    <a:cubicBezTo>
                      <a:pt x="25289" y="34"/>
                      <a:pt x="25282" y="30"/>
                      <a:pt x="25275" y="30"/>
                    </a:cubicBezTo>
                    <a:close/>
                    <a:moveTo>
                      <a:pt x="30206" y="30"/>
                    </a:moveTo>
                    <a:cubicBezTo>
                      <a:pt x="30192" y="30"/>
                      <a:pt x="30177" y="44"/>
                      <a:pt x="30177" y="59"/>
                    </a:cubicBezTo>
                    <a:lnTo>
                      <a:pt x="30177" y="675"/>
                    </a:lnTo>
                    <a:cubicBezTo>
                      <a:pt x="30177" y="682"/>
                      <a:pt x="30181" y="690"/>
                      <a:pt x="30184" y="697"/>
                    </a:cubicBezTo>
                    <a:cubicBezTo>
                      <a:pt x="30192" y="700"/>
                      <a:pt x="30199" y="704"/>
                      <a:pt x="30206" y="704"/>
                    </a:cubicBezTo>
                    <a:lnTo>
                      <a:pt x="34913" y="704"/>
                    </a:lnTo>
                    <a:cubicBezTo>
                      <a:pt x="34927" y="704"/>
                      <a:pt x="34942" y="690"/>
                      <a:pt x="34942" y="675"/>
                    </a:cubicBezTo>
                    <a:lnTo>
                      <a:pt x="34942" y="59"/>
                    </a:lnTo>
                    <a:cubicBezTo>
                      <a:pt x="34942" y="51"/>
                      <a:pt x="34938" y="44"/>
                      <a:pt x="34935" y="37"/>
                    </a:cubicBezTo>
                    <a:cubicBezTo>
                      <a:pt x="34927" y="34"/>
                      <a:pt x="34920" y="30"/>
                      <a:pt x="34913" y="30"/>
                    </a:cubicBezTo>
                    <a:close/>
                    <a:moveTo>
                      <a:pt x="39844" y="26"/>
                    </a:moveTo>
                    <a:cubicBezTo>
                      <a:pt x="39826" y="26"/>
                      <a:pt x="39815" y="41"/>
                      <a:pt x="39815" y="56"/>
                    </a:cubicBezTo>
                    <a:lnTo>
                      <a:pt x="39815" y="675"/>
                    </a:lnTo>
                    <a:cubicBezTo>
                      <a:pt x="39815" y="690"/>
                      <a:pt x="39826" y="704"/>
                      <a:pt x="39844" y="704"/>
                    </a:cubicBezTo>
                    <a:lnTo>
                      <a:pt x="44550" y="704"/>
                    </a:lnTo>
                    <a:cubicBezTo>
                      <a:pt x="44564" y="704"/>
                      <a:pt x="44579" y="690"/>
                      <a:pt x="44579" y="675"/>
                    </a:cubicBezTo>
                    <a:lnTo>
                      <a:pt x="44579" y="51"/>
                    </a:lnTo>
                    <a:cubicBezTo>
                      <a:pt x="44579" y="44"/>
                      <a:pt x="44576" y="41"/>
                      <a:pt x="44568" y="34"/>
                    </a:cubicBezTo>
                    <a:cubicBezTo>
                      <a:pt x="44564" y="30"/>
                      <a:pt x="44557" y="26"/>
                      <a:pt x="44550" y="26"/>
                    </a:cubicBezTo>
                    <a:close/>
                    <a:moveTo>
                      <a:pt x="54188" y="19"/>
                    </a:moveTo>
                    <a:lnTo>
                      <a:pt x="49478" y="23"/>
                    </a:lnTo>
                    <a:cubicBezTo>
                      <a:pt x="49463" y="23"/>
                      <a:pt x="49453" y="37"/>
                      <a:pt x="49453" y="51"/>
                    </a:cubicBezTo>
                    <a:lnTo>
                      <a:pt x="49453" y="675"/>
                    </a:lnTo>
                    <a:cubicBezTo>
                      <a:pt x="49453" y="690"/>
                      <a:pt x="49463" y="704"/>
                      <a:pt x="49478" y="704"/>
                    </a:cubicBezTo>
                    <a:lnTo>
                      <a:pt x="54188" y="704"/>
                    </a:lnTo>
                    <a:cubicBezTo>
                      <a:pt x="54195" y="704"/>
                      <a:pt x="54202" y="700"/>
                      <a:pt x="54206" y="697"/>
                    </a:cubicBezTo>
                    <a:cubicBezTo>
                      <a:pt x="54214" y="690"/>
                      <a:pt x="54214" y="682"/>
                      <a:pt x="54214" y="675"/>
                    </a:cubicBezTo>
                    <a:lnTo>
                      <a:pt x="54214" y="48"/>
                    </a:lnTo>
                    <a:cubicBezTo>
                      <a:pt x="54214" y="41"/>
                      <a:pt x="54214" y="34"/>
                      <a:pt x="54206" y="30"/>
                    </a:cubicBezTo>
                    <a:cubicBezTo>
                      <a:pt x="54202" y="23"/>
                      <a:pt x="54195" y="19"/>
                      <a:pt x="54188" y="19"/>
                    </a:cubicBezTo>
                    <a:close/>
                    <a:moveTo>
                      <a:pt x="63826" y="16"/>
                    </a:moveTo>
                    <a:lnTo>
                      <a:pt x="59116" y="19"/>
                    </a:lnTo>
                    <a:cubicBezTo>
                      <a:pt x="59101" y="19"/>
                      <a:pt x="59090" y="30"/>
                      <a:pt x="59090" y="44"/>
                    </a:cubicBezTo>
                    <a:lnTo>
                      <a:pt x="59090" y="675"/>
                    </a:lnTo>
                    <a:cubicBezTo>
                      <a:pt x="59090" y="693"/>
                      <a:pt x="59101" y="704"/>
                      <a:pt x="59116" y="704"/>
                    </a:cubicBezTo>
                    <a:lnTo>
                      <a:pt x="63826" y="704"/>
                    </a:lnTo>
                    <a:cubicBezTo>
                      <a:pt x="63833" y="704"/>
                      <a:pt x="63840" y="700"/>
                      <a:pt x="63843" y="697"/>
                    </a:cubicBezTo>
                    <a:cubicBezTo>
                      <a:pt x="63848" y="690"/>
                      <a:pt x="63851" y="682"/>
                      <a:pt x="63851" y="675"/>
                    </a:cubicBezTo>
                    <a:lnTo>
                      <a:pt x="63851" y="44"/>
                    </a:lnTo>
                    <a:cubicBezTo>
                      <a:pt x="63851" y="34"/>
                      <a:pt x="63848" y="30"/>
                      <a:pt x="63843" y="23"/>
                    </a:cubicBezTo>
                    <a:cubicBezTo>
                      <a:pt x="63840" y="19"/>
                      <a:pt x="63833" y="16"/>
                      <a:pt x="63826" y="16"/>
                    </a:cubicBezTo>
                    <a:close/>
                    <a:moveTo>
                      <a:pt x="10931" y="30"/>
                    </a:moveTo>
                    <a:cubicBezTo>
                      <a:pt x="10924" y="30"/>
                      <a:pt x="10917" y="34"/>
                      <a:pt x="10913" y="37"/>
                    </a:cubicBezTo>
                    <a:cubicBezTo>
                      <a:pt x="10906" y="44"/>
                      <a:pt x="10902" y="51"/>
                      <a:pt x="10902" y="59"/>
                    </a:cubicBezTo>
                    <a:lnTo>
                      <a:pt x="10902" y="678"/>
                    </a:lnTo>
                    <a:cubicBezTo>
                      <a:pt x="10902" y="685"/>
                      <a:pt x="10906" y="693"/>
                      <a:pt x="10913" y="700"/>
                    </a:cubicBezTo>
                    <a:cubicBezTo>
                      <a:pt x="10917" y="704"/>
                      <a:pt x="10924" y="707"/>
                      <a:pt x="10931" y="707"/>
                    </a:cubicBezTo>
                    <a:lnTo>
                      <a:pt x="15641" y="704"/>
                    </a:lnTo>
                    <a:cubicBezTo>
                      <a:pt x="15655" y="704"/>
                      <a:pt x="15666" y="693"/>
                      <a:pt x="15666" y="678"/>
                    </a:cubicBezTo>
                    <a:lnTo>
                      <a:pt x="15666" y="59"/>
                    </a:lnTo>
                    <a:cubicBezTo>
                      <a:pt x="15666" y="44"/>
                      <a:pt x="15655" y="30"/>
                      <a:pt x="15641" y="30"/>
                    </a:cubicBezTo>
                    <a:close/>
                    <a:moveTo>
                      <a:pt x="73459" y="8"/>
                    </a:moveTo>
                    <a:lnTo>
                      <a:pt x="68754" y="12"/>
                    </a:lnTo>
                    <a:cubicBezTo>
                      <a:pt x="68739" y="12"/>
                      <a:pt x="68725" y="23"/>
                      <a:pt x="68725" y="41"/>
                    </a:cubicBezTo>
                    <a:lnTo>
                      <a:pt x="68725" y="678"/>
                    </a:lnTo>
                    <a:cubicBezTo>
                      <a:pt x="68725" y="693"/>
                      <a:pt x="68739" y="704"/>
                      <a:pt x="68754" y="704"/>
                    </a:cubicBezTo>
                    <a:lnTo>
                      <a:pt x="73459" y="707"/>
                    </a:lnTo>
                    <a:cubicBezTo>
                      <a:pt x="73467" y="707"/>
                      <a:pt x="73474" y="704"/>
                      <a:pt x="73481" y="700"/>
                    </a:cubicBezTo>
                    <a:cubicBezTo>
                      <a:pt x="73485" y="693"/>
                      <a:pt x="73489" y="685"/>
                      <a:pt x="73489" y="678"/>
                    </a:cubicBezTo>
                    <a:lnTo>
                      <a:pt x="73489" y="37"/>
                    </a:lnTo>
                    <a:cubicBezTo>
                      <a:pt x="73489" y="30"/>
                      <a:pt x="73485" y="23"/>
                      <a:pt x="73481" y="16"/>
                    </a:cubicBezTo>
                    <a:cubicBezTo>
                      <a:pt x="73474" y="12"/>
                      <a:pt x="73467" y="8"/>
                      <a:pt x="73459" y="8"/>
                    </a:cubicBezTo>
                    <a:close/>
                    <a:moveTo>
                      <a:pt x="3435" y="23"/>
                    </a:moveTo>
                    <a:cubicBezTo>
                      <a:pt x="2973" y="23"/>
                      <a:pt x="2495" y="30"/>
                      <a:pt x="2033" y="37"/>
                    </a:cubicBezTo>
                    <a:cubicBezTo>
                      <a:pt x="1789" y="41"/>
                      <a:pt x="1542" y="44"/>
                      <a:pt x="1293" y="48"/>
                    </a:cubicBezTo>
                    <a:cubicBezTo>
                      <a:pt x="1279" y="48"/>
                      <a:pt x="1268" y="59"/>
                      <a:pt x="1268" y="73"/>
                    </a:cubicBezTo>
                    <a:lnTo>
                      <a:pt x="1268" y="682"/>
                    </a:lnTo>
                    <a:cubicBezTo>
                      <a:pt x="1268" y="690"/>
                      <a:pt x="1268" y="697"/>
                      <a:pt x="1275" y="704"/>
                    </a:cubicBezTo>
                    <a:cubicBezTo>
                      <a:pt x="1279" y="707"/>
                      <a:pt x="1286" y="711"/>
                      <a:pt x="1293" y="711"/>
                    </a:cubicBezTo>
                    <a:lnTo>
                      <a:pt x="6003" y="707"/>
                    </a:lnTo>
                    <a:cubicBezTo>
                      <a:pt x="6017" y="707"/>
                      <a:pt x="6029" y="697"/>
                      <a:pt x="6029" y="682"/>
                    </a:cubicBezTo>
                    <a:lnTo>
                      <a:pt x="6029" y="51"/>
                    </a:lnTo>
                    <a:cubicBezTo>
                      <a:pt x="6029" y="37"/>
                      <a:pt x="6017" y="26"/>
                      <a:pt x="6003" y="26"/>
                    </a:cubicBezTo>
                    <a:lnTo>
                      <a:pt x="3435" y="23"/>
                    </a:lnTo>
                    <a:close/>
                    <a:moveTo>
                      <a:pt x="83097" y="1"/>
                    </a:moveTo>
                    <a:lnTo>
                      <a:pt x="78391" y="4"/>
                    </a:lnTo>
                    <a:cubicBezTo>
                      <a:pt x="78376" y="4"/>
                      <a:pt x="78362" y="16"/>
                      <a:pt x="78362" y="34"/>
                    </a:cubicBezTo>
                    <a:lnTo>
                      <a:pt x="78362" y="682"/>
                    </a:lnTo>
                    <a:cubicBezTo>
                      <a:pt x="78362" y="697"/>
                      <a:pt x="78376" y="707"/>
                      <a:pt x="78391" y="707"/>
                    </a:cubicBezTo>
                    <a:lnTo>
                      <a:pt x="80274" y="707"/>
                    </a:lnTo>
                    <a:cubicBezTo>
                      <a:pt x="81217" y="711"/>
                      <a:pt x="82157" y="711"/>
                      <a:pt x="83097" y="711"/>
                    </a:cubicBezTo>
                    <a:cubicBezTo>
                      <a:pt x="83105" y="711"/>
                      <a:pt x="83112" y="707"/>
                      <a:pt x="83119" y="704"/>
                    </a:cubicBezTo>
                    <a:cubicBezTo>
                      <a:pt x="83123" y="697"/>
                      <a:pt x="83127" y="690"/>
                      <a:pt x="83127" y="682"/>
                    </a:cubicBezTo>
                    <a:lnTo>
                      <a:pt x="83127" y="30"/>
                    </a:lnTo>
                    <a:cubicBezTo>
                      <a:pt x="83127" y="23"/>
                      <a:pt x="83123" y="16"/>
                      <a:pt x="83119" y="8"/>
                    </a:cubicBezTo>
                    <a:cubicBezTo>
                      <a:pt x="83112" y="4"/>
                      <a:pt x="83105" y="1"/>
                      <a:pt x="83097" y="1"/>
                    </a:cubicBezTo>
                    <a:close/>
                    <a:moveTo>
                      <a:pt x="60220" y="4437"/>
                    </a:moveTo>
                    <a:cubicBezTo>
                      <a:pt x="59870" y="4568"/>
                      <a:pt x="59465" y="4637"/>
                      <a:pt x="59050" y="4637"/>
                    </a:cubicBezTo>
                    <a:cubicBezTo>
                      <a:pt x="58646" y="4637"/>
                      <a:pt x="58249" y="4572"/>
                      <a:pt x="57907" y="4449"/>
                    </a:cubicBezTo>
                    <a:cubicBezTo>
                      <a:pt x="57903" y="4444"/>
                      <a:pt x="57899" y="4444"/>
                      <a:pt x="57895" y="4444"/>
                    </a:cubicBezTo>
                    <a:cubicBezTo>
                      <a:pt x="57892" y="4444"/>
                      <a:pt x="57889" y="4449"/>
                      <a:pt x="57882" y="4449"/>
                    </a:cubicBezTo>
                    <a:cubicBezTo>
                      <a:pt x="57874" y="4452"/>
                      <a:pt x="57870" y="4459"/>
                      <a:pt x="57870" y="4470"/>
                    </a:cubicBezTo>
                    <a:cubicBezTo>
                      <a:pt x="57860" y="4539"/>
                      <a:pt x="57845" y="4612"/>
                      <a:pt x="57826" y="4678"/>
                    </a:cubicBezTo>
                    <a:cubicBezTo>
                      <a:pt x="57823" y="4692"/>
                      <a:pt x="57830" y="4706"/>
                      <a:pt x="57841" y="4711"/>
                    </a:cubicBezTo>
                    <a:cubicBezTo>
                      <a:pt x="58198" y="4867"/>
                      <a:pt x="58613" y="4947"/>
                      <a:pt x="59050" y="4947"/>
                    </a:cubicBezTo>
                    <a:cubicBezTo>
                      <a:pt x="59499" y="4947"/>
                      <a:pt x="59924" y="4859"/>
                      <a:pt x="60285" y="4699"/>
                    </a:cubicBezTo>
                    <a:cubicBezTo>
                      <a:pt x="60299" y="4692"/>
                      <a:pt x="60307" y="4678"/>
                      <a:pt x="60303" y="4663"/>
                    </a:cubicBezTo>
                    <a:cubicBezTo>
                      <a:pt x="60281" y="4594"/>
                      <a:pt x="60267" y="4528"/>
                      <a:pt x="60256" y="4459"/>
                    </a:cubicBezTo>
                    <a:cubicBezTo>
                      <a:pt x="60256" y="4452"/>
                      <a:pt x="60249" y="4444"/>
                      <a:pt x="60242" y="4441"/>
                    </a:cubicBezTo>
                    <a:cubicBezTo>
                      <a:pt x="60237" y="4437"/>
                      <a:pt x="60234" y="4437"/>
                      <a:pt x="60227" y="4437"/>
                    </a:cubicBezTo>
                    <a:close/>
                    <a:moveTo>
                      <a:pt x="2397" y="4437"/>
                    </a:moveTo>
                    <a:cubicBezTo>
                      <a:pt x="2048" y="4568"/>
                      <a:pt x="1646" y="4637"/>
                      <a:pt x="1231" y="4637"/>
                    </a:cubicBezTo>
                    <a:cubicBezTo>
                      <a:pt x="824" y="4637"/>
                      <a:pt x="427" y="4572"/>
                      <a:pt x="84" y="4449"/>
                    </a:cubicBezTo>
                    <a:cubicBezTo>
                      <a:pt x="81" y="4444"/>
                      <a:pt x="77" y="4444"/>
                      <a:pt x="73" y="4444"/>
                    </a:cubicBezTo>
                    <a:cubicBezTo>
                      <a:pt x="69" y="4444"/>
                      <a:pt x="66" y="4449"/>
                      <a:pt x="59" y="4449"/>
                    </a:cubicBezTo>
                    <a:cubicBezTo>
                      <a:pt x="51" y="4452"/>
                      <a:pt x="48" y="4459"/>
                      <a:pt x="48" y="4470"/>
                    </a:cubicBezTo>
                    <a:cubicBezTo>
                      <a:pt x="37" y="4539"/>
                      <a:pt x="22" y="4612"/>
                      <a:pt x="4" y="4678"/>
                    </a:cubicBezTo>
                    <a:cubicBezTo>
                      <a:pt x="0" y="4692"/>
                      <a:pt x="7" y="4706"/>
                      <a:pt x="19" y="4711"/>
                    </a:cubicBezTo>
                    <a:cubicBezTo>
                      <a:pt x="372" y="4867"/>
                      <a:pt x="791" y="4947"/>
                      <a:pt x="1224" y="4951"/>
                    </a:cubicBezTo>
                    <a:cubicBezTo>
                      <a:pt x="1676" y="4947"/>
                      <a:pt x="2102" y="4864"/>
                      <a:pt x="2463" y="4699"/>
                    </a:cubicBezTo>
                    <a:cubicBezTo>
                      <a:pt x="2477" y="4692"/>
                      <a:pt x="2485" y="4678"/>
                      <a:pt x="2481" y="4663"/>
                    </a:cubicBezTo>
                    <a:cubicBezTo>
                      <a:pt x="2459" y="4594"/>
                      <a:pt x="2445" y="4528"/>
                      <a:pt x="2433" y="4459"/>
                    </a:cubicBezTo>
                    <a:cubicBezTo>
                      <a:pt x="2433" y="4452"/>
                      <a:pt x="2426" y="4444"/>
                      <a:pt x="2419" y="4441"/>
                    </a:cubicBezTo>
                    <a:cubicBezTo>
                      <a:pt x="2416" y="4437"/>
                      <a:pt x="2411" y="4437"/>
                      <a:pt x="2404" y="4437"/>
                    </a:cubicBezTo>
                    <a:close/>
                    <a:moveTo>
                      <a:pt x="7216" y="4437"/>
                    </a:moveTo>
                    <a:cubicBezTo>
                      <a:pt x="6866" y="4568"/>
                      <a:pt x="6462" y="4637"/>
                      <a:pt x="6047" y="4637"/>
                    </a:cubicBezTo>
                    <a:cubicBezTo>
                      <a:pt x="5642" y="4637"/>
                      <a:pt x="5245" y="4572"/>
                      <a:pt x="4903" y="4449"/>
                    </a:cubicBezTo>
                    <a:cubicBezTo>
                      <a:pt x="4899" y="4444"/>
                      <a:pt x="4896" y="4444"/>
                      <a:pt x="4892" y="4444"/>
                    </a:cubicBezTo>
                    <a:cubicBezTo>
                      <a:pt x="4889" y="4444"/>
                      <a:pt x="4885" y="4449"/>
                      <a:pt x="4877" y="4449"/>
                    </a:cubicBezTo>
                    <a:cubicBezTo>
                      <a:pt x="4870" y="4452"/>
                      <a:pt x="4867" y="4459"/>
                      <a:pt x="4867" y="4470"/>
                    </a:cubicBezTo>
                    <a:cubicBezTo>
                      <a:pt x="4855" y="4539"/>
                      <a:pt x="4841" y="4612"/>
                      <a:pt x="4823" y="4678"/>
                    </a:cubicBezTo>
                    <a:cubicBezTo>
                      <a:pt x="4820" y="4692"/>
                      <a:pt x="4827" y="4706"/>
                      <a:pt x="4837" y="4711"/>
                    </a:cubicBezTo>
                    <a:cubicBezTo>
                      <a:pt x="5195" y="4867"/>
                      <a:pt x="5610" y="4947"/>
                      <a:pt x="6047" y="4951"/>
                    </a:cubicBezTo>
                    <a:cubicBezTo>
                      <a:pt x="6495" y="4947"/>
                      <a:pt x="6921" y="4859"/>
                      <a:pt x="7281" y="4699"/>
                    </a:cubicBezTo>
                    <a:cubicBezTo>
                      <a:pt x="7296" y="4692"/>
                      <a:pt x="7303" y="4678"/>
                      <a:pt x="7300" y="4663"/>
                    </a:cubicBezTo>
                    <a:cubicBezTo>
                      <a:pt x="7278" y="4594"/>
                      <a:pt x="7263" y="4528"/>
                      <a:pt x="7252" y="4459"/>
                    </a:cubicBezTo>
                    <a:cubicBezTo>
                      <a:pt x="7252" y="4452"/>
                      <a:pt x="7245" y="4444"/>
                      <a:pt x="7238" y="4441"/>
                    </a:cubicBezTo>
                    <a:cubicBezTo>
                      <a:pt x="7234" y="4437"/>
                      <a:pt x="7231" y="4437"/>
                      <a:pt x="7224" y="4437"/>
                    </a:cubicBezTo>
                    <a:close/>
                    <a:moveTo>
                      <a:pt x="12035" y="4437"/>
                    </a:moveTo>
                    <a:cubicBezTo>
                      <a:pt x="11685" y="4568"/>
                      <a:pt x="11281" y="4637"/>
                      <a:pt x="10865" y="4637"/>
                    </a:cubicBezTo>
                    <a:cubicBezTo>
                      <a:pt x="10462" y="4637"/>
                      <a:pt x="10065" y="4572"/>
                      <a:pt x="9722" y="4449"/>
                    </a:cubicBezTo>
                    <a:cubicBezTo>
                      <a:pt x="9718" y="4444"/>
                      <a:pt x="9715" y="4444"/>
                      <a:pt x="9711" y="4444"/>
                    </a:cubicBezTo>
                    <a:cubicBezTo>
                      <a:pt x="9707" y="4444"/>
                      <a:pt x="9700" y="4449"/>
                      <a:pt x="9697" y="4449"/>
                    </a:cubicBezTo>
                    <a:cubicBezTo>
                      <a:pt x="9689" y="4452"/>
                      <a:pt x="9685" y="4459"/>
                      <a:pt x="9685" y="4470"/>
                    </a:cubicBezTo>
                    <a:cubicBezTo>
                      <a:pt x="9675" y="4539"/>
                      <a:pt x="9660" y="4612"/>
                      <a:pt x="9642" y="4678"/>
                    </a:cubicBezTo>
                    <a:cubicBezTo>
                      <a:pt x="9638" y="4692"/>
                      <a:pt x="9645" y="4706"/>
                      <a:pt x="9656" y="4711"/>
                    </a:cubicBezTo>
                    <a:cubicBezTo>
                      <a:pt x="10010" y="4867"/>
                      <a:pt x="10428" y="4947"/>
                      <a:pt x="10865" y="4951"/>
                    </a:cubicBezTo>
                    <a:cubicBezTo>
                      <a:pt x="11314" y="4947"/>
                      <a:pt x="11740" y="4859"/>
                      <a:pt x="12101" y="4696"/>
                    </a:cubicBezTo>
                    <a:cubicBezTo>
                      <a:pt x="12115" y="4692"/>
                      <a:pt x="12122" y="4678"/>
                      <a:pt x="12119" y="4663"/>
                    </a:cubicBezTo>
                    <a:cubicBezTo>
                      <a:pt x="12097" y="4594"/>
                      <a:pt x="12082" y="4528"/>
                      <a:pt x="12071" y="4459"/>
                    </a:cubicBezTo>
                    <a:cubicBezTo>
                      <a:pt x="12067" y="4452"/>
                      <a:pt x="12064" y="4444"/>
                      <a:pt x="12057" y="4441"/>
                    </a:cubicBezTo>
                    <a:cubicBezTo>
                      <a:pt x="12053" y="4437"/>
                      <a:pt x="12049" y="4437"/>
                      <a:pt x="12042" y="4437"/>
                    </a:cubicBezTo>
                    <a:close/>
                    <a:moveTo>
                      <a:pt x="16853" y="4437"/>
                    </a:moveTo>
                    <a:cubicBezTo>
                      <a:pt x="16504" y="4568"/>
                      <a:pt x="16100" y="4637"/>
                      <a:pt x="15685" y="4637"/>
                    </a:cubicBezTo>
                    <a:cubicBezTo>
                      <a:pt x="15280" y="4637"/>
                      <a:pt x="14883" y="4572"/>
                      <a:pt x="14540" y="4449"/>
                    </a:cubicBezTo>
                    <a:cubicBezTo>
                      <a:pt x="14537" y="4444"/>
                      <a:pt x="14533" y="4444"/>
                      <a:pt x="14530" y="4444"/>
                    </a:cubicBezTo>
                    <a:cubicBezTo>
                      <a:pt x="14526" y="4444"/>
                      <a:pt x="14519" y="4449"/>
                      <a:pt x="14515" y="4449"/>
                    </a:cubicBezTo>
                    <a:cubicBezTo>
                      <a:pt x="14508" y="4452"/>
                      <a:pt x="14505" y="4459"/>
                      <a:pt x="14505" y="4470"/>
                    </a:cubicBezTo>
                    <a:cubicBezTo>
                      <a:pt x="14490" y="4539"/>
                      <a:pt x="14479" y="4612"/>
                      <a:pt x="14461" y="4678"/>
                    </a:cubicBezTo>
                    <a:cubicBezTo>
                      <a:pt x="14457" y="4692"/>
                      <a:pt x="14464" y="4706"/>
                      <a:pt x="14475" y="4711"/>
                    </a:cubicBezTo>
                    <a:cubicBezTo>
                      <a:pt x="14829" y="4867"/>
                      <a:pt x="15248" y="4947"/>
                      <a:pt x="15681" y="4951"/>
                    </a:cubicBezTo>
                    <a:cubicBezTo>
                      <a:pt x="16129" y="4947"/>
                      <a:pt x="16559" y="4864"/>
                      <a:pt x="16919" y="4696"/>
                    </a:cubicBezTo>
                    <a:cubicBezTo>
                      <a:pt x="16934" y="4692"/>
                      <a:pt x="16941" y="4678"/>
                      <a:pt x="16937" y="4663"/>
                    </a:cubicBezTo>
                    <a:cubicBezTo>
                      <a:pt x="16915" y="4594"/>
                      <a:pt x="16901" y="4528"/>
                      <a:pt x="16890" y="4459"/>
                    </a:cubicBezTo>
                    <a:cubicBezTo>
                      <a:pt x="16887" y="4452"/>
                      <a:pt x="16883" y="4444"/>
                      <a:pt x="16875" y="4441"/>
                    </a:cubicBezTo>
                    <a:cubicBezTo>
                      <a:pt x="16872" y="4437"/>
                      <a:pt x="16868" y="4437"/>
                      <a:pt x="16861" y="4437"/>
                    </a:cubicBezTo>
                    <a:close/>
                    <a:moveTo>
                      <a:pt x="21669" y="4437"/>
                    </a:moveTo>
                    <a:cubicBezTo>
                      <a:pt x="21323" y="4568"/>
                      <a:pt x="20918" y="4637"/>
                      <a:pt x="20503" y="4637"/>
                    </a:cubicBezTo>
                    <a:cubicBezTo>
                      <a:pt x="20099" y="4637"/>
                      <a:pt x="19702" y="4572"/>
                      <a:pt x="19360" y="4449"/>
                    </a:cubicBezTo>
                    <a:cubicBezTo>
                      <a:pt x="19356" y="4444"/>
                      <a:pt x="19353" y="4444"/>
                      <a:pt x="19348" y="4444"/>
                    </a:cubicBezTo>
                    <a:cubicBezTo>
                      <a:pt x="19345" y="4444"/>
                      <a:pt x="19338" y="4449"/>
                      <a:pt x="19334" y="4449"/>
                    </a:cubicBezTo>
                    <a:cubicBezTo>
                      <a:pt x="19326" y="4452"/>
                      <a:pt x="19323" y="4459"/>
                      <a:pt x="19319" y="4470"/>
                    </a:cubicBezTo>
                    <a:cubicBezTo>
                      <a:pt x="19309" y="4539"/>
                      <a:pt x="19294" y="4612"/>
                      <a:pt x="19279" y="4678"/>
                    </a:cubicBezTo>
                    <a:cubicBezTo>
                      <a:pt x="19276" y="4692"/>
                      <a:pt x="19283" y="4706"/>
                      <a:pt x="19294" y="4711"/>
                    </a:cubicBezTo>
                    <a:cubicBezTo>
                      <a:pt x="19647" y="4867"/>
                      <a:pt x="20066" y="4947"/>
                      <a:pt x="20500" y="4951"/>
                    </a:cubicBezTo>
                    <a:cubicBezTo>
                      <a:pt x="20951" y="4947"/>
                      <a:pt x="21377" y="4859"/>
                      <a:pt x="21738" y="4699"/>
                    </a:cubicBezTo>
                    <a:cubicBezTo>
                      <a:pt x="21752" y="4692"/>
                      <a:pt x="21760" y="4678"/>
                      <a:pt x="21757" y="4663"/>
                    </a:cubicBezTo>
                    <a:cubicBezTo>
                      <a:pt x="21735" y="4594"/>
                      <a:pt x="21720" y="4528"/>
                      <a:pt x="21709" y="4459"/>
                    </a:cubicBezTo>
                    <a:cubicBezTo>
                      <a:pt x="21705" y="4452"/>
                      <a:pt x="21702" y="4444"/>
                      <a:pt x="21695" y="4441"/>
                    </a:cubicBezTo>
                    <a:cubicBezTo>
                      <a:pt x="21691" y="4437"/>
                      <a:pt x="21683" y="4437"/>
                      <a:pt x="21680" y="4437"/>
                    </a:cubicBezTo>
                    <a:close/>
                    <a:moveTo>
                      <a:pt x="26488" y="4437"/>
                    </a:moveTo>
                    <a:cubicBezTo>
                      <a:pt x="26141" y="4568"/>
                      <a:pt x="25738" y="4637"/>
                      <a:pt x="25322" y="4637"/>
                    </a:cubicBezTo>
                    <a:cubicBezTo>
                      <a:pt x="24914" y="4637"/>
                      <a:pt x="24521" y="4572"/>
                      <a:pt x="24175" y="4449"/>
                    </a:cubicBezTo>
                    <a:cubicBezTo>
                      <a:pt x="24175" y="4444"/>
                      <a:pt x="24171" y="4444"/>
                      <a:pt x="24168" y="4444"/>
                    </a:cubicBezTo>
                    <a:cubicBezTo>
                      <a:pt x="24164" y="4444"/>
                      <a:pt x="24156" y="4449"/>
                      <a:pt x="24153" y="4449"/>
                    </a:cubicBezTo>
                    <a:cubicBezTo>
                      <a:pt x="24146" y="4452"/>
                      <a:pt x="24142" y="4459"/>
                      <a:pt x="24139" y="4470"/>
                    </a:cubicBezTo>
                    <a:cubicBezTo>
                      <a:pt x="24127" y="4539"/>
                      <a:pt x="24112" y="4612"/>
                      <a:pt x="24098" y="4678"/>
                    </a:cubicBezTo>
                    <a:cubicBezTo>
                      <a:pt x="24095" y="4692"/>
                      <a:pt x="24098" y="4706"/>
                      <a:pt x="24112" y="4711"/>
                    </a:cubicBezTo>
                    <a:cubicBezTo>
                      <a:pt x="24467" y="4867"/>
                      <a:pt x="24882" y="4947"/>
                      <a:pt x="25314" y="4951"/>
                    </a:cubicBezTo>
                    <a:cubicBezTo>
                      <a:pt x="25766" y="4947"/>
                      <a:pt x="26193" y="4864"/>
                      <a:pt x="26557" y="4699"/>
                    </a:cubicBezTo>
                    <a:cubicBezTo>
                      <a:pt x="26572" y="4692"/>
                      <a:pt x="26579" y="4678"/>
                      <a:pt x="26575" y="4663"/>
                    </a:cubicBezTo>
                    <a:cubicBezTo>
                      <a:pt x="26553" y="4594"/>
                      <a:pt x="26538" y="4528"/>
                      <a:pt x="26528" y="4459"/>
                    </a:cubicBezTo>
                    <a:cubicBezTo>
                      <a:pt x="26524" y="4452"/>
                      <a:pt x="26521" y="4444"/>
                      <a:pt x="26513" y="4441"/>
                    </a:cubicBezTo>
                    <a:cubicBezTo>
                      <a:pt x="26509" y="4437"/>
                      <a:pt x="26502" y="4437"/>
                      <a:pt x="26499" y="4437"/>
                    </a:cubicBezTo>
                    <a:close/>
                    <a:moveTo>
                      <a:pt x="31307" y="4437"/>
                    </a:moveTo>
                    <a:cubicBezTo>
                      <a:pt x="30961" y="4568"/>
                      <a:pt x="30556" y="4637"/>
                      <a:pt x="30141" y="4637"/>
                    </a:cubicBezTo>
                    <a:cubicBezTo>
                      <a:pt x="29737" y="4637"/>
                      <a:pt x="29340" y="4572"/>
                      <a:pt x="28994" y="4449"/>
                    </a:cubicBezTo>
                    <a:cubicBezTo>
                      <a:pt x="28994" y="4444"/>
                      <a:pt x="28990" y="4444"/>
                      <a:pt x="28986" y="4444"/>
                    </a:cubicBezTo>
                    <a:cubicBezTo>
                      <a:pt x="28979" y="4444"/>
                      <a:pt x="28975" y="4449"/>
                      <a:pt x="28972" y="4449"/>
                    </a:cubicBezTo>
                    <a:cubicBezTo>
                      <a:pt x="28964" y="4452"/>
                      <a:pt x="28961" y="4459"/>
                      <a:pt x="28957" y="4470"/>
                    </a:cubicBezTo>
                    <a:cubicBezTo>
                      <a:pt x="28947" y="4539"/>
                      <a:pt x="28932" y="4612"/>
                      <a:pt x="28913" y="4678"/>
                    </a:cubicBezTo>
                    <a:cubicBezTo>
                      <a:pt x="28913" y="4692"/>
                      <a:pt x="28917" y="4706"/>
                      <a:pt x="28932" y="4711"/>
                    </a:cubicBezTo>
                    <a:cubicBezTo>
                      <a:pt x="29285" y="4867"/>
                      <a:pt x="29700" y="4947"/>
                      <a:pt x="30134" y="4951"/>
                    </a:cubicBezTo>
                    <a:cubicBezTo>
                      <a:pt x="30586" y="4947"/>
                      <a:pt x="31011" y="4864"/>
                      <a:pt x="31376" y="4696"/>
                    </a:cubicBezTo>
                    <a:cubicBezTo>
                      <a:pt x="31390" y="4692"/>
                      <a:pt x="31398" y="4678"/>
                      <a:pt x="31390" y="4663"/>
                    </a:cubicBezTo>
                    <a:cubicBezTo>
                      <a:pt x="31372" y="4594"/>
                      <a:pt x="31354" y="4528"/>
                      <a:pt x="31343" y="4459"/>
                    </a:cubicBezTo>
                    <a:cubicBezTo>
                      <a:pt x="31343" y="4452"/>
                      <a:pt x="31339" y="4444"/>
                      <a:pt x="31332" y="4441"/>
                    </a:cubicBezTo>
                    <a:cubicBezTo>
                      <a:pt x="31329" y="4437"/>
                      <a:pt x="31321" y="4437"/>
                      <a:pt x="31317" y="4437"/>
                    </a:cubicBezTo>
                    <a:close/>
                    <a:moveTo>
                      <a:pt x="36125" y="4437"/>
                    </a:moveTo>
                    <a:cubicBezTo>
                      <a:pt x="35779" y="4568"/>
                      <a:pt x="35375" y="4637"/>
                      <a:pt x="34960" y="4637"/>
                    </a:cubicBezTo>
                    <a:cubicBezTo>
                      <a:pt x="34552" y="4637"/>
                      <a:pt x="34158" y="4572"/>
                      <a:pt x="33812" y="4449"/>
                    </a:cubicBezTo>
                    <a:cubicBezTo>
                      <a:pt x="33809" y="4444"/>
                      <a:pt x="33809" y="4444"/>
                      <a:pt x="33805" y="4444"/>
                    </a:cubicBezTo>
                    <a:cubicBezTo>
                      <a:pt x="33798" y="4444"/>
                      <a:pt x="33794" y="4449"/>
                      <a:pt x="33790" y="4449"/>
                    </a:cubicBezTo>
                    <a:cubicBezTo>
                      <a:pt x="33783" y="4452"/>
                      <a:pt x="33780" y="4459"/>
                      <a:pt x="33776" y="4470"/>
                    </a:cubicBezTo>
                    <a:cubicBezTo>
                      <a:pt x="33765" y="4539"/>
                      <a:pt x="33750" y="4612"/>
                      <a:pt x="33733" y="4678"/>
                    </a:cubicBezTo>
                    <a:cubicBezTo>
                      <a:pt x="33728" y="4692"/>
                      <a:pt x="33736" y="4706"/>
                      <a:pt x="33750" y="4711"/>
                    </a:cubicBezTo>
                    <a:cubicBezTo>
                      <a:pt x="34104" y="4867"/>
                      <a:pt x="34519" y="4947"/>
                      <a:pt x="34957" y="4951"/>
                    </a:cubicBezTo>
                    <a:cubicBezTo>
                      <a:pt x="35404" y="4947"/>
                      <a:pt x="35831" y="4864"/>
                      <a:pt x="36194" y="4696"/>
                    </a:cubicBezTo>
                    <a:cubicBezTo>
                      <a:pt x="36206" y="4692"/>
                      <a:pt x="36213" y="4678"/>
                      <a:pt x="36209" y="4663"/>
                    </a:cubicBezTo>
                    <a:cubicBezTo>
                      <a:pt x="36191" y="4594"/>
                      <a:pt x="36172" y="4528"/>
                      <a:pt x="36162" y="4459"/>
                    </a:cubicBezTo>
                    <a:cubicBezTo>
                      <a:pt x="36162" y="4452"/>
                      <a:pt x="36158" y="4444"/>
                      <a:pt x="36151" y="4441"/>
                    </a:cubicBezTo>
                    <a:cubicBezTo>
                      <a:pt x="36147" y="4437"/>
                      <a:pt x="36140" y="4437"/>
                      <a:pt x="36137" y="4437"/>
                    </a:cubicBezTo>
                    <a:close/>
                    <a:moveTo>
                      <a:pt x="40945" y="4437"/>
                    </a:moveTo>
                    <a:cubicBezTo>
                      <a:pt x="40595" y="4568"/>
                      <a:pt x="40194" y="4637"/>
                      <a:pt x="39778" y="4637"/>
                    </a:cubicBezTo>
                    <a:cubicBezTo>
                      <a:pt x="39371" y="4637"/>
                      <a:pt x="38978" y="4572"/>
                      <a:pt x="38632" y="4449"/>
                    </a:cubicBezTo>
                    <a:cubicBezTo>
                      <a:pt x="38628" y="4444"/>
                      <a:pt x="38628" y="4444"/>
                      <a:pt x="38624" y="4444"/>
                    </a:cubicBezTo>
                    <a:cubicBezTo>
                      <a:pt x="38617" y="4444"/>
                      <a:pt x="38613" y="4449"/>
                      <a:pt x="38610" y="4449"/>
                    </a:cubicBezTo>
                    <a:cubicBezTo>
                      <a:pt x="38602" y="4452"/>
                      <a:pt x="38595" y="4459"/>
                      <a:pt x="38595" y="4470"/>
                    </a:cubicBezTo>
                    <a:cubicBezTo>
                      <a:pt x="38584" y="4539"/>
                      <a:pt x="38569" y="4612"/>
                      <a:pt x="38551" y="4678"/>
                    </a:cubicBezTo>
                    <a:cubicBezTo>
                      <a:pt x="38548" y="4692"/>
                      <a:pt x="38555" y="4706"/>
                      <a:pt x="38569" y="4711"/>
                    </a:cubicBezTo>
                    <a:cubicBezTo>
                      <a:pt x="38923" y="4867"/>
                      <a:pt x="39338" y="4947"/>
                      <a:pt x="39771" y="4951"/>
                    </a:cubicBezTo>
                    <a:cubicBezTo>
                      <a:pt x="40223" y="4947"/>
                      <a:pt x="40649" y="4864"/>
                      <a:pt x="41014" y="4696"/>
                    </a:cubicBezTo>
                    <a:cubicBezTo>
                      <a:pt x="41024" y="4692"/>
                      <a:pt x="41032" y="4678"/>
                      <a:pt x="41028" y="4663"/>
                    </a:cubicBezTo>
                    <a:cubicBezTo>
                      <a:pt x="41010" y="4594"/>
                      <a:pt x="40992" y="4528"/>
                      <a:pt x="40980" y="4459"/>
                    </a:cubicBezTo>
                    <a:cubicBezTo>
                      <a:pt x="40980" y="4452"/>
                      <a:pt x="40977" y="4444"/>
                      <a:pt x="40970" y="4441"/>
                    </a:cubicBezTo>
                    <a:cubicBezTo>
                      <a:pt x="40962" y="4437"/>
                      <a:pt x="40959" y="4437"/>
                      <a:pt x="40955" y="4437"/>
                    </a:cubicBezTo>
                    <a:close/>
                    <a:moveTo>
                      <a:pt x="45763" y="4437"/>
                    </a:moveTo>
                    <a:cubicBezTo>
                      <a:pt x="45413" y="4568"/>
                      <a:pt x="45013" y="4637"/>
                      <a:pt x="44598" y="4637"/>
                    </a:cubicBezTo>
                    <a:cubicBezTo>
                      <a:pt x="44189" y="4637"/>
                      <a:pt x="43793" y="4572"/>
                      <a:pt x="43450" y="4449"/>
                    </a:cubicBezTo>
                    <a:cubicBezTo>
                      <a:pt x="43446" y="4444"/>
                      <a:pt x="43443" y="4444"/>
                      <a:pt x="43443" y="4444"/>
                    </a:cubicBezTo>
                    <a:cubicBezTo>
                      <a:pt x="43436" y="4444"/>
                      <a:pt x="43432" y="4449"/>
                      <a:pt x="43428" y="4449"/>
                    </a:cubicBezTo>
                    <a:cubicBezTo>
                      <a:pt x="43421" y="4452"/>
                      <a:pt x="43414" y="4459"/>
                      <a:pt x="43414" y="4470"/>
                    </a:cubicBezTo>
                    <a:cubicBezTo>
                      <a:pt x="43403" y="4539"/>
                      <a:pt x="43388" y="4612"/>
                      <a:pt x="43370" y="4678"/>
                    </a:cubicBezTo>
                    <a:cubicBezTo>
                      <a:pt x="43366" y="4692"/>
                      <a:pt x="43374" y="4706"/>
                      <a:pt x="43388" y="4711"/>
                    </a:cubicBezTo>
                    <a:cubicBezTo>
                      <a:pt x="43742" y="4867"/>
                      <a:pt x="44161" y="4947"/>
                      <a:pt x="44594" y="4951"/>
                    </a:cubicBezTo>
                    <a:cubicBezTo>
                      <a:pt x="45042" y="4947"/>
                      <a:pt x="45468" y="4859"/>
                      <a:pt x="45829" y="4699"/>
                    </a:cubicBezTo>
                    <a:cubicBezTo>
                      <a:pt x="45843" y="4692"/>
                      <a:pt x="45850" y="4678"/>
                      <a:pt x="45847" y="4663"/>
                    </a:cubicBezTo>
                    <a:cubicBezTo>
                      <a:pt x="45825" y="4594"/>
                      <a:pt x="45810" y="4528"/>
                      <a:pt x="45800" y="4459"/>
                    </a:cubicBezTo>
                    <a:cubicBezTo>
                      <a:pt x="45800" y="4452"/>
                      <a:pt x="45792" y="4444"/>
                      <a:pt x="45785" y="4441"/>
                    </a:cubicBezTo>
                    <a:cubicBezTo>
                      <a:pt x="45781" y="4437"/>
                      <a:pt x="45778" y="4437"/>
                      <a:pt x="45774" y="4437"/>
                    </a:cubicBezTo>
                    <a:close/>
                    <a:moveTo>
                      <a:pt x="50582" y="4437"/>
                    </a:moveTo>
                    <a:cubicBezTo>
                      <a:pt x="50233" y="4568"/>
                      <a:pt x="49831" y="4637"/>
                      <a:pt x="49416" y="4637"/>
                    </a:cubicBezTo>
                    <a:cubicBezTo>
                      <a:pt x="49009" y="4637"/>
                      <a:pt x="48611" y="4572"/>
                      <a:pt x="48269" y="4449"/>
                    </a:cubicBezTo>
                    <a:cubicBezTo>
                      <a:pt x="48266" y="4444"/>
                      <a:pt x="48261" y="4444"/>
                      <a:pt x="48258" y="4444"/>
                    </a:cubicBezTo>
                    <a:cubicBezTo>
                      <a:pt x="48254" y="4444"/>
                      <a:pt x="48251" y="4449"/>
                      <a:pt x="48247" y="4449"/>
                    </a:cubicBezTo>
                    <a:cubicBezTo>
                      <a:pt x="48239" y="4452"/>
                      <a:pt x="48232" y="4459"/>
                      <a:pt x="48232" y="4470"/>
                    </a:cubicBezTo>
                    <a:cubicBezTo>
                      <a:pt x="48222" y="4539"/>
                      <a:pt x="48207" y="4612"/>
                      <a:pt x="48189" y="4678"/>
                    </a:cubicBezTo>
                    <a:cubicBezTo>
                      <a:pt x="48185" y="4692"/>
                      <a:pt x="48192" y="4706"/>
                      <a:pt x="48204" y="4711"/>
                    </a:cubicBezTo>
                    <a:cubicBezTo>
                      <a:pt x="48560" y="4867"/>
                      <a:pt x="48976" y="4947"/>
                      <a:pt x="49409" y="4951"/>
                    </a:cubicBezTo>
                    <a:cubicBezTo>
                      <a:pt x="49861" y="4947"/>
                      <a:pt x="50287" y="4864"/>
                      <a:pt x="50648" y="4696"/>
                    </a:cubicBezTo>
                    <a:cubicBezTo>
                      <a:pt x="50662" y="4692"/>
                      <a:pt x="50670" y="4678"/>
                      <a:pt x="50665" y="4663"/>
                    </a:cubicBezTo>
                    <a:cubicBezTo>
                      <a:pt x="50643" y="4594"/>
                      <a:pt x="50629" y="4525"/>
                      <a:pt x="50618" y="4459"/>
                    </a:cubicBezTo>
                    <a:cubicBezTo>
                      <a:pt x="50618" y="4452"/>
                      <a:pt x="50611" y="4444"/>
                      <a:pt x="50604" y="4441"/>
                    </a:cubicBezTo>
                    <a:cubicBezTo>
                      <a:pt x="50600" y="4437"/>
                      <a:pt x="50596" y="4437"/>
                      <a:pt x="50593" y="4437"/>
                    </a:cubicBezTo>
                    <a:close/>
                    <a:moveTo>
                      <a:pt x="55401" y="4437"/>
                    </a:moveTo>
                    <a:cubicBezTo>
                      <a:pt x="55051" y="4568"/>
                      <a:pt x="54647" y="4637"/>
                      <a:pt x="54232" y="4637"/>
                    </a:cubicBezTo>
                    <a:cubicBezTo>
                      <a:pt x="53827" y="4637"/>
                      <a:pt x="53430" y="4572"/>
                      <a:pt x="53088" y="4449"/>
                    </a:cubicBezTo>
                    <a:cubicBezTo>
                      <a:pt x="53084" y="4444"/>
                      <a:pt x="53081" y="4444"/>
                      <a:pt x="53077" y="4444"/>
                    </a:cubicBezTo>
                    <a:cubicBezTo>
                      <a:pt x="53074" y="4444"/>
                      <a:pt x="53069" y="4449"/>
                      <a:pt x="53062" y="4449"/>
                    </a:cubicBezTo>
                    <a:cubicBezTo>
                      <a:pt x="53055" y="4452"/>
                      <a:pt x="53052" y="4459"/>
                      <a:pt x="53052" y="4470"/>
                    </a:cubicBezTo>
                    <a:cubicBezTo>
                      <a:pt x="53040" y="4539"/>
                      <a:pt x="53026" y="4612"/>
                      <a:pt x="53008" y="4678"/>
                    </a:cubicBezTo>
                    <a:cubicBezTo>
                      <a:pt x="53004" y="4692"/>
                      <a:pt x="53012" y="4706"/>
                      <a:pt x="53022" y="4711"/>
                    </a:cubicBezTo>
                    <a:cubicBezTo>
                      <a:pt x="53380" y="4867"/>
                      <a:pt x="53795" y="4947"/>
                      <a:pt x="54232" y="4951"/>
                    </a:cubicBezTo>
                    <a:cubicBezTo>
                      <a:pt x="54679" y="4947"/>
                      <a:pt x="55106" y="4864"/>
                      <a:pt x="55466" y="4696"/>
                    </a:cubicBezTo>
                    <a:cubicBezTo>
                      <a:pt x="55481" y="4692"/>
                      <a:pt x="55488" y="4678"/>
                      <a:pt x="55485" y="4663"/>
                    </a:cubicBezTo>
                    <a:cubicBezTo>
                      <a:pt x="55463" y="4594"/>
                      <a:pt x="55448" y="4528"/>
                      <a:pt x="55437" y="4459"/>
                    </a:cubicBezTo>
                    <a:cubicBezTo>
                      <a:pt x="55437" y="4452"/>
                      <a:pt x="55429" y="4444"/>
                      <a:pt x="55422" y="4441"/>
                    </a:cubicBezTo>
                    <a:cubicBezTo>
                      <a:pt x="55419" y="4437"/>
                      <a:pt x="55415" y="4437"/>
                      <a:pt x="55412" y="4437"/>
                    </a:cubicBezTo>
                    <a:close/>
                    <a:moveTo>
                      <a:pt x="65038" y="4437"/>
                    </a:moveTo>
                    <a:cubicBezTo>
                      <a:pt x="64689" y="4568"/>
                      <a:pt x="64285" y="4637"/>
                      <a:pt x="63870" y="4637"/>
                    </a:cubicBezTo>
                    <a:cubicBezTo>
                      <a:pt x="63465" y="4637"/>
                      <a:pt x="63068" y="4572"/>
                      <a:pt x="62725" y="4449"/>
                    </a:cubicBezTo>
                    <a:cubicBezTo>
                      <a:pt x="62722" y="4444"/>
                      <a:pt x="62718" y="4444"/>
                      <a:pt x="62715" y="4444"/>
                    </a:cubicBezTo>
                    <a:cubicBezTo>
                      <a:pt x="62711" y="4444"/>
                      <a:pt x="62703" y="4449"/>
                      <a:pt x="62700" y="4449"/>
                    </a:cubicBezTo>
                    <a:cubicBezTo>
                      <a:pt x="62693" y="4452"/>
                      <a:pt x="62689" y="4459"/>
                      <a:pt x="62689" y="4470"/>
                    </a:cubicBezTo>
                    <a:cubicBezTo>
                      <a:pt x="62678" y="4539"/>
                      <a:pt x="62663" y="4608"/>
                      <a:pt x="62646" y="4678"/>
                    </a:cubicBezTo>
                    <a:cubicBezTo>
                      <a:pt x="62641" y="4692"/>
                      <a:pt x="62649" y="4706"/>
                      <a:pt x="62660" y="4711"/>
                    </a:cubicBezTo>
                    <a:cubicBezTo>
                      <a:pt x="63017" y="4867"/>
                      <a:pt x="63432" y="4947"/>
                      <a:pt x="63870" y="4951"/>
                    </a:cubicBezTo>
                    <a:cubicBezTo>
                      <a:pt x="64317" y="4947"/>
                      <a:pt x="64744" y="4859"/>
                      <a:pt x="65104" y="4699"/>
                    </a:cubicBezTo>
                    <a:cubicBezTo>
                      <a:pt x="65119" y="4692"/>
                      <a:pt x="65126" y="4678"/>
                      <a:pt x="65122" y="4663"/>
                    </a:cubicBezTo>
                    <a:cubicBezTo>
                      <a:pt x="65100" y="4594"/>
                      <a:pt x="65086" y="4528"/>
                      <a:pt x="65075" y="4459"/>
                    </a:cubicBezTo>
                    <a:cubicBezTo>
                      <a:pt x="65072" y="4452"/>
                      <a:pt x="65067" y="4444"/>
                      <a:pt x="65060" y="4441"/>
                    </a:cubicBezTo>
                    <a:cubicBezTo>
                      <a:pt x="65057" y="4437"/>
                      <a:pt x="65053" y="4437"/>
                      <a:pt x="65045" y="4437"/>
                    </a:cubicBezTo>
                    <a:close/>
                    <a:moveTo>
                      <a:pt x="69858" y="4437"/>
                    </a:moveTo>
                    <a:cubicBezTo>
                      <a:pt x="69508" y="4568"/>
                      <a:pt x="69103" y="4637"/>
                      <a:pt x="68688" y="4637"/>
                    </a:cubicBezTo>
                    <a:cubicBezTo>
                      <a:pt x="68284" y="4637"/>
                      <a:pt x="67886" y="4572"/>
                      <a:pt x="67545" y="4449"/>
                    </a:cubicBezTo>
                    <a:cubicBezTo>
                      <a:pt x="67541" y="4444"/>
                      <a:pt x="67537" y="4444"/>
                      <a:pt x="67533" y="4444"/>
                    </a:cubicBezTo>
                    <a:cubicBezTo>
                      <a:pt x="67530" y="4444"/>
                      <a:pt x="67523" y="4449"/>
                      <a:pt x="67519" y="4449"/>
                    </a:cubicBezTo>
                    <a:cubicBezTo>
                      <a:pt x="67511" y="4452"/>
                      <a:pt x="67508" y="4459"/>
                      <a:pt x="67508" y="4470"/>
                    </a:cubicBezTo>
                    <a:cubicBezTo>
                      <a:pt x="67493" y="4539"/>
                      <a:pt x="67482" y="4612"/>
                      <a:pt x="67464" y="4678"/>
                    </a:cubicBezTo>
                    <a:cubicBezTo>
                      <a:pt x="67461" y="4692"/>
                      <a:pt x="67468" y="4706"/>
                      <a:pt x="67479" y="4711"/>
                    </a:cubicBezTo>
                    <a:cubicBezTo>
                      <a:pt x="67832" y="4867"/>
                      <a:pt x="68251" y="4947"/>
                      <a:pt x="68688" y="4951"/>
                    </a:cubicBezTo>
                    <a:cubicBezTo>
                      <a:pt x="69136" y="4947"/>
                      <a:pt x="69562" y="4859"/>
                      <a:pt x="69923" y="4696"/>
                    </a:cubicBezTo>
                    <a:cubicBezTo>
                      <a:pt x="69937" y="4692"/>
                      <a:pt x="69945" y="4678"/>
                      <a:pt x="69941" y="4663"/>
                    </a:cubicBezTo>
                    <a:cubicBezTo>
                      <a:pt x="69919" y="4594"/>
                      <a:pt x="69905" y="4525"/>
                      <a:pt x="69893" y="4459"/>
                    </a:cubicBezTo>
                    <a:cubicBezTo>
                      <a:pt x="69890" y="4452"/>
                      <a:pt x="69886" y="4444"/>
                      <a:pt x="69879" y="4441"/>
                    </a:cubicBezTo>
                    <a:cubicBezTo>
                      <a:pt x="69875" y="4437"/>
                      <a:pt x="69872" y="4437"/>
                      <a:pt x="69865" y="4437"/>
                    </a:cubicBezTo>
                    <a:close/>
                    <a:moveTo>
                      <a:pt x="74672" y="4437"/>
                    </a:moveTo>
                    <a:cubicBezTo>
                      <a:pt x="74326" y="4568"/>
                      <a:pt x="73922" y="4637"/>
                      <a:pt x="73507" y="4637"/>
                    </a:cubicBezTo>
                    <a:cubicBezTo>
                      <a:pt x="73102" y="4637"/>
                      <a:pt x="72706" y="4572"/>
                      <a:pt x="72363" y="4449"/>
                    </a:cubicBezTo>
                    <a:cubicBezTo>
                      <a:pt x="72359" y="4444"/>
                      <a:pt x="72356" y="4444"/>
                      <a:pt x="72352" y="4444"/>
                    </a:cubicBezTo>
                    <a:cubicBezTo>
                      <a:pt x="72349" y="4444"/>
                      <a:pt x="72341" y="4449"/>
                      <a:pt x="72338" y="4449"/>
                    </a:cubicBezTo>
                    <a:cubicBezTo>
                      <a:pt x="72331" y="4452"/>
                      <a:pt x="72327" y="4459"/>
                      <a:pt x="72323" y="4470"/>
                    </a:cubicBezTo>
                    <a:cubicBezTo>
                      <a:pt x="72312" y="4539"/>
                      <a:pt x="72301" y="4608"/>
                      <a:pt x="72283" y="4678"/>
                    </a:cubicBezTo>
                    <a:cubicBezTo>
                      <a:pt x="72279" y="4692"/>
                      <a:pt x="72287" y="4706"/>
                      <a:pt x="72297" y="4711"/>
                    </a:cubicBezTo>
                    <a:cubicBezTo>
                      <a:pt x="72651" y="4867"/>
                      <a:pt x="73066" y="4947"/>
                      <a:pt x="73503" y="4951"/>
                    </a:cubicBezTo>
                    <a:cubicBezTo>
                      <a:pt x="73951" y="4947"/>
                      <a:pt x="74381" y="4864"/>
                      <a:pt x="74742" y="4696"/>
                    </a:cubicBezTo>
                    <a:cubicBezTo>
                      <a:pt x="74756" y="4692"/>
                      <a:pt x="74763" y="4678"/>
                      <a:pt x="74760" y="4663"/>
                    </a:cubicBezTo>
                    <a:cubicBezTo>
                      <a:pt x="74738" y="4594"/>
                      <a:pt x="74723" y="4525"/>
                      <a:pt x="74713" y="4459"/>
                    </a:cubicBezTo>
                    <a:cubicBezTo>
                      <a:pt x="74709" y="4452"/>
                      <a:pt x="74705" y="4444"/>
                      <a:pt x="74698" y="4441"/>
                    </a:cubicBezTo>
                    <a:cubicBezTo>
                      <a:pt x="74694" y="4437"/>
                      <a:pt x="74687" y="4437"/>
                      <a:pt x="74683" y="4437"/>
                    </a:cubicBezTo>
                    <a:close/>
                    <a:moveTo>
                      <a:pt x="79502" y="4437"/>
                    </a:moveTo>
                    <a:cubicBezTo>
                      <a:pt x="79499" y="4437"/>
                      <a:pt x="79495" y="4437"/>
                      <a:pt x="79491" y="4441"/>
                    </a:cubicBezTo>
                    <a:cubicBezTo>
                      <a:pt x="79146" y="4568"/>
                      <a:pt x="78741" y="4637"/>
                      <a:pt x="78326" y="4637"/>
                    </a:cubicBezTo>
                    <a:cubicBezTo>
                      <a:pt x="77917" y="4637"/>
                      <a:pt x="77524" y="4572"/>
                      <a:pt x="77179" y="4449"/>
                    </a:cubicBezTo>
                    <a:cubicBezTo>
                      <a:pt x="77179" y="4444"/>
                      <a:pt x="77174" y="4444"/>
                      <a:pt x="77171" y="4444"/>
                    </a:cubicBezTo>
                    <a:cubicBezTo>
                      <a:pt x="77164" y="4444"/>
                      <a:pt x="77160" y="4449"/>
                      <a:pt x="77157" y="4449"/>
                    </a:cubicBezTo>
                    <a:cubicBezTo>
                      <a:pt x="77149" y="4452"/>
                      <a:pt x="77146" y="4459"/>
                      <a:pt x="77142" y="4470"/>
                    </a:cubicBezTo>
                    <a:cubicBezTo>
                      <a:pt x="77131" y="4539"/>
                      <a:pt x="77117" y="4608"/>
                      <a:pt x="77102" y="4678"/>
                    </a:cubicBezTo>
                    <a:cubicBezTo>
                      <a:pt x="77098" y="4692"/>
                      <a:pt x="77102" y="4706"/>
                      <a:pt x="77117" y="4711"/>
                    </a:cubicBezTo>
                    <a:cubicBezTo>
                      <a:pt x="77470" y="4867"/>
                      <a:pt x="77885" y="4947"/>
                      <a:pt x="78322" y="4951"/>
                    </a:cubicBezTo>
                    <a:cubicBezTo>
                      <a:pt x="78770" y="4947"/>
                      <a:pt x="79196" y="4864"/>
                      <a:pt x="79561" y="4696"/>
                    </a:cubicBezTo>
                    <a:cubicBezTo>
                      <a:pt x="79575" y="4692"/>
                      <a:pt x="79583" y="4678"/>
                      <a:pt x="79575" y="4663"/>
                    </a:cubicBezTo>
                    <a:cubicBezTo>
                      <a:pt x="79556" y="4594"/>
                      <a:pt x="79539" y="4528"/>
                      <a:pt x="79531" y="4459"/>
                    </a:cubicBezTo>
                    <a:cubicBezTo>
                      <a:pt x="79528" y="4452"/>
                      <a:pt x="79524" y="4444"/>
                      <a:pt x="79517" y="4441"/>
                    </a:cubicBezTo>
                    <a:cubicBezTo>
                      <a:pt x="79513" y="4437"/>
                      <a:pt x="79506" y="4437"/>
                      <a:pt x="79502" y="4437"/>
                    </a:cubicBezTo>
                    <a:close/>
                    <a:moveTo>
                      <a:pt x="84310" y="4437"/>
                    </a:moveTo>
                    <a:cubicBezTo>
                      <a:pt x="83964" y="4568"/>
                      <a:pt x="83560" y="4637"/>
                      <a:pt x="83145" y="4637"/>
                    </a:cubicBezTo>
                    <a:cubicBezTo>
                      <a:pt x="82737" y="4637"/>
                      <a:pt x="82343" y="4572"/>
                      <a:pt x="81997" y="4449"/>
                    </a:cubicBezTo>
                    <a:cubicBezTo>
                      <a:pt x="81997" y="4444"/>
                      <a:pt x="81994" y="4444"/>
                      <a:pt x="81990" y="4444"/>
                    </a:cubicBezTo>
                    <a:cubicBezTo>
                      <a:pt x="81982" y="4444"/>
                      <a:pt x="81979" y="4449"/>
                      <a:pt x="81975" y="4449"/>
                    </a:cubicBezTo>
                    <a:cubicBezTo>
                      <a:pt x="81968" y="4452"/>
                      <a:pt x="81965" y="4459"/>
                      <a:pt x="81960" y="4470"/>
                    </a:cubicBezTo>
                    <a:cubicBezTo>
                      <a:pt x="81950" y="4539"/>
                      <a:pt x="81935" y="4608"/>
                      <a:pt x="81917" y="4678"/>
                    </a:cubicBezTo>
                    <a:cubicBezTo>
                      <a:pt x="81917" y="4692"/>
                      <a:pt x="81921" y="4706"/>
                      <a:pt x="81935" y="4711"/>
                    </a:cubicBezTo>
                    <a:cubicBezTo>
                      <a:pt x="82288" y="4867"/>
                      <a:pt x="82703" y="4947"/>
                      <a:pt x="83137" y="4951"/>
                    </a:cubicBezTo>
                    <a:cubicBezTo>
                      <a:pt x="83589" y="4947"/>
                      <a:pt x="84015" y="4864"/>
                      <a:pt x="84379" y="4699"/>
                    </a:cubicBezTo>
                    <a:cubicBezTo>
                      <a:pt x="84394" y="4692"/>
                      <a:pt x="84401" y="4678"/>
                      <a:pt x="84394" y="4663"/>
                    </a:cubicBezTo>
                    <a:cubicBezTo>
                      <a:pt x="84376" y="4594"/>
                      <a:pt x="84357" y="4528"/>
                      <a:pt x="84350" y="4459"/>
                    </a:cubicBezTo>
                    <a:cubicBezTo>
                      <a:pt x="84347" y="4452"/>
                      <a:pt x="84343" y="4444"/>
                      <a:pt x="84336" y="4441"/>
                    </a:cubicBezTo>
                    <a:cubicBezTo>
                      <a:pt x="84332" y="4437"/>
                      <a:pt x="84325" y="4437"/>
                      <a:pt x="84321" y="443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2" name="Google Shape;6192;p28"/>
              <p:cNvSpPr/>
              <p:nvPr/>
            </p:nvSpPr>
            <p:spPr>
              <a:xfrm>
                <a:off x="2659200" y="238200"/>
                <a:ext cx="2227975" cy="162025"/>
              </a:xfrm>
              <a:custGeom>
                <a:avLst/>
                <a:gdLst/>
                <a:ahLst/>
                <a:cxnLst/>
                <a:rect l="l" t="t" r="r" b="b"/>
                <a:pathLst>
                  <a:path w="89119" h="6481" extrusionOk="0">
                    <a:moveTo>
                      <a:pt x="83053" y="0"/>
                    </a:moveTo>
                    <a:lnTo>
                      <a:pt x="78344" y="4"/>
                    </a:lnTo>
                    <a:cubicBezTo>
                      <a:pt x="78329" y="4"/>
                      <a:pt x="78319" y="19"/>
                      <a:pt x="78319" y="34"/>
                    </a:cubicBezTo>
                    <a:lnTo>
                      <a:pt x="78319" y="708"/>
                    </a:lnTo>
                    <a:cubicBezTo>
                      <a:pt x="78319" y="715"/>
                      <a:pt x="78322" y="722"/>
                      <a:pt x="78326" y="725"/>
                    </a:cubicBezTo>
                    <a:cubicBezTo>
                      <a:pt x="78329" y="730"/>
                      <a:pt x="78336" y="733"/>
                      <a:pt x="78344" y="733"/>
                    </a:cubicBezTo>
                    <a:lnTo>
                      <a:pt x="83053" y="730"/>
                    </a:lnTo>
                    <a:cubicBezTo>
                      <a:pt x="83068" y="730"/>
                      <a:pt x="83079" y="718"/>
                      <a:pt x="83079" y="703"/>
                    </a:cubicBezTo>
                    <a:lnTo>
                      <a:pt x="83079" y="30"/>
                    </a:lnTo>
                    <a:cubicBezTo>
                      <a:pt x="83079" y="22"/>
                      <a:pt x="83079" y="15"/>
                      <a:pt x="83072" y="12"/>
                    </a:cubicBezTo>
                    <a:cubicBezTo>
                      <a:pt x="83068" y="4"/>
                      <a:pt x="83061" y="0"/>
                      <a:pt x="83053" y="0"/>
                    </a:cubicBezTo>
                    <a:close/>
                    <a:moveTo>
                      <a:pt x="73416" y="8"/>
                    </a:moveTo>
                    <a:lnTo>
                      <a:pt x="68710" y="12"/>
                    </a:lnTo>
                    <a:cubicBezTo>
                      <a:pt x="68692" y="12"/>
                      <a:pt x="68681" y="26"/>
                      <a:pt x="68681" y="41"/>
                    </a:cubicBezTo>
                    <a:lnTo>
                      <a:pt x="68681" y="715"/>
                    </a:lnTo>
                    <a:cubicBezTo>
                      <a:pt x="68681" y="722"/>
                      <a:pt x="68685" y="725"/>
                      <a:pt x="68688" y="733"/>
                    </a:cubicBezTo>
                    <a:cubicBezTo>
                      <a:pt x="68695" y="737"/>
                      <a:pt x="68703" y="740"/>
                      <a:pt x="68710" y="740"/>
                    </a:cubicBezTo>
                    <a:lnTo>
                      <a:pt x="73416" y="737"/>
                    </a:lnTo>
                    <a:cubicBezTo>
                      <a:pt x="73431" y="737"/>
                      <a:pt x="73445" y="725"/>
                      <a:pt x="73445" y="711"/>
                    </a:cubicBezTo>
                    <a:lnTo>
                      <a:pt x="73445" y="37"/>
                    </a:lnTo>
                    <a:cubicBezTo>
                      <a:pt x="73445" y="30"/>
                      <a:pt x="73441" y="22"/>
                      <a:pt x="73434" y="15"/>
                    </a:cubicBezTo>
                    <a:cubicBezTo>
                      <a:pt x="73431" y="12"/>
                      <a:pt x="73424" y="8"/>
                      <a:pt x="73416" y="8"/>
                    </a:cubicBezTo>
                    <a:close/>
                    <a:moveTo>
                      <a:pt x="63778" y="15"/>
                    </a:moveTo>
                    <a:lnTo>
                      <a:pt x="59072" y="19"/>
                    </a:lnTo>
                    <a:cubicBezTo>
                      <a:pt x="59058" y="19"/>
                      <a:pt x="59044" y="30"/>
                      <a:pt x="59044" y="44"/>
                    </a:cubicBezTo>
                    <a:lnTo>
                      <a:pt x="59044" y="718"/>
                    </a:lnTo>
                    <a:cubicBezTo>
                      <a:pt x="59044" y="725"/>
                      <a:pt x="59047" y="733"/>
                      <a:pt x="59051" y="740"/>
                    </a:cubicBezTo>
                    <a:cubicBezTo>
                      <a:pt x="59058" y="744"/>
                      <a:pt x="59065" y="747"/>
                      <a:pt x="59072" y="747"/>
                    </a:cubicBezTo>
                    <a:lnTo>
                      <a:pt x="63778" y="744"/>
                    </a:lnTo>
                    <a:cubicBezTo>
                      <a:pt x="63793" y="744"/>
                      <a:pt x="63808" y="733"/>
                      <a:pt x="63808" y="715"/>
                    </a:cubicBezTo>
                    <a:lnTo>
                      <a:pt x="63808" y="44"/>
                    </a:lnTo>
                    <a:cubicBezTo>
                      <a:pt x="63808" y="37"/>
                      <a:pt x="63803" y="30"/>
                      <a:pt x="63800" y="22"/>
                    </a:cubicBezTo>
                    <a:cubicBezTo>
                      <a:pt x="63793" y="19"/>
                      <a:pt x="63786" y="15"/>
                      <a:pt x="63778" y="15"/>
                    </a:cubicBezTo>
                    <a:close/>
                    <a:moveTo>
                      <a:pt x="1250" y="0"/>
                    </a:moveTo>
                    <a:cubicBezTo>
                      <a:pt x="1243" y="0"/>
                      <a:pt x="1235" y="4"/>
                      <a:pt x="1231" y="8"/>
                    </a:cubicBezTo>
                    <a:cubicBezTo>
                      <a:pt x="1224" y="15"/>
                      <a:pt x="1221" y="22"/>
                      <a:pt x="1221" y="30"/>
                    </a:cubicBezTo>
                    <a:lnTo>
                      <a:pt x="1221" y="700"/>
                    </a:lnTo>
                    <a:cubicBezTo>
                      <a:pt x="1221" y="715"/>
                      <a:pt x="1231" y="730"/>
                      <a:pt x="1246" y="730"/>
                    </a:cubicBezTo>
                    <a:cubicBezTo>
                      <a:pt x="1363" y="737"/>
                      <a:pt x="1480" y="737"/>
                      <a:pt x="1578" y="737"/>
                    </a:cubicBezTo>
                    <a:lnTo>
                      <a:pt x="1796" y="737"/>
                    </a:lnTo>
                    <a:cubicBezTo>
                      <a:pt x="3250" y="747"/>
                      <a:pt x="4714" y="751"/>
                      <a:pt x="5955" y="751"/>
                    </a:cubicBezTo>
                    <a:cubicBezTo>
                      <a:pt x="5963" y="751"/>
                      <a:pt x="5970" y="747"/>
                      <a:pt x="5977" y="744"/>
                    </a:cubicBezTo>
                    <a:cubicBezTo>
                      <a:pt x="5982" y="737"/>
                      <a:pt x="5985" y="730"/>
                      <a:pt x="5985" y="722"/>
                    </a:cubicBezTo>
                    <a:lnTo>
                      <a:pt x="5985" y="48"/>
                    </a:lnTo>
                    <a:cubicBezTo>
                      <a:pt x="5985" y="34"/>
                      <a:pt x="5970" y="22"/>
                      <a:pt x="5955" y="22"/>
                    </a:cubicBezTo>
                    <a:lnTo>
                      <a:pt x="5799" y="22"/>
                    </a:lnTo>
                    <a:cubicBezTo>
                      <a:pt x="5340" y="22"/>
                      <a:pt x="4867" y="30"/>
                      <a:pt x="4408" y="37"/>
                    </a:cubicBezTo>
                    <a:cubicBezTo>
                      <a:pt x="3949" y="44"/>
                      <a:pt x="3472" y="52"/>
                      <a:pt x="3005" y="52"/>
                    </a:cubicBezTo>
                    <a:cubicBezTo>
                      <a:pt x="2328" y="52"/>
                      <a:pt x="1771" y="34"/>
                      <a:pt x="1250" y="0"/>
                    </a:cubicBezTo>
                    <a:close/>
                    <a:moveTo>
                      <a:pt x="49435" y="22"/>
                    </a:moveTo>
                    <a:cubicBezTo>
                      <a:pt x="49420" y="22"/>
                      <a:pt x="49406" y="37"/>
                      <a:pt x="49406" y="52"/>
                    </a:cubicBezTo>
                    <a:lnTo>
                      <a:pt x="49406" y="725"/>
                    </a:lnTo>
                    <a:cubicBezTo>
                      <a:pt x="49406" y="733"/>
                      <a:pt x="49409" y="740"/>
                      <a:pt x="49416" y="744"/>
                    </a:cubicBezTo>
                    <a:cubicBezTo>
                      <a:pt x="49420" y="747"/>
                      <a:pt x="49428" y="751"/>
                      <a:pt x="49435" y="751"/>
                    </a:cubicBezTo>
                    <a:lnTo>
                      <a:pt x="54140" y="751"/>
                    </a:lnTo>
                    <a:cubicBezTo>
                      <a:pt x="54159" y="751"/>
                      <a:pt x="54170" y="737"/>
                      <a:pt x="54170" y="722"/>
                    </a:cubicBezTo>
                    <a:lnTo>
                      <a:pt x="54170" y="48"/>
                    </a:lnTo>
                    <a:cubicBezTo>
                      <a:pt x="54170" y="41"/>
                      <a:pt x="54166" y="34"/>
                      <a:pt x="54162" y="30"/>
                    </a:cubicBezTo>
                    <a:cubicBezTo>
                      <a:pt x="54155" y="22"/>
                      <a:pt x="54148" y="22"/>
                      <a:pt x="54140" y="22"/>
                    </a:cubicBezTo>
                    <a:close/>
                    <a:moveTo>
                      <a:pt x="10887" y="26"/>
                    </a:moveTo>
                    <a:cubicBezTo>
                      <a:pt x="10880" y="26"/>
                      <a:pt x="10873" y="30"/>
                      <a:pt x="10866" y="37"/>
                    </a:cubicBezTo>
                    <a:cubicBezTo>
                      <a:pt x="10862" y="41"/>
                      <a:pt x="10859" y="48"/>
                      <a:pt x="10859" y="56"/>
                    </a:cubicBezTo>
                    <a:lnTo>
                      <a:pt x="10859" y="725"/>
                    </a:lnTo>
                    <a:cubicBezTo>
                      <a:pt x="10859" y="744"/>
                      <a:pt x="10869" y="755"/>
                      <a:pt x="10887" y="755"/>
                    </a:cubicBezTo>
                    <a:lnTo>
                      <a:pt x="14250" y="755"/>
                    </a:lnTo>
                    <a:lnTo>
                      <a:pt x="15593" y="758"/>
                    </a:lnTo>
                    <a:cubicBezTo>
                      <a:pt x="15601" y="758"/>
                      <a:pt x="15608" y="755"/>
                      <a:pt x="15611" y="747"/>
                    </a:cubicBezTo>
                    <a:cubicBezTo>
                      <a:pt x="15619" y="744"/>
                      <a:pt x="15623" y="737"/>
                      <a:pt x="15623" y="730"/>
                    </a:cubicBezTo>
                    <a:lnTo>
                      <a:pt x="15623" y="59"/>
                    </a:lnTo>
                    <a:cubicBezTo>
                      <a:pt x="15623" y="41"/>
                      <a:pt x="15608" y="30"/>
                      <a:pt x="15593" y="30"/>
                    </a:cubicBezTo>
                    <a:cubicBezTo>
                      <a:pt x="14024" y="30"/>
                      <a:pt x="12454" y="30"/>
                      <a:pt x="10887" y="26"/>
                    </a:cubicBezTo>
                    <a:close/>
                    <a:moveTo>
                      <a:pt x="20522" y="30"/>
                    </a:moveTo>
                    <a:cubicBezTo>
                      <a:pt x="20515" y="30"/>
                      <a:pt x="20507" y="34"/>
                      <a:pt x="20503" y="37"/>
                    </a:cubicBezTo>
                    <a:cubicBezTo>
                      <a:pt x="20500" y="44"/>
                      <a:pt x="20496" y="52"/>
                      <a:pt x="20496" y="59"/>
                    </a:cubicBezTo>
                    <a:lnTo>
                      <a:pt x="20496" y="733"/>
                    </a:lnTo>
                    <a:cubicBezTo>
                      <a:pt x="20496" y="747"/>
                      <a:pt x="20507" y="758"/>
                      <a:pt x="20522" y="758"/>
                    </a:cubicBezTo>
                    <a:lnTo>
                      <a:pt x="25231" y="758"/>
                    </a:lnTo>
                    <a:cubicBezTo>
                      <a:pt x="25246" y="758"/>
                      <a:pt x="25257" y="747"/>
                      <a:pt x="25257" y="733"/>
                    </a:cubicBezTo>
                    <a:lnTo>
                      <a:pt x="25257" y="59"/>
                    </a:lnTo>
                    <a:cubicBezTo>
                      <a:pt x="25257" y="52"/>
                      <a:pt x="25257" y="44"/>
                      <a:pt x="25249" y="37"/>
                    </a:cubicBezTo>
                    <a:cubicBezTo>
                      <a:pt x="25246" y="34"/>
                      <a:pt x="25239" y="30"/>
                      <a:pt x="25231" y="30"/>
                    </a:cubicBezTo>
                    <a:close/>
                    <a:moveTo>
                      <a:pt x="30159" y="30"/>
                    </a:moveTo>
                    <a:cubicBezTo>
                      <a:pt x="30144" y="30"/>
                      <a:pt x="30134" y="44"/>
                      <a:pt x="30134" y="59"/>
                    </a:cubicBezTo>
                    <a:lnTo>
                      <a:pt x="30134" y="730"/>
                    </a:lnTo>
                    <a:cubicBezTo>
                      <a:pt x="30134" y="737"/>
                      <a:pt x="30134" y="744"/>
                      <a:pt x="30141" y="751"/>
                    </a:cubicBezTo>
                    <a:cubicBezTo>
                      <a:pt x="30144" y="755"/>
                      <a:pt x="30152" y="758"/>
                      <a:pt x="30159" y="758"/>
                    </a:cubicBezTo>
                    <a:lnTo>
                      <a:pt x="34868" y="758"/>
                    </a:lnTo>
                    <a:cubicBezTo>
                      <a:pt x="34883" y="758"/>
                      <a:pt x="34895" y="744"/>
                      <a:pt x="34895" y="730"/>
                    </a:cubicBezTo>
                    <a:lnTo>
                      <a:pt x="34895" y="59"/>
                    </a:lnTo>
                    <a:cubicBezTo>
                      <a:pt x="34895" y="52"/>
                      <a:pt x="34895" y="44"/>
                      <a:pt x="34887" y="37"/>
                    </a:cubicBezTo>
                    <a:cubicBezTo>
                      <a:pt x="34883" y="34"/>
                      <a:pt x="34876" y="30"/>
                      <a:pt x="34868" y="30"/>
                    </a:cubicBezTo>
                    <a:close/>
                    <a:moveTo>
                      <a:pt x="39797" y="26"/>
                    </a:moveTo>
                    <a:cubicBezTo>
                      <a:pt x="39782" y="26"/>
                      <a:pt x="39768" y="41"/>
                      <a:pt x="39768" y="56"/>
                    </a:cubicBezTo>
                    <a:lnTo>
                      <a:pt x="39768" y="730"/>
                    </a:lnTo>
                    <a:cubicBezTo>
                      <a:pt x="39768" y="737"/>
                      <a:pt x="39772" y="744"/>
                      <a:pt x="39779" y="747"/>
                    </a:cubicBezTo>
                    <a:cubicBezTo>
                      <a:pt x="39782" y="755"/>
                      <a:pt x="39790" y="758"/>
                      <a:pt x="39797" y="758"/>
                    </a:cubicBezTo>
                    <a:lnTo>
                      <a:pt x="44506" y="755"/>
                    </a:lnTo>
                    <a:cubicBezTo>
                      <a:pt x="44521" y="755"/>
                      <a:pt x="44532" y="744"/>
                      <a:pt x="44532" y="725"/>
                    </a:cubicBezTo>
                    <a:lnTo>
                      <a:pt x="44532" y="56"/>
                    </a:lnTo>
                    <a:cubicBezTo>
                      <a:pt x="44532" y="44"/>
                      <a:pt x="44528" y="41"/>
                      <a:pt x="44525" y="34"/>
                    </a:cubicBezTo>
                    <a:cubicBezTo>
                      <a:pt x="44518" y="30"/>
                      <a:pt x="44514" y="26"/>
                      <a:pt x="44506" y="26"/>
                    </a:cubicBezTo>
                    <a:close/>
                    <a:moveTo>
                      <a:pt x="3406" y="1549"/>
                    </a:moveTo>
                    <a:cubicBezTo>
                      <a:pt x="2685" y="1549"/>
                      <a:pt x="1967" y="1552"/>
                      <a:pt x="1250" y="1552"/>
                    </a:cubicBezTo>
                    <a:cubicBezTo>
                      <a:pt x="1235" y="1552"/>
                      <a:pt x="1221" y="1567"/>
                      <a:pt x="1221" y="1582"/>
                    </a:cubicBezTo>
                    <a:lnTo>
                      <a:pt x="1221" y="2011"/>
                    </a:lnTo>
                    <a:cubicBezTo>
                      <a:pt x="1221" y="2026"/>
                      <a:pt x="1231" y="2036"/>
                      <a:pt x="1246" y="2036"/>
                    </a:cubicBezTo>
                    <a:cubicBezTo>
                      <a:pt x="1505" y="2048"/>
                      <a:pt x="1738" y="2128"/>
                      <a:pt x="1909" y="2259"/>
                    </a:cubicBezTo>
                    <a:cubicBezTo>
                      <a:pt x="2240" y="2510"/>
                      <a:pt x="2419" y="2882"/>
                      <a:pt x="2441" y="3363"/>
                    </a:cubicBezTo>
                    <a:cubicBezTo>
                      <a:pt x="2441" y="3374"/>
                      <a:pt x="2452" y="3381"/>
                      <a:pt x="2463" y="3388"/>
                    </a:cubicBezTo>
                    <a:cubicBezTo>
                      <a:pt x="2791" y="3544"/>
                      <a:pt x="3176" y="3628"/>
                      <a:pt x="3588" y="3628"/>
                    </a:cubicBezTo>
                    <a:cubicBezTo>
                      <a:pt x="3993" y="3628"/>
                      <a:pt x="4397" y="3541"/>
                      <a:pt x="4732" y="3384"/>
                    </a:cubicBezTo>
                    <a:cubicBezTo>
                      <a:pt x="4746" y="3384"/>
                      <a:pt x="4758" y="3374"/>
                      <a:pt x="4758" y="3359"/>
                    </a:cubicBezTo>
                    <a:lnTo>
                      <a:pt x="4761" y="3322"/>
                    </a:lnTo>
                    <a:cubicBezTo>
                      <a:pt x="4761" y="3300"/>
                      <a:pt x="4765" y="3275"/>
                      <a:pt x="4765" y="3253"/>
                    </a:cubicBezTo>
                    <a:cubicBezTo>
                      <a:pt x="4827" y="2729"/>
                      <a:pt x="5078" y="2347"/>
                      <a:pt x="5496" y="2142"/>
                    </a:cubicBezTo>
                    <a:cubicBezTo>
                      <a:pt x="5632" y="2080"/>
                      <a:pt x="5792" y="2041"/>
                      <a:pt x="5960" y="2036"/>
                    </a:cubicBezTo>
                    <a:cubicBezTo>
                      <a:pt x="5974" y="2033"/>
                      <a:pt x="5985" y="2022"/>
                      <a:pt x="5985" y="2008"/>
                    </a:cubicBezTo>
                    <a:lnTo>
                      <a:pt x="5985" y="1574"/>
                    </a:lnTo>
                    <a:cubicBezTo>
                      <a:pt x="5985" y="1567"/>
                      <a:pt x="5982" y="1560"/>
                      <a:pt x="5977" y="1556"/>
                    </a:cubicBezTo>
                    <a:cubicBezTo>
                      <a:pt x="5970" y="1549"/>
                      <a:pt x="5963" y="1549"/>
                      <a:pt x="5955" y="1549"/>
                    </a:cubicBezTo>
                    <a:lnTo>
                      <a:pt x="4094" y="1549"/>
                    </a:lnTo>
                    <a:lnTo>
                      <a:pt x="3614" y="1552"/>
                    </a:lnTo>
                    <a:lnTo>
                      <a:pt x="3603" y="1552"/>
                    </a:lnTo>
                    <a:cubicBezTo>
                      <a:pt x="3600" y="1552"/>
                      <a:pt x="3595" y="1552"/>
                      <a:pt x="3581" y="1549"/>
                    </a:cubicBezTo>
                    <a:close/>
                    <a:moveTo>
                      <a:pt x="8393" y="1545"/>
                    </a:moveTo>
                    <a:lnTo>
                      <a:pt x="6069" y="1549"/>
                    </a:lnTo>
                    <a:cubicBezTo>
                      <a:pt x="6051" y="1549"/>
                      <a:pt x="6039" y="1560"/>
                      <a:pt x="6039" y="1574"/>
                    </a:cubicBezTo>
                    <a:lnTo>
                      <a:pt x="6039" y="2011"/>
                    </a:lnTo>
                    <a:cubicBezTo>
                      <a:pt x="6039" y="2026"/>
                      <a:pt x="6051" y="2036"/>
                      <a:pt x="6065" y="2036"/>
                    </a:cubicBezTo>
                    <a:cubicBezTo>
                      <a:pt x="6323" y="2048"/>
                      <a:pt x="6557" y="2128"/>
                      <a:pt x="6728" y="2259"/>
                    </a:cubicBezTo>
                    <a:cubicBezTo>
                      <a:pt x="7060" y="2510"/>
                      <a:pt x="7238" y="2882"/>
                      <a:pt x="7260" y="3363"/>
                    </a:cubicBezTo>
                    <a:cubicBezTo>
                      <a:pt x="7260" y="3374"/>
                      <a:pt x="7271" y="3384"/>
                      <a:pt x="7282" y="3388"/>
                    </a:cubicBezTo>
                    <a:cubicBezTo>
                      <a:pt x="7609" y="3544"/>
                      <a:pt x="7999" y="3628"/>
                      <a:pt x="8411" y="3628"/>
                    </a:cubicBezTo>
                    <a:cubicBezTo>
                      <a:pt x="8818" y="3628"/>
                      <a:pt x="9220" y="3541"/>
                      <a:pt x="9551" y="3384"/>
                    </a:cubicBezTo>
                    <a:cubicBezTo>
                      <a:pt x="9566" y="3381"/>
                      <a:pt x="9576" y="3374"/>
                      <a:pt x="9576" y="3359"/>
                    </a:cubicBezTo>
                    <a:lnTo>
                      <a:pt x="9580" y="3322"/>
                    </a:lnTo>
                    <a:cubicBezTo>
                      <a:pt x="9580" y="3300"/>
                      <a:pt x="9583" y="3275"/>
                      <a:pt x="9583" y="3253"/>
                    </a:cubicBezTo>
                    <a:cubicBezTo>
                      <a:pt x="9642" y="2729"/>
                      <a:pt x="9897" y="2347"/>
                      <a:pt x="10316" y="2142"/>
                    </a:cubicBezTo>
                    <a:cubicBezTo>
                      <a:pt x="10450" y="2080"/>
                      <a:pt x="10610" y="2041"/>
                      <a:pt x="10775" y="2036"/>
                    </a:cubicBezTo>
                    <a:cubicBezTo>
                      <a:pt x="10793" y="2033"/>
                      <a:pt x="10804" y="2022"/>
                      <a:pt x="10804" y="2008"/>
                    </a:cubicBezTo>
                    <a:lnTo>
                      <a:pt x="10804" y="1574"/>
                    </a:lnTo>
                    <a:cubicBezTo>
                      <a:pt x="10804" y="1567"/>
                      <a:pt x="10800" y="1560"/>
                      <a:pt x="10797" y="1556"/>
                    </a:cubicBezTo>
                    <a:cubicBezTo>
                      <a:pt x="10790" y="1549"/>
                      <a:pt x="10782" y="1545"/>
                      <a:pt x="10775" y="1545"/>
                    </a:cubicBezTo>
                    <a:lnTo>
                      <a:pt x="8447" y="1545"/>
                    </a:lnTo>
                    <a:cubicBezTo>
                      <a:pt x="8443" y="1545"/>
                      <a:pt x="8440" y="1549"/>
                      <a:pt x="8436" y="1549"/>
                    </a:cubicBezTo>
                    <a:cubicBezTo>
                      <a:pt x="8433" y="1552"/>
                      <a:pt x="8425" y="1552"/>
                      <a:pt x="8421" y="1552"/>
                    </a:cubicBezTo>
                    <a:cubicBezTo>
                      <a:pt x="8418" y="1552"/>
                      <a:pt x="8411" y="1552"/>
                      <a:pt x="8407" y="1549"/>
                    </a:cubicBezTo>
                    <a:cubicBezTo>
                      <a:pt x="8403" y="1549"/>
                      <a:pt x="8400" y="1545"/>
                      <a:pt x="8393" y="1545"/>
                    </a:cubicBezTo>
                    <a:close/>
                    <a:moveTo>
                      <a:pt x="10887" y="1545"/>
                    </a:moveTo>
                    <a:cubicBezTo>
                      <a:pt x="10869" y="1545"/>
                      <a:pt x="10859" y="1560"/>
                      <a:pt x="10859" y="1574"/>
                    </a:cubicBezTo>
                    <a:lnTo>
                      <a:pt x="10859" y="2011"/>
                    </a:lnTo>
                    <a:cubicBezTo>
                      <a:pt x="10859" y="2026"/>
                      <a:pt x="10869" y="2036"/>
                      <a:pt x="10884" y="2036"/>
                    </a:cubicBezTo>
                    <a:cubicBezTo>
                      <a:pt x="11139" y="2048"/>
                      <a:pt x="11375" y="2128"/>
                      <a:pt x="11547" y="2259"/>
                    </a:cubicBezTo>
                    <a:cubicBezTo>
                      <a:pt x="11878" y="2510"/>
                      <a:pt x="12057" y="2882"/>
                      <a:pt x="12079" y="3363"/>
                    </a:cubicBezTo>
                    <a:cubicBezTo>
                      <a:pt x="12079" y="3374"/>
                      <a:pt x="12089" y="3384"/>
                      <a:pt x="12101" y="3388"/>
                    </a:cubicBezTo>
                    <a:cubicBezTo>
                      <a:pt x="12421" y="3541"/>
                      <a:pt x="12826" y="3628"/>
                      <a:pt x="13229" y="3628"/>
                    </a:cubicBezTo>
                    <a:cubicBezTo>
                      <a:pt x="13638" y="3628"/>
                      <a:pt x="14038" y="3541"/>
                      <a:pt x="14369" y="3384"/>
                    </a:cubicBezTo>
                    <a:cubicBezTo>
                      <a:pt x="14384" y="3381"/>
                      <a:pt x="14396" y="3374"/>
                      <a:pt x="14396" y="3359"/>
                    </a:cubicBezTo>
                    <a:lnTo>
                      <a:pt x="14399" y="3322"/>
                    </a:lnTo>
                    <a:cubicBezTo>
                      <a:pt x="14399" y="3300"/>
                      <a:pt x="14402" y="3275"/>
                      <a:pt x="14402" y="3253"/>
                    </a:cubicBezTo>
                    <a:cubicBezTo>
                      <a:pt x="14461" y="2729"/>
                      <a:pt x="14715" y="2347"/>
                      <a:pt x="15134" y="2142"/>
                    </a:cubicBezTo>
                    <a:cubicBezTo>
                      <a:pt x="15270" y="2080"/>
                      <a:pt x="15426" y="2041"/>
                      <a:pt x="15593" y="2036"/>
                    </a:cubicBezTo>
                    <a:cubicBezTo>
                      <a:pt x="15608" y="2033"/>
                      <a:pt x="15623" y="2022"/>
                      <a:pt x="15623" y="2008"/>
                    </a:cubicBezTo>
                    <a:lnTo>
                      <a:pt x="15623" y="1571"/>
                    </a:lnTo>
                    <a:cubicBezTo>
                      <a:pt x="15623" y="1564"/>
                      <a:pt x="15619" y="1560"/>
                      <a:pt x="15611" y="1552"/>
                    </a:cubicBezTo>
                    <a:cubicBezTo>
                      <a:pt x="15608" y="1549"/>
                      <a:pt x="15601" y="1545"/>
                      <a:pt x="15593" y="1545"/>
                    </a:cubicBezTo>
                    <a:lnTo>
                      <a:pt x="13270" y="1545"/>
                    </a:lnTo>
                    <a:cubicBezTo>
                      <a:pt x="13266" y="1545"/>
                      <a:pt x="13259" y="1545"/>
                      <a:pt x="13255" y="1549"/>
                    </a:cubicBezTo>
                    <a:cubicBezTo>
                      <a:pt x="13251" y="1552"/>
                      <a:pt x="13244" y="1552"/>
                      <a:pt x="13241" y="1552"/>
                    </a:cubicBezTo>
                    <a:cubicBezTo>
                      <a:pt x="13233" y="1552"/>
                      <a:pt x="13229" y="1552"/>
                      <a:pt x="13226" y="1549"/>
                    </a:cubicBezTo>
                    <a:cubicBezTo>
                      <a:pt x="13219" y="1545"/>
                      <a:pt x="13215" y="1545"/>
                      <a:pt x="13211" y="1545"/>
                    </a:cubicBezTo>
                    <a:close/>
                    <a:moveTo>
                      <a:pt x="20412" y="1542"/>
                    </a:moveTo>
                    <a:lnTo>
                      <a:pt x="18092" y="1545"/>
                    </a:lnTo>
                    <a:cubicBezTo>
                      <a:pt x="18084" y="1545"/>
                      <a:pt x="18081" y="1545"/>
                      <a:pt x="18074" y="1549"/>
                    </a:cubicBezTo>
                    <a:cubicBezTo>
                      <a:pt x="18070" y="1552"/>
                      <a:pt x="18063" y="1552"/>
                      <a:pt x="18059" y="1552"/>
                    </a:cubicBezTo>
                    <a:cubicBezTo>
                      <a:pt x="18052" y="1552"/>
                      <a:pt x="18045" y="1552"/>
                      <a:pt x="18041" y="1549"/>
                    </a:cubicBezTo>
                    <a:cubicBezTo>
                      <a:pt x="18037" y="1545"/>
                      <a:pt x="18030" y="1545"/>
                      <a:pt x="18027" y="1545"/>
                    </a:cubicBezTo>
                    <a:lnTo>
                      <a:pt x="15707" y="1545"/>
                    </a:lnTo>
                    <a:cubicBezTo>
                      <a:pt x="15688" y="1545"/>
                      <a:pt x="15677" y="1556"/>
                      <a:pt x="15677" y="1571"/>
                    </a:cubicBezTo>
                    <a:lnTo>
                      <a:pt x="15677" y="2011"/>
                    </a:lnTo>
                    <a:cubicBezTo>
                      <a:pt x="15677" y="2026"/>
                      <a:pt x="15688" y="2036"/>
                      <a:pt x="15702" y="2036"/>
                    </a:cubicBezTo>
                    <a:cubicBezTo>
                      <a:pt x="15958" y="2048"/>
                      <a:pt x="16195" y="2128"/>
                      <a:pt x="16366" y="2259"/>
                    </a:cubicBezTo>
                    <a:cubicBezTo>
                      <a:pt x="16697" y="2510"/>
                      <a:pt x="16876" y="2882"/>
                      <a:pt x="16897" y="3363"/>
                    </a:cubicBezTo>
                    <a:cubicBezTo>
                      <a:pt x="16897" y="3374"/>
                      <a:pt x="16909" y="3381"/>
                      <a:pt x="16919" y="3388"/>
                    </a:cubicBezTo>
                    <a:cubicBezTo>
                      <a:pt x="17240" y="3541"/>
                      <a:pt x="17640" y="3628"/>
                      <a:pt x="18049" y="3628"/>
                    </a:cubicBezTo>
                    <a:cubicBezTo>
                      <a:pt x="18456" y="3628"/>
                      <a:pt x="18857" y="3541"/>
                      <a:pt x="19189" y="3384"/>
                    </a:cubicBezTo>
                    <a:cubicBezTo>
                      <a:pt x="19203" y="3381"/>
                      <a:pt x="19210" y="3374"/>
                      <a:pt x="19214" y="3359"/>
                    </a:cubicBezTo>
                    <a:lnTo>
                      <a:pt x="19217" y="3322"/>
                    </a:lnTo>
                    <a:cubicBezTo>
                      <a:pt x="19217" y="3300"/>
                      <a:pt x="19217" y="3275"/>
                      <a:pt x="19221" y="3253"/>
                    </a:cubicBezTo>
                    <a:cubicBezTo>
                      <a:pt x="19279" y="2729"/>
                      <a:pt x="19535" y="2347"/>
                      <a:pt x="19953" y="2142"/>
                    </a:cubicBezTo>
                    <a:cubicBezTo>
                      <a:pt x="20088" y="2080"/>
                      <a:pt x="20245" y="2041"/>
                      <a:pt x="20412" y="2036"/>
                    </a:cubicBezTo>
                    <a:cubicBezTo>
                      <a:pt x="20427" y="2033"/>
                      <a:pt x="20441" y="2022"/>
                      <a:pt x="20441" y="2008"/>
                    </a:cubicBezTo>
                    <a:lnTo>
                      <a:pt x="20441" y="1571"/>
                    </a:lnTo>
                    <a:cubicBezTo>
                      <a:pt x="20441" y="1564"/>
                      <a:pt x="20438" y="1556"/>
                      <a:pt x="20431" y="1552"/>
                    </a:cubicBezTo>
                    <a:cubicBezTo>
                      <a:pt x="20427" y="1545"/>
                      <a:pt x="20419" y="1542"/>
                      <a:pt x="20412" y="1542"/>
                    </a:cubicBezTo>
                    <a:close/>
                    <a:moveTo>
                      <a:pt x="20522" y="1542"/>
                    </a:moveTo>
                    <a:cubicBezTo>
                      <a:pt x="20507" y="1542"/>
                      <a:pt x="20496" y="1556"/>
                      <a:pt x="20496" y="1571"/>
                    </a:cubicBezTo>
                    <a:lnTo>
                      <a:pt x="20496" y="2011"/>
                    </a:lnTo>
                    <a:cubicBezTo>
                      <a:pt x="20496" y="2026"/>
                      <a:pt x="20507" y="2036"/>
                      <a:pt x="20522" y="2036"/>
                    </a:cubicBezTo>
                    <a:cubicBezTo>
                      <a:pt x="20777" y="2048"/>
                      <a:pt x="21013" y="2128"/>
                      <a:pt x="21184" y="2259"/>
                    </a:cubicBezTo>
                    <a:cubicBezTo>
                      <a:pt x="21516" y="2510"/>
                      <a:pt x="21695" y="2882"/>
                      <a:pt x="21717" y="3363"/>
                    </a:cubicBezTo>
                    <a:cubicBezTo>
                      <a:pt x="21717" y="3374"/>
                      <a:pt x="21727" y="3381"/>
                      <a:pt x="21738" y="3388"/>
                    </a:cubicBezTo>
                    <a:cubicBezTo>
                      <a:pt x="22058" y="3541"/>
                      <a:pt x="22460" y="3628"/>
                      <a:pt x="22867" y="3628"/>
                    </a:cubicBezTo>
                    <a:cubicBezTo>
                      <a:pt x="23275" y="3628"/>
                      <a:pt x="23676" y="3541"/>
                      <a:pt x="24007" y="3384"/>
                    </a:cubicBezTo>
                    <a:cubicBezTo>
                      <a:pt x="24022" y="3381"/>
                      <a:pt x="24029" y="3374"/>
                      <a:pt x="24033" y="3359"/>
                    </a:cubicBezTo>
                    <a:lnTo>
                      <a:pt x="24033" y="3322"/>
                    </a:lnTo>
                    <a:cubicBezTo>
                      <a:pt x="24037" y="3300"/>
                      <a:pt x="24037" y="3279"/>
                      <a:pt x="24040" y="3253"/>
                    </a:cubicBezTo>
                    <a:cubicBezTo>
                      <a:pt x="24099" y="2729"/>
                      <a:pt x="24353" y="2347"/>
                      <a:pt x="24772" y="2142"/>
                    </a:cubicBezTo>
                    <a:cubicBezTo>
                      <a:pt x="24907" y="2080"/>
                      <a:pt x="25064" y="2041"/>
                      <a:pt x="25231" y="2036"/>
                    </a:cubicBezTo>
                    <a:cubicBezTo>
                      <a:pt x="25246" y="2033"/>
                      <a:pt x="25261" y="2022"/>
                      <a:pt x="25261" y="2008"/>
                    </a:cubicBezTo>
                    <a:lnTo>
                      <a:pt x="25261" y="1571"/>
                    </a:lnTo>
                    <a:cubicBezTo>
                      <a:pt x="25261" y="1564"/>
                      <a:pt x="25257" y="1556"/>
                      <a:pt x="25249" y="1552"/>
                    </a:cubicBezTo>
                    <a:cubicBezTo>
                      <a:pt x="25246" y="1545"/>
                      <a:pt x="25239" y="1542"/>
                      <a:pt x="25231" y="1542"/>
                    </a:cubicBezTo>
                    <a:lnTo>
                      <a:pt x="22911" y="1542"/>
                    </a:lnTo>
                    <a:cubicBezTo>
                      <a:pt x="22907" y="1542"/>
                      <a:pt x="22900" y="1545"/>
                      <a:pt x="22897" y="1549"/>
                    </a:cubicBezTo>
                    <a:cubicBezTo>
                      <a:pt x="22889" y="1552"/>
                      <a:pt x="22885" y="1552"/>
                      <a:pt x="22878" y="1552"/>
                    </a:cubicBezTo>
                    <a:cubicBezTo>
                      <a:pt x="22871" y="1552"/>
                      <a:pt x="22864" y="1552"/>
                      <a:pt x="22860" y="1549"/>
                    </a:cubicBezTo>
                    <a:cubicBezTo>
                      <a:pt x="22853" y="1545"/>
                      <a:pt x="22849" y="1542"/>
                      <a:pt x="22842" y="1542"/>
                    </a:cubicBezTo>
                    <a:close/>
                    <a:moveTo>
                      <a:pt x="25340" y="1542"/>
                    </a:moveTo>
                    <a:cubicBezTo>
                      <a:pt x="25326" y="1542"/>
                      <a:pt x="25315" y="1556"/>
                      <a:pt x="25315" y="1571"/>
                    </a:cubicBezTo>
                    <a:lnTo>
                      <a:pt x="25315" y="2011"/>
                    </a:lnTo>
                    <a:cubicBezTo>
                      <a:pt x="25315" y="2026"/>
                      <a:pt x="25326" y="2036"/>
                      <a:pt x="25340" y="2036"/>
                    </a:cubicBezTo>
                    <a:cubicBezTo>
                      <a:pt x="25595" y="2048"/>
                      <a:pt x="25832" y="2128"/>
                      <a:pt x="26004" y="2259"/>
                    </a:cubicBezTo>
                    <a:cubicBezTo>
                      <a:pt x="26335" y="2510"/>
                      <a:pt x="26513" y="2882"/>
                      <a:pt x="26535" y="3363"/>
                    </a:cubicBezTo>
                    <a:cubicBezTo>
                      <a:pt x="26535" y="3374"/>
                      <a:pt x="26546" y="3384"/>
                      <a:pt x="26557" y="3388"/>
                    </a:cubicBezTo>
                    <a:cubicBezTo>
                      <a:pt x="26878" y="3541"/>
                      <a:pt x="27278" y="3628"/>
                      <a:pt x="27686" y="3628"/>
                    </a:cubicBezTo>
                    <a:cubicBezTo>
                      <a:pt x="28094" y="3628"/>
                      <a:pt x="28495" y="3541"/>
                      <a:pt x="28826" y="3384"/>
                    </a:cubicBezTo>
                    <a:cubicBezTo>
                      <a:pt x="28837" y="3381"/>
                      <a:pt x="28848" y="3374"/>
                      <a:pt x="28852" y="3359"/>
                    </a:cubicBezTo>
                    <a:lnTo>
                      <a:pt x="28852" y="3322"/>
                    </a:lnTo>
                    <a:cubicBezTo>
                      <a:pt x="28855" y="3300"/>
                      <a:pt x="28855" y="3275"/>
                      <a:pt x="28859" y="3253"/>
                    </a:cubicBezTo>
                    <a:cubicBezTo>
                      <a:pt x="28917" y="2729"/>
                      <a:pt x="29172" y="2347"/>
                      <a:pt x="29591" y="2142"/>
                    </a:cubicBezTo>
                    <a:cubicBezTo>
                      <a:pt x="29726" y="2080"/>
                      <a:pt x="29882" y="2041"/>
                      <a:pt x="30050" y="2036"/>
                    </a:cubicBezTo>
                    <a:cubicBezTo>
                      <a:pt x="30065" y="2033"/>
                      <a:pt x="30075" y="2022"/>
                      <a:pt x="30075" y="2008"/>
                    </a:cubicBezTo>
                    <a:lnTo>
                      <a:pt x="30075" y="1571"/>
                    </a:lnTo>
                    <a:cubicBezTo>
                      <a:pt x="30075" y="1564"/>
                      <a:pt x="30075" y="1556"/>
                      <a:pt x="30068" y="1549"/>
                    </a:cubicBezTo>
                    <a:cubicBezTo>
                      <a:pt x="30065" y="1545"/>
                      <a:pt x="30057" y="1542"/>
                      <a:pt x="30050" y="1542"/>
                    </a:cubicBezTo>
                    <a:lnTo>
                      <a:pt x="27730" y="1542"/>
                    </a:lnTo>
                    <a:cubicBezTo>
                      <a:pt x="27727" y="1542"/>
                      <a:pt x="27719" y="1545"/>
                      <a:pt x="27715" y="1549"/>
                    </a:cubicBezTo>
                    <a:cubicBezTo>
                      <a:pt x="27708" y="1552"/>
                      <a:pt x="27705" y="1552"/>
                      <a:pt x="27697" y="1552"/>
                    </a:cubicBezTo>
                    <a:cubicBezTo>
                      <a:pt x="27690" y="1552"/>
                      <a:pt x="27683" y="1552"/>
                      <a:pt x="27675" y="1549"/>
                    </a:cubicBezTo>
                    <a:cubicBezTo>
                      <a:pt x="27671" y="1545"/>
                      <a:pt x="27668" y="1542"/>
                      <a:pt x="27661" y="1542"/>
                    </a:cubicBezTo>
                    <a:close/>
                    <a:moveTo>
                      <a:pt x="30159" y="1542"/>
                    </a:moveTo>
                    <a:cubicBezTo>
                      <a:pt x="30144" y="1542"/>
                      <a:pt x="30134" y="1556"/>
                      <a:pt x="30134" y="1571"/>
                    </a:cubicBezTo>
                    <a:lnTo>
                      <a:pt x="30134" y="2011"/>
                    </a:lnTo>
                    <a:cubicBezTo>
                      <a:pt x="30134" y="2026"/>
                      <a:pt x="30144" y="2036"/>
                      <a:pt x="30159" y="2036"/>
                    </a:cubicBezTo>
                    <a:cubicBezTo>
                      <a:pt x="30415" y="2048"/>
                      <a:pt x="30651" y="2128"/>
                      <a:pt x="30822" y="2259"/>
                    </a:cubicBezTo>
                    <a:cubicBezTo>
                      <a:pt x="31150" y="2510"/>
                      <a:pt x="31332" y="2882"/>
                      <a:pt x="31354" y="3363"/>
                    </a:cubicBezTo>
                    <a:cubicBezTo>
                      <a:pt x="31354" y="3374"/>
                      <a:pt x="31365" y="3384"/>
                      <a:pt x="31376" y="3388"/>
                    </a:cubicBezTo>
                    <a:cubicBezTo>
                      <a:pt x="31700" y="3544"/>
                      <a:pt x="32093" y="3628"/>
                      <a:pt x="32505" y="3628"/>
                    </a:cubicBezTo>
                    <a:cubicBezTo>
                      <a:pt x="32909" y="3628"/>
                      <a:pt x="33313" y="3541"/>
                      <a:pt x="33645" y="3384"/>
                    </a:cubicBezTo>
                    <a:cubicBezTo>
                      <a:pt x="33656" y="3381"/>
                      <a:pt x="33666" y="3374"/>
                      <a:pt x="33666" y="3359"/>
                    </a:cubicBezTo>
                    <a:lnTo>
                      <a:pt x="33671" y="3322"/>
                    </a:lnTo>
                    <a:cubicBezTo>
                      <a:pt x="33674" y="3300"/>
                      <a:pt x="33674" y="3275"/>
                      <a:pt x="33678" y="3253"/>
                    </a:cubicBezTo>
                    <a:cubicBezTo>
                      <a:pt x="33736" y="2729"/>
                      <a:pt x="33991" y="2347"/>
                      <a:pt x="34410" y="2142"/>
                    </a:cubicBezTo>
                    <a:cubicBezTo>
                      <a:pt x="34541" y="2080"/>
                      <a:pt x="34702" y="2041"/>
                      <a:pt x="34868" y="2036"/>
                    </a:cubicBezTo>
                    <a:cubicBezTo>
                      <a:pt x="34883" y="2033"/>
                      <a:pt x="34895" y="2022"/>
                      <a:pt x="34895" y="2008"/>
                    </a:cubicBezTo>
                    <a:lnTo>
                      <a:pt x="34895" y="1571"/>
                    </a:lnTo>
                    <a:cubicBezTo>
                      <a:pt x="34895" y="1564"/>
                      <a:pt x="34895" y="1556"/>
                      <a:pt x="34887" y="1549"/>
                    </a:cubicBezTo>
                    <a:cubicBezTo>
                      <a:pt x="34883" y="1545"/>
                      <a:pt x="34876" y="1542"/>
                      <a:pt x="34868" y="1542"/>
                    </a:cubicBezTo>
                    <a:lnTo>
                      <a:pt x="32548" y="1542"/>
                    </a:lnTo>
                    <a:cubicBezTo>
                      <a:pt x="32545" y="1542"/>
                      <a:pt x="32538" y="1545"/>
                      <a:pt x="32534" y="1549"/>
                    </a:cubicBezTo>
                    <a:cubicBezTo>
                      <a:pt x="32527" y="1552"/>
                      <a:pt x="32520" y="1552"/>
                      <a:pt x="32513" y="1552"/>
                    </a:cubicBezTo>
                    <a:cubicBezTo>
                      <a:pt x="32508" y="1552"/>
                      <a:pt x="32501" y="1552"/>
                      <a:pt x="32494" y="1549"/>
                    </a:cubicBezTo>
                    <a:cubicBezTo>
                      <a:pt x="32491" y="1545"/>
                      <a:pt x="32483" y="1542"/>
                      <a:pt x="32479" y="1542"/>
                    </a:cubicBezTo>
                    <a:close/>
                    <a:moveTo>
                      <a:pt x="34978" y="1542"/>
                    </a:moveTo>
                    <a:cubicBezTo>
                      <a:pt x="34964" y="1542"/>
                      <a:pt x="34952" y="1552"/>
                      <a:pt x="34952" y="1571"/>
                    </a:cubicBezTo>
                    <a:lnTo>
                      <a:pt x="34952" y="2011"/>
                    </a:lnTo>
                    <a:cubicBezTo>
                      <a:pt x="34952" y="2026"/>
                      <a:pt x="34964" y="2036"/>
                      <a:pt x="34978" y="2036"/>
                    </a:cubicBezTo>
                    <a:cubicBezTo>
                      <a:pt x="35233" y="2048"/>
                      <a:pt x="35470" y="2128"/>
                      <a:pt x="35641" y="2259"/>
                    </a:cubicBezTo>
                    <a:cubicBezTo>
                      <a:pt x="35969" y="2510"/>
                      <a:pt x="36151" y="2882"/>
                      <a:pt x="36173" y="3363"/>
                    </a:cubicBezTo>
                    <a:cubicBezTo>
                      <a:pt x="36173" y="3374"/>
                      <a:pt x="36184" y="3384"/>
                      <a:pt x="36195" y="3388"/>
                    </a:cubicBezTo>
                    <a:cubicBezTo>
                      <a:pt x="36515" y="3541"/>
                      <a:pt x="36916" y="3628"/>
                      <a:pt x="37324" y="3628"/>
                    </a:cubicBezTo>
                    <a:cubicBezTo>
                      <a:pt x="37728" y="3628"/>
                      <a:pt x="38129" y="3541"/>
                      <a:pt x="38464" y="3384"/>
                    </a:cubicBezTo>
                    <a:cubicBezTo>
                      <a:pt x="38474" y="3381"/>
                      <a:pt x="38486" y="3374"/>
                      <a:pt x="38486" y="3359"/>
                    </a:cubicBezTo>
                    <a:lnTo>
                      <a:pt x="38489" y="3322"/>
                    </a:lnTo>
                    <a:cubicBezTo>
                      <a:pt x="38493" y="3300"/>
                      <a:pt x="38493" y="3275"/>
                      <a:pt x="38496" y="3253"/>
                    </a:cubicBezTo>
                    <a:cubicBezTo>
                      <a:pt x="38555" y="2729"/>
                      <a:pt x="38807" y="2347"/>
                      <a:pt x="39229" y="2142"/>
                    </a:cubicBezTo>
                    <a:cubicBezTo>
                      <a:pt x="39360" y="2080"/>
                      <a:pt x="39520" y="2041"/>
                      <a:pt x="39688" y="2036"/>
                    </a:cubicBezTo>
                    <a:cubicBezTo>
                      <a:pt x="39703" y="2033"/>
                      <a:pt x="39713" y="2022"/>
                      <a:pt x="39713" y="2008"/>
                    </a:cubicBezTo>
                    <a:lnTo>
                      <a:pt x="39713" y="1571"/>
                    </a:lnTo>
                    <a:cubicBezTo>
                      <a:pt x="39713" y="1552"/>
                      <a:pt x="39703" y="1542"/>
                      <a:pt x="39688" y="1542"/>
                    </a:cubicBezTo>
                    <a:lnTo>
                      <a:pt x="37371" y="1542"/>
                    </a:lnTo>
                    <a:cubicBezTo>
                      <a:pt x="37364" y="1542"/>
                      <a:pt x="37356" y="1545"/>
                      <a:pt x="37353" y="1549"/>
                    </a:cubicBezTo>
                    <a:cubicBezTo>
                      <a:pt x="37346" y="1552"/>
                      <a:pt x="37338" y="1552"/>
                      <a:pt x="37331" y="1552"/>
                    </a:cubicBezTo>
                    <a:cubicBezTo>
                      <a:pt x="37324" y="1552"/>
                      <a:pt x="37316" y="1552"/>
                      <a:pt x="37313" y="1549"/>
                    </a:cubicBezTo>
                    <a:cubicBezTo>
                      <a:pt x="37309" y="1545"/>
                      <a:pt x="37302" y="1542"/>
                      <a:pt x="37294" y="1542"/>
                    </a:cubicBezTo>
                    <a:close/>
                    <a:moveTo>
                      <a:pt x="39797" y="1542"/>
                    </a:moveTo>
                    <a:cubicBezTo>
                      <a:pt x="39782" y="1542"/>
                      <a:pt x="39772" y="1552"/>
                      <a:pt x="39772" y="1571"/>
                    </a:cubicBezTo>
                    <a:lnTo>
                      <a:pt x="39772" y="2011"/>
                    </a:lnTo>
                    <a:cubicBezTo>
                      <a:pt x="39772" y="2026"/>
                      <a:pt x="39782" y="2036"/>
                      <a:pt x="39797" y="2036"/>
                    </a:cubicBezTo>
                    <a:cubicBezTo>
                      <a:pt x="40052" y="2048"/>
                      <a:pt x="40288" y="2128"/>
                      <a:pt x="40460" y="2259"/>
                    </a:cubicBezTo>
                    <a:cubicBezTo>
                      <a:pt x="40787" y="2510"/>
                      <a:pt x="40966" y="2882"/>
                      <a:pt x="40992" y="3363"/>
                    </a:cubicBezTo>
                    <a:cubicBezTo>
                      <a:pt x="40992" y="3374"/>
                      <a:pt x="41002" y="3384"/>
                      <a:pt x="41014" y="3388"/>
                    </a:cubicBezTo>
                    <a:cubicBezTo>
                      <a:pt x="41334" y="3541"/>
                      <a:pt x="41735" y="3628"/>
                      <a:pt x="42142" y="3628"/>
                    </a:cubicBezTo>
                    <a:cubicBezTo>
                      <a:pt x="42547" y="3628"/>
                      <a:pt x="42948" y="3541"/>
                      <a:pt x="43282" y="3384"/>
                    </a:cubicBezTo>
                    <a:cubicBezTo>
                      <a:pt x="43294" y="3381"/>
                      <a:pt x="43304" y="3374"/>
                      <a:pt x="43304" y="3359"/>
                    </a:cubicBezTo>
                    <a:lnTo>
                      <a:pt x="43309" y="3322"/>
                    </a:lnTo>
                    <a:cubicBezTo>
                      <a:pt x="43312" y="3300"/>
                      <a:pt x="43312" y="3275"/>
                      <a:pt x="43316" y="3253"/>
                    </a:cubicBezTo>
                    <a:cubicBezTo>
                      <a:pt x="43374" y="2729"/>
                      <a:pt x="43625" y="2347"/>
                      <a:pt x="44047" y="2142"/>
                    </a:cubicBezTo>
                    <a:cubicBezTo>
                      <a:pt x="44178" y="2080"/>
                      <a:pt x="44339" y="2041"/>
                      <a:pt x="44506" y="2036"/>
                    </a:cubicBezTo>
                    <a:cubicBezTo>
                      <a:pt x="44521" y="2033"/>
                      <a:pt x="44532" y="2022"/>
                      <a:pt x="44532" y="2008"/>
                    </a:cubicBezTo>
                    <a:lnTo>
                      <a:pt x="44532" y="1571"/>
                    </a:lnTo>
                    <a:cubicBezTo>
                      <a:pt x="44532" y="1552"/>
                      <a:pt x="44521" y="1542"/>
                      <a:pt x="44506" y="1542"/>
                    </a:cubicBezTo>
                    <a:lnTo>
                      <a:pt x="42190" y="1542"/>
                    </a:lnTo>
                    <a:cubicBezTo>
                      <a:pt x="42183" y="1542"/>
                      <a:pt x="42176" y="1542"/>
                      <a:pt x="42172" y="1549"/>
                    </a:cubicBezTo>
                    <a:cubicBezTo>
                      <a:pt x="42164" y="1552"/>
                      <a:pt x="42157" y="1552"/>
                      <a:pt x="42150" y="1552"/>
                    </a:cubicBezTo>
                    <a:cubicBezTo>
                      <a:pt x="42142" y="1552"/>
                      <a:pt x="42135" y="1552"/>
                      <a:pt x="42132" y="1549"/>
                    </a:cubicBezTo>
                    <a:cubicBezTo>
                      <a:pt x="42128" y="1542"/>
                      <a:pt x="42121" y="1542"/>
                      <a:pt x="42114" y="1542"/>
                    </a:cubicBezTo>
                    <a:close/>
                    <a:moveTo>
                      <a:pt x="44615" y="1542"/>
                    </a:moveTo>
                    <a:cubicBezTo>
                      <a:pt x="44601" y="1542"/>
                      <a:pt x="44587" y="1552"/>
                      <a:pt x="44587" y="1571"/>
                    </a:cubicBezTo>
                    <a:lnTo>
                      <a:pt x="44587" y="2011"/>
                    </a:lnTo>
                    <a:cubicBezTo>
                      <a:pt x="44587" y="2026"/>
                      <a:pt x="44601" y="2036"/>
                      <a:pt x="44615" y="2036"/>
                    </a:cubicBezTo>
                    <a:cubicBezTo>
                      <a:pt x="44871" y="2048"/>
                      <a:pt x="45104" y="2128"/>
                      <a:pt x="45279" y="2259"/>
                    </a:cubicBezTo>
                    <a:cubicBezTo>
                      <a:pt x="45607" y="2510"/>
                      <a:pt x="45785" y="2882"/>
                      <a:pt x="45810" y="3363"/>
                    </a:cubicBezTo>
                    <a:cubicBezTo>
                      <a:pt x="45810" y="3374"/>
                      <a:pt x="45822" y="3384"/>
                      <a:pt x="45832" y="3388"/>
                    </a:cubicBezTo>
                    <a:cubicBezTo>
                      <a:pt x="46157" y="3544"/>
                      <a:pt x="46546" y="3628"/>
                      <a:pt x="46954" y="3628"/>
                    </a:cubicBezTo>
                    <a:cubicBezTo>
                      <a:pt x="47359" y="3628"/>
                      <a:pt x="47762" y="3541"/>
                      <a:pt x="48098" y="3384"/>
                    </a:cubicBezTo>
                    <a:cubicBezTo>
                      <a:pt x="48112" y="3384"/>
                      <a:pt x="48123" y="3374"/>
                      <a:pt x="48123" y="3359"/>
                    </a:cubicBezTo>
                    <a:lnTo>
                      <a:pt x="48127" y="3322"/>
                    </a:lnTo>
                    <a:cubicBezTo>
                      <a:pt x="48127" y="3300"/>
                      <a:pt x="48130" y="3275"/>
                      <a:pt x="48134" y="3253"/>
                    </a:cubicBezTo>
                    <a:cubicBezTo>
                      <a:pt x="48193" y="2729"/>
                      <a:pt x="48444" y="2347"/>
                      <a:pt x="48866" y="2142"/>
                    </a:cubicBezTo>
                    <a:cubicBezTo>
                      <a:pt x="48998" y="2080"/>
                      <a:pt x="49158" y="2041"/>
                      <a:pt x="49325" y="2036"/>
                    </a:cubicBezTo>
                    <a:cubicBezTo>
                      <a:pt x="49340" y="2033"/>
                      <a:pt x="49351" y="2022"/>
                      <a:pt x="49351" y="2008"/>
                    </a:cubicBezTo>
                    <a:lnTo>
                      <a:pt x="49351" y="1571"/>
                    </a:lnTo>
                    <a:cubicBezTo>
                      <a:pt x="49351" y="1552"/>
                      <a:pt x="49340" y="1542"/>
                      <a:pt x="49322" y="1542"/>
                    </a:cubicBezTo>
                    <a:lnTo>
                      <a:pt x="47005" y="1542"/>
                    </a:lnTo>
                    <a:cubicBezTo>
                      <a:pt x="47002" y="1542"/>
                      <a:pt x="46994" y="1545"/>
                      <a:pt x="46991" y="1549"/>
                    </a:cubicBezTo>
                    <a:cubicBezTo>
                      <a:pt x="46984" y="1552"/>
                      <a:pt x="46976" y="1552"/>
                      <a:pt x="46969" y="1552"/>
                    </a:cubicBezTo>
                    <a:cubicBezTo>
                      <a:pt x="46962" y="1552"/>
                      <a:pt x="46954" y="1552"/>
                      <a:pt x="46950" y="1549"/>
                    </a:cubicBezTo>
                    <a:cubicBezTo>
                      <a:pt x="46943" y="1545"/>
                      <a:pt x="46940" y="1542"/>
                      <a:pt x="46932" y="1542"/>
                    </a:cubicBezTo>
                    <a:close/>
                    <a:moveTo>
                      <a:pt x="49435" y="1542"/>
                    </a:moveTo>
                    <a:cubicBezTo>
                      <a:pt x="49428" y="1542"/>
                      <a:pt x="49420" y="1545"/>
                      <a:pt x="49416" y="1549"/>
                    </a:cubicBezTo>
                    <a:cubicBezTo>
                      <a:pt x="49409" y="1556"/>
                      <a:pt x="49406" y="1564"/>
                      <a:pt x="49406" y="1571"/>
                    </a:cubicBezTo>
                    <a:lnTo>
                      <a:pt x="49406" y="2011"/>
                    </a:lnTo>
                    <a:cubicBezTo>
                      <a:pt x="49406" y="2026"/>
                      <a:pt x="49420" y="2036"/>
                      <a:pt x="49435" y="2036"/>
                    </a:cubicBezTo>
                    <a:cubicBezTo>
                      <a:pt x="49690" y="2048"/>
                      <a:pt x="49922" y="2128"/>
                      <a:pt x="50094" y="2259"/>
                    </a:cubicBezTo>
                    <a:cubicBezTo>
                      <a:pt x="50425" y="2510"/>
                      <a:pt x="50603" y="2882"/>
                      <a:pt x="50625" y="3363"/>
                    </a:cubicBezTo>
                    <a:cubicBezTo>
                      <a:pt x="50630" y="3374"/>
                      <a:pt x="50640" y="3381"/>
                      <a:pt x="50647" y="3388"/>
                    </a:cubicBezTo>
                    <a:cubicBezTo>
                      <a:pt x="50975" y="3544"/>
                      <a:pt x="51361" y="3628"/>
                      <a:pt x="51773" y="3628"/>
                    </a:cubicBezTo>
                    <a:cubicBezTo>
                      <a:pt x="52177" y="3628"/>
                      <a:pt x="52582" y="3541"/>
                      <a:pt x="52917" y="3384"/>
                    </a:cubicBezTo>
                    <a:cubicBezTo>
                      <a:pt x="52931" y="3384"/>
                      <a:pt x="52942" y="3374"/>
                      <a:pt x="52942" y="3359"/>
                    </a:cubicBezTo>
                    <a:lnTo>
                      <a:pt x="52946" y="3322"/>
                    </a:lnTo>
                    <a:cubicBezTo>
                      <a:pt x="52946" y="3300"/>
                      <a:pt x="52950" y="3279"/>
                      <a:pt x="52950" y="3253"/>
                    </a:cubicBezTo>
                    <a:cubicBezTo>
                      <a:pt x="53012" y="2729"/>
                      <a:pt x="53263" y="2347"/>
                      <a:pt x="53681" y="2142"/>
                    </a:cubicBezTo>
                    <a:cubicBezTo>
                      <a:pt x="53816" y="2080"/>
                      <a:pt x="53977" y="2041"/>
                      <a:pt x="54144" y="2036"/>
                    </a:cubicBezTo>
                    <a:cubicBezTo>
                      <a:pt x="54159" y="2033"/>
                      <a:pt x="54170" y="2022"/>
                      <a:pt x="54170" y="2008"/>
                    </a:cubicBezTo>
                    <a:lnTo>
                      <a:pt x="54170" y="1571"/>
                    </a:lnTo>
                    <a:cubicBezTo>
                      <a:pt x="54170" y="1552"/>
                      <a:pt x="54159" y="1542"/>
                      <a:pt x="54140" y="1542"/>
                    </a:cubicBezTo>
                    <a:lnTo>
                      <a:pt x="51824" y="1542"/>
                    </a:lnTo>
                    <a:cubicBezTo>
                      <a:pt x="51817" y="1542"/>
                      <a:pt x="51813" y="1545"/>
                      <a:pt x="51805" y="1549"/>
                    </a:cubicBezTo>
                    <a:cubicBezTo>
                      <a:pt x="51802" y="1552"/>
                      <a:pt x="51795" y="1552"/>
                      <a:pt x="51788" y="1552"/>
                    </a:cubicBezTo>
                    <a:cubicBezTo>
                      <a:pt x="51780" y="1552"/>
                      <a:pt x="51773" y="1552"/>
                      <a:pt x="51770" y="1549"/>
                    </a:cubicBezTo>
                    <a:cubicBezTo>
                      <a:pt x="51762" y="1545"/>
                      <a:pt x="51758" y="1542"/>
                      <a:pt x="51751" y="1542"/>
                    </a:cubicBezTo>
                    <a:close/>
                    <a:moveTo>
                      <a:pt x="54253" y="1542"/>
                    </a:moveTo>
                    <a:cubicBezTo>
                      <a:pt x="54246" y="1542"/>
                      <a:pt x="54239" y="1545"/>
                      <a:pt x="54231" y="1549"/>
                    </a:cubicBezTo>
                    <a:cubicBezTo>
                      <a:pt x="54228" y="1556"/>
                      <a:pt x="54224" y="1564"/>
                      <a:pt x="54224" y="1571"/>
                    </a:cubicBezTo>
                    <a:lnTo>
                      <a:pt x="54224" y="2011"/>
                    </a:lnTo>
                    <a:cubicBezTo>
                      <a:pt x="54224" y="2026"/>
                      <a:pt x="54236" y="2036"/>
                      <a:pt x="54253" y="2036"/>
                    </a:cubicBezTo>
                    <a:cubicBezTo>
                      <a:pt x="54508" y="2048"/>
                      <a:pt x="54742" y="2128"/>
                      <a:pt x="54913" y="2259"/>
                    </a:cubicBezTo>
                    <a:cubicBezTo>
                      <a:pt x="55244" y="2510"/>
                      <a:pt x="55423" y="2882"/>
                      <a:pt x="55445" y="3363"/>
                    </a:cubicBezTo>
                    <a:cubicBezTo>
                      <a:pt x="55448" y="3374"/>
                      <a:pt x="55459" y="3381"/>
                      <a:pt x="55466" y="3388"/>
                    </a:cubicBezTo>
                    <a:cubicBezTo>
                      <a:pt x="55794" y="3544"/>
                      <a:pt x="56181" y="3628"/>
                      <a:pt x="56591" y="3628"/>
                    </a:cubicBezTo>
                    <a:cubicBezTo>
                      <a:pt x="56996" y="3628"/>
                      <a:pt x="57400" y="3541"/>
                      <a:pt x="57736" y="3384"/>
                    </a:cubicBezTo>
                    <a:cubicBezTo>
                      <a:pt x="57750" y="3384"/>
                      <a:pt x="57761" y="3374"/>
                      <a:pt x="57761" y="3359"/>
                    </a:cubicBezTo>
                    <a:lnTo>
                      <a:pt x="57765" y="3322"/>
                    </a:lnTo>
                    <a:cubicBezTo>
                      <a:pt x="57765" y="3300"/>
                      <a:pt x="57768" y="3275"/>
                      <a:pt x="57768" y="3253"/>
                    </a:cubicBezTo>
                    <a:cubicBezTo>
                      <a:pt x="57830" y="2729"/>
                      <a:pt x="58082" y="2347"/>
                      <a:pt x="58501" y="2142"/>
                    </a:cubicBezTo>
                    <a:cubicBezTo>
                      <a:pt x="58635" y="2080"/>
                      <a:pt x="58795" y="2041"/>
                      <a:pt x="58963" y="2036"/>
                    </a:cubicBezTo>
                    <a:cubicBezTo>
                      <a:pt x="58978" y="2033"/>
                      <a:pt x="58988" y="2022"/>
                      <a:pt x="58988" y="2008"/>
                    </a:cubicBezTo>
                    <a:lnTo>
                      <a:pt x="58988" y="1571"/>
                    </a:lnTo>
                    <a:cubicBezTo>
                      <a:pt x="58988" y="1552"/>
                      <a:pt x="58974" y="1542"/>
                      <a:pt x="58960" y="1542"/>
                    </a:cubicBezTo>
                    <a:lnTo>
                      <a:pt x="56643" y="1542"/>
                    </a:lnTo>
                    <a:cubicBezTo>
                      <a:pt x="56635" y="1542"/>
                      <a:pt x="56632" y="1545"/>
                      <a:pt x="56625" y="1549"/>
                    </a:cubicBezTo>
                    <a:cubicBezTo>
                      <a:pt x="56621" y="1552"/>
                      <a:pt x="56613" y="1552"/>
                      <a:pt x="56606" y="1552"/>
                    </a:cubicBezTo>
                    <a:cubicBezTo>
                      <a:pt x="56599" y="1552"/>
                      <a:pt x="56591" y="1552"/>
                      <a:pt x="56588" y="1549"/>
                    </a:cubicBezTo>
                    <a:cubicBezTo>
                      <a:pt x="56581" y="1545"/>
                      <a:pt x="56578" y="1542"/>
                      <a:pt x="56570" y="1542"/>
                    </a:cubicBezTo>
                    <a:close/>
                    <a:moveTo>
                      <a:pt x="59072" y="1542"/>
                    </a:moveTo>
                    <a:cubicBezTo>
                      <a:pt x="59065" y="1542"/>
                      <a:pt x="59058" y="1545"/>
                      <a:pt x="59051" y="1549"/>
                    </a:cubicBezTo>
                    <a:cubicBezTo>
                      <a:pt x="59047" y="1556"/>
                      <a:pt x="59044" y="1564"/>
                      <a:pt x="59044" y="1571"/>
                    </a:cubicBezTo>
                    <a:lnTo>
                      <a:pt x="59044" y="2011"/>
                    </a:lnTo>
                    <a:cubicBezTo>
                      <a:pt x="59044" y="2026"/>
                      <a:pt x="59054" y="2036"/>
                      <a:pt x="59069" y="2036"/>
                    </a:cubicBezTo>
                    <a:cubicBezTo>
                      <a:pt x="59328" y="2048"/>
                      <a:pt x="59560" y="2128"/>
                      <a:pt x="59731" y="2259"/>
                    </a:cubicBezTo>
                    <a:cubicBezTo>
                      <a:pt x="60063" y="2510"/>
                      <a:pt x="60241" y="2882"/>
                      <a:pt x="60263" y="3363"/>
                    </a:cubicBezTo>
                    <a:cubicBezTo>
                      <a:pt x="60263" y="3374"/>
                      <a:pt x="60274" y="3381"/>
                      <a:pt x="60285" y="3388"/>
                    </a:cubicBezTo>
                    <a:cubicBezTo>
                      <a:pt x="60613" y="3544"/>
                      <a:pt x="61003" y="3628"/>
                      <a:pt x="61414" y="3628"/>
                    </a:cubicBezTo>
                    <a:cubicBezTo>
                      <a:pt x="61823" y="3628"/>
                      <a:pt x="62223" y="3541"/>
                      <a:pt x="62554" y="3384"/>
                    </a:cubicBezTo>
                    <a:cubicBezTo>
                      <a:pt x="62569" y="3381"/>
                      <a:pt x="62580" y="3374"/>
                      <a:pt x="62580" y="3359"/>
                    </a:cubicBezTo>
                    <a:lnTo>
                      <a:pt x="62584" y="3322"/>
                    </a:lnTo>
                    <a:cubicBezTo>
                      <a:pt x="62584" y="3300"/>
                      <a:pt x="62587" y="3275"/>
                      <a:pt x="62587" y="3253"/>
                    </a:cubicBezTo>
                    <a:cubicBezTo>
                      <a:pt x="62645" y="2729"/>
                      <a:pt x="62900" y="2347"/>
                      <a:pt x="63319" y="2142"/>
                    </a:cubicBezTo>
                    <a:cubicBezTo>
                      <a:pt x="63454" y="2080"/>
                      <a:pt x="63615" y="2041"/>
                      <a:pt x="63778" y="2036"/>
                    </a:cubicBezTo>
                    <a:cubicBezTo>
                      <a:pt x="63796" y="2033"/>
                      <a:pt x="63808" y="2022"/>
                      <a:pt x="63808" y="2008"/>
                    </a:cubicBezTo>
                    <a:lnTo>
                      <a:pt x="63808" y="1571"/>
                    </a:lnTo>
                    <a:cubicBezTo>
                      <a:pt x="63808" y="1556"/>
                      <a:pt x="63793" y="1542"/>
                      <a:pt x="63778" y="1542"/>
                    </a:cubicBezTo>
                    <a:lnTo>
                      <a:pt x="61461" y="1542"/>
                    </a:lnTo>
                    <a:cubicBezTo>
                      <a:pt x="61454" y="1542"/>
                      <a:pt x="61447" y="1545"/>
                      <a:pt x="61443" y="1549"/>
                    </a:cubicBezTo>
                    <a:cubicBezTo>
                      <a:pt x="61440" y="1552"/>
                      <a:pt x="61433" y="1552"/>
                      <a:pt x="61426" y="1552"/>
                    </a:cubicBezTo>
                    <a:cubicBezTo>
                      <a:pt x="61418" y="1552"/>
                      <a:pt x="61411" y="1552"/>
                      <a:pt x="61407" y="1549"/>
                    </a:cubicBezTo>
                    <a:cubicBezTo>
                      <a:pt x="61404" y="1545"/>
                      <a:pt x="61396" y="1542"/>
                      <a:pt x="61389" y="1542"/>
                    </a:cubicBezTo>
                    <a:close/>
                    <a:moveTo>
                      <a:pt x="63891" y="1542"/>
                    </a:moveTo>
                    <a:cubicBezTo>
                      <a:pt x="63884" y="1542"/>
                      <a:pt x="63877" y="1545"/>
                      <a:pt x="63869" y="1552"/>
                    </a:cubicBezTo>
                    <a:cubicBezTo>
                      <a:pt x="63865" y="1556"/>
                      <a:pt x="63862" y="1564"/>
                      <a:pt x="63862" y="1571"/>
                    </a:cubicBezTo>
                    <a:lnTo>
                      <a:pt x="63862" y="2011"/>
                    </a:lnTo>
                    <a:cubicBezTo>
                      <a:pt x="63862" y="2026"/>
                      <a:pt x="63873" y="2036"/>
                      <a:pt x="63887" y="2036"/>
                    </a:cubicBezTo>
                    <a:cubicBezTo>
                      <a:pt x="64146" y="2048"/>
                      <a:pt x="64379" y="2128"/>
                      <a:pt x="64551" y="2259"/>
                    </a:cubicBezTo>
                    <a:cubicBezTo>
                      <a:pt x="64882" y="2510"/>
                      <a:pt x="65060" y="2882"/>
                      <a:pt x="65082" y="3363"/>
                    </a:cubicBezTo>
                    <a:cubicBezTo>
                      <a:pt x="65082" y="3374"/>
                      <a:pt x="65093" y="3381"/>
                      <a:pt x="65104" y="3388"/>
                    </a:cubicBezTo>
                    <a:cubicBezTo>
                      <a:pt x="65432" y="3544"/>
                      <a:pt x="65822" y="3628"/>
                      <a:pt x="66234" y="3628"/>
                    </a:cubicBezTo>
                    <a:cubicBezTo>
                      <a:pt x="66641" y="3628"/>
                      <a:pt x="67042" y="3541"/>
                      <a:pt x="67373" y="3384"/>
                    </a:cubicBezTo>
                    <a:cubicBezTo>
                      <a:pt x="67387" y="3381"/>
                      <a:pt x="67399" y="3374"/>
                      <a:pt x="67399" y="3359"/>
                    </a:cubicBezTo>
                    <a:lnTo>
                      <a:pt x="67402" y="3326"/>
                    </a:lnTo>
                    <a:cubicBezTo>
                      <a:pt x="67402" y="3300"/>
                      <a:pt x="67406" y="3279"/>
                      <a:pt x="67406" y="3253"/>
                    </a:cubicBezTo>
                    <a:cubicBezTo>
                      <a:pt x="67464" y="2729"/>
                      <a:pt x="67720" y="2347"/>
                      <a:pt x="68138" y="2142"/>
                    </a:cubicBezTo>
                    <a:cubicBezTo>
                      <a:pt x="68273" y="2080"/>
                      <a:pt x="68433" y="2041"/>
                      <a:pt x="68597" y="2036"/>
                    </a:cubicBezTo>
                    <a:cubicBezTo>
                      <a:pt x="68611" y="2033"/>
                      <a:pt x="68626" y="2022"/>
                      <a:pt x="68626" y="2008"/>
                    </a:cubicBezTo>
                    <a:lnTo>
                      <a:pt x="68626" y="1571"/>
                    </a:lnTo>
                    <a:cubicBezTo>
                      <a:pt x="68626" y="1556"/>
                      <a:pt x="68611" y="1545"/>
                      <a:pt x="68597" y="1545"/>
                    </a:cubicBezTo>
                    <a:lnTo>
                      <a:pt x="66277" y="1542"/>
                    </a:lnTo>
                    <a:cubicBezTo>
                      <a:pt x="66273" y="1542"/>
                      <a:pt x="66266" y="1545"/>
                      <a:pt x="66262" y="1549"/>
                    </a:cubicBezTo>
                    <a:cubicBezTo>
                      <a:pt x="66255" y="1552"/>
                      <a:pt x="66251" y="1552"/>
                      <a:pt x="66244" y="1552"/>
                    </a:cubicBezTo>
                    <a:cubicBezTo>
                      <a:pt x="66237" y="1552"/>
                      <a:pt x="66229" y="1552"/>
                      <a:pt x="66226" y="1549"/>
                    </a:cubicBezTo>
                    <a:cubicBezTo>
                      <a:pt x="66222" y="1545"/>
                      <a:pt x="66215" y="1542"/>
                      <a:pt x="66212" y="1542"/>
                    </a:cubicBezTo>
                    <a:close/>
                    <a:moveTo>
                      <a:pt x="68710" y="1545"/>
                    </a:moveTo>
                    <a:cubicBezTo>
                      <a:pt x="68703" y="1545"/>
                      <a:pt x="68695" y="1545"/>
                      <a:pt x="68688" y="1552"/>
                    </a:cubicBezTo>
                    <a:cubicBezTo>
                      <a:pt x="68685" y="1556"/>
                      <a:pt x="68681" y="1564"/>
                      <a:pt x="68681" y="1571"/>
                    </a:cubicBezTo>
                    <a:lnTo>
                      <a:pt x="68681" y="2011"/>
                    </a:lnTo>
                    <a:cubicBezTo>
                      <a:pt x="68681" y="2026"/>
                      <a:pt x="68692" y="2036"/>
                      <a:pt x="68707" y="2036"/>
                    </a:cubicBezTo>
                    <a:cubicBezTo>
                      <a:pt x="68961" y="2048"/>
                      <a:pt x="69198" y="2128"/>
                      <a:pt x="69369" y="2259"/>
                    </a:cubicBezTo>
                    <a:cubicBezTo>
                      <a:pt x="69700" y="2510"/>
                      <a:pt x="69879" y="2882"/>
                      <a:pt x="69901" y="3363"/>
                    </a:cubicBezTo>
                    <a:cubicBezTo>
                      <a:pt x="69901" y="3374"/>
                      <a:pt x="69912" y="3384"/>
                      <a:pt x="69923" y="3388"/>
                    </a:cubicBezTo>
                    <a:cubicBezTo>
                      <a:pt x="70243" y="3541"/>
                      <a:pt x="70644" y="3628"/>
                      <a:pt x="71052" y="3628"/>
                    </a:cubicBezTo>
                    <a:cubicBezTo>
                      <a:pt x="71460" y="3628"/>
                      <a:pt x="71861" y="3541"/>
                      <a:pt x="72192" y="3384"/>
                    </a:cubicBezTo>
                    <a:cubicBezTo>
                      <a:pt x="72207" y="3381"/>
                      <a:pt x="72214" y="3374"/>
                      <a:pt x="72217" y="3359"/>
                    </a:cubicBezTo>
                    <a:lnTo>
                      <a:pt x="72222" y="3322"/>
                    </a:lnTo>
                    <a:cubicBezTo>
                      <a:pt x="72222" y="3300"/>
                      <a:pt x="72222" y="3275"/>
                      <a:pt x="72225" y="3253"/>
                    </a:cubicBezTo>
                    <a:cubicBezTo>
                      <a:pt x="72283" y="2729"/>
                      <a:pt x="72538" y="2347"/>
                      <a:pt x="72957" y="2142"/>
                    </a:cubicBezTo>
                    <a:cubicBezTo>
                      <a:pt x="73091" y="2080"/>
                      <a:pt x="73249" y="2041"/>
                      <a:pt x="73416" y="2036"/>
                    </a:cubicBezTo>
                    <a:cubicBezTo>
                      <a:pt x="73431" y="2033"/>
                      <a:pt x="73445" y="2022"/>
                      <a:pt x="73445" y="2008"/>
                    </a:cubicBezTo>
                    <a:lnTo>
                      <a:pt x="73445" y="1571"/>
                    </a:lnTo>
                    <a:cubicBezTo>
                      <a:pt x="73445" y="1556"/>
                      <a:pt x="73431" y="1545"/>
                      <a:pt x="73416" y="1545"/>
                    </a:cubicBezTo>
                    <a:lnTo>
                      <a:pt x="71096" y="1545"/>
                    </a:lnTo>
                    <a:cubicBezTo>
                      <a:pt x="71089" y="1545"/>
                      <a:pt x="71085" y="1545"/>
                      <a:pt x="71081" y="1549"/>
                    </a:cubicBezTo>
                    <a:cubicBezTo>
                      <a:pt x="71074" y="1552"/>
                      <a:pt x="71070" y="1552"/>
                      <a:pt x="71063" y="1552"/>
                    </a:cubicBezTo>
                    <a:cubicBezTo>
                      <a:pt x="71055" y="1552"/>
                      <a:pt x="71048" y="1552"/>
                      <a:pt x="71045" y="1549"/>
                    </a:cubicBezTo>
                    <a:cubicBezTo>
                      <a:pt x="71041" y="1545"/>
                      <a:pt x="71034" y="1545"/>
                      <a:pt x="71030" y="1545"/>
                    </a:cubicBezTo>
                    <a:close/>
                    <a:moveTo>
                      <a:pt x="73525" y="1545"/>
                    </a:moveTo>
                    <a:cubicBezTo>
                      <a:pt x="73518" y="1545"/>
                      <a:pt x="73511" y="1549"/>
                      <a:pt x="73507" y="1552"/>
                    </a:cubicBezTo>
                    <a:cubicBezTo>
                      <a:pt x="73503" y="1556"/>
                      <a:pt x="73500" y="1564"/>
                      <a:pt x="73500" y="1571"/>
                    </a:cubicBezTo>
                    <a:lnTo>
                      <a:pt x="73500" y="2011"/>
                    </a:lnTo>
                    <a:cubicBezTo>
                      <a:pt x="73500" y="2026"/>
                      <a:pt x="73511" y="2036"/>
                      <a:pt x="73525" y="2036"/>
                    </a:cubicBezTo>
                    <a:cubicBezTo>
                      <a:pt x="73780" y="2048"/>
                      <a:pt x="74017" y="2128"/>
                      <a:pt x="74188" y="2259"/>
                    </a:cubicBezTo>
                    <a:cubicBezTo>
                      <a:pt x="74520" y="2510"/>
                      <a:pt x="74698" y="2882"/>
                      <a:pt x="74720" y="3363"/>
                    </a:cubicBezTo>
                    <a:cubicBezTo>
                      <a:pt x="74720" y="3374"/>
                      <a:pt x="74730" y="3384"/>
                      <a:pt x="74742" y="3388"/>
                    </a:cubicBezTo>
                    <a:cubicBezTo>
                      <a:pt x="75063" y="3541"/>
                      <a:pt x="75463" y="3628"/>
                      <a:pt x="75871" y="3628"/>
                    </a:cubicBezTo>
                    <a:cubicBezTo>
                      <a:pt x="76279" y="3628"/>
                      <a:pt x="76680" y="3541"/>
                      <a:pt x="77011" y="3384"/>
                    </a:cubicBezTo>
                    <a:cubicBezTo>
                      <a:pt x="77025" y="3381"/>
                      <a:pt x="77033" y="3374"/>
                      <a:pt x="77036" y="3359"/>
                    </a:cubicBezTo>
                    <a:lnTo>
                      <a:pt x="77036" y="3322"/>
                    </a:lnTo>
                    <a:cubicBezTo>
                      <a:pt x="77040" y="3300"/>
                      <a:pt x="77040" y="3275"/>
                      <a:pt x="77043" y="3253"/>
                    </a:cubicBezTo>
                    <a:cubicBezTo>
                      <a:pt x="77102" y="2729"/>
                      <a:pt x="77357" y="2347"/>
                      <a:pt x="77776" y="2142"/>
                    </a:cubicBezTo>
                    <a:cubicBezTo>
                      <a:pt x="77911" y="2080"/>
                      <a:pt x="78067" y="2041"/>
                      <a:pt x="78235" y="2036"/>
                    </a:cubicBezTo>
                    <a:cubicBezTo>
                      <a:pt x="78249" y="2033"/>
                      <a:pt x="78264" y="2022"/>
                      <a:pt x="78264" y="2008"/>
                    </a:cubicBezTo>
                    <a:lnTo>
                      <a:pt x="78264" y="1574"/>
                    </a:lnTo>
                    <a:cubicBezTo>
                      <a:pt x="78264" y="1560"/>
                      <a:pt x="78249" y="1545"/>
                      <a:pt x="78235" y="1545"/>
                    </a:cubicBezTo>
                    <a:lnTo>
                      <a:pt x="75911" y="1545"/>
                    </a:lnTo>
                    <a:cubicBezTo>
                      <a:pt x="75907" y="1545"/>
                      <a:pt x="75900" y="1545"/>
                      <a:pt x="75897" y="1549"/>
                    </a:cubicBezTo>
                    <a:cubicBezTo>
                      <a:pt x="75893" y="1552"/>
                      <a:pt x="75885" y="1552"/>
                      <a:pt x="75882" y="1552"/>
                    </a:cubicBezTo>
                    <a:cubicBezTo>
                      <a:pt x="75875" y="1552"/>
                      <a:pt x="75871" y="1552"/>
                      <a:pt x="75863" y="1549"/>
                    </a:cubicBezTo>
                    <a:cubicBezTo>
                      <a:pt x="75860" y="1545"/>
                      <a:pt x="75856" y="1545"/>
                      <a:pt x="75853" y="1545"/>
                    </a:cubicBezTo>
                    <a:close/>
                    <a:moveTo>
                      <a:pt x="78344" y="1545"/>
                    </a:moveTo>
                    <a:cubicBezTo>
                      <a:pt x="78336" y="1545"/>
                      <a:pt x="78329" y="1549"/>
                      <a:pt x="78326" y="1556"/>
                    </a:cubicBezTo>
                    <a:cubicBezTo>
                      <a:pt x="78322" y="1560"/>
                      <a:pt x="78319" y="1567"/>
                      <a:pt x="78319" y="1574"/>
                    </a:cubicBezTo>
                    <a:lnTo>
                      <a:pt x="78319" y="2011"/>
                    </a:lnTo>
                    <a:cubicBezTo>
                      <a:pt x="78319" y="2026"/>
                      <a:pt x="78329" y="2036"/>
                      <a:pt x="78344" y="2036"/>
                    </a:cubicBezTo>
                    <a:cubicBezTo>
                      <a:pt x="78599" y="2048"/>
                      <a:pt x="78836" y="2128"/>
                      <a:pt x="79007" y="2259"/>
                    </a:cubicBezTo>
                    <a:cubicBezTo>
                      <a:pt x="79338" y="2510"/>
                      <a:pt x="79516" y="2882"/>
                      <a:pt x="79538" y="3363"/>
                    </a:cubicBezTo>
                    <a:cubicBezTo>
                      <a:pt x="79538" y="3374"/>
                      <a:pt x="79550" y="3384"/>
                      <a:pt x="79560" y="3388"/>
                    </a:cubicBezTo>
                    <a:cubicBezTo>
                      <a:pt x="79885" y="3544"/>
                      <a:pt x="80274" y="3628"/>
                      <a:pt x="80683" y="3628"/>
                    </a:cubicBezTo>
                    <a:cubicBezTo>
                      <a:pt x="81090" y="3628"/>
                      <a:pt x="81491" y="3541"/>
                      <a:pt x="81830" y="3384"/>
                    </a:cubicBezTo>
                    <a:cubicBezTo>
                      <a:pt x="81841" y="3384"/>
                      <a:pt x="81851" y="3374"/>
                      <a:pt x="81855" y="3359"/>
                    </a:cubicBezTo>
                    <a:lnTo>
                      <a:pt x="81855" y="3322"/>
                    </a:lnTo>
                    <a:cubicBezTo>
                      <a:pt x="81859" y="3300"/>
                      <a:pt x="81859" y="3275"/>
                      <a:pt x="81863" y="3253"/>
                    </a:cubicBezTo>
                    <a:cubicBezTo>
                      <a:pt x="81920" y="2729"/>
                      <a:pt x="82176" y="2347"/>
                      <a:pt x="82594" y="2142"/>
                    </a:cubicBezTo>
                    <a:cubicBezTo>
                      <a:pt x="82729" y="2080"/>
                      <a:pt x="82886" y="2041"/>
                      <a:pt x="83053" y="2036"/>
                    </a:cubicBezTo>
                    <a:cubicBezTo>
                      <a:pt x="83068" y="2033"/>
                      <a:pt x="83079" y="2022"/>
                      <a:pt x="83079" y="2008"/>
                    </a:cubicBezTo>
                    <a:lnTo>
                      <a:pt x="83079" y="1574"/>
                    </a:lnTo>
                    <a:cubicBezTo>
                      <a:pt x="83079" y="1560"/>
                      <a:pt x="83068" y="1549"/>
                      <a:pt x="83053" y="1549"/>
                    </a:cubicBezTo>
                    <a:lnTo>
                      <a:pt x="80715" y="1549"/>
                    </a:lnTo>
                    <a:cubicBezTo>
                      <a:pt x="80708" y="1552"/>
                      <a:pt x="80704" y="1552"/>
                      <a:pt x="80701" y="1552"/>
                    </a:cubicBezTo>
                    <a:cubicBezTo>
                      <a:pt x="80693" y="1552"/>
                      <a:pt x="80690" y="1552"/>
                      <a:pt x="80686" y="1549"/>
                    </a:cubicBezTo>
                    <a:lnTo>
                      <a:pt x="80671" y="1549"/>
                    </a:lnTo>
                    <a:lnTo>
                      <a:pt x="78344" y="1545"/>
                    </a:lnTo>
                    <a:close/>
                    <a:moveTo>
                      <a:pt x="83163" y="1549"/>
                    </a:moveTo>
                    <a:cubicBezTo>
                      <a:pt x="83156" y="1549"/>
                      <a:pt x="83149" y="1552"/>
                      <a:pt x="83144" y="1556"/>
                    </a:cubicBezTo>
                    <a:cubicBezTo>
                      <a:pt x="83137" y="1564"/>
                      <a:pt x="83137" y="1567"/>
                      <a:pt x="83137" y="1577"/>
                    </a:cubicBezTo>
                    <a:lnTo>
                      <a:pt x="83137" y="2011"/>
                    </a:lnTo>
                    <a:cubicBezTo>
                      <a:pt x="83137" y="2026"/>
                      <a:pt x="83149" y="2036"/>
                      <a:pt x="83163" y="2036"/>
                    </a:cubicBezTo>
                    <a:cubicBezTo>
                      <a:pt x="83418" y="2048"/>
                      <a:pt x="83655" y="2128"/>
                      <a:pt x="83826" y="2259"/>
                    </a:cubicBezTo>
                    <a:cubicBezTo>
                      <a:pt x="84154" y="2510"/>
                      <a:pt x="84336" y="2882"/>
                      <a:pt x="84358" y="3363"/>
                    </a:cubicBezTo>
                    <a:cubicBezTo>
                      <a:pt x="84358" y="3374"/>
                      <a:pt x="84368" y="3381"/>
                      <a:pt x="84379" y="3388"/>
                    </a:cubicBezTo>
                    <a:cubicBezTo>
                      <a:pt x="84700" y="3541"/>
                      <a:pt x="85101" y="3628"/>
                      <a:pt x="85509" y="3628"/>
                    </a:cubicBezTo>
                    <a:cubicBezTo>
                      <a:pt x="85913" y="3628"/>
                      <a:pt x="86318" y="3541"/>
                      <a:pt x="86649" y="3384"/>
                    </a:cubicBezTo>
                    <a:cubicBezTo>
                      <a:pt x="86659" y="3381"/>
                      <a:pt x="86671" y="3374"/>
                      <a:pt x="86671" y="3359"/>
                    </a:cubicBezTo>
                    <a:lnTo>
                      <a:pt x="86674" y="3326"/>
                    </a:lnTo>
                    <a:cubicBezTo>
                      <a:pt x="86678" y="3300"/>
                      <a:pt x="86678" y="3279"/>
                      <a:pt x="86681" y="3253"/>
                    </a:cubicBezTo>
                    <a:cubicBezTo>
                      <a:pt x="86740" y="2729"/>
                      <a:pt x="86995" y="2347"/>
                      <a:pt x="87414" y="2142"/>
                    </a:cubicBezTo>
                    <a:cubicBezTo>
                      <a:pt x="87545" y="2080"/>
                      <a:pt x="87705" y="2041"/>
                      <a:pt x="87873" y="2036"/>
                    </a:cubicBezTo>
                    <a:cubicBezTo>
                      <a:pt x="87887" y="2033"/>
                      <a:pt x="87898" y="2022"/>
                      <a:pt x="87898" y="2008"/>
                    </a:cubicBezTo>
                    <a:lnTo>
                      <a:pt x="87898" y="1582"/>
                    </a:lnTo>
                    <a:cubicBezTo>
                      <a:pt x="87898" y="1567"/>
                      <a:pt x="87887" y="1552"/>
                      <a:pt x="87873" y="1552"/>
                    </a:cubicBezTo>
                    <a:lnTo>
                      <a:pt x="85519" y="1552"/>
                    </a:lnTo>
                    <a:cubicBezTo>
                      <a:pt x="85512" y="1552"/>
                      <a:pt x="85509" y="1552"/>
                      <a:pt x="85494" y="1549"/>
                    </a:cubicBezTo>
                    <a:close/>
                    <a:moveTo>
                      <a:pt x="1199" y="4273"/>
                    </a:moveTo>
                    <a:cubicBezTo>
                      <a:pt x="1279" y="4273"/>
                      <a:pt x="1366" y="4284"/>
                      <a:pt x="1446" y="4309"/>
                    </a:cubicBezTo>
                    <a:cubicBezTo>
                      <a:pt x="1865" y="4462"/>
                      <a:pt x="2109" y="4921"/>
                      <a:pt x="2004" y="5348"/>
                    </a:cubicBezTo>
                    <a:cubicBezTo>
                      <a:pt x="1909" y="5741"/>
                      <a:pt x="1581" y="6145"/>
                      <a:pt x="1196" y="6145"/>
                    </a:cubicBezTo>
                    <a:cubicBezTo>
                      <a:pt x="1122" y="6145"/>
                      <a:pt x="1050" y="6131"/>
                      <a:pt x="977" y="6101"/>
                    </a:cubicBezTo>
                    <a:cubicBezTo>
                      <a:pt x="540" y="5923"/>
                      <a:pt x="263" y="5358"/>
                      <a:pt x="394" y="4914"/>
                    </a:cubicBezTo>
                    <a:cubicBezTo>
                      <a:pt x="510" y="4524"/>
                      <a:pt x="824" y="4273"/>
                      <a:pt x="1199" y="4273"/>
                    </a:cubicBezTo>
                    <a:close/>
                    <a:moveTo>
                      <a:pt x="6014" y="4273"/>
                    </a:moveTo>
                    <a:cubicBezTo>
                      <a:pt x="6098" y="4273"/>
                      <a:pt x="6185" y="4284"/>
                      <a:pt x="6266" y="4309"/>
                    </a:cubicBezTo>
                    <a:cubicBezTo>
                      <a:pt x="6681" y="4462"/>
                      <a:pt x="6928" y="4921"/>
                      <a:pt x="6823" y="5348"/>
                    </a:cubicBezTo>
                    <a:cubicBezTo>
                      <a:pt x="6728" y="5741"/>
                      <a:pt x="6397" y="6145"/>
                      <a:pt x="6014" y="6145"/>
                    </a:cubicBezTo>
                    <a:cubicBezTo>
                      <a:pt x="5941" y="6145"/>
                      <a:pt x="5868" y="6131"/>
                      <a:pt x="5795" y="6101"/>
                    </a:cubicBezTo>
                    <a:cubicBezTo>
                      <a:pt x="5358" y="5923"/>
                      <a:pt x="5081" y="5358"/>
                      <a:pt x="5212" y="4914"/>
                    </a:cubicBezTo>
                    <a:cubicBezTo>
                      <a:pt x="5330" y="4524"/>
                      <a:pt x="5642" y="4273"/>
                      <a:pt x="6014" y="4273"/>
                    </a:cubicBezTo>
                    <a:close/>
                    <a:moveTo>
                      <a:pt x="10833" y="4273"/>
                    </a:moveTo>
                    <a:cubicBezTo>
                      <a:pt x="10916" y="4273"/>
                      <a:pt x="11004" y="4284"/>
                      <a:pt x="11084" y="4309"/>
                    </a:cubicBezTo>
                    <a:cubicBezTo>
                      <a:pt x="11499" y="4462"/>
                      <a:pt x="11743" y="4921"/>
                      <a:pt x="11642" y="5348"/>
                    </a:cubicBezTo>
                    <a:cubicBezTo>
                      <a:pt x="11547" y="5741"/>
                      <a:pt x="11215" y="6145"/>
                      <a:pt x="10833" y="6145"/>
                    </a:cubicBezTo>
                    <a:cubicBezTo>
                      <a:pt x="10760" y="6145"/>
                      <a:pt x="10687" y="6131"/>
                      <a:pt x="10615" y="6101"/>
                    </a:cubicBezTo>
                    <a:cubicBezTo>
                      <a:pt x="10178" y="5923"/>
                      <a:pt x="9901" y="5358"/>
                      <a:pt x="10032" y="4914"/>
                    </a:cubicBezTo>
                    <a:cubicBezTo>
                      <a:pt x="10148" y="4524"/>
                      <a:pt x="10462" y="4273"/>
                      <a:pt x="10833" y="4273"/>
                    </a:cubicBezTo>
                    <a:close/>
                    <a:moveTo>
                      <a:pt x="15652" y="4273"/>
                    </a:moveTo>
                    <a:cubicBezTo>
                      <a:pt x="15736" y="4273"/>
                      <a:pt x="15820" y="4284"/>
                      <a:pt x="15903" y="4309"/>
                    </a:cubicBezTo>
                    <a:cubicBezTo>
                      <a:pt x="16319" y="4462"/>
                      <a:pt x="16563" y="4921"/>
                      <a:pt x="16460" y="5348"/>
                    </a:cubicBezTo>
                    <a:cubicBezTo>
                      <a:pt x="16362" y="5741"/>
                      <a:pt x="16035" y="6145"/>
                      <a:pt x="15652" y="6145"/>
                    </a:cubicBezTo>
                    <a:cubicBezTo>
                      <a:pt x="15579" y="6145"/>
                      <a:pt x="15502" y="6131"/>
                      <a:pt x="15433" y="6101"/>
                    </a:cubicBezTo>
                    <a:cubicBezTo>
                      <a:pt x="14996" y="5923"/>
                      <a:pt x="14719" y="5358"/>
                      <a:pt x="14850" y="4914"/>
                    </a:cubicBezTo>
                    <a:cubicBezTo>
                      <a:pt x="14967" y="4524"/>
                      <a:pt x="15280" y="4273"/>
                      <a:pt x="15652" y="4273"/>
                    </a:cubicBezTo>
                    <a:close/>
                    <a:moveTo>
                      <a:pt x="20471" y="4273"/>
                    </a:moveTo>
                    <a:cubicBezTo>
                      <a:pt x="20554" y="4273"/>
                      <a:pt x="20638" y="4284"/>
                      <a:pt x="20722" y="4309"/>
                    </a:cubicBezTo>
                    <a:cubicBezTo>
                      <a:pt x="21137" y="4462"/>
                      <a:pt x="21381" y="4921"/>
                      <a:pt x="21280" y="5348"/>
                    </a:cubicBezTo>
                    <a:cubicBezTo>
                      <a:pt x="21181" y="5741"/>
                      <a:pt x="20853" y="6145"/>
                      <a:pt x="20471" y="6145"/>
                    </a:cubicBezTo>
                    <a:cubicBezTo>
                      <a:pt x="20398" y="6145"/>
                      <a:pt x="20321" y="6131"/>
                      <a:pt x="20252" y="6101"/>
                    </a:cubicBezTo>
                    <a:cubicBezTo>
                      <a:pt x="19815" y="5923"/>
                      <a:pt x="19538" y="5358"/>
                      <a:pt x="19669" y="4914"/>
                    </a:cubicBezTo>
                    <a:cubicBezTo>
                      <a:pt x="19786" y="4524"/>
                      <a:pt x="20099" y="4273"/>
                      <a:pt x="20471" y="4273"/>
                    </a:cubicBezTo>
                    <a:close/>
                    <a:moveTo>
                      <a:pt x="25289" y="4273"/>
                    </a:moveTo>
                    <a:cubicBezTo>
                      <a:pt x="25373" y="4273"/>
                      <a:pt x="25457" y="4284"/>
                      <a:pt x="25541" y="4309"/>
                    </a:cubicBezTo>
                    <a:cubicBezTo>
                      <a:pt x="25956" y="4462"/>
                      <a:pt x="26200" y="4921"/>
                      <a:pt x="26098" y="5348"/>
                    </a:cubicBezTo>
                    <a:cubicBezTo>
                      <a:pt x="26000" y="5741"/>
                      <a:pt x="25672" y="6145"/>
                      <a:pt x="25289" y="6145"/>
                    </a:cubicBezTo>
                    <a:cubicBezTo>
                      <a:pt x="25217" y="6145"/>
                      <a:pt x="25140" y="6131"/>
                      <a:pt x="25067" y="6101"/>
                    </a:cubicBezTo>
                    <a:cubicBezTo>
                      <a:pt x="24634" y="5923"/>
                      <a:pt x="24357" y="5358"/>
                      <a:pt x="24488" y="4914"/>
                    </a:cubicBezTo>
                    <a:cubicBezTo>
                      <a:pt x="24605" y="4524"/>
                      <a:pt x="24918" y="4273"/>
                      <a:pt x="25289" y="4273"/>
                    </a:cubicBezTo>
                    <a:close/>
                    <a:moveTo>
                      <a:pt x="30109" y="4273"/>
                    </a:moveTo>
                    <a:cubicBezTo>
                      <a:pt x="30192" y="4273"/>
                      <a:pt x="30276" y="4284"/>
                      <a:pt x="30360" y="4309"/>
                    </a:cubicBezTo>
                    <a:cubicBezTo>
                      <a:pt x="30775" y="4462"/>
                      <a:pt x="31019" y="4921"/>
                      <a:pt x="30917" y="5348"/>
                    </a:cubicBezTo>
                    <a:cubicBezTo>
                      <a:pt x="30818" y="5741"/>
                      <a:pt x="30491" y="6145"/>
                      <a:pt x="30109" y="6145"/>
                    </a:cubicBezTo>
                    <a:cubicBezTo>
                      <a:pt x="30035" y="6145"/>
                      <a:pt x="29959" y="6131"/>
                      <a:pt x="29886" y="6101"/>
                    </a:cubicBezTo>
                    <a:cubicBezTo>
                      <a:pt x="29453" y="5923"/>
                      <a:pt x="29176" y="5358"/>
                      <a:pt x="29307" y="4914"/>
                    </a:cubicBezTo>
                    <a:cubicBezTo>
                      <a:pt x="29420" y="4524"/>
                      <a:pt x="29737" y="4273"/>
                      <a:pt x="30109" y="4273"/>
                    </a:cubicBezTo>
                    <a:close/>
                    <a:moveTo>
                      <a:pt x="34927" y="4273"/>
                    </a:moveTo>
                    <a:cubicBezTo>
                      <a:pt x="35011" y="4273"/>
                      <a:pt x="35095" y="4284"/>
                      <a:pt x="35179" y="4309"/>
                    </a:cubicBezTo>
                    <a:cubicBezTo>
                      <a:pt x="35594" y="4462"/>
                      <a:pt x="35838" y="4921"/>
                      <a:pt x="35732" y="5348"/>
                    </a:cubicBezTo>
                    <a:cubicBezTo>
                      <a:pt x="35638" y="5741"/>
                      <a:pt x="35310" y="6145"/>
                      <a:pt x="34927" y="6145"/>
                    </a:cubicBezTo>
                    <a:cubicBezTo>
                      <a:pt x="34851" y="6145"/>
                      <a:pt x="34778" y="6131"/>
                      <a:pt x="34705" y="6101"/>
                    </a:cubicBezTo>
                    <a:cubicBezTo>
                      <a:pt x="34271" y="5923"/>
                      <a:pt x="33994" y="5358"/>
                      <a:pt x="34125" y="4914"/>
                    </a:cubicBezTo>
                    <a:cubicBezTo>
                      <a:pt x="34239" y="4524"/>
                      <a:pt x="34556" y="4273"/>
                      <a:pt x="34927" y="4273"/>
                    </a:cubicBezTo>
                    <a:close/>
                    <a:moveTo>
                      <a:pt x="39746" y="4273"/>
                    </a:moveTo>
                    <a:cubicBezTo>
                      <a:pt x="39829" y="4273"/>
                      <a:pt x="39913" y="4284"/>
                      <a:pt x="39997" y="4309"/>
                    </a:cubicBezTo>
                    <a:cubicBezTo>
                      <a:pt x="40412" y="4462"/>
                      <a:pt x="40656" y="4921"/>
                      <a:pt x="40551" y="5348"/>
                    </a:cubicBezTo>
                    <a:cubicBezTo>
                      <a:pt x="40456" y="5741"/>
                      <a:pt x="40128" y="6145"/>
                      <a:pt x="39746" y="6145"/>
                    </a:cubicBezTo>
                    <a:cubicBezTo>
                      <a:pt x="39669" y="6145"/>
                      <a:pt x="39597" y="6131"/>
                      <a:pt x="39523" y="6101"/>
                    </a:cubicBezTo>
                    <a:cubicBezTo>
                      <a:pt x="39091" y="5923"/>
                      <a:pt x="38810" y="5358"/>
                      <a:pt x="38945" y="4914"/>
                    </a:cubicBezTo>
                    <a:cubicBezTo>
                      <a:pt x="39057" y="4524"/>
                      <a:pt x="39375" y="4273"/>
                      <a:pt x="39746" y="4273"/>
                    </a:cubicBezTo>
                    <a:close/>
                    <a:moveTo>
                      <a:pt x="44565" y="4273"/>
                    </a:moveTo>
                    <a:cubicBezTo>
                      <a:pt x="44649" y="4273"/>
                      <a:pt x="44733" y="4284"/>
                      <a:pt x="44816" y="4309"/>
                    </a:cubicBezTo>
                    <a:cubicBezTo>
                      <a:pt x="45232" y="4462"/>
                      <a:pt x="45476" y="4921"/>
                      <a:pt x="45370" y="5348"/>
                    </a:cubicBezTo>
                    <a:cubicBezTo>
                      <a:pt x="45275" y="5741"/>
                      <a:pt x="44948" y="6145"/>
                      <a:pt x="44561" y="6145"/>
                    </a:cubicBezTo>
                    <a:cubicBezTo>
                      <a:pt x="44489" y="6145"/>
                      <a:pt x="44415" y="6131"/>
                      <a:pt x="44343" y="6101"/>
                    </a:cubicBezTo>
                    <a:cubicBezTo>
                      <a:pt x="43909" y="5923"/>
                      <a:pt x="43628" y="5358"/>
                      <a:pt x="43760" y="4914"/>
                    </a:cubicBezTo>
                    <a:cubicBezTo>
                      <a:pt x="43877" y="4524"/>
                      <a:pt x="44193" y="4273"/>
                      <a:pt x="44565" y="4273"/>
                    </a:cubicBezTo>
                    <a:close/>
                    <a:moveTo>
                      <a:pt x="49384" y="4273"/>
                    </a:moveTo>
                    <a:cubicBezTo>
                      <a:pt x="49464" y="4273"/>
                      <a:pt x="49551" y="4284"/>
                      <a:pt x="49631" y="4309"/>
                    </a:cubicBezTo>
                    <a:cubicBezTo>
                      <a:pt x="50050" y="4462"/>
                      <a:pt x="50294" y="4921"/>
                      <a:pt x="50188" y="5348"/>
                    </a:cubicBezTo>
                    <a:cubicBezTo>
                      <a:pt x="50094" y="5741"/>
                      <a:pt x="49766" y="6145"/>
                      <a:pt x="49380" y="6145"/>
                    </a:cubicBezTo>
                    <a:cubicBezTo>
                      <a:pt x="49307" y="6145"/>
                      <a:pt x="49235" y="6131"/>
                      <a:pt x="49161" y="6101"/>
                    </a:cubicBezTo>
                    <a:cubicBezTo>
                      <a:pt x="48724" y="5923"/>
                      <a:pt x="48448" y="5358"/>
                      <a:pt x="48579" y="4914"/>
                    </a:cubicBezTo>
                    <a:cubicBezTo>
                      <a:pt x="48695" y="4524"/>
                      <a:pt x="49012" y="4273"/>
                      <a:pt x="49384" y="4273"/>
                    </a:cubicBezTo>
                    <a:close/>
                    <a:moveTo>
                      <a:pt x="54202" y="4273"/>
                    </a:moveTo>
                    <a:cubicBezTo>
                      <a:pt x="54283" y="4273"/>
                      <a:pt x="54370" y="4284"/>
                      <a:pt x="54450" y="4309"/>
                    </a:cubicBezTo>
                    <a:cubicBezTo>
                      <a:pt x="54869" y="4462"/>
                      <a:pt x="55113" y="4921"/>
                      <a:pt x="55008" y="5348"/>
                    </a:cubicBezTo>
                    <a:cubicBezTo>
                      <a:pt x="54913" y="5741"/>
                      <a:pt x="54585" y="6145"/>
                      <a:pt x="54199" y="6145"/>
                    </a:cubicBezTo>
                    <a:cubicBezTo>
                      <a:pt x="54126" y="6145"/>
                      <a:pt x="54053" y="6131"/>
                      <a:pt x="53980" y="6101"/>
                    </a:cubicBezTo>
                    <a:cubicBezTo>
                      <a:pt x="53543" y="5923"/>
                      <a:pt x="53266" y="5358"/>
                      <a:pt x="53397" y="4914"/>
                    </a:cubicBezTo>
                    <a:cubicBezTo>
                      <a:pt x="53514" y="4524"/>
                      <a:pt x="53827" y="4273"/>
                      <a:pt x="54202" y="4273"/>
                    </a:cubicBezTo>
                    <a:close/>
                    <a:moveTo>
                      <a:pt x="59022" y="4273"/>
                    </a:moveTo>
                    <a:cubicBezTo>
                      <a:pt x="59101" y="4273"/>
                      <a:pt x="59189" y="4284"/>
                      <a:pt x="59269" y="4309"/>
                    </a:cubicBezTo>
                    <a:cubicBezTo>
                      <a:pt x="59688" y="4462"/>
                      <a:pt x="59932" y="4921"/>
                      <a:pt x="59826" y="5348"/>
                    </a:cubicBezTo>
                    <a:cubicBezTo>
                      <a:pt x="59731" y="5741"/>
                      <a:pt x="59400" y="6145"/>
                      <a:pt x="59017" y="6145"/>
                    </a:cubicBezTo>
                    <a:cubicBezTo>
                      <a:pt x="58945" y="6145"/>
                      <a:pt x="58872" y="6131"/>
                      <a:pt x="58799" y="6101"/>
                    </a:cubicBezTo>
                    <a:cubicBezTo>
                      <a:pt x="58362" y="5923"/>
                      <a:pt x="58085" y="5358"/>
                      <a:pt x="58217" y="4914"/>
                    </a:cubicBezTo>
                    <a:cubicBezTo>
                      <a:pt x="58333" y="4524"/>
                      <a:pt x="58646" y="4273"/>
                      <a:pt x="59022" y="4273"/>
                    </a:cubicBezTo>
                    <a:close/>
                    <a:moveTo>
                      <a:pt x="63837" y="4273"/>
                    </a:moveTo>
                    <a:cubicBezTo>
                      <a:pt x="63921" y="4273"/>
                      <a:pt x="64004" y="4284"/>
                      <a:pt x="64087" y="4309"/>
                    </a:cubicBezTo>
                    <a:cubicBezTo>
                      <a:pt x="64503" y="4462"/>
                      <a:pt x="64747" y="4921"/>
                      <a:pt x="64645" y="5348"/>
                    </a:cubicBezTo>
                    <a:cubicBezTo>
                      <a:pt x="64551" y="5741"/>
                      <a:pt x="64219" y="6145"/>
                      <a:pt x="63837" y="6145"/>
                    </a:cubicBezTo>
                    <a:cubicBezTo>
                      <a:pt x="63764" y="6145"/>
                      <a:pt x="63691" y="6131"/>
                      <a:pt x="63618" y="6101"/>
                    </a:cubicBezTo>
                    <a:cubicBezTo>
                      <a:pt x="63181" y="5923"/>
                      <a:pt x="62904" y="5358"/>
                      <a:pt x="63035" y="4914"/>
                    </a:cubicBezTo>
                    <a:cubicBezTo>
                      <a:pt x="63152" y="4524"/>
                      <a:pt x="63465" y="4273"/>
                      <a:pt x="63837" y="4273"/>
                    </a:cubicBezTo>
                    <a:close/>
                    <a:moveTo>
                      <a:pt x="68655" y="4273"/>
                    </a:moveTo>
                    <a:cubicBezTo>
                      <a:pt x="68739" y="4273"/>
                      <a:pt x="68823" y="4284"/>
                      <a:pt x="68907" y="4309"/>
                    </a:cubicBezTo>
                    <a:cubicBezTo>
                      <a:pt x="69322" y="4462"/>
                      <a:pt x="69566" y="4921"/>
                      <a:pt x="69464" y="5348"/>
                    </a:cubicBezTo>
                    <a:cubicBezTo>
                      <a:pt x="69369" y="5741"/>
                      <a:pt x="69038" y="6145"/>
                      <a:pt x="68655" y="6145"/>
                    </a:cubicBezTo>
                    <a:cubicBezTo>
                      <a:pt x="68582" y="6145"/>
                      <a:pt x="68510" y="6131"/>
                      <a:pt x="68436" y="6101"/>
                    </a:cubicBezTo>
                    <a:cubicBezTo>
                      <a:pt x="67999" y="5923"/>
                      <a:pt x="67723" y="5358"/>
                      <a:pt x="67854" y="4914"/>
                    </a:cubicBezTo>
                    <a:cubicBezTo>
                      <a:pt x="67971" y="4524"/>
                      <a:pt x="68283" y="4273"/>
                      <a:pt x="68655" y="4273"/>
                    </a:cubicBezTo>
                    <a:close/>
                    <a:moveTo>
                      <a:pt x="73474" y="4273"/>
                    </a:moveTo>
                    <a:cubicBezTo>
                      <a:pt x="73558" y="4273"/>
                      <a:pt x="73642" y="4284"/>
                      <a:pt x="73725" y="4309"/>
                    </a:cubicBezTo>
                    <a:cubicBezTo>
                      <a:pt x="74140" y="4462"/>
                      <a:pt x="74385" y="4921"/>
                      <a:pt x="74283" y="5348"/>
                    </a:cubicBezTo>
                    <a:cubicBezTo>
                      <a:pt x="74184" y="5741"/>
                      <a:pt x="73856" y="6145"/>
                      <a:pt x="73474" y="6145"/>
                    </a:cubicBezTo>
                    <a:cubicBezTo>
                      <a:pt x="73402" y="6145"/>
                      <a:pt x="73325" y="6131"/>
                      <a:pt x="73256" y="6101"/>
                    </a:cubicBezTo>
                    <a:cubicBezTo>
                      <a:pt x="72819" y="5923"/>
                      <a:pt x="72542" y="5358"/>
                      <a:pt x="72673" y="4914"/>
                    </a:cubicBezTo>
                    <a:cubicBezTo>
                      <a:pt x="72790" y="4524"/>
                      <a:pt x="73103" y="4273"/>
                      <a:pt x="73474" y="4273"/>
                    </a:cubicBezTo>
                    <a:close/>
                    <a:moveTo>
                      <a:pt x="78293" y="4273"/>
                    </a:moveTo>
                    <a:cubicBezTo>
                      <a:pt x="78377" y="4273"/>
                      <a:pt x="78461" y="4284"/>
                      <a:pt x="78544" y="4309"/>
                    </a:cubicBezTo>
                    <a:cubicBezTo>
                      <a:pt x="78960" y="4462"/>
                      <a:pt x="79204" y="4921"/>
                      <a:pt x="79101" y="5348"/>
                    </a:cubicBezTo>
                    <a:cubicBezTo>
                      <a:pt x="79003" y="5741"/>
                      <a:pt x="78676" y="6145"/>
                      <a:pt x="78293" y="6145"/>
                    </a:cubicBezTo>
                    <a:cubicBezTo>
                      <a:pt x="78220" y="6145"/>
                      <a:pt x="78144" y="6131"/>
                      <a:pt x="78071" y="6101"/>
                    </a:cubicBezTo>
                    <a:cubicBezTo>
                      <a:pt x="77637" y="5923"/>
                      <a:pt x="77361" y="5358"/>
                      <a:pt x="77492" y="4914"/>
                    </a:cubicBezTo>
                    <a:cubicBezTo>
                      <a:pt x="77608" y="4524"/>
                      <a:pt x="77921" y="4273"/>
                      <a:pt x="78293" y="4273"/>
                    </a:cubicBezTo>
                    <a:close/>
                    <a:moveTo>
                      <a:pt x="83112" y="4273"/>
                    </a:moveTo>
                    <a:cubicBezTo>
                      <a:pt x="83196" y="4273"/>
                      <a:pt x="83280" y="4284"/>
                      <a:pt x="83363" y="4309"/>
                    </a:cubicBezTo>
                    <a:cubicBezTo>
                      <a:pt x="83778" y="4462"/>
                      <a:pt x="84023" y="4921"/>
                      <a:pt x="83917" y="5348"/>
                    </a:cubicBezTo>
                    <a:cubicBezTo>
                      <a:pt x="83822" y="5741"/>
                      <a:pt x="83494" y="6145"/>
                      <a:pt x="83112" y="6145"/>
                    </a:cubicBezTo>
                    <a:cubicBezTo>
                      <a:pt x="83039" y="6145"/>
                      <a:pt x="82962" y="6131"/>
                      <a:pt x="82890" y="6101"/>
                    </a:cubicBezTo>
                    <a:cubicBezTo>
                      <a:pt x="82456" y="5923"/>
                      <a:pt x="82179" y="5358"/>
                      <a:pt x="82310" y="4914"/>
                    </a:cubicBezTo>
                    <a:cubicBezTo>
                      <a:pt x="82423" y="4524"/>
                      <a:pt x="82740" y="4273"/>
                      <a:pt x="83112" y="4273"/>
                    </a:cubicBezTo>
                    <a:close/>
                    <a:moveTo>
                      <a:pt x="87930" y="4273"/>
                    </a:moveTo>
                    <a:cubicBezTo>
                      <a:pt x="88014" y="4273"/>
                      <a:pt x="88098" y="4284"/>
                      <a:pt x="88182" y="4309"/>
                    </a:cubicBezTo>
                    <a:cubicBezTo>
                      <a:pt x="88597" y="4462"/>
                      <a:pt x="88841" y="4921"/>
                      <a:pt x="88735" y="5348"/>
                    </a:cubicBezTo>
                    <a:cubicBezTo>
                      <a:pt x="88641" y="5741"/>
                      <a:pt x="88313" y="6145"/>
                      <a:pt x="87930" y="6145"/>
                    </a:cubicBezTo>
                    <a:cubicBezTo>
                      <a:pt x="87854" y="6145"/>
                      <a:pt x="87782" y="6131"/>
                      <a:pt x="87708" y="6101"/>
                    </a:cubicBezTo>
                    <a:cubicBezTo>
                      <a:pt x="87275" y="5923"/>
                      <a:pt x="86995" y="5358"/>
                      <a:pt x="87130" y="4914"/>
                    </a:cubicBezTo>
                    <a:cubicBezTo>
                      <a:pt x="87242" y="4524"/>
                      <a:pt x="87559" y="4273"/>
                      <a:pt x="87930" y="4273"/>
                    </a:cubicBezTo>
                    <a:close/>
                    <a:moveTo>
                      <a:pt x="1174" y="2969"/>
                    </a:moveTo>
                    <a:cubicBezTo>
                      <a:pt x="1152" y="2969"/>
                      <a:pt x="1130" y="2973"/>
                      <a:pt x="1108" y="2973"/>
                    </a:cubicBezTo>
                    <a:cubicBezTo>
                      <a:pt x="606" y="3002"/>
                      <a:pt x="194" y="3293"/>
                      <a:pt x="4" y="3752"/>
                    </a:cubicBezTo>
                    <a:cubicBezTo>
                      <a:pt x="1" y="3756"/>
                      <a:pt x="1" y="3759"/>
                      <a:pt x="1" y="3763"/>
                    </a:cubicBezTo>
                    <a:lnTo>
                      <a:pt x="4" y="3850"/>
                    </a:lnTo>
                    <a:cubicBezTo>
                      <a:pt x="4" y="4015"/>
                      <a:pt x="8" y="4183"/>
                      <a:pt x="8" y="4349"/>
                    </a:cubicBezTo>
                    <a:cubicBezTo>
                      <a:pt x="8" y="4572"/>
                      <a:pt x="11" y="4798"/>
                      <a:pt x="15" y="5020"/>
                    </a:cubicBezTo>
                    <a:cubicBezTo>
                      <a:pt x="29" y="5566"/>
                      <a:pt x="314" y="6084"/>
                      <a:pt x="740" y="6335"/>
                    </a:cubicBezTo>
                    <a:cubicBezTo>
                      <a:pt x="904" y="6429"/>
                      <a:pt x="1071" y="6481"/>
                      <a:pt x="1243" y="6481"/>
                    </a:cubicBezTo>
                    <a:cubicBezTo>
                      <a:pt x="1556" y="6481"/>
                      <a:pt x="1851" y="6309"/>
                      <a:pt x="2055" y="6018"/>
                    </a:cubicBezTo>
                    <a:cubicBezTo>
                      <a:pt x="2339" y="5603"/>
                      <a:pt x="2368" y="5173"/>
                      <a:pt x="2371" y="4655"/>
                    </a:cubicBezTo>
                    <a:cubicBezTo>
                      <a:pt x="2376" y="4412"/>
                      <a:pt x="2379" y="4168"/>
                      <a:pt x="2383" y="3924"/>
                    </a:cubicBezTo>
                    <a:lnTo>
                      <a:pt x="2386" y="3767"/>
                    </a:lnTo>
                    <a:cubicBezTo>
                      <a:pt x="2386" y="3763"/>
                      <a:pt x="2383" y="3756"/>
                      <a:pt x="2383" y="3752"/>
                    </a:cubicBezTo>
                    <a:cubicBezTo>
                      <a:pt x="2102" y="3265"/>
                      <a:pt x="1650" y="2969"/>
                      <a:pt x="1174" y="2969"/>
                    </a:cubicBezTo>
                    <a:close/>
                    <a:moveTo>
                      <a:pt x="5992" y="2969"/>
                    </a:moveTo>
                    <a:cubicBezTo>
                      <a:pt x="5970" y="2969"/>
                      <a:pt x="5948" y="2973"/>
                      <a:pt x="5927" y="2973"/>
                    </a:cubicBezTo>
                    <a:cubicBezTo>
                      <a:pt x="5424" y="3002"/>
                      <a:pt x="5012" y="3293"/>
                      <a:pt x="4823" y="3752"/>
                    </a:cubicBezTo>
                    <a:cubicBezTo>
                      <a:pt x="4819" y="3756"/>
                      <a:pt x="4819" y="3767"/>
                      <a:pt x="4819" y="3771"/>
                    </a:cubicBezTo>
                    <a:lnTo>
                      <a:pt x="4823" y="3850"/>
                    </a:lnTo>
                    <a:cubicBezTo>
                      <a:pt x="4823" y="4018"/>
                      <a:pt x="4827" y="4186"/>
                      <a:pt x="4827" y="4357"/>
                    </a:cubicBezTo>
                    <a:cubicBezTo>
                      <a:pt x="4827" y="4576"/>
                      <a:pt x="4830" y="4798"/>
                      <a:pt x="4834" y="5020"/>
                    </a:cubicBezTo>
                    <a:cubicBezTo>
                      <a:pt x="4849" y="5566"/>
                      <a:pt x="5133" y="6084"/>
                      <a:pt x="5559" y="6335"/>
                    </a:cubicBezTo>
                    <a:cubicBezTo>
                      <a:pt x="5723" y="6429"/>
                      <a:pt x="5890" y="6481"/>
                      <a:pt x="6061" y="6481"/>
                    </a:cubicBezTo>
                    <a:cubicBezTo>
                      <a:pt x="6375" y="6481"/>
                      <a:pt x="6670" y="6309"/>
                      <a:pt x="6873" y="6018"/>
                    </a:cubicBezTo>
                    <a:cubicBezTo>
                      <a:pt x="7157" y="5603"/>
                      <a:pt x="7187" y="5173"/>
                      <a:pt x="7191" y="4655"/>
                    </a:cubicBezTo>
                    <a:cubicBezTo>
                      <a:pt x="7194" y="4412"/>
                      <a:pt x="7198" y="4164"/>
                      <a:pt x="7201" y="3920"/>
                    </a:cubicBezTo>
                    <a:lnTo>
                      <a:pt x="7205" y="3767"/>
                    </a:lnTo>
                    <a:cubicBezTo>
                      <a:pt x="7205" y="3763"/>
                      <a:pt x="7201" y="3756"/>
                      <a:pt x="7201" y="3752"/>
                    </a:cubicBezTo>
                    <a:cubicBezTo>
                      <a:pt x="6921" y="3265"/>
                      <a:pt x="6469" y="2969"/>
                      <a:pt x="5992" y="2969"/>
                    </a:cubicBezTo>
                    <a:close/>
                    <a:moveTo>
                      <a:pt x="10811" y="2969"/>
                    </a:moveTo>
                    <a:cubicBezTo>
                      <a:pt x="10790" y="2969"/>
                      <a:pt x="10768" y="2973"/>
                      <a:pt x="10746" y="2973"/>
                    </a:cubicBezTo>
                    <a:cubicBezTo>
                      <a:pt x="10243" y="3002"/>
                      <a:pt x="9831" y="3293"/>
                      <a:pt x="9642" y="3749"/>
                    </a:cubicBezTo>
                    <a:cubicBezTo>
                      <a:pt x="9638" y="3752"/>
                      <a:pt x="9638" y="3756"/>
                      <a:pt x="9638" y="3763"/>
                    </a:cubicBezTo>
                    <a:lnTo>
                      <a:pt x="9642" y="3850"/>
                    </a:lnTo>
                    <a:cubicBezTo>
                      <a:pt x="9642" y="4018"/>
                      <a:pt x="9645" y="4190"/>
                      <a:pt x="9645" y="4361"/>
                    </a:cubicBezTo>
                    <a:cubicBezTo>
                      <a:pt x="9645" y="4579"/>
                      <a:pt x="9649" y="4801"/>
                      <a:pt x="9653" y="5020"/>
                    </a:cubicBezTo>
                    <a:cubicBezTo>
                      <a:pt x="9667" y="5566"/>
                      <a:pt x="9951" y="6084"/>
                      <a:pt x="10378" y="6335"/>
                    </a:cubicBezTo>
                    <a:cubicBezTo>
                      <a:pt x="10541" y="6429"/>
                      <a:pt x="10709" y="6481"/>
                      <a:pt x="10880" y="6481"/>
                    </a:cubicBezTo>
                    <a:cubicBezTo>
                      <a:pt x="11193" y="6481"/>
                      <a:pt x="11489" y="6309"/>
                      <a:pt x="11693" y="6018"/>
                    </a:cubicBezTo>
                    <a:cubicBezTo>
                      <a:pt x="11977" y="5603"/>
                      <a:pt x="12006" y="5173"/>
                      <a:pt x="12009" y="4655"/>
                    </a:cubicBezTo>
                    <a:cubicBezTo>
                      <a:pt x="12013" y="4412"/>
                      <a:pt x="12017" y="4168"/>
                      <a:pt x="12020" y="3924"/>
                    </a:cubicBezTo>
                    <a:lnTo>
                      <a:pt x="12024" y="3767"/>
                    </a:lnTo>
                    <a:cubicBezTo>
                      <a:pt x="12024" y="3763"/>
                      <a:pt x="12020" y="3756"/>
                      <a:pt x="12020" y="3752"/>
                    </a:cubicBezTo>
                    <a:cubicBezTo>
                      <a:pt x="11740" y="3265"/>
                      <a:pt x="11288" y="2969"/>
                      <a:pt x="10811" y="2969"/>
                    </a:cubicBezTo>
                    <a:close/>
                    <a:moveTo>
                      <a:pt x="15630" y="2969"/>
                    </a:moveTo>
                    <a:cubicBezTo>
                      <a:pt x="15608" y="2969"/>
                      <a:pt x="15586" y="2973"/>
                      <a:pt x="15561" y="2973"/>
                    </a:cubicBezTo>
                    <a:cubicBezTo>
                      <a:pt x="15062" y="3002"/>
                      <a:pt x="14650" y="3293"/>
                      <a:pt x="14461" y="3752"/>
                    </a:cubicBezTo>
                    <a:cubicBezTo>
                      <a:pt x="14457" y="3756"/>
                      <a:pt x="14457" y="3759"/>
                      <a:pt x="14457" y="3763"/>
                    </a:cubicBezTo>
                    <a:lnTo>
                      <a:pt x="14457" y="3850"/>
                    </a:lnTo>
                    <a:cubicBezTo>
                      <a:pt x="14461" y="4018"/>
                      <a:pt x="14465" y="4190"/>
                      <a:pt x="14465" y="4357"/>
                    </a:cubicBezTo>
                    <a:cubicBezTo>
                      <a:pt x="14465" y="4579"/>
                      <a:pt x="14468" y="4801"/>
                      <a:pt x="14472" y="5020"/>
                    </a:cubicBezTo>
                    <a:cubicBezTo>
                      <a:pt x="14483" y="5566"/>
                      <a:pt x="14771" y="6084"/>
                      <a:pt x="15196" y="6335"/>
                    </a:cubicBezTo>
                    <a:cubicBezTo>
                      <a:pt x="15361" y="6429"/>
                      <a:pt x="15528" y="6481"/>
                      <a:pt x="15699" y="6481"/>
                    </a:cubicBezTo>
                    <a:cubicBezTo>
                      <a:pt x="16013" y="6481"/>
                      <a:pt x="16307" y="6309"/>
                      <a:pt x="16507" y="6018"/>
                    </a:cubicBezTo>
                    <a:cubicBezTo>
                      <a:pt x="16795" y="5603"/>
                      <a:pt x="16821" y="5173"/>
                      <a:pt x="16828" y="4655"/>
                    </a:cubicBezTo>
                    <a:cubicBezTo>
                      <a:pt x="16832" y="4412"/>
                      <a:pt x="16835" y="4168"/>
                      <a:pt x="16839" y="3924"/>
                    </a:cubicBezTo>
                    <a:lnTo>
                      <a:pt x="16843" y="3767"/>
                    </a:lnTo>
                    <a:cubicBezTo>
                      <a:pt x="16843" y="3763"/>
                      <a:pt x="16839" y="3756"/>
                      <a:pt x="16839" y="3752"/>
                    </a:cubicBezTo>
                    <a:cubicBezTo>
                      <a:pt x="16559" y="3265"/>
                      <a:pt x="16107" y="2969"/>
                      <a:pt x="15630" y="2969"/>
                    </a:cubicBezTo>
                    <a:close/>
                    <a:moveTo>
                      <a:pt x="20449" y="2969"/>
                    </a:moveTo>
                    <a:cubicBezTo>
                      <a:pt x="20427" y="2969"/>
                      <a:pt x="20405" y="2973"/>
                      <a:pt x="20379" y="2973"/>
                    </a:cubicBezTo>
                    <a:cubicBezTo>
                      <a:pt x="19881" y="3002"/>
                      <a:pt x="19469" y="3293"/>
                      <a:pt x="19279" y="3752"/>
                    </a:cubicBezTo>
                    <a:cubicBezTo>
                      <a:pt x="19276" y="3756"/>
                      <a:pt x="19276" y="3767"/>
                      <a:pt x="19276" y="3771"/>
                    </a:cubicBezTo>
                    <a:lnTo>
                      <a:pt x="19276" y="3850"/>
                    </a:lnTo>
                    <a:cubicBezTo>
                      <a:pt x="19279" y="4018"/>
                      <a:pt x="19279" y="4186"/>
                      <a:pt x="19283" y="4357"/>
                    </a:cubicBezTo>
                    <a:cubicBezTo>
                      <a:pt x="19283" y="4576"/>
                      <a:pt x="19283" y="4798"/>
                      <a:pt x="19291" y="5020"/>
                    </a:cubicBezTo>
                    <a:cubicBezTo>
                      <a:pt x="19301" y="5566"/>
                      <a:pt x="19585" y="6084"/>
                      <a:pt x="20016" y="6335"/>
                    </a:cubicBezTo>
                    <a:cubicBezTo>
                      <a:pt x="20175" y="6429"/>
                      <a:pt x="20347" y="6481"/>
                      <a:pt x="20518" y="6481"/>
                    </a:cubicBezTo>
                    <a:cubicBezTo>
                      <a:pt x="20828" y="6481"/>
                      <a:pt x="21127" y="6309"/>
                      <a:pt x="21327" y="6018"/>
                    </a:cubicBezTo>
                    <a:cubicBezTo>
                      <a:pt x="21614" y="5603"/>
                      <a:pt x="21640" y="5173"/>
                      <a:pt x="21647" y="4655"/>
                    </a:cubicBezTo>
                    <a:cubicBezTo>
                      <a:pt x="21651" y="4408"/>
                      <a:pt x="21655" y="4161"/>
                      <a:pt x="21658" y="3909"/>
                    </a:cubicBezTo>
                    <a:lnTo>
                      <a:pt x="21662" y="3767"/>
                    </a:lnTo>
                    <a:cubicBezTo>
                      <a:pt x="21662" y="3763"/>
                      <a:pt x="21658" y="3756"/>
                      <a:pt x="21658" y="3752"/>
                    </a:cubicBezTo>
                    <a:cubicBezTo>
                      <a:pt x="21377" y="3265"/>
                      <a:pt x="20926" y="2969"/>
                      <a:pt x="20449" y="2969"/>
                    </a:cubicBezTo>
                    <a:close/>
                    <a:moveTo>
                      <a:pt x="25268" y="2969"/>
                    </a:moveTo>
                    <a:cubicBezTo>
                      <a:pt x="25246" y="2969"/>
                      <a:pt x="25224" y="2973"/>
                      <a:pt x="25198" y="2973"/>
                    </a:cubicBezTo>
                    <a:cubicBezTo>
                      <a:pt x="24699" y="3002"/>
                      <a:pt x="24284" y="3293"/>
                      <a:pt x="24094" y="3752"/>
                    </a:cubicBezTo>
                    <a:lnTo>
                      <a:pt x="24094" y="3763"/>
                    </a:lnTo>
                    <a:lnTo>
                      <a:pt x="24094" y="3850"/>
                    </a:lnTo>
                    <a:cubicBezTo>
                      <a:pt x="24099" y="4018"/>
                      <a:pt x="24099" y="4186"/>
                      <a:pt x="24102" y="4353"/>
                    </a:cubicBezTo>
                    <a:cubicBezTo>
                      <a:pt x="24102" y="4576"/>
                      <a:pt x="24102" y="4798"/>
                      <a:pt x="24109" y="5020"/>
                    </a:cubicBezTo>
                    <a:cubicBezTo>
                      <a:pt x="24121" y="5566"/>
                      <a:pt x="24405" y="6084"/>
                      <a:pt x="24834" y="6335"/>
                    </a:cubicBezTo>
                    <a:cubicBezTo>
                      <a:pt x="24995" y="6429"/>
                      <a:pt x="25165" y="6481"/>
                      <a:pt x="25337" y="6481"/>
                    </a:cubicBezTo>
                    <a:cubicBezTo>
                      <a:pt x="25646" y="6481"/>
                      <a:pt x="25945" y="6309"/>
                      <a:pt x="26145" y="6018"/>
                    </a:cubicBezTo>
                    <a:cubicBezTo>
                      <a:pt x="26433" y="5603"/>
                      <a:pt x="26459" y="5173"/>
                      <a:pt x="26466" y="4655"/>
                    </a:cubicBezTo>
                    <a:cubicBezTo>
                      <a:pt x="26469" y="4419"/>
                      <a:pt x="26473" y="4178"/>
                      <a:pt x="26476" y="3942"/>
                    </a:cubicBezTo>
                    <a:lnTo>
                      <a:pt x="26476" y="3767"/>
                    </a:lnTo>
                    <a:cubicBezTo>
                      <a:pt x="26476" y="3763"/>
                      <a:pt x="26476" y="3756"/>
                      <a:pt x="26473" y="3752"/>
                    </a:cubicBezTo>
                    <a:cubicBezTo>
                      <a:pt x="26197" y="3265"/>
                      <a:pt x="25745" y="2969"/>
                      <a:pt x="25268" y="2969"/>
                    </a:cubicBezTo>
                    <a:close/>
                    <a:moveTo>
                      <a:pt x="30087" y="2969"/>
                    </a:moveTo>
                    <a:cubicBezTo>
                      <a:pt x="30065" y="2969"/>
                      <a:pt x="30043" y="2973"/>
                      <a:pt x="30017" y="2973"/>
                    </a:cubicBezTo>
                    <a:cubicBezTo>
                      <a:pt x="29519" y="3002"/>
                      <a:pt x="29103" y="3293"/>
                      <a:pt x="28914" y="3752"/>
                    </a:cubicBezTo>
                    <a:lnTo>
                      <a:pt x="28914" y="3763"/>
                    </a:lnTo>
                    <a:lnTo>
                      <a:pt x="28914" y="3850"/>
                    </a:lnTo>
                    <a:cubicBezTo>
                      <a:pt x="28917" y="4015"/>
                      <a:pt x="28917" y="4178"/>
                      <a:pt x="28917" y="4346"/>
                    </a:cubicBezTo>
                    <a:cubicBezTo>
                      <a:pt x="28921" y="4568"/>
                      <a:pt x="28921" y="4794"/>
                      <a:pt x="28929" y="5020"/>
                    </a:cubicBezTo>
                    <a:cubicBezTo>
                      <a:pt x="28939" y="5566"/>
                      <a:pt x="29223" y="6084"/>
                      <a:pt x="29653" y="6335"/>
                    </a:cubicBezTo>
                    <a:cubicBezTo>
                      <a:pt x="29813" y="6429"/>
                      <a:pt x="29985" y="6481"/>
                      <a:pt x="30156" y="6481"/>
                    </a:cubicBezTo>
                    <a:cubicBezTo>
                      <a:pt x="30465" y="6481"/>
                      <a:pt x="30760" y="6309"/>
                      <a:pt x="30964" y="6018"/>
                    </a:cubicBezTo>
                    <a:cubicBezTo>
                      <a:pt x="31252" y="5603"/>
                      <a:pt x="31277" y="5173"/>
                      <a:pt x="31284" y="4655"/>
                    </a:cubicBezTo>
                    <a:cubicBezTo>
                      <a:pt x="31284" y="4415"/>
                      <a:pt x="31292" y="4171"/>
                      <a:pt x="31296" y="3931"/>
                    </a:cubicBezTo>
                    <a:lnTo>
                      <a:pt x="31296" y="3767"/>
                    </a:lnTo>
                    <a:cubicBezTo>
                      <a:pt x="31296" y="3763"/>
                      <a:pt x="31296" y="3756"/>
                      <a:pt x="31292" y="3752"/>
                    </a:cubicBezTo>
                    <a:cubicBezTo>
                      <a:pt x="31012" y="3265"/>
                      <a:pt x="30563" y="2969"/>
                      <a:pt x="30087" y="2969"/>
                    </a:cubicBezTo>
                    <a:close/>
                    <a:moveTo>
                      <a:pt x="34905" y="2969"/>
                    </a:moveTo>
                    <a:cubicBezTo>
                      <a:pt x="34883" y="2969"/>
                      <a:pt x="34858" y="2973"/>
                      <a:pt x="34836" y="2973"/>
                    </a:cubicBezTo>
                    <a:cubicBezTo>
                      <a:pt x="34337" y="3002"/>
                      <a:pt x="33922" y="3293"/>
                      <a:pt x="33732" y="3752"/>
                    </a:cubicBezTo>
                    <a:lnTo>
                      <a:pt x="33732" y="3763"/>
                    </a:lnTo>
                    <a:lnTo>
                      <a:pt x="33732" y="3850"/>
                    </a:lnTo>
                    <a:cubicBezTo>
                      <a:pt x="33736" y="4015"/>
                      <a:pt x="33736" y="4183"/>
                      <a:pt x="33736" y="4349"/>
                    </a:cubicBezTo>
                    <a:cubicBezTo>
                      <a:pt x="33740" y="4572"/>
                      <a:pt x="33740" y="4798"/>
                      <a:pt x="33747" y="5020"/>
                    </a:cubicBezTo>
                    <a:cubicBezTo>
                      <a:pt x="33758" y="5566"/>
                      <a:pt x="34042" y="6084"/>
                      <a:pt x="34472" y="6335"/>
                    </a:cubicBezTo>
                    <a:cubicBezTo>
                      <a:pt x="34632" y="6429"/>
                      <a:pt x="34803" y="6481"/>
                      <a:pt x="34974" y="6481"/>
                    </a:cubicBezTo>
                    <a:cubicBezTo>
                      <a:pt x="35284" y="6481"/>
                      <a:pt x="35579" y="6309"/>
                      <a:pt x="35783" y="6018"/>
                    </a:cubicBezTo>
                    <a:cubicBezTo>
                      <a:pt x="36070" y="5603"/>
                      <a:pt x="36097" y="5173"/>
                      <a:pt x="36104" y="4655"/>
                    </a:cubicBezTo>
                    <a:cubicBezTo>
                      <a:pt x="36104" y="4415"/>
                      <a:pt x="36107" y="4171"/>
                      <a:pt x="36114" y="3927"/>
                    </a:cubicBezTo>
                    <a:lnTo>
                      <a:pt x="36114" y="3767"/>
                    </a:lnTo>
                    <a:cubicBezTo>
                      <a:pt x="36114" y="3763"/>
                      <a:pt x="36114" y="3756"/>
                      <a:pt x="36111" y="3752"/>
                    </a:cubicBezTo>
                    <a:cubicBezTo>
                      <a:pt x="35830" y="3265"/>
                      <a:pt x="35379" y="2969"/>
                      <a:pt x="34905" y="2969"/>
                    </a:cubicBezTo>
                    <a:close/>
                    <a:moveTo>
                      <a:pt x="39724" y="2969"/>
                    </a:moveTo>
                    <a:cubicBezTo>
                      <a:pt x="39703" y="2969"/>
                      <a:pt x="39676" y="2973"/>
                      <a:pt x="39655" y="2973"/>
                    </a:cubicBezTo>
                    <a:cubicBezTo>
                      <a:pt x="39152" y="3002"/>
                      <a:pt x="38741" y="3293"/>
                      <a:pt x="38551" y="3752"/>
                    </a:cubicBezTo>
                    <a:lnTo>
                      <a:pt x="38551" y="3763"/>
                    </a:lnTo>
                    <a:lnTo>
                      <a:pt x="38551" y="3850"/>
                    </a:lnTo>
                    <a:cubicBezTo>
                      <a:pt x="38555" y="4018"/>
                      <a:pt x="38555" y="4190"/>
                      <a:pt x="38555" y="4361"/>
                    </a:cubicBezTo>
                    <a:cubicBezTo>
                      <a:pt x="38558" y="4579"/>
                      <a:pt x="38558" y="4801"/>
                      <a:pt x="38566" y="5020"/>
                    </a:cubicBezTo>
                    <a:cubicBezTo>
                      <a:pt x="38577" y="5566"/>
                      <a:pt x="38861" y="6084"/>
                      <a:pt x="39287" y="6335"/>
                    </a:cubicBezTo>
                    <a:cubicBezTo>
                      <a:pt x="39451" y="6429"/>
                      <a:pt x="39622" y="6481"/>
                      <a:pt x="39794" y="6481"/>
                    </a:cubicBezTo>
                    <a:cubicBezTo>
                      <a:pt x="40103" y="6481"/>
                      <a:pt x="40398" y="6309"/>
                      <a:pt x="40602" y="6018"/>
                    </a:cubicBezTo>
                    <a:cubicBezTo>
                      <a:pt x="40890" y="5603"/>
                      <a:pt x="40915" y="5173"/>
                      <a:pt x="40922" y="4655"/>
                    </a:cubicBezTo>
                    <a:cubicBezTo>
                      <a:pt x="40922" y="4412"/>
                      <a:pt x="40926" y="4168"/>
                      <a:pt x="40930" y="3924"/>
                    </a:cubicBezTo>
                    <a:lnTo>
                      <a:pt x="40933" y="3767"/>
                    </a:lnTo>
                    <a:cubicBezTo>
                      <a:pt x="40933" y="3763"/>
                      <a:pt x="40933" y="3756"/>
                      <a:pt x="40930" y="3752"/>
                    </a:cubicBezTo>
                    <a:cubicBezTo>
                      <a:pt x="40649" y="3265"/>
                      <a:pt x="40197" y="2969"/>
                      <a:pt x="39724" y="2969"/>
                    </a:cubicBezTo>
                    <a:close/>
                    <a:moveTo>
                      <a:pt x="44543" y="2969"/>
                    </a:moveTo>
                    <a:cubicBezTo>
                      <a:pt x="44518" y="2969"/>
                      <a:pt x="44496" y="2973"/>
                      <a:pt x="44474" y="2973"/>
                    </a:cubicBezTo>
                    <a:cubicBezTo>
                      <a:pt x="43971" y="3002"/>
                      <a:pt x="43559" y="3293"/>
                      <a:pt x="43370" y="3749"/>
                    </a:cubicBezTo>
                    <a:lnTo>
                      <a:pt x="43370" y="3771"/>
                    </a:lnTo>
                    <a:lnTo>
                      <a:pt x="43370" y="3850"/>
                    </a:lnTo>
                    <a:cubicBezTo>
                      <a:pt x="43374" y="4018"/>
                      <a:pt x="43374" y="4186"/>
                      <a:pt x="43374" y="4353"/>
                    </a:cubicBezTo>
                    <a:cubicBezTo>
                      <a:pt x="43378" y="4576"/>
                      <a:pt x="43378" y="4798"/>
                      <a:pt x="43381" y="5020"/>
                    </a:cubicBezTo>
                    <a:cubicBezTo>
                      <a:pt x="43396" y="5566"/>
                      <a:pt x="43680" y="6084"/>
                      <a:pt x="44106" y="6335"/>
                    </a:cubicBezTo>
                    <a:cubicBezTo>
                      <a:pt x="44270" y="6429"/>
                      <a:pt x="44441" y="6481"/>
                      <a:pt x="44608" y="6481"/>
                    </a:cubicBezTo>
                    <a:cubicBezTo>
                      <a:pt x="44921" y="6481"/>
                      <a:pt x="45217" y="6309"/>
                      <a:pt x="45421" y="6018"/>
                    </a:cubicBezTo>
                    <a:cubicBezTo>
                      <a:pt x="45708" y="5603"/>
                      <a:pt x="45734" y="5173"/>
                      <a:pt x="45741" y="4655"/>
                    </a:cubicBezTo>
                    <a:cubicBezTo>
                      <a:pt x="45741" y="4405"/>
                      <a:pt x="45745" y="4153"/>
                      <a:pt x="45752" y="3902"/>
                    </a:cubicBezTo>
                    <a:lnTo>
                      <a:pt x="45752" y="3767"/>
                    </a:lnTo>
                    <a:cubicBezTo>
                      <a:pt x="45752" y="3763"/>
                      <a:pt x="45752" y="3759"/>
                      <a:pt x="45748" y="3752"/>
                    </a:cubicBezTo>
                    <a:cubicBezTo>
                      <a:pt x="45468" y="3265"/>
                      <a:pt x="45017" y="2969"/>
                      <a:pt x="44543" y="2969"/>
                    </a:cubicBezTo>
                    <a:close/>
                    <a:moveTo>
                      <a:pt x="49362" y="2969"/>
                    </a:moveTo>
                    <a:cubicBezTo>
                      <a:pt x="49336" y="2969"/>
                      <a:pt x="49314" y="2973"/>
                      <a:pt x="49292" y="2973"/>
                    </a:cubicBezTo>
                    <a:cubicBezTo>
                      <a:pt x="48790" y="3002"/>
                      <a:pt x="48379" y="3293"/>
                      <a:pt x="48189" y="3752"/>
                    </a:cubicBezTo>
                    <a:cubicBezTo>
                      <a:pt x="48189" y="3752"/>
                      <a:pt x="48186" y="3759"/>
                      <a:pt x="48186" y="3763"/>
                    </a:cubicBezTo>
                    <a:lnTo>
                      <a:pt x="48189" y="3850"/>
                    </a:lnTo>
                    <a:cubicBezTo>
                      <a:pt x="48193" y="4018"/>
                      <a:pt x="48193" y="4186"/>
                      <a:pt x="48193" y="4353"/>
                    </a:cubicBezTo>
                    <a:cubicBezTo>
                      <a:pt x="48196" y="4576"/>
                      <a:pt x="48196" y="4798"/>
                      <a:pt x="48200" y="5020"/>
                    </a:cubicBezTo>
                    <a:cubicBezTo>
                      <a:pt x="48214" y="5566"/>
                      <a:pt x="48498" y="6084"/>
                      <a:pt x="48925" y="6335"/>
                    </a:cubicBezTo>
                    <a:cubicBezTo>
                      <a:pt x="49089" y="6429"/>
                      <a:pt x="49256" y="6481"/>
                      <a:pt x="49428" y="6481"/>
                    </a:cubicBezTo>
                    <a:cubicBezTo>
                      <a:pt x="49741" y="6481"/>
                      <a:pt x="50035" y="6309"/>
                      <a:pt x="50240" y="6018"/>
                    </a:cubicBezTo>
                    <a:cubicBezTo>
                      <a:pt x="50524" y="5603"/>
                      <a:pt x="50553" y="5173"/>
                      <a:pt x="50556" y="4655"/>
                    </a:cubicBezTo>
                    <a:cubicBezTo>
                      <a:pt x="50560" y="4430"/>
                      <a:pt x="50564" y="4200"/>
                      <a:pt x="50568" y="3974"/>
                    </a:cubicBezTo>
                    <a:lnTo>
                      <a:pt x="50571" y="3767"/>
                    </a:lnTo>
                    <a:cubicBezTo>
                      <a:pt x="50571" y="3763"/>
                      <a:pt x="50571" y="3756"/>
                      <a:pt x="50568" y="3752"/>
                    </a:cubicBezTo>
                    <a:cubicBezTo>
                      <a:pt x="50287" y="3265"/>
                      <a:pt x="49835" y="2969"/>
                      <a:pt x="49362" y="2969"/>
                    </a:cubicBezTo>
                    <a:close/>
                    <a:moveTo>
                      <a:pt x="54177" y="2969"/>
                    </a:moveTo>
                    <a:cubicBezTo>
                      <a:pt x="54155" y="2969"/>
                      <a:pt x="54133" y="2973"/>
                      <a:pt x="54111" y="2973"/>
                    </a:cubicBezTo>
                    <a:cubicBezTo>
                      <a:pt x="53609" y="3002"/>
                      <a:pt x="53197" y="3293"/>
                      <a:pt x="53007" y="3752"/>
                    </a:cubicBezTo>
                    <a:cubicBezTo>
                      <a:pt x="53007" y="3756"/>
                      <a:pt x="53004" y="3759"/>
                      <a:pt x="53004" y="3763"/>
                    </a:cubicBezTo>
                    <a:lnTo>
                      <a:pt x="53007" y="3850"/>
                    </a:lnTo>
                    <a:cubicBezTo>
                      <a:pt x="53012" y="4022"/>
                      <a:pt x="53012" y="4193"/>
                      <a:pt x="53012" y="4368"/>
                    </a:cubicBezTo>
                    <a:cubicBezTo>
                      <a:pt x="53015" y="4583"/>
                      <a:pt x="53015" y="4801"/>
                      <a:pt x="53019" y="5020"/>
                    </a:cubicBezTo>
                    <a:cubicBezTo>
                      <a:pt x="53034" y="5566"/>
                      <a:pt x="53318" y="6084"/>
                      <a:pt x="53743" y="6335"/>
                    </a:cubicBezTo>
                    <a:cubicBezTo>
                      <a:pt x="53908" y="6429"/>
                      <a:pt x="54075" y="6481"/>
                      <a:pt x="54246" y="6481"/>
                    </a:cubicBezTo>
                    <a:cubicBezTo>
                      <a:pt x="54559" y="6481"/>
                      <a:pt x="54855" y="6309"/>
                      <a:pt x="55058" y="6018"/>
                    </a:cubicBezTo>
                    <a:cubicBezTo>
                      <a:pt x="55342" y="5603"/>
                      <a:pt x="55372" y="5173"/>
                      <a:pt x="55376" y="4655"/>
                    </a:cubicBezTo>
                    <a:cubicBezTo>
                      <a:pt x="55379" y="4405"/>
                      <a:pt x="55383" y="4153"/>
                      <a:pt x="55386" y="3902"/>
                    </a:cubicBezTo>
                    <a:lnTo>
                      <a:pt x="55390" y="3767"/>
                    </a:lnTo>
                    <a:cubicBezTo>
                      <a:pt x="55390" y="3763"/>
                      <a:pt x="55390" y="3759"/>
                      <a:pt x="55386" y="3752"/>
                    </a:cubicBezTo>
                    <a:cubicBezTo>
                      <a:pt x="55105" y="3265"/>
                      <a:pt x="54654" y="2969"/>
                      <a:pt x="54177" y="2969"/>
                    </a:cubicBezTo>
                    <a:close/>
                    <a:moveTo>
                      <a:pt x="58995" y="2969"/>
                    </a:moveTo>
                    <a:cubicBezTo>
                      <a:pt x="58974" y="2969"/>
                      <a:pt x="58952" y="2973"/>
                      <a:pt x="58930" y="2973"/>
                    </a:cubicBezTo>
                    <a:cubicBezTo>
                      <a:pt x="58427" y="3002"/>
                      <a:pt x="58016" y="3293"/>
                      <a:pt x="57827" y="3752"/>
                    </a:cubicBezTo>
                    <a:cubicBezTo>
                      <a:pt x="57823" y="3752"/>
                      <a:pt x="57823" y="3756"/>
                      <a:pt x="57823" y="3763"/>
                    </a:cubicBezTo>
                    <a:lnTo>
                      <a:pt x="57827" y="3850"/>
                    </a:lnTo>
                    <a:cubicBezTo>
                      <a:pt x="57827" y="4018"/>
                      <a:pt x="57830" y="4190"/>
                      <a:pt x="57830" y="4361"/>
                    </a:cubicBezTo>
                    <a:cubicBezTo>
                      <a:pt x="57830" y="4579"/>
                      <a:pt x="57834" y="4801"/>
                      <a:pt x="57837" y="5020"/>
                    </a:cubicBezTo>
                    <a:cubicBezTo>
                      <a:pt x="57852" y="5566"/>
                      <a:pt x="58136" y="6084"/>
                      <a:pt x="58563" y="6335"/>
                    </a:cubicBezTo>
                    <a:cubicBezTo>
                      <a:pt x="58726" y="6429"/>
                      <a:pt x="58894" y="6481"/>
                      <a:pt x="59065" y="6481"/>
                    </a:cubicBezTo>
                    <a:cubicBezTo>
                      <a:pt x="59378" y="6481"/>
                      <a:pt x="59673" y="6309"/>
                      <a:pt x="59877" y="6018"/>
                    </a:cubicBezTo>
                    <a:cubicBezTo>
                      <a:pt x="60162" y="5603"/>
                      <a:pt x="60190" y="5173"/>
                      <a:pt x="60194" y="4655"/>
                    </a:cubicBezTo>
                    <a:cubicBezTo>
                      <a:pt x="60197" y="4419"/>
                      <a:pt x="60202" y="4178"/>
                      <a:pt x="60205" y="3938"/>
                    </a:cubicBezTo>
                    <a:lnTo>
                      <a:pt x="60209" y="3767"/>
                    </a:lnTo>
                    <a:cubicBezTo>
                      <a:pt x="60209" y="3763"/>
                      <a:pt x="60205" y="3759"/>
                      <a:pt x="60205" y="3752"/>
                    </a:cubicBezTo>
                    <a:cubicBezTo>
                      <a:pt x="59925" y="3265"/>
                      <a:pt x="59473" y="2969"/>
                      <a:pt x="58995" y="2969"/>
                    </a:cubicBezTo>
                    <a:close/>
                    <a:moveTo>
                      <a:pt x="63815" y="2969"/>
                    </a:moveTo>
                    <a:cubicBezTo>
                      <a:pt x="63793" y="2969"/>
                      <a:pt x="63771" y="2973"/>
                      <a:pt x="63749" y="2973"/>
                    </a:cubicBezTo>
                    <a:cubicBezTo>
                      <a:pt x="63247" y="3002"/>
                      <a:pt x="62835" y="3293"/>
                      <a:pt x="62645" y="3752"/>
                    </a:cubicBezTo>
                    <a:cubicBezTo>
                      <a:pt x="62642" y="3756"/>
                      <a:pt x="62642" y="3759"/>
                      <a:pt x="62642" y="3763"/>
                    </a:cubicBezTo>
                    <a:lnTo>
                      <a:pt x="62645" y="3850"/>
                    </a:lnTo>
                    <a:cubicBezTo>
                      <a:pt x="62645" y="4022"/>
                      <a:pt x="62649" y="4193"/>
                      <a:pt x="62649" y="4368"/>
                    </a:cubicBezTo>
                    <a:cubicBezTo>
                      <a:pt x="62649" y="4586"/>
                      <a:pt x="62653" y="4801"/>
                      <a:pt x="62656" y="5020"/>
                    </a:cubicBezTo>
                    <a:cubicBezTo>
                      <a:pt x="62671" y="5566"/>
                      <a:pt x="62955" y="6084"/>
                      <a:pt x="63381" y="6335"/>
                    </a:cubicBezTo>
                    <a:cubicBezTo>
                      <a:pt x="63545" y="6429"/>
                      <a:pt x="63712" y="6481"/>
                      <a:pt x="63884" y="6481"/>
                    </a:cubicBezTo>
                    <a:cubicBezTo>
                      <a:pt x="64197" y="6481"/>
                      <a:pt x="64492" y="6309"/>
                      <a:pt x="64696" y="6018"/>
                    </a:cubicBezTo>
                    <a:cubicBezTo>
                      <a:pt x="64980" y="5603"/>
                      <a:pt x="65010" y="5173"/>
                      <a:pt x="65013" y="4655"/>
                    </a:cubicBezTo>
                    <a:cubicBezTo>
                      <a:pt x="65017" y="4405"/>
                      <a:pt x="65020" y="4153"/>
                      <a:pt x="65024" y="3902"/>
                    </a:cubicBezTo>
                    <a:lnTo>
                      <a:pt x="65027" y="3767"/>
                    </a:lnTo>
                    <a:cubicBezTo>
                      <a:pt x="65027" y="3763"/>
                      <a:pt x="65024" y="3759"/>
                      <a:pt x="65024" y="3752"/>
                    </a:cubicBezTo>
                    <a:cubicBezTo>
                      <a:pt x="64743" y="3265"/>
                      <a:pt x="64292" y="2969"/>
                      <a:pt x="63815" y="2969"/>
                    </a:cubicBezTo>
                    <a:close/>
                    <a:moveTo>
                      <a:pt x="68633" y="2969"/>
                    </a:moveTo>
                    <a:cubicBezTo>
                      <a:pt x="68611" y="2969"/>
                      <a:pt x="68589" y="2973"/>
                      <a:pt x="68564" y="2973"/>
                    </a:cubicBezTo>
                    <a:cubicBezTo>
                      <a:pt x="68065" y="3002"/>
                      <a:pt x="67654" y="3293"/>
                      <a:pt x="67464" y="3752"/>
                    </a:cubicBezTo>
                    <a:cubicBezTo>
                      <a:pt x="67461" y="3756"/>
                      <a:pt x="67461" y="3759"/>
                      <a:pt x="67461" y="3763"/>
                    </a:cubicBezTo>
                    <a:lnTo>
                      <a:pt x="67461" y="3850"/>
                    </a:lnTo>
                    <a:cubicBezTo>
                      <a:pt x="67464" y="4018"/>
                      <a:pt x="67468" y="4186"/>
                      <a:pt x="67468" y="4353"/>
                    </a:cubicBezTo>
                    <a:cubicBezTo>
                      <a:pt x="67468" y="4576"/>
                      <a:pt x="67471" y="4798"/>
                      <a:pt x="67475" y="5020"/>
                    </a:cubicBezTo>
                    <a:cubicBezTo>
                      <a:pt x="67490" y="5566"/>
                      <a:pt x="67774" y="6084"/>
                      <a:pt x="68200" y="6335"/>
                    </a:cubicBezTo>
                    <a:cubicBezTo>
                      <a:pt x="68364" y="6429"/>
                      <a:pt x="68532" y="6481"/>
                      <a:pt x="68703" y="6481"/>
                    </a:cubicBezTo>
                    <a:cubicBezTo>
                      <a:pt x="69016" y="6481"/>
                      <a:pt x="69311" y="6309"/>
                      <a:pt x="69515" y="6018"/>
                    </a:cubicBezTo>
                    <a:cubicBezTo>
                      <a:pt x="69799" y="5603"/>
                      <a:pt x="69825" y="5173"/>
                      <a:pt x="69832" y="4655"/>
                    </a:cubicBezTo>
                    <a:cubicBezTo>
                      <a:pt x="69835" y="4401"/>
                      <a:pt x="69839" y="4146"/>
                      <a:pt x="69843" y="3891"/>
                    </a:cubicBezTo>
                    <a:lnTo>
                      <a:pt x="69846" y="3767"/>
                    </a:lnTo>
                    <a:cubicBezTo>
                      <a:pt x="69846" y="3763"/>
                      <a:pt x="69843" y="3756"/>
                      <a:pt x="69843" y="3752"/>
                    </a:cubicBezTo>
                    <a:cubicBezTo>
                      <a:pt x="69562" y="3265"/>
                      <a:pt x="69110" y="2969"/>
                      <a:pt x="68633" y="2969"/>
                    </a:cubicBezTo>
                    <a:close/>
                    <a:moveTo>
                      <a:pt x="73452" y="2969"/>
                    </a:moveTo>
                    <a:cubicBezTo>
                      <a:pt x="73431" y="2969"/>
                      <a:pt x="73409" y="2973"/>
                      <a:pt x="73383" y="2973"/>
                    </a:cubicBezTo>
                    <a:cubicBezTo>
                      <a:pt x="72884" y="3002"/>
                      <a:pt x="72472" y="3293"/>
                      <a:pt x="72283" y="3752"/>
                    </a:cubicBezTo>
                    <a:cubicBezTo>
                      <a:pt x="72279" y="3756"/>
                      <a:pt x="72279" y="3759"/>
                      <a:pt x="72279" y="3763"/>
                    </a:cubicBezTo>
                    <a:lnTo>
                      <a:pt x="72279" y="3850"/>
                    </a:lnTo>
                    <a:cubicBezTo>
                      <a:pt x="72283" y="4018"/>
                      <a:pt x="72283" y="4186"/>
                      <a:pt x="72287" y="4357"/>
                    </a:cubicBezTo>
                    <a:cubicBezTo>
                      <a:pt x="72287" y="4576"/>
                      <a:pt x="72291" y="4798"/>
                      <a:pt x="72294" y="5020"/>
                    </a:cubicBezTo>
                    <a:cubicBezTo>
                      <a:pt x="72305" y="5566"/>
                      <a:pt x="72589" y="6084"/>
                      <a:pt x="73019" y="6335"/>
                    </a:cubicBezTo>
                    <a:cubicBezTo>
                      <a:pt x="73179" y="6429"/>
                      <a:pt x="73350" y="6481"/>
                      <a:pt x="73521" y="6481"/>
                    </a:cubicBezTo>
                    <a:cubicBezTo>
                      <a:pt x="73831" y="6481"/>
                      <a:pt x="74130" y="6309"/>
                      <a:pt x="74330" y="6018"/>
                    </a:cubicBezTo>
                    <a:cubicBezTo>
                      <a:pt x="74618" y="5603"/>
                      <a:pt x="74643" y="5173"/>
                      <a:pt x="74651" y="4655"/>
                    </a:cubicBezTo>
                    <a:cubicBezTo>
                      <a:pt x="74654" y="4419"/>
                      <a:pt x="74658" y="4183"/>
                      <a:pt x="74661" y="3946"/>
                    </a:cubicBezTo>
                    <a:lnTo>
                      <a:pt x="74665" y="3767"/>
                    </a:lnTo>
                    <a:cubicBezTo>
                      <a:pt x="74665" y="3763"/>
                      <a:pt x="74661" y="3759"/>
                      <a:pt x="74661" y="3752"/>
                    </a:cubicBezTo>
                    <a:cubicBezTo>
                      <a:pt x="74381" y="3265"/>
                      <a:pt x="73930" y="2969"/>
                      <a:pt x="73452" y="2969"/>
                    </a:cubicBezTo>
                    <a:close/>
                    <a:moveTo>
                      <a:pt x="78271" y="2969"/>
                    </a:moveTo>
                    <a:cubicBezTo>
                      <a:pt x="78249" y="2969"/>
                      <a:pt x="78227" y="2973"/>
                      <a:pt x="78202" y="2973"/>
                    </a:cubicBezTo>
                    <a:cubicBezTo>
                      <a:pt x="77703" y="3002"/>
                      <a:pt x="77287" y="3293"/>
                      <a:pt x="77099" y="3752"/>
                    </a:cubicBezTo>
                    <a:lnTo>
                      <a:pt x="77099" y="3763"/>
                    </a:lnTo>
                    <a:lnTo>
                      <a:pt x="77099" y="3850"/>
                    </a:lnTo>
                    <a:cubicBezTo>
                      <a:pt x="77102" y="4022"/>
                      <a:pt x="77102" y="4193"/>
                      <a:pt x="77106" y="4364"/>
                    </a:cubicBezTo>
                    <a:cubicBezTo>
                      <a:pt x="77106" y="4583"/>
                      <a:pt x="77106" y="4801"/>
                      <a:pt x="77113" y="5020"/>
                    </a:cubicBezTo>
                    <a:cubicBezTo>
                      <a:pt x="77124" y="5566"/>
                      <a:pt x="77408" y="6084"/>
                      <a:pt x="77838" y="6335"/>
                    </a:cubicBezTo>
                    <a:cubicBezTo>
                      <a:pt x="77998" y="6429"/>
                      <a:pt x="78169" y="6481"/>
                      <a:pt x="78341" y="6481"/>
                    </a:cubicBezTo>
                    <a:cubicBezTo>
                      <a:pt x="78650" y="6481"/>
                      <a:pt x="78948" y="6309"/>
                      <a:pt x="79149" y="6018"/>
                    </a:cubicBezTo>
                    <a:cubicBezTo>
                      <a:pt x="79437" y="5603"/>
                      <a:pt x="79462" y="5173"/>
                      <a:pt x="79469" y="4655"/>
                    </a:cubicBezTo>
                    <a:cubicBezTo>
                      <a:pt x="79473" y="4412"/>
                      <a:pt x="79477" y="4168"/>
                      <a:pt x="79481" y="3924"/>
                    </a:cubicBezTo>
                    <a:lnTo>
                      <a:pt x="79481" y="3767"/>
                    </a:lnTo>
                    <a:cubicBezTo>
                      <a:pt x="79481" y="3763"/>
                      <a:pt x="79481" y="3756"/>
                      <a:pt x="79477" y="3752"/>
                    </a:cubicBezTo>
                    <a:cubicBezTo>
                      <a:pt x="79200" y="3265"/>
                      <a:pt x="78748" y="2969"/>
                      <a:pt x="78271" y="2969"/>
                    </a:cubicBezTo>
                    <a:close/>
                    <a:moveTo>
                      <a:pt x="83090" y="2969"/>
                    </a:moveTo>
                    <a:cubicBezTo>
                      <a:pt x="83068" y="2969"/>
                      <a:pt x="83043" y="2973"/>
                      <a:pt x="83021" y="2973"/>
                    </a:cubicBezTo>
                    <a:cubicBezTo>
                      <a:pt x="82522" y="3002"/>
                      <a:pt x="82107" y="3293"/>
                      <a:pt x="81917" y="3752"/>
                    </a:cubicBezTo>
                    <a:lnTo>
                      <a:pt x="81917" y="3763"/>
                    </a:lnTo>
                    <a:lnTo>
                      <a:pt x="81917" y="3850"/>
                    </a:lnTo>
                    <a:cubicBezTo>
                      <a:pt x="81920" y="4018"/>
                      <a:pt x="81920" y="4190"/>
                      <a:pt x="81925" y="4361"/>
                    </a:cubicBezTo>
                    <a:cubicBezTo>
                      <a:pt x="81925" y="4579"/>
                      <a:pt x="81925" y="4801"/>
                      <a:pt x="81932" y="5020"/>
                    </a:cubicBezTo>
                    <a:cubicBezTo>
                      <a:pt x="81942" y="5566"/>
                      <a:pt x="82226" y="6084"/>
                      <a:pt x="82656" y="6335"/>
                    </a:cubicBezTo>
                    <a:cubicBezTo>
                      <a:pt x="82816" y="6429"/>
                      <a:pt x="82988" y="6481"/>
                      <a:pt x="83159" y="6481"/>
                    </a:cubicBezTo>
                    <a:cubicBezTo>
                      <a:pt x="83469" y="6481"/>
                      <a:pt x="83764" y="6309"/>
                      <a:pt x="83968" y="6018"/>
                    </a:cubicBezTo>
                    <a:cubicBezTo>
                      <a:pt x="84255" y="5603"/>
                      <a:pt x="84281" y="5173"/>
                      <a:pt x="84289" y="4655"/>
                    </a:cubicBezTo>
                    <a:cubicBezTo>
                      <a:pt x="84289" y="4423"/>
                      <a:pt x="84292" y="4190"/>
                      <a:pt x="84299" y="3953"/>
                    </a:cubicBezTo>
                    <a:lnTo>
                      <a:pt x="84299" y="3767"/>
                    </a:lnTo>
                    <a:cubicBezTo>
                      <a:pt x="84299" y="3763"/>
                      <a:pt x="84299" y="3756"/>
                      <a:pt x="84296" y="3752"/>
                    </a:cubicBezTo>
                    <a:cubicBezTo>
                      <a:pt x="84015" y="3265"/>
                      <a:pt x="83567" y="2969"/>
                      <a:pt x="83090" y="2969"/>
                    </a:cubicBezTo>
                    <a:close/>
                    <a:moveTo>
                      <a:pt x="87908" y="2969"/>
                    </a:moveTo>
                    <a:cubicBezTo>
                      <a:pt x="87887" y="2969"/>
                      <a:pt x="87861" y="2973"/>
                      <a:pt x="87839" y="2973"/>
                    </a:cubicBezTo>
                    <a:cubicBezTo>
                      <a:pt x="87337" y="3002"/>
                      <a:pt x="86925" y="3293"/>
                      <a:pt x="86736" y="3752"/>
                    </a:cubicBezTo>
                    <a:lnTo>
                      <a:pt x="86736" y="3763"/>
                    </a:lnTo>
                    <a:lnTo>
                      <a:pt x="86736" y="3850"/>
                    </a:lnTo>
                    <a:cubicBezTo>
                      <a:pt x="86740" y="4025"/>
                      <a:pt x="86740" y="4200"/>
                      <a:pt x="86743" y="4375"/>
                    </a:cubicBezTo>
                    <a:cubicBezTo>
                      <a:pt x="86743" y="4590"/>
                      <a:pt x="86743" y="4805"/>
                      <a:pt x="86750" y="5020"/>
                    </a:cubicBezTo>
                    <a:cubicBezTo>
                      <a:pt x="86762" y="5566"/>
                      <a:pt x="87046" y="6084"/>
                      <a:pt x="87476" y="6335"/>
                    </a:cubicBezTo>
                    <a:cubicBezTo>
                      <a:pt x="87636" y="6429"/>
                      <a:pt x="87807" y="6481"/>
                      <a:pt x="87978" y="6481"/>
                    </a:cubicBezTo>
                    <a:cubicBezTo>
                      <a:pt x="88288" y="6481"/>
                      <a:pt x="88582" y="6309"/>
                      <a:pt x="88787" y="6018"/>
                    </a:cubicBezTo>
                    <a:cubicBezTo>
                      <a:pt x="89075" y="5603"/>
                      <a:pt x="89100" y="5173"/>
                      <a:pt x="89107" y="4655"/>
                    </a:cubicBezTo>
                    <a:cubicBezTo>
                      <a:pt x="89107" y="4412"/>
                      <a:pt x="89110" y="4168"/>
                      <a:pt x="89118" y="3924"/>
                    </a:cubicBezTo>
                    <a:lnTo>
                      <a:pt x="89118" y="3767"/>
                    </a:lnTo>
                    <a:cubicBezTo>
                      <a:pt x="89118" y="3763"/>
                      <a:pt x="89118" y="3759"/>
                      <a:pt x="89115" y="3752"/>
                    </a:cubicBezTo>
                    <a:cubicBezTo>
                      <a:pt x="88834" y="3265"/>
                      <a:pt x="88386" y="2969"/>
                      <a:pt x="87908" y="296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3" name="Google Shape;6193;p28"/>
              <p:cNvSpPr/>
              <p:nvPr/>
            </p:nvSpPr>
            <p:spPr>
              <a:xfrm>
                <a:off x="2659200" y="238125"/>
                <a:ext cx="2228150" cy="183750"/>
              </a:xfrm>
              <a:custGeom>
                <a:avLst/>
                <a:gdLst/>
                <a:ahLst/>
                <a:cxnLst/>
                <a:rect l="l" t="t" r="r" b="b"/>
                <a:pathLst>
                  <a:path w="89126" h="7350" extrusionOk="0">
                    <a:moveTo>
                      <a:pt x="87873" y="0"/>
                    </a:moveTo>
                    <a:lnTo>
                      <a:pt x="83163" y="3"/>
                    </a:lnTo>
                    <a:cubicBezTo>
                      <a:pt x="83149" y="3"/>
                      <a:pt x="83137" y="18"/>
                      <a:pt x="83137" y="33"/>
                    </a:cubicBezTo>
                    <a:lnTo>
                      <a:pt x="83137" y="706"/>
                    </a:lnTo>
                    <a:cubicBezTo>
                      <a:pt x="83137" y="721"/>
                      <a:pt x="83149" y="733"/>
                      <a:pt x="83163" y="733"/>
                    </a:cubicBezTo>
                    <a:lnTo>
                      <a:pt x="84783" y="733"/>
                    </a:lnTo>
                    <a:cubicBezTo>
                      <a:pt x="85815" y="733"/>
                      <a:pt x="86842" y="728"/>
                      <a:pt x="87873" y="728"/>
                    </a:cubicBezTo>
                    <a:cubicBezTo>
                      <a:pt x="87887" y="728"/>
                      <a:pt x="87898" y="718"/>
                      <a:pt x="87898" y="703"/>
                    </a:cubicBezTo>
                    <a:lnTo>
                      <a:pt x="87898" y="29"/>
                    </a:lnTo>
                    <a:cubicBezTo>
                      <a:pt x="87898" y="22"/>
                      <a:pt x="87898" y="15"/>
                      <a:pt x="87891" y="7"/>
                    </a:cubicBezTo>
                    <a:cubicBezTo>
                      <a:pt x="87887" y="3"/>
                      <a:pt x="87880" y="0"/>
                      <a:pt x="87873" y="0"/>
                    </a:cubicBezTo>
                    <a:close/>
                    <a:moveTo>
                      <a:pt x="78235" y="7"/>
                    </a:moveTo>
                    <a:lnTo>
                      <a:pt x="73525" y="11"/>
                    </a:lnTo>
                    <a:cubicBezTo>
                      <a:pt x="73511" y="11"/>
                      <a:pt x="73500" y="25"/>
                      <a:pt x="73500" y="40"/>
                    </a:cubicBezTo>
                    <a:lnTo>
                      <a:pt x="73500" y="714"/>
                    </a:lnTo>
                    <a:cubicBezTo>
                      <a:pt x="73500" y="721"/>
                      <a:pt x="73503" y="728"/>
                      <a:pt x="73507" y="733"/>
                    </a:cubicBezTo>
                    <a:cubicBezTo>
                      <a:pt x="73511" y="736"/>
                      <a:pt x="73518" y="740"/>
                      <a:pt x="73525" y="740"/>
                    </a:cubicBezTo>
                    <a:lnTo>
                      <a:pt x="78235" y="736"/>
                    </a:lnTo>
                    <a:cubicBezTo>
                      <a:pt x="78249" y="736"/>
                      <a:pt x="78264" y="725"/>
                      <a:pt x="78264" y="711"/>
                    </a:cubicBezTo>
                    <a:lnTo>
                      <a:pt x="78264" y="37"/>
                    </a:lnTo>
                    <a:cubicBezTo>
                      <a:pt x="78264" y="29"/>
                      <a:pt x="78260" y="22"/>
                      <a:pt x="78253" y="18"/>
                    </a:cubicBezTo>
                    <a:cubicBezTo>
                      <a:pt x="78249" y="11"/>
                      <a:pt x="78242" y="7"/>
                      <a:pt x="78235" y="7"/>
                    </a:cubicBezTo>
                    <a:close/>
                    <a:moveTo>
                      <a:pt x="68597" y="15"/>
                    </a:moveTo>
                    <a:lnTo>
                      <a:pt x="63891" y="18"/>
                    </a:lnTo>
                    <a:cubicBezTo>
                      <a:pt x="63873" y="18"/>
                      <a:pt x="63862" y="29"/>
                      <a:pt x="63862" y="47"/>
                    </a:cubicBezTo>
                    <a:lnTo>
                      <a:pt x="63862" y="718"/>
                    </a:lnTo>
                    <a:cubicBezTo>
                      <a:pt x="63862" y="725"/>
                      <a:pt x="63865" y="733"/>
                      <a:pt x="63869" y="740"/>
                    </a:cubicBezTo>
                    <a:cubicBezTo>
                      <a:pt x="63877" y="743"/>
                      <a:pt x="63884" y="747"/>
                      <a:pt x="63891" y="747"/>
                    </a:cubicBezTo>
                    <a:lnTo>
                      <a:pt x="68597" y="743"/>
                    </a:lnTo>
                    <a:cubicBezTo>
                      <a:pt x="68611" y="743"/>
                      <a:pt x="68626" y="733"/>
                      <a:pt x="68626" y="718"/>
                    </a:cubicBezTo>
                    <a:lnTo>
                      <a:pt x="68626" y="44"/>
                    </a:lnTo>
                    <a:cubicBezTo>
                      <a:pt x="68626" y="37"/>
                      <a:pt x="68623" y="29"/>
                      <a:pt x="68616" y="22"/>
                    </a:cubicBezTo>
                    <a:cubicBezTo>
                      <a:pt x="68611" y="18"/>
                      <a:pt x="68604" y="15"/>
                      <a:pt x="68597" y="15"/>
                    </a:cubicBezTo>
                    <a:close/>
                    <a:moveTo>
                      <a:pt x="58960" y="22"/>
                    </a:moveTo>
                    <a:lnTo>
                      <a:pt x="54253" y="25"/>
                    </a:lnTo>
                    <a:cubicBezTo>
                      <a:pt x="54239" y="25"/>
                      <a:pt x="54224" y="37"/>
                      <a:pt x="54224" y="51"/>
                    </a:cubicBezTo>
                    <a:lnTo>
                      <a:pt x="54224" y="725"/>
                    </a:lnTo>
                    <a:cubicBezTo>
                      <a:pt x="54224" y="733"/>
                      <a:pt x="54228" y="740"/>
                      <a:pt x="54231" y="743"/>
                    </a:cubicBezTo>
                    <a:cubicBezTo>
                      <a:pt x="54239" y="750"/>
                      <a:pt x="54246" y="754"/>
                      <a:pt x="54253" y="754"/>
                    </a:cubicBezTo>
                    <a:lnTo>
                      <a:pt x="58960" y="750"/>
                    </a:lnTo>
                    <a:cubicBezTo>
                      <a:pt x="58974" y="750"/>
                      <a:pt x="58988" y="736"/>
                      <a:pt x="58988" y="721"/>
                    </a:cubicBezTo>
                    <a:lnTo>
                      <a:pt x="58988" y="47"/>
                    </a:lnTo>
                    <a:cubicBezTo>
                      <a:pt x="58988" y="40"/>
                      <a:pt x="58985" y="37"/>
                      <a:pt x="58981" y="29"/>
                    </a:cubicBezTo>
                    <a:cubicBezTo>
                      <a:pt x="58974" y="25"/>
                      <a:pt x="58967" y="22"/>
                      <a:pt x="58960" y="22"/>
                    </a:cubicBezTo>
                    <a:close/>
                    <a:moveTo>
                      <a:pt x="6069" y="25"/>
                    </a:moveTo>
                    <a:cubicBezTo>
                      <a:pt x="6061" y="25"/>
                      <a:pt x="6054" y="25"/>
                      <a:pt x="6047" y="33"/>
                    </a:cubicBezTo>
                    <a:cubicBezTo>
                      <a:pt x="6043" y="37"/>
                      <a:pt x="6039" y="44"/>
                      <a:pt x="6039" y="51"/>
                    </a:cubicBezTo>
                    <a:lnTo>
                      <a:pt x="6039" y="725"/>
                    </a:lnTo>
                    <a:cubicBezTo>
                      <a:pt x="6039" y="743"/>
                      <a:pt x="6051" y="754"/>
                      <a:pt x="6069" y="754"/>
                    </a:cubicBezTo>
                    <a:lnTo>
                      <a:pt x="10775" y="758"/>
                    </a:lnTo>
                    <a:cubicBezTo>
                      <a:pt x="10782" y="758"/>
                      <a:pt x="10790" y="754"/>
                      <a:pt x="10793" y="750"/>
                    </a:cubicBezTo>
                    <a:cubicBezTo>
                      <a:pt x="10800" y="743"/>
                      <a:pt x="10804" y="736"/>
                      <a:pt x="10804" y="728"/>
                    </a:cubicBezTo>
                    <a:lnTo>
                      <a:pt x="10804" y="59"/>
                    </a:lnTo>
                    <a:cubicBezTo>
                      <a:pt x="10804" y="44"/>
                      <a:pt x="10790" y="29"/>
                      <a:pt x="10775" y="29"/>
                    </a:cubicBezTo>
                    <a:cubicBezTo>
                      <a:pt x="9205" y="29"/>
                      <a:pt x="7638" y="25"/>
                      <a:pt x="6069" y="25"/>
                    </a:cubicBezTo>
                    <a:close/>
                    <a:moveTo>
                      <a:pt x="49322" y="25"/>
                    </a:moveTo>
                    <a:lnTo>
                      <a:pt x="44615" y="29"/>
                    </a:lnTo>
                    <a:cubicBezTo>
                      <a:pt x="44601" y="29"/>
                      <a:pt x="44587" y="40"/>
                      <a:pt x="44587" y="59"/>
                    </a:cubicBezTo>
                    <a:lnTo>
                      <a:pt x="44587" y="728"/>
                    </a:lnTo>
                    <a:cubicBezTo>
                      <a:pt x="44587" y="736"/>
                      <a:pt x="44590" y="743"/>
                      <a:pt x="44598" y="750"/>
                    </a:cubicBezTo>
                    <a:cubicBezTo>
                      <a:pt x="44601" y="754"/>
                      <a:pt x="44608" y="758"/>
                      <a:pt x="44615" y="758"/>
                    </a:cubicBezTo>
                    <a:lnTo>
                      <a:pt x="49322" y="754"/>
                    </a:lnTo>
                    <a:cubicBezTo>
                      <a:pt x="49340" y="754"/>
                      <a:pt x="49351" y="743"/>
                      <a:pt x="49351" y="728"/>
                    </a:cubicBezTo>
                    <a:lnTo>
                      <a:pt x="49351" y="55"/>
                    </a:lnTo>
                    <a:cubicBezTo>
                      <a:pt x="49351" y="47"/>
                      <a:pt x="49347" y="40"/>
                      <a:pt x="49344" y="37"/>
                    </a:cubicBezTo>
                    <a:cubicBezTo>
                      <a:pt x="49336" y="29"/>
                      <a:pt x="49329" y="25"/>
                      <a:pt x="49322" y="25"/>
                    </a:cubicBezTo>
                    <a:close/>
                    <a:moveTo>
                      <a:pt x="15707" y="33"/>
                    </a:moveTo>
                    <a:cubicBezTo>
                      <a:pt x="15699" y="33"/>
                      <a:pt x="15692" y="37"/>
                      <a:pt x="15685" y="40"/>
                    </a:cubicBezTo>
                    <a:cubicBezTo>
                      <a:pt x="15681" y="47"/>
                      <a:pt x="15677" y="55"/>
                      <a:pt x="15677" y="62"/>
                    </a:cubicBezTo>
                    <a:lnTo>
                      <a:pt x="15677" y="733"/>
                    </a:lnTo>
                    <a:cubicBezTo>
                      <a:pt x="15677" y="747"/>
                      <a:pt x="15688" y="761"/>
                      <a:pt x="15707" y="761"/>
                    </a:cubicBezTo>
                    <a:lnTo>
                      <a:pt x="20412" y="761"/>
                    </a:lnTo>
                    <a:cubicBezTo>
                      <a:pt x="20419" y="761"/>
                      <a:pt x="20427" y="758"/>
                      <a:pt x="20431" y="754"/>
                    </a:cubicBezTo>
                    <a:cubicBezTo>
                      <a:pt x="20438" y="750"/>
                      <a:pt x="20441" y="743"/>
                      <a:pt x="20441" y="736"/>
                    </a:cubicBezTo>
                    <a:lnTo>
                      <a:pt x="20441" y="62"/>
                    </a:lnTo>
                    <a:cubicBezTo>
                      <a:pt x="20441" y="47"/>
                      <a:pt x="20427" y="33"/>
                      <a:pt x="20412" y="33"/>
                    </a:cubicBezTo>
                    <a:close/>
                    <a:moveTo>
                      <a:pt x="25340" y="33"/>
                    </a:moveTo>
                    <a:cubicBezTo>
                      <a:pt x="25326" y="33"/>
                      <a:pt x="25315" y="47"/>
                      <a:pt x="25315" y="62"/>
                    </a:cubicBezTo>
                    <a:lnTo>
                      <a:pt x="25315" y="736"/>
                    </a:lnTo>
                    <a:cubicBezTo>
                      <a:pt x="25315" y="743"/>
                      <a:pt x="25318" y="750"/>
                      <a:pt x="25323" y="754"/>
                    </a:cubicBezTo>
                    <a:cubicBezTo>
                      <a:pt x="25326" y="758"/>
                      <a:pt x="25333" y="761"/>
                      <a:pt x="25340" y="761"/>
                    </a:cubicBezTo>
                    <a:lnTo>
                      <a:pt x="30050" y="761"/>
                    </a:lnTo>
                    <a:cubicBezTo>
                      <a:pt x="30065" y="761"/>
                      <a:pt x="30075" y="750"/>
                      <a:pt x="30075" y="733"/>
                    </a:cubicBezTo>
                    <a:lnTo>
                      <a:pt x="30075" y="62"/>
                    </a:lnTo>
                    <a:cubicBezTo>
                      <a:pt x="30075" y="55"/>
                      <a:pt x="30075" y="47"/>
                      <a:pt x="30068" y="40"/>
                    </a:cubicBezTo>
                    <a:cubicBezTo>
                      <a:pt x="30065" y="37"/>
                      <a:pt x="30057" y="33"/>
                      <a:pt x="30050" y="33"/>
                    </a:cubicBezTo>
                    <a:close/>
                    <a:moveTo>
                      <a:pt x="39688" y="29"/>
                    </a:moveTo>
                    <a:lnTo>
                      <a:pt x="34978" y="33"/>
                    </a:lnTo>
                    <a:cubicBezTo>
                      <a:pt x="34964" y="33"/>
                      <a:pt x="34952" y="44"/>
                      <a:pt x="34952" y="62"/>
                    </a:cubicBezTo>
                    <a:lnTo>
                      <a:pt x="34952" y="733"/>
                    </a:lnTo>
                    <a:cubicBezTo>
                      <a:pt x="34952" y="740"/>
                      <a:pt x="34952" y="747"/>
                      <a:pt x="34960" y="754"/>
                    </a:cubicBezTo>
                    <a:cubicBezTo>
                      <a:pt x="34964" y="758"/>
                      <a:pt x="34971" y="761"/>
                      <a:pt x="34978" y="761"/>
                    </a:cubicBezTo>
                    <a:lnTo>
                      <a:pt x="39688" y="761"/>
                    </a:lnTo>
                    <a:cubicBezTo>
                      <a:pt x="39703" y="761"/>
                      <a:pt x="39713" y="747"/>
                      <a:pt x="39713" y="733"/>
                    </a:cubicBezTo>
                    <a:lnTo>
                      <a:pt x="39713" y="59"/>
                    </a:lnTo>
                    <a:cubicBezTo>
                      <a:pt x="39713" y="51"/>
                      <a:pt x="39710" y="44"/>
                      <a:pt x="39706" y="40"/>
                    </a:cubicBezTo>
                    <a:cubicBezTo>
                      <a:pt x="39703" y="33"/>
                      <a:pt x="39695" y="29"/>
                      <a:pt x="39688" y="29"/>
                    </a:cubicBezTo>
                    <a:close/>
                    <a:moveTo>
                      <a:pt x="18114" y="816"/>
                    </a:moveTo>
                    <a:cubicBezTo>
                      <a:pt x="18106" y="816"/>
                      <a:pt x="18099" y="820"/>
                      <a:pt x="18096" y="827"/>
                    </a:cubicBezTo>
                    <a:cubicBezTo>
                      <a:pt x="18089" y="830"/>
                      <a:pt x="18084" y="837"/>
                      <a:pt x="18084" y="845"/>
                    </a:cubicBezTo>
                    <a:lnTo>
                      <a:pt x="18084" y="1464"/>
                    </a:lnTo>
                    <a:cubicBezTo>
                      <a:pt x="18084" y="1471"/>
                      <a:pt x="18089" y="1479"/>
                      <a:pt x="18096" y="1483"/>
                    </a:cubicBezTo>
                    <a:cubicBezTo>
                      <a:pt x="18099" y="1490"/>
                      <a:pt x="18106" y="1490"/>
                      <a:pt x="18114" y="1490"/>
                    </a:cubicBezTo>
                    <a:lnTo>
                      <a:pt x="22820" y="1490"/>
                    </a:lnTo>
                    <a:cubicBezTo>
                      <a:pt x="22838" y="1490"/>
                      <a:pt x="22849" y="1479"/>
                      <a:pt x="22849" y="1464"/>
                    </a:cubicBezTo>
                    <a:lnTo>
                      <a:pt x="22849" y="845"/>
                    </a:lnTo>
                    <a:cubicBezTo>
                      <a:pt x="22849" y="830"/>
                      <a:pt x="22838" y="816"/>
                      <a:pt x="22820" y="816"/>
                    </a:cubicBezTo>
                    <a:close/>
                    <a:moveTo>
                      <a:pt x="27752" y="816"/>
                    </a:moveTo>
                    <a:cubicBezTo>
                      <a:pt x="27737" y="816"/>
                      <a:pt x="27722" y="830"/>
                      <a:pt x="27722" y="845"/>
                    </a:cubicBezTo>
                    <a:lnTo>
                      <a:pt x="27722" y="1461"/>
                    </a:lnTo>
                    <a:cubicBezTo>
                      <a:pt x="27722" y="1468"/>
                      <a:pt x="27727" y="1476"/>
                      <a:pt x="27730" y="1483"/>
                    </a:cubicBezTo>
                    <a:cubicBezTo>
                      <a:pt x="27737" y="1486"/>
                      <a:pt x="27744" y="1490"/>
                      <a:pt x="27752" y="1490"/>
                    </a:cubicBezTo>
                    <a:lnTo>
                      <a:pt x="32458" y="1490"/>
                    </a:lnTo>
                    <a:cubicBezTo>
                      <a:pt x="32472" y="1490"/>
                      <a:pt x="32486" y="1476"/>
                      <a:pt x="32486" y="1461"/>
                    </a:cubicBezTo>
                    <a:lnTo>
                      <a:pt x="32486" y="845"/>
                    </a:lnTo>
                    <a:cubicBezTo>
                      <a:pt x="32486" y="837"/>
                      <a:pt x="32483" y="830"/>
                      <a:pt x="32479" y="827"/>
                    </a:cubicBezTo>
                    <a:cubicBezTo>
                      <a:pt x="32472" y="820"/>
                      <a:pt x="32465" y="816"/>
                      <a:pt x="32458" y="816"/>
                    </a:cubicBezTo>
                    <a:close/>
                    <a:moveTo>
                      <a:pt x="42095" y="812"/>
                    </a:moveTo>
                    <a:lnTo>
                      <a:pt x="37390" y="816"/>
                    </a:lnTo>
                    <a:cubicBezTo>
                      <a:pt x="37371" y="816"/>
                      <a:pt x="37360" y="827"/>
                      <a:pt x="37360" y="845"/>
                    </a:cubicBezTo>
                    <a:lnTo>
                      <a:pt x="37360" y="1461"/>
                    </a:lnTo>
                    <a:cubicBezTo>
                      <a:pt x="37360" y="1468"/>
                      <a:pt x="37364" y="1476"/>
                      <a:pt x="37368" y="1479"/>
                    </a:cubicBezTo>
                    <a:cubicBezTo>
                      <a:pt x="37375" y="1486"/>
                      <a:pt x="37382" y="1490"/>
                      <a:pt x="37390" y="1490"/>
                    </a:cubicBezTo>
                    <a:lnTo>
                      <a:pt x="42095" y="1490"/>
                    </a:lnTo>
                    <a:cubicBezTo>
                      <a:pt x="42110" y="1490"/>
                      <a:pt x="42124" y="1476"/>
                      <a:pt x="42124" y="1461"/>
                    </a:cubicBezTo>
                    <a:lnTo>
                      <a:pt x="42124" y="842"/>
                    </a:lnTo>
                    <a:cubicBezTo>
                      <a:pt x="42124" y="834"/>
                      <a:pt x="42121" y="827"/>
                      <a:pt x="42114" y="823"/>
                    </a:cubicBezTo>
                    <a:cubicBezTo>
                      <a:pt x="42110" y="816"/>
                      <a:pt x="42102" y="812"/>
                      <a:pt x="42095" y="812"/>
                    </a:cubicBezTo>
                    <a:close/>
                    <a:moveTo>
                      <a:pt x="51733" y="809"/>
                    </a:moveTo>
                    <a:lnTo>
                      <a:pt x="47024" y="812"/>
                    </a:lnTo>
                    <a:cubicBezTo>
                      <a:pt x="47009" y="812"/>
                      <a:pt x="46998" y="823"/>
                      <a:pt x="46998" y="837"/>
                    </a:cubicBezTo>
                    <a:lnTo>
                      <a:pt x="46998" y="1461"/>
                    </a:lnTo>
                    <a:cubicBezTo>
                      <a:pt x="46998" y="1476"/>
                      <a:pt x="47009" y="1490"/>
                      <a:pt x="47024" y="1490"/>
                    </a:cubicBezTo>
                    <a:lnTo>
                      <a:pt x="51733" y="1490"/>
                    </a:lnTo>
                    <a:cubicBezTo>
                      <a:pt x="51748" y="1490"/>
                      <a:pt x="51762" y="1476"/>
                      <a:pt x="51762" y="1461"/>
                    </a:cubicBezTo>
                    <a:lnTo>
                      <a:pt x="51762" y="837"/>
                    </a:lnTo>
                    <a:cubicBezTo>
                      <a:pt x="51762" y="830"/>
                      <a:pt x="51758" y="823"/>
                      <a:pt x="51751" y="820"/>
                    </a:cubicBezTo>
                    <a:cubicBezTo>
                      <a:pt x="51748" y="812"/>
                      <a:pt x="51740" y="809"/>
                      <a:pt x="51733" y="809"/>
                    </a:cubicBezTo>
                    <a:close/>
                    <a:moveTo>
                      <a:pt x="56661" y="805"/>
                    </a:moveTo>
                    <a:cubicBezTo>
                      <a:pt x="56647" y="805"/>
                      <a:pt x="56635" y="820"/>
                      <a:pt x="56635" y="834"/>
                    </a:cubicBezTo>
                    <a:lnTo>
                      <a:pt x="56635" y="1461"/>
                    </a:lnTo>
                    <a:cubicBezTo>
                      <a:pt x="56635" y="1476"/>
                      <a:pt x="56647" y="1490"/>
                      <a:pt x="56661" y="1490"/>
                    </a:cubicBezTo>
                    <a:lnTo>
                      <a:pt x="61371" y="1490"/>
                    </a:lnTo>
                    <a:cubicBezTo>
                      <a:pt x="61378" y="1490"/>
                      <a:pt x="61385" y="1486"/>
                      <a:pt x="61389" y="1483"/>
                    </a:cubicBezTo>
                    <a:cubicBezTo>
                      <a:pt x="61396" y="1476"/>
                      <a:pt x="61396" y="1468"/>
                      <a:pt x="61396" y="1461"/>
                    </a:cubicBezTo>
                    <a:lnTo>
                      <a:pt x="61396" y="830"/>
                    </a:lnTo>
                    <a:cubicBezTo>
                      <a:pt x="61396" y="823"/>
                      <a:pt x="61392" y="816"/>
                      <a:pt x="61385" y="812"/>
                    </a:cubicBezTo>
                    <a:cubicBezTo>
                      <a:pt x="61382" y="805"/>
                      <a:pt x="61371" y="805"/>
                      <a:pt x="61364" y="805"/>
                    </a:cubicBezTo>
                    <a:close/>
                    <a:moveTo>
                      <a:pt x="71008" y="798"/>
                    </a:moveTo>
                    <a:lnTo>
                      <a:pt x="66299" y="802"/>
                    </a:lnTo>
                    <a:cubicBezTo>
                      <a:pt x="66284" y="802"/>
                      <a:pt x="66269" y="812"/>
                      <a:pt x="66269" y="827"/>
                    </a:cubicBezTo>
                    <a:lnTo>
                      <a:pt x="66269" y="1461"/>
                    </a:lnTo>
                    <a:cubicBezTo>
                      <a:pt x="66269" y="1479"/>
                      <a:pt x="66284" y="1490"/>
                      <a:pt x="66299" y="1490"/>
                    </a:cubicBezTo>
                    <a:lnTo>
                      <a:pt x="71008" y="1490"/>
                    </a:lnTo>
                    <a:cubicBezTo>
                      <a:pt x="71015" y="1490"/>
                      <a:pt x="71023" y="1490"/>
                      <a:pt x="71027" y="1483"/>
                    </a:cubicBezTo>
                    <a:cubicBezTo>
                      <a:pt x="71030" y="1479"/>
                      <a:pt x="71034" y="1471"/>
                      <a:pt x="71034" y="1464"/>
                    </a:cubicBezTo>
                    <a:lnTo>
                      <a:pt x="71034" y="827"/>
                    </a:lnTo>
                    <a:cubicBezTo>
                      <a:pt x="71034" y="820"/>
                      <a:pt x="71030" y="812"/>
                      <a:pt x="71027" y="805"/>
                    </a:cubicBezTo>
                    <a:cubicBezTo>
                      <a:pt x="71023" y="802"/>
                      <a:pt x="71015" y="798"/>
                      <a:pt x="71008" y="798"/>
                    </a:cubicBezTo>
                    <a:close/>
                    <a:moveTo>
                      <a:pt x="8477" y="812"/>
                    </a:moveTo>
                    <a:cubicBezTo>
                      <a:pt x="8469" y="812"/>
                      <a:pt x="8462" y="812"/>
                      <a:pt x="8458" y="820"/>
                    </a:cubicBezTo>
                    <a:cubicBezTo>
                      <a:pt x="8451" y="823"/>
                      <a:pt x="8451" y="830"/>
                      <a:pt x="8451" y="837"/>
                    </a:cubicBezTo>
                    <a:lnTo>
                      <a:pt x="8451" y="1468"/>
                    </a:lnTo>
                    <a:cubicBezTo>
                      <a:pt x="8451" y="1476"/>
                      <a:pt x="8451" y="1483"/>
                      <a:pt x="8458" y="1486"/>
                    </a:cubicBezTo>
                    <a:cubicBezTo>
                      <a:pt x="8462" y="1493"/>
                      <a:pt x="8469" y="1493"/>
                      <a:pt x="8477" y="1493"/>
                    </a:cubicBezTo>
                    <a:lnTo>
                      <a:pt x="13186" y="1493"/>
                    </a:lnTo>
                    <a:cubicBezTo>
                      <a:pt x="13201" y="1493"/>
                      <a:pt x="13211" y="1479"/>
                      <a:pt x="13211" y="1464"/>
                    </a:cubicBezTo>
                    <a:lnTo>
                      <a:pt x="13211" y="845"/>
                    </a:lnTo>
                    <a:cubicBezTo>
                      <a:pt x="13211" y="827"/>
                      <a:pt x="13201" y="816"/>
                      <a:pt x="13186" y="816"/>
                    </a:cubicBezTo>
                    <a:cubicBezTo>
                      <a:pt x="11616" y="816"/>
                      <a:pt x="10047" y="812"/>
                      <a:pt x="8477" y="812"/>
                    </a:cubicBezTo>
                    <a:close/>
                    <a:moveTo>
                      <a:pt x="80642" y="790"/>
                    </a:moveTo>
                    <a:lnTo>
                      <a:pt x="75937" y="794"/>
                    </a:lnTo>
                    <a:cubicBezTo>
                      <a:pt x="75922" y="794"/>
                      <a:pt x="75907" y="805"/>
                      <a:pt x="75907" y="823"/>
                    </a:cubicBezTo>
                    <a:lnTo>
                      <a:pt x="75907" y="1464"/>
                    </a:lnTo>
                    <a:cubicBezTo>
                      <a:pt x="75907" y="1479"/>
                      <a:pt x="75922" y="1493"/>
                      <a:pt x="75937" y="1493"/>
                    </a:cubicBezTo>
                    <a:lnTo>
                      <a:pt x="80642" y="1493"/>
                    </a:lnTo>
                    <a:cubicBezTo>
                      <a:pt x="80649" y="1493"/>
                      <a:pt x="80657" y="1490"/>
                      <a:pt x="80664" y="1486"/>
                    </a:cubicBezTo>
                    <a:cubicBezTo>
                      <a:pt x="80668" y="1483"/>
                      <a:pt x="80671" y="1476"/>
                      <a:pt x="80671" y="1468"/>
                    </a:cubicBezTo>
                    <a:lnTo>
                      <a:pt x="80671" y="820"/>
                    </a:lnTo>
                    <a:cubicBezTo>
                      <a:pt x="80671" y="812"/>
                      <a:pt x="80668" y="805"/>
                      <a:pt x="80664" y="798"/>
                    </a:cubicBezTo>
                    <a:cubicBezTo>
                      <a:pt x="80657" y="794"/>
                      <a:pt x="80649" y="790"/>
                      <a:pt x="80642" y="790"/>
                    </a:cubicBezTo>
                    <a:close/>
                    <a:moveTo>
                      <a:pt x="1250" y="787"/>
                    </a:moveTo>
                    <a:cubicBezTo>
                      <a:pt x="1243" y="787"/>
                      <a:pt x="1235" y="790"/>
                      <a:pt x="1231" y="794"/>
                    </a:cubicBezTo>
                    <a:cubicBezTo>
                      <a:pt x="1224" y="802"/>
                      <a:pt x="1221" y="809"/>
                      <a:pt x="1221" y="816"/>
                    </a:cubicBezTo>
                    <a:lnTo>
                      <a:pt x="1221" y="1471"/>
                    </a:lnTo>
                    <a:cubicBezTo>
                      <a:pt x="1221" y="1479"/>
                      <a:pt x="1224" y="1486"/>
                      <a:pt x="1228" y="1493"/>
                    </a:cubicBezTo>
                    <a:cubicBezTo>
                      <a:pt x="1235" y="1497"/>
                      <a:pt x="1243" y="1501"/>
                      <a:pt x="1250" y="1501"/>
                    </a:cubicBezTo>
                    <a:cubicBezTo>
                      <a:pt x="2015" y="1497"/>
                      <a:pt x="2780" y="1497"/>
                      <a:pt x="3548" y="1497"/>
                    </a:cubicBezTo>
                    <a:cubicBezTo>
                      <a:pt x="3563" y="1497"/>
                      <a:pt x="3573" y="1486"/>
                      <a:pt x="3573" y="1468"/>
                    </a:cubicBezTo>
                    <a:lnTo>
                      <a:pt x="3573" y="864"/>
                    </a:lnTo>
                    <a:cubicBezTo>
                      <a:pt x="3573" y="856"/>
                      <a:pt x="3573" y="849"/>
                      <a:pt x="3566" y="842"/>
                    </a:cubicBezTo>
                    <a:cubicBezTo>
                      <a:pt x="3563" y="837"/>
                      <a:pt x="3556" y="834"/>
                      <a:pt x="3548" y="834"/>
                    </a:cubicBezTo>
                    <a:cubicBezTo>
                      <a:pt x="3366" y="837"/>
                      <a:pt x="3188" y="837"/>
                      <a:pt x="3009" y="837"/>
                    </a:cubicBezTo>
                    <a:cubicBezTo>
                      <a:pt x="2332" y="837"/>
                      <a:pt x="1771" y="823"/>
                      <a:pt x="1250" y="787"/>
                    </a:cubicBezTo>
                    <a:close/>
                    <a:moveTo>
                      <a:pt x="87873" y="783"/>
                    </a:moveTo>
                    <a:lnTo>
                      <a:pt x="85574" y="787"/>
                    </a:lnTo>
                    <a:cubicBezTo>
                      <a:pt x="85560" y="787"/>
                      <a:pt x="85545" y="798"/>
                      <a:pt x="85545" y="816"/>
                    </a:cubicBezTo>
                    <a:lnTo>
                      <a:pt x="85545" y="1468"/>
                    </a:lnTo>
                    <a:cubicBezTo>
                      <a:pt x="85545" y="1486"/>
                      <a:pt x="85560" y="1497"/>
                      <a:pt x="85574" y="1497"/>
                    </a:cubicBezTo>
                    <a:lnTo>
                      <a:pt x="85749" y="1497"/>
                    </a:lnTo>
                    <a:cubicBezTo>
                      <a:pt x="86456" y="1497"/>
                      <a:pt x="87165" y="1497"/>
                      <a:pt x="87873" y="1501"/>
                    </a:cubicBezTo>
                    <a:cubicBezTo>
                      <a:pt x="87880" y="1501"/>
                      <a:pt x="87887" y="1497"/>
                      <a:pt x="87891" y="1493"/>
                    </a:cubicBezTo>
                    <a:cubicBezTo>
                      <a:pt x="87898" y="1486"/>
                      <a:pt x="87898" y="1479"/>
                      <a:pt x="87898" y="1471"/>
                    </a:cubicBezTo>
                    <a:lnTo>
                      <a:pt x="87898" y="812"/>
                    </a:lnTo>
                    <a:cubicBezTo>
                      <a:pt x="87898" y="805"/>
                      <a:pt x="87898" y="798"/>
                      <a:pt x="87891" y="794"/>
                    </a:cubicBezTo>
                    <a:cubicBezTo>
                      <a:pt x="87887" y="787"/>
                      <a:pt x="87880" y="783"/>
                      <a:pt x="87873" y="783"/>
                    </a:cubicBezTo>
                    <a:close/>
                    <a:moveTo>
                      <a:pt x="1184" y="2101"/>
                    </a:moveTo>
                    <a:cubicBezTo>
                      <a:pt x="828" y="2101"/>
                      <a:pt x="518" y="2236"/>
                      <a:pt x="310" y="2484"/>
                    </a:cubicBezTo>
                    <a:cubicBezTo>
                      <a:pt x="44" y="2804"/>
                      <a:pt x="4" y="3176"/>
                      <a:pt x="1" y="3530"/>
                    </a:cubicBezTo>
                    <a:cubicBezTo>
                      <a:pt x="1" y="3540"/>
                      <a:pt x="8" y="3552"/>
                      <a:pt x="19" y="3555"/>
                    </a:cubicBezTo>
                    <a:lnTo>
                      <a:pt x="29" y="3555"/>
                    </a:lnTo>
                    <a:cubicBezTo>
                      <a:pt x="37" y="3555"/>
                      <a:pt x="48" y="3552"/>
                      <a:pt x="51" y="3544"/>
                    </a:cubicBezTo>
                    <a:cubicBezTo>
                      <a:pt x="288" y="3158"/>
                      <a:pt x="685" y="2925"/>
                      <a:pt x="1108" y="2921"/>
                    </a:cubicBezTo>
                    <a:lnTo>
                      <a:pt x="1126" y="2921"/>
                    </a:lnTo>
                    <a:cubicBezTo>
                      <a:pt x="1611" y="2921"/>
                      <a:pt x="2040" y="3154"/>
                      <a:pt x="2339" y="3584"/>
                    </a:cubicBezTo>
                    <a:cubicBezTo>
                      <a:pt x="2343" y="3591"/>
                      <a:pt x="2354" y="3595"/>
                      <a:pt x="2361" y="3595"/>
                    </a:cubicBezTo>
                    <a:lnTo>
                      <a:pt x="2368" y="3595"/>
                    </a:lnTo>
                    <a:cubicBezTo>
                      <a:pt x="2379" y="3591"/>
                      <a:pt x="2390" y="3581"/>
                      <a:pt x="2390" y="3569"/>
                    </a:cubicBezTo>
                    <a:lnTo>
                      <a:pt x="2390" y="3442"/>
                    </a:lnTo>
                    <a:cubicBezTo>
                      <a:pt x="2386" y="2940"/>
                      <a:pt x="2175" y="2338"/>
                      <a:pt x="1596" y="2164"/>
                    </a:cubicBezTo>
                    <a:cubicBezTo>
                      <a:pt x="1465" y="2120"/>
                      <a:pt x="1322" y="2101"/>
                      <a:pt x="1184" y="2101"/>
                    </a:cubicBezTo>
                    <a:close/>
                    <a:moveTo>
                      <a:pt x="6004" y="2101"/>
                    </a:moveTo>
                    <a:cubicBezTo>
                      <a:pt x="5646" y="2101"/>
                      <a:pt x="5337" y="2236"/>
                      <a:pt x="5129" y="2484"/>
                    </a:cubicBezTo>
                    <a:cubicBezTo>
                      <a:pt x="4863" y="2804"/>
                      <a:pt x="4823" y="3176"/>
                      <a:pt x="4819" y="3530"/>
                    </a:cubicBezTo>
                    <a:cubicBezTo>
                      <a:pt x="4819" y="3540"/>
                      <a:pt x="4827" y="3552"/>
                      <a:pt x="4837" y="3555"/>
                    </a:cubicBezTo>
                    <a:lnTo>
                      <a:pt x="4849" y="3555"/>
                    </a:lnTo>
                    <a:cubicBezTo>
                      <a:pt x="4856" y="3555"/>
                      <a:pt x="4867" y="3552"/>
                      <a:pt x="4871" y="3544"/>
                    </a:cubicBezTo>
                    <a:cubicBezTo>
                      <a:pt x="5107" y="3158"/>
                      <a:pt x="5501" y="2925"/>
                      <a:pt x="5927" y="2921"/>
                    </a:cubicBezTo>
                    <a:lnTo>
                      <a:pt x="5945" y="2921"/>
                    </a:lnTo>
                    <a:cubicBezTo>
                      <a:pt x="6429" y="2921"/>
                      <a:pt x="6859" y="3154"/>
                      <a:pt x="7157" y="3584"/>
                    </a:cubicBezTo>
                    <a:cubicBezTo>
                      <a:pt x="7162" y="3591"/>
                      <a:pt x="7169" y="3595"/>
                      <a:pt x="7179" y="3595"/>
                    </a:cubicBezTo>
                    <a:lnTo>
                      <a:pt x="7187" y="3595"/>
                    </a:lnTo>
                    <a:cubicBezTo>
                      <a:pt x="7198" y="3591"/>
                      <a:pt x="7209" y="3581"/>
                      <a:pt x="7209" y="3566"/>
                    </a:cubicBezTo>
                    <a:lnTo>
                      <a:pt x="7209" y="3442"/>
                    </a:lnTo>
                    <a:cubicBezTo>
                      <a:pt x="7205" y="2940"/>
                      <a:pt x="6994" y="2338"/>
                      <a:pt x="6414" y="2164"/>
                    </a:cubicBezTo>
                    <a:cubicBezTo>
                      <a:pt x="6280" y="2120"/>
                      <a:pt x="6142" y="2101"/>
                      <a:pt x="6004" y="2101"/>
                    </a:cubicBezTo>
                    <a:close/>
                    <a:moveTo>
                      <a:pt x="10822" y="2101"/>
                    </a:moveTo>
                    <a:cubicBezTo>
                      <a:pt x="10465" y="2101"/>
                      <a:pt x="10156" y="2236"/>
                      <a:pt x="9948" y="2484"/>
                    </a:cubicBezTo>
                    <a:cubicBezTo>
                      <a:pt x="9682" y="2804"/>
                      <a:pt x="9642" y="3176"/>
                      <a:pt x="9638" y="3530"/>
                    </a:cubicBezTo>
                    <a:cubicBezTo>
                      <a:pt x="9638" y="3540"/>
                      <a:pt x="9645" y="3552"/>
                      <a:pt x="9657" y="3555"/>
                    </a:cubicBezTo>
                    <a:lnTo>
                      <a:pt x="9664" y="3555"/>
                    </a:lnTo>
                    <a:cubicBezTo>
                      <a:pt x="9675" y="3555"/>
                      <a:pt x="9682" y="3552"/>
                      <a:pt x="9689" y="3544"/>
                    </a:cubicBezTo>
                    <a:cubicBezTo>
                      <a:pt x="9926" y="3158"/>
                      <a:pt x="10319" y="2925"/>
                      <a:pt x="10746" y="2921"/>
                    </a:cubicBezTo>
                    <a:lnTo>
                      <a:pt x="10763" y="2921"/>
                    </a:lnTo>
                    <a:cubicBezTo>
                      <a:pt x="11249" y="2921"/>
                      <a:pt x="11678" y="3154"/>
                      <a:pt x="11977" y="3584"/>
                    </a:cubicBezTo>
                    <a:cubicBezTo>
                      <a:pt x="11980" y="3591"/>
                      <a:pt x="11987" y="3595"/>
                      <a:pt x="11999" y="3595"/>
                    </a:cubicBezTo>
                    <a:lnTo>
                      <a:pt x="12006" y="3595"/>
                    </a:lnTo>
                    <a:cubicBezTo>
                      <a:pt x="12017" y="3591"/>
                      <a:pt x="12024" y="3581"/>
                      <a:pt x="12024" y="3569"/>
                    </a:cubicBezTo>
                    <a:lnTo>
                      <a:pt x="12027" y="3442"/>
                    </a:lnTo>
                    <a:cubicBezTo>
                      <a:pt x="12020" y="2940"/>
                      <a:pt x="11809" y="2338"/>
                      <a:pt x="11234" y="2164"/>
                    </a:cubicBezTo>
                    <a:cubicBezTo>
                      <a:pt x="11099" y="2120"/>
                      <a:pt x="10960" y="2101"/>
                      <a:pt x="10822" y="2101"/>
                    </a:cubicBezTo>
                    <a:close/>
                    <a:moveTo>
                      <a:pt x="15641" y="2101"/>
                    </a:moveTo>
                    <a:cubicBezTo>
                      <a:pt x="15284" y="2101"/>
                      <a:pt x="14974" y="2236"/>
                      <a:pt x="14767" y="2484"/>
                    </a:cubicBezTo>
                    <a:cubicBezTo>
                      <a:pt x="14500" y="2804"/>
                      <a:pt x="14461" y="3176"/>
                      <a:pt x="14457" y="3530"/>
                    </a:cubicBezTo>
                    <a:cubicBezTo>
                      <a:pt x="14457" y="3540"/>
                      <a:pt x="14465" y="3552"/>
                      <a:pt x="14475" y="3555"/>
                    </a:cubicBezTo>
                    <a:lnTo>
                      <a:pt x="14483" y="3555"/>
                    </a:lnTo>
                    <a:cubicBezTo>
                      <a:pt x="14493" y="3555"/>
                      <a:pt x="14500" y="3552"/>
                      <a:pt x="14508" y="3544"/>
                    </a:cubicBezTo>
                    <a:cubicBezTo>
                      <a:pt x="14745" y="3158"/>
                      <a:pt x="15139" y="2925"/>
                      <a:pt x="15564" y="2921"/>
                    </a:cubicBezTo>
                    <a:lnTo>
                      <a:pt x="15583" y="2921"/>
                    </a:lnTo>
                    <a:cubicBezTo>
                      <a:pt x="16067" y="2921"/>
                      <a:pt x="16497" y="3154"/>
                      <a:pt x="16795" y="3584"/>
                    </a:cubicBezTo>
                    <a:cubicBezTo>
                      <a:pt x="16799" y="3591"/>
                      <a:pt x="16806" y="3595"/>
                      <a:pt x="16817" y="3595"/>
                    </a:cubicBezTo>
                    <a:lnTo>
                      <a:pt x="16825" y="3595"/>
                    </a:lnTo>
                    <a:cubicBezTo>
                      <a:pt x="16835" y="3591"/>
                      <a:pt x="16843" y="3581"/>
                      <a:pt x="16843" y="3569"/>
                    </a:cubicBezTo>
                    <a:lnTo>
                      <a:pt x="16847" y="3442"/>
                    </a:lnTo>
                    <a:cubicBezTo>
                      <a:pt x="16839" y="2940"/>
                      <a:pt x="16628" y="2338"/>
                      <a:pt x="16052" y="2164"/>
                    </a:cubicBezTo>
                    <a:cubicBezTo>
                      <a:pt x="15917" y="2120"/>
                      <a:pt x="15779" y="2101"/>
                      <a:pt x="15641" y="2101"/>
                    </a:cubicBezTo>
                    <a:close/>
                    <a:moveTo>
                      <a:pt x="20460" y="2101"/>
                    </a:moveTo>
                    <a:cubicBezTo>
                      <a:pt x="20103" y="2101"/>
                      <a:pt x="19789" y="2236"/>
                      <a:pt x="19585" y="2484"/>
                    </a:cubicBezTo>
                    <a:cubicBezTo>
                      <a:pt x="19320" y="2804"/>
                      <a:pt x="19279" y="3176"/>
                      <a:pt x="19276" y="3530"/>
                    </a:cubicBezTo>
                    <a:cubicBezTo>
                      <a:pt x="19276" y="3540"/>
                      <a:pt x="19283" y="3552"/>
                      <a:pt x="19294" y="3555"/>
                    </a:cubicBezTo>
                    <a:lnTo>
                      <a:pt x="19301" y="3555"/>
                    </a:lnTo>
                    <a:cubicBezTo>
                      <a:pt x="19313" y="3555"/>
                      <a:pt x="19320" y="3552"/>
                      <a:pt x="19327" y="3544"/>
                    </a:cubicBezTo>
                    <a:cubicBezTo>
                      <a:pt x="19564" y="3158"/>
                      <a:pt x="19957" y="2925"/>
                      <a:pt x="20384" y="2921"/>
                    </a:cubicBezTo>
                    <a:lnTo>
                      <a:pt x="20401" y="2921"/>
                    </a:lnTo>
                    <a:cubicBezTo>
                      <a:pt x="20882" y="2921"/>
                      <a:pt x="21315" y="3154"/>
                      <a:pt x="21611" y="3584"/>
                    </a:cubicBezTo>
                    <a:cubicBezTo>
                      <a:pt x="21618" y="3591"/>
                      <a:pt x="21625" y="3595"/>
                      <a:pt x="21636" y="3595"/>
                    </a:cubicBezTo>
                    <a:lnTo>
                      <a:pt x="21643" y="3595"/>
                    </a:lnTo>
                    <a:cubicBezTo>
                      <a:pt x="21655" y="3591"/>
                      <a:pt x="21662" y="3581"/>
                      <a:pt x="21662" y="3569"/>
                    </a:cubicBezTo>
                    <a:lnTo>
                      <a:pt x="21665" y="3442"/>
                    </a:lnTo>
                    <a:cubicBezTo>
                      <a:pt x="21658" y="2940"/>
                      <a:pt x="21447" y="2338"/>
                      <a:pt x="20871" y="2164"/>
                    </a:cubicBezTo>
                    <a:cubicBezTo>
                      <a:pt x="20737" y="2120"/>
                      <a:pt x="20598" y="2101"/>
                      <a:pt x="20460" y="2101"/>
                    </a:cubicBezTo>
                    <a:close/>
                    <a:moveTo>
                      <a:pt x="25279" y="2101"/>
                    </a:moveTo>
                    <a:cubicBezTo>
                      <a:pt x="24921" y="2101"/>
                      <a:pt x="24608" y="2236"/>
                      <a:pt x="24405" y="2484"/>
                    </a:cubicBezTo>
                    <a:cubicBezTo>
                      <a:pt x="24138" y="2804"/>
                      <a:pt x="24099" y="3176"/>
                      <a:pt x="24094" y="3530"/>
                    </a:cubicBezTo>
                    <a:cubicBezTo>
                      <a:pt x="24094" y="3540"/>
                      <a:pt x="24102" y="3552"/>
                      <a:pt x="24113" y="3555"/>
                    </a:cubicBezTo>
                    <a:lnTo>
                      <a:pt x="24121" y="3555"/>
                    </a:lnTo>
                    <a:cubicBezTo>
                      <a:pt x="24131" y="3555"/>
                      <a:pt x="24138" y="3552"/>
                      <a:pt x="24146" y="3544"/>
                    </a:cubicBezTo>
                    <a:cubicBezTo>
                      <a:pt x="24383" y="3158"/>
                      <a:pt x="24776" y="2925"/>
                      <a:pt x="25202" y="2921"/>
                    </a:cubicBezTo>
                    <a:lnTo>
                      <a:pt x="25220" y="2921"/>
                    </a:lnTo>
                    <a:cubicBezTo>
                      <a:pt x="25701" y="2921"/>
                      <a:pt x="26131" y="3154"/>
                      <a:pt x="26429" y="3584"/>
                    </a:cubicBezTo>
                    <a:cubicBezTo>
                      <a:pt x="26437" y="3591"/>
                      <a:pt x="26444" y="3595"/>
                      <a:pt x="26455" y="3595"/>
                    </a:cubicBezTo>
                    <a:lnTo>
                      <a:pt x="26462" y="3595"/>
                    </a:lnTo>
                    <a:cubicBezTo>
                      <a:pt x="26473" y="3591"/>
                      <a:pt x="26481" y="3581"/>
                      <a:pt x="26481" y="3569"/>
                    </a:cubicBezTo>
                    <a:lnTo>
                      <a:pt x="26484" y="3442"/>
                    </a:lnTo>
                    <a:cubicBezTo>
                      <a:pt x="26476" y="2940"/>
                      <a:pt x="26266" y="2338"/>
                      <a:pt x="25690" y="2164"/>
                    </a:cubicBezTo>
                    <a:cubicBezTo>
                      <a:pt x="25555" y="2120"/>
                      <a:pt x="25417" y="2101"/>
                      <a:pt x="25279" y="2101"/>
                    </a:cubicBezTo>
                    <a:close/>
                    <a:moveTo>
                      <a:pt x="30097" y="2101"/>
                    </a:moveTo>
                    <a:cubicBezTo>
                      <a:pt x="29741" y="2101"/>
                      <a:pt x="29427" y="2236"/>
                      <a:pt x="29223" y="2484"/>
                    </a:cubicBezTo>
                    <a:cubicBezTo>
                      <a:pt x="28957" y="2804"/>
                      <a:pt x="28917" y="3176"/>
                      <a:pt x="28914" y="3530"/>
                    </a:cubicBezTo>
                    <a:cubicBezTo>
                      <a:pt x="28910" y="3540"/>
                      <a:pt x="28921" y="3552"/>
                      <a:pt x="28932" y="3555"/>
                    </a:cubicBezTo>
                    <a:lnTo>
                      <a:pt x="28939" y="3555"/>
                    </a:lnTo>
                    <a:cubicBezTo>
                      <a:pt x="28950" y="3555"/>
                      <a:pt x="28957" y="3552"/>
                      <a:pt x="28964" y="3544"/>
                    </a:cubicBezTo>
                    <a:cubicBezTo>
                      <a:pt x="29201" y="3158"/>
                      <a:pt x="29595" y="2925"/>
                      <a:pt x="30021" y="2921"/>
                    </a:cubicBezTo>
                    <a:lnTo>
                      <a:pt x="30039" y="2921"/>
                    </a:lnTo>
                    <a:cubicBezTo>
                      <a:pt x="30519" y="2921"/>
                      <a:pt x="30950" y="3154"/>
                      <a:pt x="31249" y="3584"/>
                    </a:cubicBezTo>
                    <a:cubicBezTo>
                      <a:pt x="31256" y="3591"/>
                      <a:pt x="31263" y="3595"/>
                      <a:pt x="31274" y="3595"/>
                    </a:cubicBezTo>
                    <a:lnTo>
                      <a:pt x="31281" y="3595"/>
                    </a:lnTo>
                    <a:cubicBezTo>
                      <a:pt x="31292" y="3591"/>
                      <a:pt x="31299" y="3581"/>
                      <a:pt x="31299" y="3566"/>
                    </a:cubicBezTo>
                    <a:lnTo>
                      <a:pt x="31303" y="3442"/>
                    </a:lnTo>
                    <a:cubicBezTo>
                      <a:pt x="31296" y="2940"/>
                      <a:pt x="31084" y="2338"/>
                      <a:pt x="30509" y="2164"/>
                    </a:cubicBezTo>
                    <a:cubicBezTo>
                      <a:pt x="30374" y="2120"/>
                      <a:pt x="30235" y="2101"/>
                      <a:pt x="30097" y="2101"/>
                    </a:cubicBezTo>
                    <a:close/>
                    <a:moveTo>
                      <a:pt x="34917" y="2101"/>
                    </a:moveTo>
                    <a:cubicBezTo>
                      <a:pt x="34556" y="2101"/>
                      <a:pt x="34246" y="2236"/>
                      <a:pt x="34042" y="2484"/>
                    </a:cubicBezTo>
                    <a:cubicBezTo>
                      <a:pt x="33776" y="2804"/>
                      <a:pt x="33736" y="3176"/>
                      <a:pt x="33729" y="3530"/>
                    </a:cubicBezTo>
                    <a:cubicBezTo>
                      <a:pt x="33729" y="3540"/>
                      <a:pt x="33740" y="3552"/>
                      <a:pt x="33750" y="3555"/>
                    </a:cubicBezTo>
                    <a:lnTo>
                      <a:pt x="33758" y="3555"/>
                    </a:lnTo>
                    <a:cubicBezTo>
                      <a:pt x="33769" y="3555"/>
                      <a:pt x="33776" y="3552"/>
                      <a:pt x="33784" y="3544"/>
                    </a:cubicBezTo>
                    <a:cubicBezTo>
                      <a:pt x="34021" y="3158"/>
                      <a:pt x="34414" y="2925"/>
                      <a:pt x="34840" y="2921"/>
                    </a:cubicBezTo>
                    <a:lnTo>
                      <a:pt x="34858" y="2921"/>
                    </a:lnTo>
                    <a:cubicBezTo>
                      <a:pt x="35339" y="2921"/>
                      <a:pt x="35769" y="3154"/>
                      <a:pt x="36067" y="3584"/>
                    </a:cubicBezTo>
                    <a:cubicBezTo>
                      <a:pt x="36075" y="3591"/>
                      <a:pt x="36082" y="3595"/>
                      <a:pt x="36089" y="3595"/>
                    </a:cubicBezTo>
                    <a:lnTo>
                      <a:pt x="36100" y="3595"/>
                    </a:lnTo>
                    <a:cubicBezTo>
                      <a:pt x="36111" y="3591"/>
                      <a:pt x="36119" y="3581"/>
                      <a:pt x="36119" y="3566"/>
                    </a:cubicBezTo>
                    <a:lnTo>
                      <a:pt x="36122" y="3442"/>
                    </a:lnTo>
                    <a:cubicBezTo>
                      <a:pt x="36114" y="2940"/>
                      <a:pt x="35903" y="2338"/>
                      <a:pt x="35327" y="2164"/>
                    </a:cubicBezTo>
                    <a:cubicBezTo>
                      <a:pt x="35193" y="2120"/>
                      <a:pt x="35055" y="2101"/>
                      <a:pt x="34917" y="2101"/>
                    </a:cubicBezTo>
                    <a:close/>
                    <a:moveTo>
                      <a:pt x="39735" y="2101"/>
                    </a:moveTo>
                    <a:cubicBezTo>
                      <a:pt x="39375" y="2101"/>
                      <a:pt x="39064" y="2236"/>
                      <a:pt x="38861" y="2484"/>
                    </a:cubicBezTo>
                    <a:cubicBezTo>
                      <a:pt x="38595" y="2804"/>
                      <a:pt x="38551" y="3176"/>
                      <a:pt x="38548" y="3530"/>
                    </a:cubicBezTo>
                    <a:cubicBezTo>
                      <a:pt x="38548" y="3540"/>
                      <a:pt x="38558" y="3552"/>
                      <a:pt x="38570" y="3555"/>
                    </a:cubicBezTo>
                    <a:lnTo>
                      <a:pt x="38577" y="3555"/>
                    </a:lnTo>
                    <a:cubicBezTo>
                      <a:pt x="38588" y="3555"/>
                      <a:pt x="38595" y="3552"/>
                      <a:pt x="38599" y="3544"/>
                    </a:cubicBezTo>
                    <a:cubicBezTo>
                      <a:pt x="38835" y="3158"/>
                      <a:pt x="39232" y="2925"/>
                      <a:pt x="39659" y="2921"/>
                    </a:cubicBezTo>
                    <a:lnTo>
                      <a:pt x="39676" y="2921"/>
                    </a:lnTo>
                    <a:cubicBezTo>
                      <a:pt x="40157" y="2921"/>
                      <a:pt x="40587" y="3154"/>
                      <a:pt x="40886" y="3584"/>
                    </a:cubicBezTo>
                    <a:cubicBezTo>
                      <a:pt x="40893" y="3591"/>
                      <a:pt x="40900" y="3595"/>
                      <a:pt x="40908" y="3595"/>
                    </a:cubicBezTo>
                    <a:lnTo>
                      <a:pt x="40919" y="3595"/>
                    </a:lnTo>
                    <a:cubicBezTo>
                      <a:pt x="40930" y="3591"/>
                      <a:pt x="40937" y="3581"/>
                      <a:pt x="40937" y="3569"/>
                    </a:cubicBezTo>
                    <a:lnTo>
                      <a:pt x="40940" y="3442"/>
                    </a:lnTo>
                    <a:cubicBezTo>
                      <a:pt x="40933" y="2940"/>
                      <a:pt x="40722" y="2338"/>
                      <a:pt x="40147" y="2164"/>
                    </a:cubicBezTo>
                    <a:cubicBezTo>
                      <a:pt x="40012" y="2120"/>
                      <a:pt x="39873" y="2101"/>
                      <a:pt x="39735" y="2101"/>
                    </a:cubicBezTo>
                    <a:close/>
                    <a:moveTo>
                      <a:pt x="44550" y="2101"/>
                    </a:moveTo>
                    <a:cubicBezTo>
                      <a:pt x="44193" y="2101"/>
                      <a:pt x="43884" y="2236"/>
                      <a:pt x="43680" y="2484"/>
                    </a:cubicBezTo>
                    <a:cubicBezTo>
                      <a:pt x="43410" y="2804"/>
                      <a:pt x="43370" y="3176"/>
                      <a:pt x="43366" y="3530"/>
                    </a:cubicBezTo>
                    <a:cubicBezTo>
                      <a:pt x="43366" y="3540"/>
                      <a:pt x="43374" y="3552"/>
                      <a:pt x="43388" y="3555"/>
                    </a:cubicBezTo>
                    <a:lnTo>
                      <a:pt x="43396" y="3555"/>
                    </a:lnTo>
                    <a:cubicBezTo>
                      <a:pt x="43403" y="3555"/>
                      <a:pt x="43413" y="3552"/>
                      <a:pt x="43418" y="3544"/>
                    </a:cubicBezTo>
                    <a:cubicBezTo>
                      <a:pt x="43654" y="3158"/>
                      <a:pt x="44052" y="2925"/>
                      <a:pt x="44477" y="2921"/>
                    </a:cubicBezTo>
                    <a:lnTo>
                      <a:pt x="44496" y="2921"/>
                    </a:lnTo>
                    <a:cubicBezTo>
                      <a:pt x="44976" y="2921"/>
                      <a:pt x="45407" y="3154"/>
                      <a:pt x="45705" y="3584"/>
                    </a:cubicBezTo>
                    <a:cubicBezTo>
                      <a:pt x="45713" y="3591"/>
                      <a:pt x="45719" y="3595"/>
                      <a:pt x="45726" y="3595"/>
                    </a:cubicBezTo>
                    <a:lnTo>
                      <a:pt x="45738" y="3595"/>
                    </a:lnTo>
                    <a:cubicBezTo>
                      <a:pt x="45748" y="3591"/>
                      <a:pt x="45756" y="3581"/>
                      <a:pt x="45756" y="3569"/>
                    </a:cubicBezTo>
                    <a:lnTo>
                      <a:pt x="45756" y="3442"/>
                    </a:lnTo>
                    <a:cubicBezTo>
                      <a:pt x="45752" y="2940"/>
                      <a:pt x="45541" y="2338"/>
                      <a:pt x="44965" y="2164"/>
                    </a:cubicBezTo>
                    <a:cubicBezTo>
                      <a:pt x="44830" y="2120"/>
                      <a:pt x="44692" y="2101"/>
                      <a:pt x="44550" y="2101"/>
                    </a:cubicBezTo>
                    <a:close/>
                    <a:moveTo>
                      <a:pt x="49369" y="2101"/>
                    </a:moveTo>
                    <a:cubicBezTo>
                      <a:pt x="49012" y="2101"/>
                      <a:pt x="48702" y="2236"/>
                      <a:pt x="48495" y="2484"/>
                    </a:cubicBezTo>
                    <a:cubicBezTo>
                      <a:pt x="48229" y="2804"/>
                      <a:pt x="48189" y="3176"/>
                      <a:pt x="48186" y="3530"/>
                    </a:cubicBezTo>
                    <a:cubicBezTo>
                      <a:pt x="48186" y="3540"/>
                      <a:pt x="48193" y="3552"/>
                      <a:pt x="48207" y="3555"/>
                    </a:cubicBezTo>
                    <a:lnTo>
                      <a:pt x="48214" y="3555"/>
                    </a:lnTo>
                    <a:cubicBezTo>
                      <a:pt x="48221" y="3555"/>
                      <a:pt x="48233" y="3552"/>
                      <a:pt x="48236" y="3544"/>
                    </a:cubicBezTo>
                    <a:cubicBezTo>
                      <a:pt x="48473" y="3158"/>
                      <a:pt x="48870" y="2925"/>
                      <a:pt x="49292" y="2921"/>
                    </a:cubicBezTo>
                    <a:lnTo>
                      <a:pt x="49314" y="2921"/>
                    </a:lnTo>
                    <a:cubicBezTo>
                      <a:pt x="49795" y="2921"/>
                      <a:pt x="50225" y="3154"/>
                      <a:pt x="50524" y="3584"/>
                    </a:cubicBezTo>
                    <a:cubicBezTo>
                      <a:pt x="50527" y="3591"/>
                      <a:pt x="50538" y="3595"/>
                      <a:pt x="50546" y="3595"/>
                    </a:cubicBezTo>
                    <a:lnTo>
                      <a:pt x="50553" y="3595"/>
                    </a:lnTo>
                    <a:cubicBezTo>
                      <a:pt x="50568" y="3591"/>
                      <a:pt x="50575" y="3581"/>
                      <a:pt x="50575" y="3569"/>
                    </a:cubicBezTo>
                    <a:lnTo>
                      <a:pt x="50575" y="3442"/>
                    </a:lnTo>
                    <a:cubicBezTo>
                      <a:pt x="50571" y="2940"/>
                      <a:pt x="50360" y="2338"/>
                      <a:pt x="49784" y="2164"/>
                    </a:cubicBezTo>
                    <a:cubicBezTo>
                      <a:pt x="49650" y="2120"/>
                      <a:pt x="49511" y="2101"/>
                      <a:pt x="49369" y="2101"/>
                    </a:cubicBezTo>
                    <a:close/>
                    <a:moveTo>
                      <a:pt x="54188" y="2101"/>
                    </a:moveTo>
                    <a:cubicBezTo>
                      <a:pt x="53831" y="2101"/>
                      <a:pt x="53521" y="2236"/>
                      <a:pt x="53313" y="2484"/>
                    </a:cubicBezTo>
                    <a:cubicBezTo>
                      <a:pt x="53048" y="2804"/>
                      <a:pt x="53007" y="3176"/>
                      <a:pt x="53004" y="3530"/>
                    </a:cubicBezTo>
                    <a:cubicBezTo>
                      <a:pt x="53004" y="3540"/>
                      <a:pt x="53012" y="3552"/>
                      <a:pt x="53026" y="3555"/>
                    </a:cubicBezTo>
                    <a:lnTo>
                      <a:pt x="53034" y="3555"/>
                    </a:lnTo>
                    <a:cubicBezTo>
                      <a:pt x="53041" y="3555"/>
                      <a:pt x="53051" y="3552"/>
                      <a:pt x="53055" y="3544"/>
                    </a:cubicBezTo>
                    <a:cubicBezTo>
                      <a:pt x="53292" y="3158"/>
                      <a:pt x="53689" y="2925"/>
                      <a:pt x="54111" y="2921"/>
                    </a:cubicBezTo>
                    <a:lnTo>
                      <a:pt x="54130" y="2921"/>
                    </a:lnTo>
                    <a:cubicBezTo>
                      <a:pt x="54614" y="2921"/>
                      <a:pt x="55044" y="3154"/>
                      <a:pt x="55342" y="3584"/>
                    </a:cubicBezTo>
                    <a:cubicBezTo>
                      <a:pt x="55346" y="3591"/>
                      <a:pt x="55357" y="3595"/>
                      <a:pt x="55364" y="3595"/>
                    </a:cubicBezTo>
                    <a:lnTo>
                      <a:pt x="55372" y="3595"/>
                    </a:lnTo>
                    <a:cubicBezTo>
                      <a:pt x="55386" y="3591"/>
                      <a:pt x="55394" y="3581"/>
                      <a:pt x="55394" y="3569"/>
                    </a:cubicBezTo>
                    <a:lnTo>
                      <a:pt x="55394" y="3442"/>
                    </a:lnTo>
                    <a:cubicBezTo>
                      <a:pt x="55390" y="2940"/>
                      <a:pt x="55179" y="2338"/>
                      <a:pt x="54599" y="2164"/>
                    </a:cubicBezTo>
                    <a:cubicBezTo>
                      <a:pt x="54468" y="2120"/>
                      <a:pt x="54330" y="2101"/>
                      <a:pt x="54188" y="2101"/>
                    </a:cubicBezTo>
                    <a:close/>
                    <a:moveTo>
                      <a:pt x="59007" y="2101"/>
                    </a:moveTo>
                    <a:cubicBezTo>
                      <a:pt x="58650" y="2101"/>
                      <a:pt x="58340" y="2236"/>
                      <a:pt x="58133" y="2484"/>
                    </a:cubicBezTo>
                    <a:cubicBezTo>
                      <a:pt x="57867" y="2804"/>
                      <a:pt x="57827" y="3176"/>
                      <a:pt x="57823" y="3526"/>
                    </a:cubicBezTo>
                    <a:cubicBezTo>
                      <a:pt x="57823" y="3540"/>
                      <a:pt x="57830" y="3552"/>
                      <a:pt x="57842" y="3555"/>
                    </a:cubicBezTo>
                    <a:lnTo>
                      <a:pt x="57852" y="3555"/>
                    </a:lnTo>
                    <a:cubicBezTo>
                      <a:pt x="57859" y="3555"/>
                      <a:pt x="57870" y="3552"/>
                      <a:pt x="57874" y="3544"/>
                    </a:cubicBezTo>
                    <a:cubicBezTo>
                      <a:pt x="58111" y="3158"/>
                      <a:pt x="58508" y="2925"/>
                      <a:pt x="58930" y="2921"/>
                    </a:cubicBezTo>
                    <a:lnTo>
                      <a:pt x="58948" y="2921"/>
                    </a:lnTo>
                    <a:cubicBezTo>
                      <a:pt x="59433" y="2921"/>
                      <a:pt x="59863" y="3154"/>
                      <a:pt x="60162" y="3584"/>
                    </a:cubicBezTo>
                    <a:cubicBezTo>
                      <a:pt x="60165" y="3591"/>
                      <a:pt x="60176" y="3595"/>
                      <a:pt x="60183" y="3595"/>
                    </a:cubicBezTo>
                    <a:lnTo>
                      <a:pt x="60190" y="3595"/>
                    </a:lnTo>
                    <a:cubicBezTo>
                      <a:pt x="60202" y="3591"/>
                      <a:pt x="60212" y="3581"/>
                      <a:pt x="60212" y="3569"/>
                    </a:cubicBezTo>
                    <a:lnTo>
                      <a:pt x="60212" y="3442"/>
                    </a:lnTo>
                    <a:cubicBezTo>
                      <a:pt x="60209" y="2940"/>
                      <a:pt x="59997" y="2338"/>
                      <a:pt x="59419" y="2164"/>
                    </a:cubicBezTo>
                    <a:cubicBezTo>
                      <a:pt x="59287" y="2120"/>
                      <a:pt x="59145" y="2101"/>
                      <a:pt x="59007" y="2101"/>
                    </a:cubicBezTo>
                    <a:close/>
                    <a:moveTo>
                      <a:pt x="63825" y="2101"/>
                    </a:moveTo>
                    <a:cubicBezTo>
                      <a:pt x="63469" y="2101"/>
                      <a:pt x="63159" y="2236"/>
                      <a:pt x="62951" y="2484"/>
                    </a:cubicBezTo>
                    <a:cubicBezTo>
                      <a:pt x="62685" y="2804"/>
                      <a:pt x="62645" y="3176"/>
                      <a:pt x="62642" y="3530"/>
                    </a:cubicBezTo>
                    <a:cubicBezTo>
                      <a:pt x="62642" y="3540"/>
                      <a:pt x="62649" y="3552"/>
                      <a:pt x="62660" y="3555"/>
                    </a:cubicBezTo>
                    <a:lnTo>
                      <a:pt x="62667" y="3555"/>
                    </a:lnTo>
                    <a:cubicBezTo>
                      <a:pt x="62678" y="3555"/>
                      <a:pt x="62689" y="3552"/>
                      <a:pt x="62693" y="3544"/>
                    </a:cubicBezTo>
                    <a:cubicBezTo>
                      <a:pt x="62929" y="3158"/>
                      <a:pt x="63323" y="2925"/>
                      <a:pt x="63749" y="2921"/>
                    </a:cubicBezTo>
                    <a:lnTo>
                      <a:pt x="63768" y="2921"/>
                    </a:lnTo>
                    <a:cubicBezTo>
                      <a:pt x="64252" y="2921"/>
                      <a:pt x="64682" y="3154"/>
                      <a:pt x="64980" y="3584"/>
                    </a:cubicBezTo>
                    <a:cubicBezTo>
                      <a:pt x="64983" y="3591"/>
                      <a:pt x="64991" y="3595"/>
                      <a:pt x="65002" y="3595"/>
                    </a:cubicBezTo>
                    <a:lnTo>
                      <a:pt x="65010" y="3595"/>
                    </a:lnTo>
                    <a:cubicBezTo>
                      <a:pt x="65020" y="3591"/>
                      <a:pt x="65027" y="3581"/>
                      <a:pt x="65032" y="3569"/>
                    </a:cubicBezTo>
                    <a:lnTo>
                      <a:pt x="65032" y="3442"/>
                    </a:lnTo>
                    <a:cubicBezTo>
                      <a:pt x="65024" y="2940"/>
                      <a:pt x="64813" y="2338"/>
                      <a:pt x="64237" y="2164"/>
                    </a:cubicBezTo>
                    <a:cubicBezTo>
                      <a:pt x="64102" y="2120"/>
                      <a:pt x="63964" y="2101"/>
                      <a:pt x="63825" y="2101"/>
                    </a:cubicBezTo>
                    <a:close/>
                    <a:moveTo>
                      <a:pt x="68644" y="2101"/>
                    </a:moveTo>
                    <a:cubicBezTo>
                      <a:pt x="68288" y="2101"/>
                      <a:pt x="67978" y="2236"/>
                      <a:pt x="67770" y="2484"/>
                    </a:cubicBezTo>
                    <a:cubicBezTo>
                      <a:pt x="67505" y="2804"/>
                      <a:pt x="67464" y="3176"/>
                      <a:pt x="67461" y="3530"/>
                    </a:cubicBezTo>
                    <a:cubicBezTo>
                      <a:pt x="67461" y="3540"/>
                      <a:pt x="67468" y="3552"/>
                      <a:pt x="67479" y="3555"/>
                    </a:cubicBezTo>
                    <a:lnTo>
                      <a:pt x="67486" y="3555"/>
                    </a:lnTo>
                    <a:cubicBezTo>
                      <a:pt x="67497" y="3555"/>
                      <a:pt x="67505" y="3552"/>
                      <a:pt x="67512" y="3544"/>
                    </a:cubicBezTo>
                    <a:cubicBezTo>
                      <a:pt x="67748" y="3158"/>
                      <a:pt x="68142" y="2925"/>
                      <a:pt x="68568" y="2921"/>
                    </a:cubicBezTo>
                    <a:lnTo>
                      <a:pt x="68586" y="2921"/>
                    </a:lnTo>
                    <a:cubicBezTo>
                      <a:pt x="69070" y="2921"/>
                      <a:pt x="69500" y="3154"/>
                      <a:pt x="69799" y="3584"/>
                    </a:cubicBezTo>
                    <a:cubicBezTo>
                      <a:pt x="69803" y="3591"/>
                      <a:pt x="69810" y="3595"/>
                      <a:pt x="69821" y="3595"/>
                    </a:cubicBezTo>
                    <a:lnTo>
                      <a:pt x="69828" y="3595"/>
                    </a:lnTo>
                    <a:cubicBezTo>
                      <a:pt x="69839" y="3591"/>
                      <a:pt x="69846" y="3581"/>
                      <a:pt x="69846" y="3569"/>
                    </a:cubicBezTo>
                    <a:lnTo>
                      <a:pt x="69850" y="3442"/>
                    </a:lnTo>
                    <a:cubicBezTo>
                      <a:pt x="69843" y="2940"/>
                      <a:pt x="69631" y="2338"/>
                      <a:pt x="69056" y="2164"/>
                    </a:cubicBezTo>
                    <a:cubicBezTo>
                      <a:pt x="68922" y="2120"/>
                      <a:pt x="68783" y="2101"/>
                      <a:pt x="68644" y="2101"/>
                    </a:cubicBezTo>
                    <a:close/>
                    <a:moveTo>
                      <a:pt x="73463" y="2101"/>
                    </a:moveTo>
                    <a:cubicBezTo>
                      <a:pt x="73106" y="2101"/>
                      <a:pt x="72793" y="2236"/>
                      <a:pt x="72589" y="2484"/>
                    </a:cubicBezTo>
                    <a:cubicBezTo>
                      <a:pt x="72323" y="2804"/>
                      <a:pt x="72283" y="3176"/>
                      <a:pt x="72279" y="3530"/>
                    </a:cubicBezTo>
                    <a:cubicBezTo>
                      <a:pt x="72279" y="3540"/>
                      <a:pt x="72287" y="3552"/>
                      <a:pt x="72298" y="3555"/>
                    </a:cubicBezTo>
                    <a:lnTo>
                      <a:pt x="72305" y="3555"/>
                    </a:lnTo>
                    <a:cubicBezTo>
                      <a:pt x="72316" y="3555"/>
                      <a:pt x="72323" y="3552"/>
                      <a:pt x="72331" y="3544"/>
                    </a:cubicBezTo>
                    <a:cubicBezTo>
                      <a:pt x="72567" y="3158"/>
                      <a:pt x="72960" y="2925"/>
                      <a:pt x="73387" y="2921"/>
                    </a:cubicBezTo>
                    <a:lnTo>
                      <a:pt x="73405" y="2921"/>
                    </a:lnTo>
                    <a:cubicBezTo>
                      <a:pt x="73889" y="2921"/>
                      <a:pt x="74320" y="3154"/>
                      <a:pt x="74618" y="3584"/>
                    </a:cubicBezTo>
                    <a:cubicBezTo>
                      <a:pt x="74621" y="3591"/>
                      <a:pt x="74629" y="3595"/>
                      <a:pt x="74640" y="3595"/>
                    </a:cubicBezTo>
                    <a:lnTo>
                      <a:pt x="74647" y="3595"/>
                    </a:lnTo>
                    <a:cubicBezTo>
                      <a:pt x="74658" y="3591"/>
                      <a:pt x="74665" y="3581"/>
                      <a:pt x="74665" y="3569"/>
                    </a:cubicBezTo>
                    <a:lnTo>
                      <a:pt x="74669" y="3442"/>
                    </a:lnTo>
                    <a:cubicBezTo>
                      <a:pt x="74661" y="2940"/>
                      <a:pt x="74451" y="2338"/>
                      <a:pt x="73875" y="2164"/>
                    </a:cubicBezTo>
                    <a:cubicBezTo>
                      <a:pt x="73740" y="2120"/>
                      <a:pt x="73602" y="2101"/>
                      <a:pt x="73463" y="2101"/>
                    </a:cubicBezTo>
                    <a:close/>
                    <a:moveTo>
                      <a:pt x="78282" y="2101"/>
                    </a:moveTo>
                    <a:cubicBezTo>
                      <a:pt x="77926" y="2101"/>
                      <a:pt x="77612" y="2236"/>
                      <a:pt x="77408" y="2484"/>
                    </a:cubicBezTo>
                    <a:cubicBezTo>
                      <a:pt x="77142" y="2804"/>
                      <a:pt x="77102" y="3176"/>
                      <a:pt x="77099" y="3530"/>
                    </a:cubicBezTo>
                    <a:cubicBezTo>
                      <a:pt x="77099" y="3540"/>
                      <a:pt x="77106" y="3552"/>
                      <a:pt x="77117" y="3555"/>
                    </a:cubicBezTo>
                    <a:lnTo>
                      <a:pt x="77124" y="3555"/>
                    </a:lnTo>
                    <a:cubicBezTo>
                      <a:pt x="77134" y="3555"/>
                      <a:pt x="77142" y="3552"/>
                      <a:pt x="77149" y="3544"/>
                    </a:cubicBezTo>
                    <a:cubicBezTo>
                      <a:pt x="77386" y="3158"/>
                      <a:pt x="77780" y="2925"/>
                      <a:pt x="78205" y="2921"/>
                    </a:cubicBezTo>
                    <a:lnTo>
                      <a:pt x="78224" y="2921"/>
                    </a:lnTo>
                    <a:cubicBezTo>
                      <a:pt x="78704" y="2921"/>
                      <a:pt x="79134" y="3154"/>
                      <a:pt x="79433" y="3584"/>
                    </a:cubicBezTo>
                    <a:cubicBezTo>
                      <a:pt x="79440" y="3591"/>
                      <a:pt x="79447" y="3595"/>
                      <a:pt x="79459" y="3595"/>
                    </a:cubicBezTo>
                    <a:lnTo>
                      <a:pt x="79466" y="3595"/>
                    </a:lnTo>
                    <a:cubicBezTo>
                      <a:pt x="79477" y="3591"/>
                      <a:pt x="79484" y="3581"/>
                      <a:pt x="79484" y="3569"/>
                    </a:cubicBezTo>
                    <a:lnTo>
                      <a:pt x="79488" y="3442"/>
                    </a:lnTo>
                    <a:cubicBezTo>
                      <a:pt x="79481" y="2940"/>
                      <a:pt x="79269" y="2338"/>
                      <a:pt x="78694" y="2164"/>
                    </a:cubicBezTo>
                    <a:cubicBezTo>
                      <a:pt x="78559" y="2120"/>
                      <a:pt x="78420" y="2101"/>
                      <a:pt x="78282" y="2101"/>
                    </a:cubicBezTo>
                    <a:close/>
                    <a:moveTo>
                      <a:pt x="83101" y="2101"/>
                    </a:moveTo>
                    <a:cubicBezTo>
                      <a:pt x="82740" y="2101"/>
                      <a:pt x="82431" y="2236"/>
                      <a:pt x="82226" y="2484"/>
                    </a:cubicBezTo>
                    <a:cubicBezTo>
                      <a:pt x="81961" y="2804"/>
                      <a:pt x="81920" y="3176"/>
                      <a:pt x="81913" y="3530"/>
                    </a:cubicBezTo>
                    <a:cubicBezTo>
                      <a:pt x="81913" y="3540"/>
                      <a:pt x="81925" y="3552"/>
                      <a:pt x="81935" y="3555"/>
                    </a:cubicBezTo>
                    <a:lnTo>
                      <a:pt x="81942" y="3555"/>
                    </a:lnTo>
                    <a:cubicBezTo>
                      <a:pt x="81954" y="3555"/>
                      <a:pt x="81961" y="3552"/>
                      <a:pt x="81969" y="3544"/>
                    </a:cubicBezTo>
                    <a:cubicBezTo>
                      <a:pt x="82205" y="3158"/>
                      <a:pt x="82598" y="2925"/>
                      <a:pt x="83025" y="2921"/>
                    </a:cubicBezTo>
                    <a:lnTo>
                      <a:pt x="83043" y="2921"/>
                    </a:lnTo>
                    <a:cubicBezTo>
                      <a:pt x="83524" y="2921"/>
                      <a:pt x="83953" y="3154"/>
                      <a:pt x="84252" y="3584"/>
                    </a:cubicBezTo>
                    <a:cubicBezTo>
                      <a:pt x="84259" y="3591"/>
                      <a:pt x="84267" y="3595"/>
                      <a:pt x="84274" y="3595"/>
                    </a:cubicBezTo>
                    <a:lnTo>
                      <a:pt x="84285" y="3595"/>
                    </a:lnTo>
                    <a:cubicBezTo>
                      <a:pt x="84296" y="3591"/>
                      <a:pt x="84303" y="3581"/>
                      <a:pt x="84303" y="3569"/>
                    </a:cubicBezTo>
                    <a:lnTo>
                      <a:pt x="84307" y="3442"/>
                    </a:lnTo>
                    <a:cubicBezTo>
                      <a:pt x="84299" y="2940"/>
                      <a:pt x="84088" y="2338"/>
                      <a:pt x="83512" y="2164"/>
                    </a:cubicBezTo>
                    <a:cubicBezTo>
                      <a:pt x="83378" y="2120"/>
                      <a:pt x="83240" y="2101"/>
                      <a:pt x="83101" y="2101"/>
                    </a:cubicBezTo>
                    <a:close/>
                    <a:moveTo>
                      <a:pt x="87920" y="2101"/>
                    </a:moveTo>
                    <a:cubicBezTo>
                      <a:pt x="87559" y="2101"/>
                      <a:pt x="87249" y="2236"/>
                      <a:pt x="87046" y="2484"/>
                    </a:cubicBezTo>
                    <a:cubicBezTo>
                      <a:pt x="86780" y="2804"/>
                      <a:pt x="86736" y="3176"/>
                      <a:pt x="86733" y="3530"/>
                    </a:cubicBezTo>
                    <a:cubicBezTo>
                      <a:pt x="86733" y="3540"/>
                      <a:pt x="86743" y="3552"/>
                      <a:pt x="86755" y="3555"/>
                    </a:cubicBezTo>
                    <a:lnTo>
                      <a:pt x="86762" y="3555"/>
                    </a:lnTo>
                    <a:cubicBezTo>
                      <a:pt x="86772" y="3555"/>
                      <a:pt x="86780" y="3552"/>
                      <a:pt x="86783" y="3544"/>
                    </a:cubicBezTo>
                    <a:cubicBezTo>
                      <a:pt x="87020" y="3158"/>
                      <a:pt x="87417" y="2925"/>
                      <a:pt x="87843" y="2921"/>
                    </a:cubicBezTo>
                    <a:lnTo>
                      <a:pt x="87861" y="2921"/>
                    </a:lnTo>
                    <a:cubicBezTo>
                      <a:pt x="88342" y="2921"/>
                      <a:pt x="88772" y="3154"/>
                      <a:pt x="89071" y="3584"/>
                    </a:cubicBezTo>
                    <a:cubicBezTo>
                      <a:pt x="89078" y="3591"/>
                      <a:pt x="89085" y="3595"/>
                      <a:pt x="89093" y="3595"/>
                    </a:cubicBezTo>
                    <a:lnTo>
                      <a:pt x="89103" y="3595"/>
                    </a:lnTo>
                    <a:cubicBezTo>
                      <a:pt x="89115" y="3591"/>
                      <a:pt x="89122" y="3581"/>
                      <a:pt x="89122" y="3569"/>
                    </a:cubicBezTo>
                    <a:lnTo>
                      <a:pt x="89125" y="3442"/>
                    </a:lnTo>
                    <a:cubicBezTo>
                      <a:pt x="89118" y="2940"/>
                      <a:pt x="88907" y="2338"/>
                      <a:pt x="88332" y="2164"/>
                    </a:cubicBezTo>
                    <a:cubicBezTo>
                      <a:pt x="88197" y="2120"/>
                      <a:pt x="88058" y="2101"/>
                      <a:pt x="87920" y="2101"/>
                    </a:cubicBezTo>
                    <a:close/>
                    <a:moveTo>
                      <a:pt x="4721" y="3453"/>
                    </a:moveTo>
                    <a:cubicBezTo>
                      <a:pt x="4718" y="3453"/>
                      <a:pt x="4714" y="3453"/>
                      <a:pt x="4710" y="3456"/>
                    </a:cubicBezTo>
                    <a:cubicBezTo>
                      <a:pt x="4375" y="3606"/>
                      <a:pt x="3989" y="3683"/>
                      <a:pt x="3588" y="3683"/>
                    </a:cubicBezTo>
                    <a:cubicBezTo>
                      <a:pt x="3191" y="3683"/>
                      <a:pt x="2808" y="3606"/>
                      <a:pt x="2485" y="3460"/>
                    </a:cubicBezTo>
                    <a:cubicBezTo>
                      <a:pt x="2481" y="3456"/>
                      <a:pt x="2477" y="3456"/>
                      <a:pt x="2474" y="3456"/>
                    </a:cubicBezTo>
                    <a:cubicBezTo>
                      <a:pt x="2467" y="3456"/>
                      <a:pt x="2463" y="3456"/>
                      <a:pt x="2459" y="3460"/>
                    </a:cubicBezTo>
                    <a:cubicBezTo>
                      <a:pt x="2452" y="3464"/>
                      <a:pt x="2445" y="3475"/>
                      <a:pt x="2445" y="3482"/>
                    </a:cubicBezTo>
                    <a:lnTo>
                      <a:pt x="2441" y="3853"/>
                    </a:lnTo>
                    <a:cubicBezTo>
                      <a:pt x="2437" y="4033"/>
                      <a:pt x="2433" y="4211"/>
                      <a:pt x="2430" y="4389"/>
                    </a:cubicBezTo>
                    <a:cubicBezTo>
                      <a:pt x="2430" y="4473"/>
                      <a:pt x="2430" y="4561"/>
                      <a:pt x="2433" y="4644"/>
                    </a:cubicBezTo>
                    <a:cubicBezTo>
                      <a:pt x="2437" y="4811"/>
                      <a:pt x="2437" y="4979"/>
                      <a:pt x="2423" y="5143"/>
                    </a:cubicBezTo>
                    <a:cubicBezTo>
                      <a:pt x="2423" y="5154"/>
                      <a:pt x="2430" y="5169"/>
                      <a:pt x="2441" y="5172"/>
                    </a:cubicBezTo>
                    <a:cubicBezTo>
                      <a:pt x="2787" y="5300"/>
                      <a:pt x="3184" y="5369"/>
                      <a:pt x="3595" y="5369"/>
                    </a:cubicBezTo>
                    <a:cubicBezTo>
                      <a:pt x="4010" y="5369"/>
                      <a:pt x="4419" y="5296"/>
                      <a:pt x="4765" y="5165"/>
                    </a:cubicBezTo>
                    <a:cubicBezTo>
                      <a:pt x="4780" y="5161"/>
                      <a:pt x="4787" y="5147"/>
                      <a:pt x="4783" y="5136"/>
                    </a:cubicBezTo>
                    <a:cubicBezTo>
                      <a:pt x="4780" y="5099"/>
                      <a:pt x="4780" y="5060"/>
                      <a:pt x="4780" y="5023"/>
                    </a:cubicBezTo>
                    <a:cubicBezTo>
                      <a:pt x="4780" y="4811"/>
                      <a:pt x="4768" y="4593"/>
                      <a:pt x="4761" y="4386"/>
                    </a:cubicBezTo>
                    <a:cubicBezTo>
                      <a:pt x="4746" y="4087"/>
                      <a:pt x="4732" y="3777"/>
                      <a:pt x="4746" y="3482"/>
                    </a:cubicBezTo>
                    <a:cubicBezTo>
                      <a:pt x="4750" y="3471"/>
                      <a:pt x="4743" y="3464"/>
                      <a:pt x="4736" y="3456"/>
                    </a:cubicBezTo>
                    <a:cubicBezTo>
                      <a:pt x="4732" y="3453"/>
                      <a:pt x="4725" y="3453"/>
                      <a:pt x="4721" y="3453"/>
                    </a:cubicBezTo>
                    <a:close/>
                    <a:moveTo>
                      <a:pt x="9540" y="3453"/>
                    </a:moveTo>
                    <a:cubicBezTo>
                      <a:pt x="9536" y="3453"/>
                      <a:pt x="9533" y="3453"/>
                      <a:pt x="9529" y="3456"/>
                    </a:cubicBezTo>
                    <a:cubicBezTo>
                      <a:pt x="9198" y="3606"/>
                      <a:pt x="8811" y="3686"/>
                      <a:pt x="8411" y="3686"/>
                    </a:cubicBezTo>
                    <a:cubicBezTo>
                      <a:pt x="8014" y="3686"/>
                      <a:pt x="7631" y="3606"/>
                      <a:pt x="7303" y="3460"/>
                    </a:cubicBezTo>
                    <a:cubicBezTo>
                      <a:pt x="7300" y="3456"/>
                      <a:pt x="7296" y="3456"/>
                      <a:pt x="7293" y="3456"/>
                    </a:cubicBezTo>
                    <a:cubicBezTo>
                      <a:pt x="7285" y="3456"/>
                      <a:pt x="7282" y="3456"/>
                      <a:pt x="7278" y="3460"/>
                    </a:cubicBezTo>
                    <a:cubicBezTo>
                      <a:pt x="7267" y="3464"/>
                      <a:pt x="7263" y="3475"/>
                      <a:pt x="7263" y="3482"/>
                    </a:cubicBezTo>
                    <a:lnTo>
                      <a:pt x="7260" y="3846"/>
                    </a:lnTo>
                    <a:cubicBezTo>
                      <a:pt x="7256" y="4028"/>
                      <a:pt x="7253" y="4207"/>
                      <a:pt x="7249" y="4389"/>
                    </a:cubicBezTo>
                    <a:cubicBezTo>
                      <a:pt x="7249" y="4473"/>
                      <a:pt x="7249" y="4561"/>
                      <a:pt x="7253" y="4648"/>
                    </a:cubicBezTo>
                    <a:cubicBezTo>
                      <a:pt x="7256" y="4811"/>
                      <a:pt x="7256" y="4979"/>
                      <a:pt x="7241" y="5143"/>
                    </a:cubicBezTo>
                    <a:cubicBezTo>
                      <a:pt x="7241" y="5154"/>
                      <a:pt x="7249" y="5169"/>
                      <a:pt x="7260" y="5172"/>
                    </a:cubicBezTo>
                    <a:cubicBezTo>
                      <a:pt x="7606" y="5300"/>
                      <a:pt x="8003" y="5369"/>
                      <a:pt x="8411" y="5369"/>
                    </a:cubicBezTo>
                    <a:cubicBezTo>
                      <a:pt x="8830" y="5369"/>
                      <a:pt x="9238" y="5296"/>
                      <a:pt x="9583" y="5165"/>
                    </a:cubicBezTo>
                    <a:cubicBezTo>
                      <a:pt x="9598" y="5161"/>
                      <a:pt x="9605" y="5147"/>
                      <a:pt x="9602" y="5136"/>
                    </a:cubicBezTo>
                    <a:cubicBezTo>
                      <a:pt x="9598" y="5099"/>
                      <a:pt x="9598" y="5060"/>
                      <a:pt x="9598" y="5023"/>
                    </a:cubicBezTo>
                    <a:cubicBezTo>
                      <a:pt x="9598" y="4811"/>
                      <a:pt x="9588" y="4596"/>
                      <a:pt x="9580" y="4386"/>
                    </a:cubicBezTo>
                    <a:cubicBezTo>
                      <a:pt x="9566" y="4087"/>
                      <a:pt x="9551" y="3777"/>
                      <a:pt x="9566" y="3482"/>
                    </a:cubicBezTo>
                    <a:cubicBezTo>
                      <a:pt x="9566" y="3471"/>
                      <a:pt x="9561" y="3464"/>
                      <a:pt x="9554" y="3456"/>
                    </a:cubicBezTo>
                    <a:cubicBezTo>
                      <a:pt x="9551" y="3453"/>
                      <a:pt x="9544" y="3453"/>
                      <a:pt x="9540" y="3453"/>
                    </a:cubicBezTo>
                    <a:close/>
                    <a:moveTo>
                      <a:pt x="14359" y="3453"/>
                    </a:moveTo>
                    <a:cubicBezTo>
                      <a:pt x="14355" y="3453"/>
                      <a:pt x="14347" y="3453"/>
                      <a:pt x="14344" y="3456"/>
                    </a:cubicBezTo>
                    <a:cubicBezTo>
                      <a:pt x="14016" y="3606"/>
                      <a:pt x="13631" y="3686"/>
                      <a:pt x="13229" y="3686"/>
                    </a:cubicBezTo>
                    <a:cubicBezTo>
                      <a:pt x="12832" y="3686"/>
                      <a:pt x="12450" y="3606"/>
                      <a:pt x="12123" y="3460"/>
                    </a:cubicBezTo>
                    <a:cubicBezTo>
                      <a:pt x="12118" y="3456"/>
                      <a:pt x="12115" y="3456"/>
                      <a:pt x="12111" y="3456"/>
                    </a:cubicBezTo>
                    <a:cubicBezTo>
                      <a:pt x="12104" y="3456"/>
                      <a:pt x="12101" y="3456"/>
                      <a:pt x="12096" y="3460"/>
                    </a:cubicBezTo>
                    <a:cubicBezTo>
                      <a:pt x="12086" y="3464"/>
                      <a:pt x="12082" y="3475"/>
                      <a:pt x="12082" y="3482"/>
                    </a:cubicBezTo>
                    <a:lnTo>
                      <a:pt x="12075" y="3850"/>
                    </a:lnTo>
                    <a:cubicBezTo>
                      <a:pt x="12075" y="4028"/>
                      <a:pt x="12071" y="4211"/>
                      <a:pt x="12068" y="4389"/>
                    </a:cubicBezTo>
                    <a:cubicBezTo>
                      <a:pt x="12068" y="4473"/>
                      <a:pt x="12068" y="4561"/>
                      <a:pt x="12071" y="4648"/>
                    </a:cubicBezTo>
                    <a:cubicBezTo>
                      <a:pt x="12071" y="4811"/>
                      <a:pt x="12075" y="4979"/>
                      <a:pt x="12061" y="5143"/>
                    </a:cubicBezTo>
                    <a:cubicBezTo>
                      <a:pt x="12061" y="5154"/>
                      <a:pt x="12068" y="5169"/>
                      <a:pt x="12079" y="5172"/>
                    </a:cubicBezTo>
                    <a:cubicBezTo>
                      <a:pt x="12421" y="5300"/>
                      <a:pt x="12822" y="5369"/>
                      <a:pt x="13229" y="5369"/>
                    </a:cubicBezTo>
                    <a:cubicBezTo>
                      <a:pt x="13648" y="5369"/>
                      <a:pt x="14053" y="5296"/>
                      <a:pt x="14402" y="5165"/>
                    </a:cubicBezTo>
                    <a:cubicBezTo>
                      <a:pt x="14413" y="5161"/>
                      <a:pt x="14421" y="5147"/>
                      <a:pt x="14421" y="5136"/>
                    </a:cubicBezTo>
                    <a:cubicBezTo>
                      <a:pt x="14417" y="5099"/>
                      <a:pt x="14417" y="5060"/>
                      <a:pt x="14417" y="5023"/>
                    </a:cubicBezTo>
                    <a:cubicBezTo>
                      <a:pt x="14417" y="4811"/>
                      <a:pt x="14406" y="4593"/>
                      <a:pt x="14399" y="4386"/>
                    </a:cubicBezTo>
                    <a:cubicBezTo>
                      <a:pt x="14384" y="4087"/>
                      <a:pt x="14369" y="3777"/>
                      <a:pt x="14384" y="3482"/>
                    </a:cubicBezTo>
                    <a:cubicBezTo>
                      <a:pt x="14384" y="3471"/>
                      <a:pt x="14381" y="3464"/>
                      <a:pt x="14374" y="3456"/>
                    </a:cubicBezTo>
                    <a:cubicBezTo>
                      <a:pt x="14369" y="3453"/>
                      <a:pt x="14362" y="3453"/>
                      <a:pt x="14359" y="3453"/>
                    </a:cubicBezTo>
                    <a:close/>
                    <a:moveTo>
                      <a:pt x="19177" y="3453"/>
                    </a:moveTo>
                    <a:cubicBezTo>
                      <a:pt x="19170" y="3453"/>
                      <a:pt x="19167" y="3453"/>
                      <a:pt x="19163" y="3456"/>
                    </a:cubicBezTo>
                    <a:cubicBezTo>
                      <a:pt x="18835" y="3606"/>
                      <a:pt x="18449" y="3686"/>
                      <a:pt x="18049" y="3686"/>
                    </a:cubicBezTo>
                    <a:cubicBezTo>
                      <a:pt x="17652" y="3686"/>
                      <a:pt x="17269" y="3606"/>
                      <a:pt x="16941" y="3460"/>
                    </a:cubicBezTo>
                    <a:cubicBezTo>
                      <a:pt x="16938" y="3456"/>
                      <a:pt x="16934" y="3456"/>
                      <a:pt x="16931" y="3456"/>
                    </a:cubicBezTo>
                    <a:cubicBezTo>
                      <a:pt x="16923" y="3456"/>
                      <a:pt x="16919" y="3456"/>
                      <a:pt x="16916" y="3460"/>
                    </a:cubicBezTo>
                    <a:cubicBezTo>
                      <a:pt x="16904" y="3464"/>
                      <a:pt x="16901" y="3475"/>
                      <a:pt x="16901" y="3482"/>
                    </a:cubicBezTo>
                    <a:lnTo>
                      <a:pt x="16897" y="3806"/>
                    </a:lnTo>
                    <a:cubicBezTo>
                      <a:pt x="16894" y="3999"/>
                      <a:pt x="16890" y="4196"/>
                      <a:pt x="16887" y="4389"/>
                    </a:cubicBezTo>
                    <a:cubicBezTo>
                      <a:pt x="16887" y="4473"/>
                      <a:pt x="16887" y="4561"/>
                      <a:pt x="16890" y="4644"/>
                    </a:cubicBezTo>
                    <a:cubicBezTo>
                      <a:pt x="16890" y="4811"/>
                      <a:pt x="16894" y="4979"/>
                      <a:pt x="16879" y="5143"/>
                    </a:cubicBezTo>
                    <a:cubicBezTo>
                      <a:pt x="16879" y="5154"/>
                      <a:pt x="16887" y="5169"/>
                      <a:pt x="16897" y="5172"/>
                    </a:cubicBezTo>
                    <a:cubicBezTo>
                      <a:pt x="17240" y="5300"/>
                      <a:pt x="17640" y="5369"/>
                      <a:pt x="18049" y="5369"/>
                    </a:cubicBezTo>
                    <a:cubicBezTo>
                      <a:pt x="18467" y="5369"/>
                      <a:pt x="18871" y="5296"/>
                      <a:pt x="19221" y="5165"/>
                    </a:cubicBezTo>
                    <a:cubicBezTo>
                      <a:pt x="19232" y="5161"/>
                      <a:pt x="19239" y="5147"/>
                      <a:pt x="19239" y="5136"/>
                    </a:cubicBezTo>
                    <a:cubicBezTo>
                      <a:pt x="19236" y="5099"/>
                      <a:pt x="19236" y="5060"/>
                      <a:pt x="19236" y="5023"/>
                    </a:cubicBezTo>
                    <a:cubicBezTo>
                      <a:pt x="19236" y="4811"/>
                      <a:pt x="19225" y="4593"/>
                      <a:pt x="19214" y="4386"/>
                    </a:cubicBezTo>
                    <a:cubicBezTo>
                      <a:pt x="19203" y="4087"/>
                      <a:pt x="19189" y="3777"/>
                      <a:pt x="19203" y="3482"/>
                    </a:cubicBezTo>
                    <a:cubicBezTo>
                      <a:pt x="19203" y="3471"/>
                      <a:pt x="19199" y="3464"/>
                      <a:pt x="19192" y="3456"/>
                    </a:cubicBezTo>
                    <a:cubicBezTo>
                      <a:pt x="19189" y="3453"/>
                      <a:pt x="19182" y="3453"/>
                      <a:pt x="19177" y="3453"/>
                    </a:cubicBezTo>
                    <a:close/>
                    <a:moveTo>
                      <a:pt x="23993" y="3453"/>
                    </a:moveTo>
                    <a:cubicBezTo>
                      <a:pt x="23989" y="3453"/>
                      <a:pt x="23985" y="3453"/>
                      <a:pt x="23982" y="3456"/>
                    </a:cubicBezTo>
                    <a:cubicBezTo>
                      <a:pt x="23654" y="3606"/>
                      <a:pt x="23268" y="3686"/>
                      <a:pt x="22867" y="3686"/>
                    </a:cubicBezTo>
                    <a:cubicBezTo>
                      <a:pt x="22470" y="3686"/>
                      <a:pt x="22088" y="3606"/>
                      <a:pt x="21760" y="3460"/>
                    </a:cubicBezTo>
                    <a:cubicBezTo>
                      <a:pt x="21756" y="3456"/>
                      <a:pt x="21752" y="3456"/>
                      <a:pt x="21749" y="3456"/>
                    </a:cubicBezTo>
                    <a:cubicBezTo>
                      <a:pt x="21742" y="3456"/>
                      <a:pt x="21738" y="3456"/>
                      <a:pt x="21731" y="3460"/>
                    </a:cubicBezTo>
                    <a:cubicBezTo>
                      <a:pt x="21724" y="3464"/>
                      <a:pt x="21720" y="3475"/>
                      <a:pt x="21720" y="3482"/>
                    </a:cubicBezTo>
                    <a:lnTo>
                      <a:pt x="21712" y="3858"/>
                    </a:lnTo>
                    <a:cubicBezTo>
                      <a:pt x="21709" y="4036"/>
                      <a:pt x="21709" y="4211"/>
                      <a:pt x="21705" y="4389"/>
                    </a:cubicBezTo>
                    <a:cubicBezTo>
                      <a:pt x="21705" y="4473"/>
                      <a:pt x="21705" y="4561"/>
                      <a:pt x="21709" y="4644"/>
                    </a:cubicBezTo>
                    <a:cubicBezTo>
                      <a:pt x="21709" y="4811"/>
                      <a:pt x="21712" y="4979"/>
                      <a:pt x="21698" y="5143"/>
                    </a:cubicBezTo>
                    <a:cubicBezTo>
                      <a:pt x="21695" y="5154"/>
                      <a:pt x="21702" y="5169"/>
                      <a:pt x="21717" y="5172"/>
                    </a:cubicBezTo>
                    <a:cubicBezTo>
                      <a:pt x="22058" y="5300"/>
                      <a:pt x="22460" y="5369"/>
                      <a:pt x="22867" y="5369"/>
                    </a:cubicBezTo>
                    <a:cubicBezTo>
                      <a:pt x="23286" y="5369"/>
                      <a:pt x="23691" y="5296"/>
                      <a:pt x="24040" y="5165"/>
                    </a:cubicBezTo>
                    <a:cubicBezTo>
                      <a:pt x="24051" y="5161"/>
                      <a:pt x="24059" y="5147"/>
                      <a:pt x="24059" y="5136"/>
                    </a:cubicBezTo>
                    <a:cubicBezTo>
                      <a:pt x="24055" y="5099"/>
                      <a:pt x="24055" y="5060"/>
                      <a:pt x="24055" y="5023"/>
                    </a:cubicBezTo>
                    <a:cubicBezTo>
                      <a:pt x="24055" y="4811"/>
                      <a:pt x="24044" y="4593"/>
                      <a:pt x="24033" y="4386"/>
                    </a:cubicBezTo>
                    <a:cubicBezTo>
                      <a:pt x="24022" y="4087"/>
                      <a:pt x="24007" y="3777"/>
                      <a:pt x="24022" y="3482"/>
                    </a:cubicBezTo>
                    <a:cubicBezTo>
                      <a:pt x="24022" y="3471"/>
                      <a:pt x="24018" y="3464"/>
                      <a:pt x="24011" y="3456"/>
                    </a:cubicBezTo>
                    <a:cubicBezTo>
                      <a:pt x="24003" y="3453"/>
                      <a:pt x="24000" y="3453"/>
                      <a:pt x="23993" y="3453"/>
                    </a:cubicBezTo>
                    <a:close/>
                    <a:moveTo>
                      <a:pt x="28811" y="3453"/>
                    </a:moveTo>
                    <a:cubicBezTo>
                      <a:pt x="28808" y="3453"/>
                      <a:pt x="28804" y="3453"/>
                      <a:pt x="28801" y="3456"/>
                    </a:cubicBezTo>
                    <a:cubicBezTo>
                      <a:pt x="28473" y="3606"/>
                      <a:pt x="28087" y="3686"/>
                      <a:pt x="27686" y="3686"/>
                    </a:cubicBezTo>
                    <a:cubicBezTo>
                      <a:pt x="27289" y="3686"/>
                      <a:pt x="26903" y="3606"/>
                      <a:pt x="26579" y="3460"/>
                    </a:cubicBezTo>
                    <a:cubicBezTo>
                      <a:pt x="26575" y="3456"/>
                      <a:pt x="26568" y="3456"/>
                      <a:pt x="26564" y="3456"/>
                    </a:cubicBezTo>
                    <a:cubicBezTo>
                      <a:pt x="26560" y="3456"/>
                      <a:pt x="26557" y="3456"/>
                      <a:pt x="26550" y="3460"/>
                    </a:cubicBezTo>
                    <a:cubicBezTo>
                      <a:pt x="26542" y="3464"/>
                      <a:pt x="26539" y="3475"/>
                      <a:pt x="26539" y="3482"/>
                    </a:cubicBezTo>
                    <a:lnTo>
                      <a:pt x="26532" y="3872"/>
                    </a:lnTo>
                    <a:cubicBezTo>
                      <a:pt x="26528" y="4043"/>
                      <a:pt x="26528" y="4218"/>
                      <a:pt x="26525" y="4389"/>
                    </a:cubicBezTo>
                    <a:lnTo>
                      <a:pt x="26525" y="4644"/>
                    </a:lnTo>
                    <a:cubicBezTo>
                      <a:pt x="26528" y="4811"/>
                      <a:pt x="26532" y="4979"/>
                      <a:pt x="26517" y="5143"/>
                    </a:cubicBezTo>
                    <a:cubicBezTo>
                      <a:pt x="26513" y="5154"/>
                      <a:pt x="26520" y="5169"/>
                      <a:pt x="26535" y="5172"/>
                    </a:cubicBezTo>
                    <a:cubicBezTo>
                      <a:pt x="26878" y="5300"/>
                      <a:pt x="27278" y="5369"/>
                      <a:pt x="27686" y="5369"/>
                    </a:cubicBezTo>
                    <a:cubicBezTo>
                      <a:pt x="28105" y="5369"/>
                      <a:pt x="28509" y="5296"/>
                      <a:pt x="28859" y="5165"/>
                    </a:cubicBezTo>
                    <a:cubicBezTo>
                      <a:pt x="28870" y="5161"/>
                      <a:pt x="28877" y="5147"/>
                      <a:pt x="28877" y="5136"/>
                    </a:cubicBezTo>
                    <a:cubicBezTo>
                      <a:pt x="28873" y="5099"/>
                      <a:pt x="28870" y="5060"/>
                      <a:pt x="28870" y="5023"/>
                    </a:cubicBezTo>
                    <a:cubicBezTo>
                      <a:pt x="28873" y="4811"/>
                      <a:pt x="28863" y="4596"/>
                      <a:pt x="28852" y="4386"/>
                    </a:cubicBezTo>
                    <a:cubicBezTo>
                      <a:pt x="28841" y="4087"/>
                      <a:pt x="28826" y="3777"/>
                      <a:pt x="28841" y="3482"/>
                    </a:cubicBezTo>
                    <a:cubicBezTo>
                      <a:pt x="28841" y="3471"/>
                      <a:pt x="28837" y="3464"/>
                      <a:pt x="28830" y="3456"/>
                    </a:cubicBezTo>
                    <a:cubicBezTo>
                      <a:pt x="28823" y="3453"/>
                      <a:pt x="28819" y="3453"/>
                      <a:pt x="28811" y="3453"/>
                    </a:cubicBezTo>
                    <a:close/>
                    <a:moveTo>
                      <a:pt x="33631" y="3453"/>
                    </a:moveTo>
                    <a:cubicBezTo>
                      <a:pt x="33627" y="3453"/>
                      <a:pt x="33623" y="3453"/>
                      <a:pt x="33619" y="3456"/>
                    </a:cubicBezTo>
                    <a:cubicBezTo>
                      <a:pt x="33291" y="3606"/>
                      <a:pt x="32906" y="3686"/>
                      <a:pt x="32505" y="3686"/>
                    </a:cubicBezTo>
                    <a:cubicBezTo>
                      <a:pt x="32108" y="3686"/>
                      <a:pt x="31721" y="3606"/>
                      <a:pt x="31394" y="3460"/>
                    </a:cubicBezTo>
                    <a:cubicBezTo>
                      <a:pt x="31394" y="3456"/>
                      <a:pt x="31387" y="3456"/>
                      <a:pt x="31383" y="3456"/>
                    </a:cubicBezTo>
                    <a:cubicBezTo>
                      <a:pt x="31380" y="3456"/>
                      <a:pt x="31376" y="3456"/>
                      <a:pt x="31368" y="3460"/>
                    </a:cubicBezTo>
                    <a:cubicBezTo>
                      <a:pt x="31361" y="3464"/>
                      <a:pt x="31358" y="3475"/>
                      <a:pt x="31358" y="3482"/>
                    </a:cubicBezTo>
                    <a:lnTo>
                      <a:pt x="31350" y="3831"/>
                    </a:lnTo>
                    <a:cubicBezTo>
                      <a:pt x="31346" y="4018"/>
                      <a:pt x="31346" y="4203"/>
                      <a:pt x="31343" y="4389"/>
                    </a:cubicBezTo>
                    <a:lnTo>
                      <a:pt x="31343" y="4648"/>
                    </a:lnTo>
                    <a:cubicBezTo>
                      <a:pt x="31346" y="4811"/>
                      <a:pt x="31350" y="4983"/>
                      <a:pt x="31336" y="5143"/>
                    </a:cubicBezTo>
                    <a:cubicBezTo>
                      <a:pt x="31332" y="5154"/>
                      <a:pt x="31339" y="5169"/>
                      <a:pt x="31354" y="5172"/>
                    </a:cubicBezTo>
                    <a:cubicBezTo>
                      <a:pt x="31696" y="5300"/>
                      <a:pt x="32097" y="5369"/>
                      <a:pt x="32505" y="5369"/>
                    </a:cubicBezTo>
                    <a:cubicBezTo>
                      <a:pt x="32923" y="5369"/>
                      <a:pt x="33328" y="5296"/>
                      <a:pt x="33678" y="5165"/>
                    </a:cubicBezTo>
                    <a:cubicBezTo>
                      <a:pt x="33688" y="5161"/>
                      <a:pt x="33696" y="5147"/>
                      <a:pt x="33696" y="5136"/>
                    </a:cubicBezTo>
                    <a:cubicBezTo>
                      <a:pt x="33693" y="5099"/>
                      <a:pt x="33688" y="5060"/>
                      <a:pt x="33688" y="5023"/>
                    </a:cubicBezTo>
                    <a:cubicBezTo>
                      <a:pt x="33693" y="4811"/>
                      <a:pt x="33681" y="4593"/>
                      <a:pt x="33671" y="4382"/>
                    </a:cubicBezTo>
                    <a:cubicBezTo>
                      <a:pt x="33656" y="4087"/>
                      <a:pt x="33645" y="3777"/>
                      <a:pt x="33660" y="3482"/>
                    </a:cubicBezTo>
                    <a:cubicBezTo>
                      <a:pt x="33660" y="3471"/>
                      <a:pt x="33656" y="3464"/>
                      <a:pt x="33649" y="3456"/>
                    </a:cubicBezTo>
                    <a:cubicBezTo>
                      <a:pt x="33641" y="3453"/>
                      <a:pt x="33638" y="3453"/>
                      <a:pt x="33631" y="3453"/>
                    </a:cubicBezTo>
                    <a:close/>
                    <a:moveTo>
                      <a:pt x="38449" y="3453"/>
                    </a:moveTo>
                    <a:cubicBezTo>
                      <a:pt x="38446" y="3453"/>
                      <a:pt x="38442" y="3453"/>
                      <a:pt x="38439" y="3456"/>
                    </a:cubicBezTo>
                    <a:cubicBezTo>
                      <a:pt x="38111" y="3606"/>
                      <a:pt x="37724" y="3686"/>
                      <a:pt x="37324" y="3686"/>
                    </a:cubicBezTo>
                    <a:cubicBezTo>
                      <a:pt x="36927" y="3686"/>
                      <a:pt x="36541" y="3606"/>
                      <a:pt x="36213" y="3460"/>
                    </a:cubicBezTo>
                    <a:cubicBezTo>
                      <a:pt x="36209" y="3456"/>
                      <a:pt x="36206" y="3456"/>
                      <a:pt x="36202" y="3456"/>
                    </a:cubicBezTo>
                    <a:cubicBezTo>
                      <a:pt x="36198" y="3456"/>
                      <a:pt x="36191" y="3456"/>
                      <a:pt x="36188" y="3460"/>
                    </a:cubicBezTo>
                    <a:cubicBezTo>
                      <a:pt x="36180" y="3464"/>
                      <a:pt x="36176" y="3475"/>
                      <a:pt x="36176" y="3482"/>
                    </a:cubicBezTo>
                    <a:lnTo>
                      <a:pt x="36169" y="3843"/>
                    </a:lnTo>
                    <a:cubicBezTo>
                      <a:pt x="36166" y="4025"/>
                      <a:pt x="36162" y="4207"/>
                      <a:pt x="36162" y="4389"/>
                    </a:cubicBezTo>
                    <a:cubicBezTo>
                      <a:pt x="36158" y="4473"/>
                      <a:pt x="36162" y="4561"/>
                      <a:pt x="36162" y="4648"/>
                    </a:cubicBezTo>
                    <a:cubicBezTo>
                      <a:pt x="36166" y="4811"/>
                      <a:pt x="36169" y="4979"/>
                      <a:pt x="36154" y="5143"/>
                    </a:cubicBezTo>
                    <a:cubicBezTo>
                      <a:pt x="36151" y="5154"/>
                      <a:pt x="36158" y="5169"/>
                      <a:pt x="36169" y="5172"/>
                    </a:cubicBezTo>
                    <a:cubicBezTo>
                      <a:pt x="36515" y="5300"/>
                      <a:pt x="36916" y="5369"/>
                      <a:pt x="37324" y="5369"/>
                    </a:cubicBezTo>
                    <a:cubicBezTo>
                      <a:pt x="37743" y="5369"/>
                      <a:pt x="38147" y="5296"/>
                      <a:pt x="38496" y="5165"/>
                    </a:cubicBezTo>
                    <a:cubicBezTo>
                      <a:pt x="38508" y="5161"/>
                      <a:pt x="38515" y="5147"/>
                      <a:pt x="38515" y="5136"/>
                    </a:cubicBezTo>
                    <a:cubicBezTo>
                      <a:pt x="38511" y="5099"/>
                      <a:pt x="38508" y="5060"/>
                      <a:pt x="38508" y="5023"/>
                    </a:cubicBezTo>
                    <a:cubicBezTo>
                      <a:pt x="38511" y="4811"/>
                      <a:pt x="38501" y="4593"/>
                      <a:pt x="38489" y="4382"/>
                    </a:cubicBezTo>
                    <a:cubicBezTo>
                      <a:pt x="38474" y="4087"/>
                      <a:pt x="38464" y="3777"/>
                      <a:pt x="38479" y="3482"/>
                    </a:cubicBezTo>
                    <a:cubicBezTo>
                      <a:pt x="38479" y="3471"/>
                      <a:pt x="38474" y="3464"/>
                      <a:pt x="38467" y="3456"/>
                    </a:cubicBezTo>
                    <a:cubicBezTo>
                      <a:pt x="38460" y="3453"/>
                      <a:pt x="38457" y="3453"/>
                      <a:pt x="38449" y="3453"/>
                    </a:cubicBezTo>
                    <a:close/>
                    <a:moveTo>
                      <a:pt x="43268" y="3453"/>
                    </a:moveTo>
                    <a:cubicBezTo>
                      <a:pt x="43265" y="3453"/>
                      <a:pt x="43260" y="3453"/>
                      <a:pt x="43257" y="3456"/>
                    </a:cubicBezTo>
                    <a:cubicBezTo>
                      <a:pt x="42929" y="3606"/>
                      <a:pt x="42544" y="3686"/>
                      <a:pt x="42142" y="3686"/>
                    </a:cubicBezTo>
                    <a:cubicBezTo>
                      <a:pt x="41746" y="3686"/>
                      <a:pt x="41359" y="3606"/>
                      <a:pt x="41031" y="3460"/>
                    </a:cubicBezTo>
                    <a:cubicBezTo>
                      <a:pt x="41028" y="3456"/>
                      <a:pt x="41024" y="3456"/>
                      <a:pt x="41021" y="3456"/>
                    </a:cubicBezTo>
                    <a:cubicBezTo>
                      <a:pt x="41017" y="3456"/>
                      <a:pt x="41009" y="3456"/>
                      <a:pt x="41006" y="3460"/>
                    </a:cubicBezTo>
                    <a:cubicBezTo>
                      <a:pt x="40999" y="3464"/>
                      <a:pt x="40996" y="3475"/>
                      <a:pt x="40996" y="3482"/>
                    </a:cubicBezTo>
                    <a:lnTo>
                      <a:pt x="40988" y="3836"/>
                    </a:lnTo>
                    <a:cubicBezTo>
                      <a:pt x="40984" y="4021"/>
                      <a:pt x="40981" y="4203"/>
                      <a:pt x="40981" y="4389"/>
                    </a:cubicBezTo>
                    <a:cubicBezTo>
                      <a:pt x="40977" y="4473"/>
                      <a:pt x="40981" y="4561"/>
                      <a:pt x="40981" y="4644"/>
                    </a:cubicBezTo>
                    <a:cubicBezTo>
                      <a:pt x="40984" y="4811"/>
                      <a:pt x="40988" y="4979"/>
                      <a:pt x="40970" y="5143"/>
                    </a:cubicBezTo>
                    <a:cubicBezTo>
                      <a:pt x="40970" y="5154"/>
                      <a:pt x="40977" y="5169"/>
                      <a:pt x="40988" y="5172"/>
                    </a:cubicBezTo>
                    <a:cubicBezTo>
                      <a:pt x="41334" y="5300"/>
                      <a:pt x="41731" y="5369"/>
                      <a:pt x="42142" y="5369"/>
                    </a:cubicBezTo>
                    <a:cubicBezTo>
                      <a:pt x="42561" y="5369"/>
                      <a:pt x="42966" y="5296"/>
                      <a:pt x="43316" y="5165"/>
                    </a:cubicBezTo>
                    <a:cubicBezTo>
                      <a:pt x="43326" y="5161"/>
                      <a:pt x="43334" y="5147"/>
                      <a:pt x="43334" y="5136"/>
                    </a:cubicBezTo>
                    <a:cubicBezTo>
                      <a:pt x="43330" y="5099"/>
                      <a:pt x="43326" y="5060"/>
                      <a:pt x="43326" y="5023"/>
                    </a:cubicBezTo>
                    <a:cubicBezTo>
                      <a:pt x="43326" y="4811"/>
                      <a:pt x="43319" y="4593"/>
                      <a:pt x="43309" y="4382"/>
                    </a:cubicBezTo>
                    <a:cubicBezTo>
                      <a:pt x="43294" y="4087"/>
                      <a:pt x="43279" y="3777"/>
                      <a:pt x="43297" y="3482"/>
                    </a:cubicBezTo>
                    <a:cubicBezTo>
                      <a:pt x="43297" y="3471"/>
                      <a:pt x="43294" y="3464"/>
                      <a:pt x="43282" y="3456"/>
                    </a:cubicBezTo>
                    <a:cubicBezTo>
                      <a:pt x="43279" y="3453"/>
                      <a:pt x="43275" y="3453"/>
                      <a:pt x="43268" y="3453"/>
                    </a:cubicBezTo>
                    <a:close/>
                    <a:moveTo>
                      <a:pt x="48087" y="3453"/>
                    </a:moveTo>
                    <a:cubicBezTo>
                      <a:pt x="48083" y="3453"/>
                      <a:pt x="48080" y="3453"/>
                      <a:pt x="48076" y="3456"/>
                    </a:cubicBezTo>
                    <a:cubicBezTo>
                      <a:pt x="47741" y="3606"/>
                      <a:pt x="47355" y="3683"/>
                      <a:pt x="46954" y="3683"/>
                    </a:cubicBezTo>
                    <a:cubicBezTo>
                      <a:pt x="46557" y="3683"/>
                      <a:pt x="46178" y="3606"/>
                      <a:pt x="45851" y="3460"/>
                    </a:cubicBezTo>
                    <a:cubicBezTo>
                      <a:pt x="45847" y="3456"/>
                      <a:pt x="45844" y="3456"/>
                      <a:pt x="45839" y="3456"/>
                    </a:cubicBezTo>
                    <a:cubicBezTo>
                      <a:pt x="45836" y="3456"/>
                      <a:pt x="45829" y="3456"/>
                      <a:pt x="45825" y="3460"/>
                    </a:cubicBezTo>
                    <a:cubicBezTo>
                      <a:pt x="45817" y="3464"/>
                      <a:pt x="45814" y="3475"/>
                      <a:pt x="45814" y="3482"/>
                    </a:cubicBezTo>
                    <a:lnTo>
                      <a:pt x="45807" y="3734"/>
                    </a:lnTo>
                    <a:cubicBezTo>
                      <a:pt x="45803" y="3952"/>
                      <a:pt x="45800" y="4171"/>
                      <a:pt x="45800" y="4389"/>
                    </a:cubicBezTo>
                    <a:cubicBezTo>
                      <a:pt x="45796" y="4473"/>
                      <a:pt x="45800" y="4561"/>
                      <a:pt x="45800" y="4644"/>
                    </a:cubicBezTo>
                    <a:cubicBezTo>
                      <a:pt x="45803" y="4808"/>
                      <a:pt x="45807" y="4979"/>
                      <a:pt x="45789" y="5143"/>
                    </a:cubicBezTo>
                    <a:cubicBezTo>
                      <a:pt x="45789" y="5154"/>
                      <a:pt x="45796" y="5169"/>
                      <a:pt x="45807" y="5172"/>
                    </a:cubicBezTo>
                    <a:cubicBezTo>
                      <a:pt x="46153" y="5300"/>
                      <a:pt x="46550" y="5369"/>
                      <a:pt x="46962" y="5369"/>
                    </a:cubicBezTo>
                    <a:cubicBezTo>
                      <a:pt x="47380" y="5369"/>
                      <a:pt x="47784" y="5296"/>
                      <a:pt x="48134" y="5165"/>
                    </a:cubicBezTo>
                    <a:cubicBezTo>
                      <a:pt x="48145" y="5161"/>
                      <a:pt x="48152" y="5147"/>
                      <a:pt x="48152" y="5136"/>
                    </a:cubicBezTo>
                    <a:cubicBezTo>
                      <a:pt x="48149" y="5099"/>
                      <a:pt x="48145" y="5060"/>
                      <a:pt x="48145" y="5023"/>
                    </a:cubicBezTo>
                    <a:cubicBezTo>
                      <a:pt x="48145" y="4811"/>
                      <a:pt x="48138" y="4593"/>
                      <a:pt x="48127" y="4382"/>
                    </a:cubicBezTo>
                    <a:cubicBezTo>
                      <a:pt x="48112" y="4083"/>
                      <a:pt x="48098" y="3777"/>
                      <a:pt x="48116" y="3482"/>
                    </a:cubicBezTo>
                    <a:cubicBezTo>
                      <a:pt x="48116" y="3471"/>
                      <a:pt x="48112" y="3464"/>
                      <a:pt x="48102" y="3456"/>
                    </a:cubicBezTo>
                    <a:cubicBezTo>
                      <a:pt x="48098" y="3453"/>
                      <a:pt x="48095" y="3453"/>
                      <a:pt x="48087" y="3453"/>
                    </a:cubicBezTo>
                    <a:close/>
                    <a:moveTo>
                      <a:pt x="52906" y="3453"/>
                    </a:moveTo>
                    <a:cubicBezTo>
                      <a:pt x="52903" y="3453"/>
                      <a:pt x="52898" y="3453"/>
                      <a:pt x="52895" y="3456"/>
                    </a:cubicBezTo>
                    <a:cubicBezTo>
                      <a:pt x="52560" y="3606"/>
                      <a:pt x="52173" y="3683"/>
                      <a:pt x="51773" y="3683"/>
                    </a:cubicBezTo>
                    <a:cubicBezTo>
                      <a:pt x="51376" y="3683"/>
                      <a:pt x="50997" y="3606"/>
                      <a:pt x="50669" y="3460"/>
                    </a:cubicBezTo>
                    <a:cubicBezTo>
                      <a:pt x="50666" y="3456"/>
                      <a:pt x="50662" y="3456"/>
                      <a:pt x="50659" y="3456"/>
                    </a:cubicBezTo>
                    <a:cubicBezTo>
                      <a:pt x="50655" y="3456"/>
                      <a:pt x="50647" y="3456"/>
                      <a:pt x="50644" y="3460"/>
                    </a:cubicBezTo>
                    <a:cubicBezTo>
                      <a:pt x="50637" y="3464"/>
                      <a:pt x="50630" y="3475"/>
                      <a:pt x="50630" y="3482"/>
                    </a:cubicBezTo>
                    <a:lnTo>
                      <a:pt x="50625" y="3858"/>
                    </a:lnTo>
                    <a:cubicBezTo>
                      <a:pt x="50622" y="4036"/>
                      <a:pt x="50618" y="4211"/>
                      <a:pt x="50618" y="4389"/>
                    </a:cubicBezTo>
                    <a:cubicBezTo>
                      <a:pt x="50615" y="4473"/>
                      <a:pt x="50618" y="4561"/>
                      <a:pt x="50618" y="4644"/>
                    </a:cubicBezTo>
                    <a:cubicBezTo>
                      <a:pt x="50622" y="4811"/>
                      <a:pt x="50625" y="4979"/>
                      <a:pt x="50608" y="5143"/>
                    </a:cubicBezTo>
                    <a:cubicBezTo>
                      <a:pt x="50608" y="5154"/>
                      <a:pt x="50615" y="5169"/>
                      <a:pt x="50625" y="5172"/>
                    </a:cubicBezTo>
                    <a:cubicBezTo>
                      <a:pt x="50971" y="5300"/>
                      <a:pt x="51368" y="5369"/>
                      <a:pt x="51780" y="5369"/>
                    </a:cubicBezTo>
                    <a:cubicBezTo>
                      <a:pt x="52195" y="5369"/>
                      <a:pt x="52604" y="5296"/>
                      <a:pt x="52953" y="5165"/>
                    </a:cubicBezTo>
                    <a:cubicBezTo>
                      <a:pt x="52964" y="5161"/>
                      <a:pt x="52972" y="5147"/>
                      <a:pt x="52968" y="5136"/>
                    </a:cubicBezTo>
                    <a:cubicBezTo>
                      <a:pt x="52968" y="5099"/>
                      <a:pt x="52964" y="5060"/>
                      <a:pt x="52964" y="5023"/>
                    </a:cubicBezTo>
                    <a:cubicBezTo>
                      <a:pt x="52964" y="4811"/>
                      <a:pt x="52957" y="4593"/>
                      <a:pt x="52946" y="4382"/>
                    </a:cubicBezTo>
                    <a:cubicBezTo>
                      <a:pt x="52931" y="4087"/>
                      <a:pt x="52917" y="3777"/>
                      <a:pt x="52935" y="3482"/>
                    </a:cubicBezTo>
                    <a:cubicBezTo>
                      <a:pt x="52935" y="3471"/>
                      <a:pt x="52928" y="3464"/>
                      <a:pt x="52920" y="3456"/>
                    </a:cubicBezTo>
                    <a:cubicBezTo>
                      <a:pt x="52917" y="3453"/>
                      <a:pt x="52910" y="3453"/>
                      <a:pt x="52906" y="3453"/>
                    </a:cubicBezTo>
                    <a:close/>
                    <a:moveTo>
                      <a:pt x="57724" y="3453"/>
                    </a:moveTo>
                    <a:cubicBezTo>
                      <a:pt x="57721" y="3453"/>
                      <a:pt x="57717" y="3453"/>
                      <a:pt x="57714" y="3456"/>
                    </a:cubicBezTo>
                    <a:cubicBezTo>
                      <a:pt x="57378" y="3606"/>
                      <a:pt x="56993" y="3683"/>
                      <a:pt x="56591" y="3683"/>
                    </a:cubicBezTo>
                    <a:cubicBezTo>
                      <a:pt x="56195" y="3683"/>
                      <a:pt x="55813" y="3606"/>
                      <a:pt x="55488" y="3460"/>
                    </a:cubicBezTo>
                    <a:cubicBezTo>
                      <a:pt x="55485" y="3456"/>
                      <a:pt x="55481" y="3456"/>
                      <a:pt x="55477" y="3456"/>
                    </a:cubicBezTo>
                    <a:cubicBezTo>
                      <a:pt x="55473" y="3456"/>
                      <a:pt x="55466" y="3456"/>
                      <a:pt x="55463" y="3460"/>
                    </a:cubicBezTo>
                    <a:cubicBezTo>
                      <a:pt x="55455" y="3464"/>
                      <a:pt x="55448" y="3475"/>
                      <a:pt x="55448" y="3482"/>
                    </a:cubicBezTo>
                    <a:lnTo>
                      <a:pt x="55445" y="3734"/>
                    </a:lnTo>
                    <a:cubicBezTo>
                      <a:pt x="55441" y="3952"/>
                      <a:pt x="55438" y="4171"/>
                      <a:pt x="55433" y="4389"/>
                    </a:cubicBezTo>
                    <a:cubicBezTo>
                      <a:pt x="55433" y="4473"/>
                      <a:pt x="55438" y="4561"/>
                      <a:pt x="55438" y="4644"/>
                    </a:cubicBezTo>
                    <a:cubicBezTo>
                      <a:pt x="55441" y="4811"/>
                      <a:pt x="55441" y="4979"/>
                      <a:pt x="55426" y="5143"/>
                    </a:cubicBezTo>
                    <a:cubicBezTo>
                      <a:pt x="55426" y="5154"/>
                      <a:pt x="55433" y="5169"/>
                      <a:pt x="55445" y="5172"/>
                    </a:cubicBezTo>
                    <a:cubicBezTo>
                      <a:pt x="55791" y="5300"/>
                      <a:pt x="56188" y="5369"/>
                      <a:pt x="56599" y="5369"/>
                    </a:cubicBezTo>
                    <a:cubicBezTo>
                      <a:pt x="57015" y="5369"/>
                      <a:pt x="57422" y="5296"/>
                      <a:pt x="57772" y="5165"/>
                    </a:cubicBezTo>
                    <a:cubicBezTo>
                      <a:pt x="57783" y="5161"/>
                      <a:pt x="57790" y="5147"/>
                      <a:pt x="57786" y="5136"/>
                    </a:cubicBezTo>
                    <a:cubicBezTo>
                      <a:pt x="57786" y="5099"/>
                      <a:pt x="57783" y="5060"/>
                      <a:pt x="57783" y="5023"/>
                    </a:cubicBezTo>
                    <a:cubicBezTo>
                      <a:pt x="57783" y="4811"/>
                      <a:pt x="57772" y="4596"/>
                      <a:pt x="57765" y="4386"/>
                    </a:cubicBezTo>
                    <a:cubicBezTo>
                      <a:pt x="57750" y="4087"/>
                      <a:pt x="57736" y="3777"/>
                      <a:pt x="57750" y="3482"/>
                    </a:cubicBezTo>
                    <a:cubicBezTo>
                      <a:pt x="57754" y="3471"/>
                      <a:pt x="57746" y="3464"/>
                      <a:pt x="57739" y="3456"/>
                    </a:cubicBezTo>
                    <a:cubicBezTo>
                      <a:pt x="57736" y="3453"/>
                      <a:pt x="57728" y="3453"/>
                      <a:pt x="57724" y="3453"/>
                    </a:cubicBezTo>
                    <a:close/>
                    <a:moveTo>
                      <a:pt x="62544" y="3453"/>
                    </a:moveTo>
                    <a:cubicBezTo>
                      <a:pt x="62540" y="3453"/>
                      <a:pt x="62536" y="3453"/>
                      <a:pt x="62532" y="3456"/>
                    </a:cubicBezTo>
                    <a:cubicBezTo>
                      <a:pt x="62201" y="3606"/>
                      <a:pt x="61815" y="3686"/>
                      <a:pt x="61414" y="3686"/>
                    </a:cubicBezTo>
                    <a:cubicBezTo>
                      <a:pt x="61017" y="3686"/>
                      <a:pt x="60635" y="3606"/>
                      <a:pt x="60307" y="3460"/>
                    </a:cubicBezTo>
                    <a:cubicBezTo>
                      <a:pt x="60303" y="3456"/>
                      <a:pt x="60300" y="3456"/>
                      <a:pt x="60296" y="3456"/>
                    </a:cubicBezTo>
                    <a:cubicBezTo>
                      <a:pt x="60289" y="3456"/>
                      <a:pt x="60285" y="3456"/>
                      <a:pt x="60281" y="3460"/>
                    </a:cubicBezTo>
                    <a:cubicBezTo>
                      <a:pt x="60274" y="3464"/>
                      <a:pt x="60267" y="3475"/>
                      <a:pt x="60267" y="3482"/>
                    </a:cubicBezTo>
                    <a:lnTo>
                      <a:pt x="60263" y="3770"/>
                    </a:lnTo>
                    <a:cubicBezTo>
                      <a:pt x="60259" y="3977"/>
                      <a:pt x="60256" y="4186"/>
                      <a:pt x="60253" y="4389"/>
                    </a:cubicBezTo>
                    <a:cubicBezTo>
                      <a:pt x="60253" y="4473"/>
                      <a:pt x="60253" y="4561"/>
                      <a:pt x="60256" y="4644"/>
                    </a:cubicBezTo>
                    <a:cubicBezTo>
                      <a:pt x="60259" y="4808"/>
                      <a:pt x="60259" y="4979"/>
                      <a:pt x="60246" y="5143"/>
                    </a:cubicBezTo>
                    <a:cubicBezTo>
                      <a:pt x="60246" y="5154"/>
                      <a:pt x="60253" y="5169"/>
                      <a:pt x="60263" y="5172"/>
                    </a:cubicBezTo>
                    <a:cubicBezTo>
                      <a:pt x="60609" y="5300"/>
                      <a:pt x="61006" y="5369"/>
                      <a:pt x="61414" y="5369"/>
                    </a:cubicBezTo>
                    <a:cubicBezTo>
                      <a:pt x="61833" y="5369"/>
                      <a:pt x="62241" y="5296"/>
                      <a:pt x="62587" y="5165"/>
                    </a:cubicBezTo>
                    <a:cubicBezTo>
                      <a:pt x="62601" y="5161"/>
                      <a:pt x="62609" y="5147"/>
                      <a:pt x="62606" y="5136"/>
                    </a:cubicBezTo>
                    <a:cubicBezTo>
                      <a:pt x="62601" y="5099"/>
                      <a:pt x="62601" y="5060"/>
                      <a:pt x="62601" y="5023"/>
                    </a:cubicBezTo>
                    <a:cubicBezTo>
                      <a:pt x="62601" y="4811"/>
                      <a:pt x="62591" y="4593"/>
                      <a:pt x="62584" y="4386"/>
                    </a:cubicBezTo>
                    <a:cubicBezTo>
                      <a:pt x="62569" y="4087"/>
                      <a:pt x="62554" y="3777"/>
                      <a:pt x="62569" y="3482"/>
                    </a:cubicBezTo>
                    <a:cubicBezTo>
                      <a:pt x="62569" y="3471"/>
                      <a:pt x="62566" y="3464"/>
                      <a:pt x="62558" y="3456"/>
                    </a:cubicBezTo>
                    <a:cubicBezTo>
                      <a:pt x="62554" y="3453"/>
                      <a:pt x="62547" y="3453"/>
                      <a:pt x="62544" y="3453"/>
                    </a:cubicBezTo>
                    <a:close/>
                    <a:moveTo>
                      <a:pt x="67362" y="3453"/>
                    </a:moveTo>
                    <a:cubicBezTo>
                      <a:pt x="67359" y="3453"/>
                      <a:pt x="67352" y="3453"/>
                      <a:pt x="67348" y="3456"/>
                    </a:cubicBezTo>
                    <a:cubicBezTo>
                      <a:pt x="67020" y="3606"/>
                      <a:pt x="66634" y="3686"/>
                      <a:pt x="66234" y="3686"/>
                    </a:cubicBezTo>
                    <a:cubicBezTo>
                      <a:pt x="65836" y="3686"/>
                      <a:pt x="65454" y="3606"/>
                      <a:pt x="65126" y="3460"/>
                    </a:cubicBezTo>
                    <a:cubicBezTo>
                      <a:pt x="65122" y="3456"/>
                      <a:pt x="65119" y="3456"/>
                      <a:pt x="65115" y="3456"/>
                    </a:cubicBezTo>
                    <a:cubicBezTo>
                      <a:pt x="65108" y="3456"/>
                      <a:pt x="65104" y="3456"/>
                      <a:pt x="65101" y="3460"/>
                    </a:cubicBezTo>
                    <a:cubicBezTo>
                      <a:pt x="65089" y="3464"/>
                      <a:pt x="65086" y="3475"/>
                      <a:pt x="65086" y="3482"/>
                    </a:cubicBezTo>
                    <a:lnTo>
                      <a:pt x="65082" y="3784"/>
                    </a:lnTo>
                    <a:cubicBezTo>
                      <a:pt x="65079" y="3989"/>
                      <a:pt x="65075" y="4189"/>
                      <a:pt x="65071" y="4389"/>
                    </a:cubicBezTo>
                    <a:cubicBezTo>
                      <a:pt x="65071" y="4473"/>
                      <a:pt x="65071" y="4561"/>
                      <a:pt x="65075" y="4644"/>
                    </a:cubicBezTo>
                    <a:cubicBezTo>
                      <a:pt x="65075" y="4811"/>
                      <a:pt x="65079" y="4979"/>
                      <a:pt x="65064" y="5143"/>
                    </a:cubicBezTo>
                    <a:cubicBezTo>
                      <a:pt x="65064" y="5154"/>
                      <a:pt x="65071" y="5169"/>
                      <a:pt x="65082" y="5172"/>
                    </a:cubicBezTo>
                    <a:cubicBezTo>
                      <a:pt x="65428" y="5300"/>
                      <a:pt x="65825" y="5369"/>
                      <a:pt x="66234" y="5369"/>
                    </a:cubicBezTo>
                    <a:cubicBezTo>
                      <a:pt x="66652" y="5369"/>
                      <a:pt x="67056" y="5296"/>
                      <a:pt x="67406" y="5165"/>
                    </a:cubicBezTo>
                    <a:cubicBezTo>
                      <a:pt x="67417" y="5161"/>
                      <a:pt x="67424" y="5147"/>
                      <a:pt x="67424" y="5136"/>
                    </a:cubicBezTo>
                    <a:cubicBezTo>
                      <a:pt x="67421" y="5099"/>
                      <a:pt x="67421" y="5060"/>
                      <a:pt x="67421" y="5023"/>
                    </a:cubicBezTo>
                    <a:cubicBezTo>
                      <a:pt x="67421" y="4811"/>
                      <a:pt x="67409" y="4593"/>
                      <a:pt x="67402" y="4386"/>
                    </a:cubicBezTo>
                    <a:cubicBezTo>
                      <a:pt x="67387" y="4087"/>
                      <a:pt x="67373" y="3777"/>
                      <a:pt x="67387" y="3482"/>
                    </a:cubicBezTo>
                    <a:cubicBezTo>
                      <a:pt x="67387" y="3471"/>
                      <a:pt x="67384" y="3464"/>
                      <a:pt x="67377" y="3456"/>
                    </a:cubicBezTo>
                    <a:cubicBezTo>
                      <a:pt x="67373" y="3453"/>
                      <a:pt x="67366" y="3453"/>
                      <a:pt x="67362" y="3453"/>
                    </a:cubicBezTo>
                    <a:close/>
                    <a:moveTo>
                      <a:pt x="72181" y="3453"/>
                    </a:moveTo>
                    <a:cubicBezTo>
                      <a:pt x="72174" y="3453"/>
                      <a:pt x="72170" y="3453"/>
                      <a:pt x="72167" y="3456"/>
                    </a:cubicBezTo>
                    <a:cubicBezTo>
                      <a:pt x="71839" y="3606"/>
                      <a:pt x="71452" y="3686"/>
                      <a:pt x="71052" y="3686"/>
                    </a:cubicBezTo>
                    <a:cubicBezTo>
                      <a:pt x="70655" y="3686"/>
                      <a:pt x="70272" y="3606"/>
                      <a:pt x="69944" y="3460"/>
                    </a:cubicBezTo>
                    <a:cubicBezTo>
                      <a:pt x="69941" y="3456"/>
                      <a:pt x="69937" y="3456"/>
                      <a:pt x="69934" y="3456"/>
                    </a:cubicBezTo>
                    <a:cubicBezTo>
                      <a:pt x="69927" y="3456"/>
                      <a:pt x="69923" y="3456"/>
                      <a:pt x="69919" y="3460"/>
                    </a:cubicBezTo>
                    <a:cubicBezTo>
                      <a:pt x="69909" y="3464"/>
                      <a:pt x="69905" y="3475"/>
                      <a:pt x="69905" y="3482"/>
                    </a:cubicBezTo>
                    <a:lnTo>
                      <a:pt x="69901" y="3770"/>
                    </a:lnTo>
                    <a:cubicBezTo>
                      <a:pt x="69897" y="3977"/>
                      <a:pt x="69894" y="4181"/>
                      <a:pt x="69890" y="4389"/>
                    </a:cubicBezTo>
                    <a:cubicBezTo>
                      <a:pt x="69890" y="4473"/>
                      <a:pt x="69890" y="4561"/>
                      <a:pt x="69894" y="4644"/>
                    </a:cubicBezTo>
                    <a:cubicBezTo>
                      <a:pt x="69894" y="4811"/>
                      <a:pt x="69897" y="4979"/>
                      <a:pt x="69883" y="5143"/>
                    </a:cubicBezTo>
                    <a:cubicBezTo>
                      <a:pt x="69883" y="5154"/>
                      <a:pt x="69890" y="5169"/>
                      <a:pt x="69901" y="5172"/>
                    </a:cubicBezTo>
                    <a:cubicBezTo>
                      <a:pt x="70243" y="5300"/>
                      <a:pt x="70644" y="5369"/>
                      <a:pt x="71052" y="5369"/>
                    </a:cubicBezTo>
                    <a:cubicBezTo>
                      <a:pt x="71471" y="5369"/>
                      <a:pt x="71875" y="5296"/>
                      <a:pt x="72225" y="5165"/>
                    </a:cubicBezTo>
                    <a:cubicBezTo>
                      <a:pt x="72236" y="5161"/>
                      <a:pt x="72243" y="5147"/>
                      <a:pt x="72243" y="5136"/>
                    </a:cubicBezTo>
                    <a:cubicBezTo>
                      <a:pt x="72239" y="5099"/>
                      <a:pt x="72239" y="5060"/>
                      <a:pt x="72239" y="5023"/>
                    </a:cubicBezTo>
                    <a:cubicBezTo>
                      <a:pt x="72239" y="4811"/>
                      <a:pt x="72229" y="4593"/>
                      <a:pt x="72217" y="4382"/>
                    </a:cubicBezTo>
                    <a:cubicBezTo>
                      <a:pt x="72207" y="4087"/>
                      <a:pt x="72192" y="3777"/>
                      <a:pt x="72207" y="3482"/>
                    </a:cubicBezTo>
                    <a:cubicBezTo>
                      <a:pt x="72207" y="3471"/>
                      <a:pt x="72203" y="3464"/>
                      <a:pt x="72195" y="3456"/>
                    </a:cubicBezTo>
                    <a:cubicBezTo>
                      <a:pt x="72192" y="3453"/>
                      <a:pt x="72185" y="3453"/>
                      <a:pt x="72181" y="3453"/>
                    </a:cubicBezTo>
                    <a:close/>
                    <a:moveTo>
                      <a:pt x="76996" y="3453"/>
                    </a:moveTo>
                    <a:cubicBezTo>
                      <a:pt x="76993" y="3453"/>
                      <a:pt x="76989" y="3453"/>
                      <a:pt x="76986" y="3456"/>
                    </a:cubicBezTo>
                    <a:cubicBezTo>
                      <a:pt x="76658" y="3606"/>
                      <a:pt x="76272" y="3686"/>
                      <a:pt x="75871" y="3686"/>
                    </a:cubicBezTo>
                    <a:cubicBezTo>
                      <a:pt x="75473" y="3686"/>
                      <a:pt x="75091" y="3606"/>
                      <a:pt x="74764" y="3460"/>
                    </a:cubicBezTo>
                    <a:cubicBezTo>
                      <a:pt x="74760" y="3456"/>
                      <a:pt x="74757" y="3456"/>
                      <a:pt x="74752" y="3456"/>
                    </a:cubicBezTo>
                    <a:cubicBezTo>
                      <a:pt x="74745" y="3456"/>
                      <a:pt x="74742" y="3456"/>
                      <a:pt x="74735" y="3460"/>
                    </a:cubicBezTo>
                    <a:cubicBezTo>
                      <a:pt x="74727" y="3464"/>
                      <a:pt x="74723" y="3475"/>
                      <a:pt x="74723" y="3482"/>
                    </a:cubicBezTo>
                    <a:lnTo>
                      <a:pt x="74716" y="3814"/>
                    </a:lnTo>
                    <a:cubicBezTo>
                      <a:pt x="74716" y="4003"/>
                      <a:pt x="74713" y="4196"/>
                      <a:pt x="74709" y="4389"/>
                    </a:cubicBezTo>
                    <a:cubicBezTo>
                      <a:pt x="74709" y="4473"/>
                      <a:pt x="74709" y="4561"/>
                      <a:pt x="74713" y="4644"/>
                    </a:cubicBezTo>
                    <a:cubicBezTo>
                      <a:pt x="74713" y="4811"/>
                      <a:pt x="74716" y="4979"/>
                      <a:pt x="74702" y="5143"/>
                    </a:cubicBezTo>
                    <a:cubicBezTo>
                      <a:pt x="74698" y="5154"/>
                      <a:pt x="74705" y="5169"/>
                      <a:pt x="74720" y="5172"/>
                    </a:cubicBezTo>
                    <a:cubicBezTo>
                      <a:pt x="75063" y="5300"/>
                      <a:pt x="75463" y="5369"/>
                      <a:pt x="75871" y="5369"/>
                    </a:cubicBezTo>
                    <a:cubicBezTo>
                      <a:pt x="76290" y="5369"/>
                      <a:pt x="76694" y="5296"/>
                      <a:pt x="77043" y="5165"/>
                    </a:cubicBezTo>
                    <a:cubicBezTo>
                      <a:pt x="77055" y="5161"/>
                      <a:pt x="77062" y="5147"/>
                      <a:pt x="77062" y="5136"/>
                    </a:cubicBezTo>
                    <a:cubicBezTo>
                      <a:pt x="77058" y="5099"/>
                      <a:pt x="77058" y="5060"/>
                      <a:pt x="77058" y="5023"/>
                    </a:cubicBezTo>
                    <a:cubicBezTo>
                      <a:pt x="77058" y="4811"/>
                      <a:pt x="77047" y="4593"/>
                      <a:pt x="77036" y="4382"/>
                    </a:cubicBezTo>
                    <a:cubicBezTo>
                      <a:pt x="77025" y="4087"/>
                      <a:pt x="77011" y="3777"/>
                      <a:pt x="77025" y="3482"/>
                    </a:cubicBezTo>
                    <a:cubicBezTo>
                      <a:pt x="77025" y="3471"/>
                      <a:pt x="77022" y="3464"/>
                      <a:pt x="77015" y="3456"/>
                    </a:cubicBezTo>
                    <a:cubicBezTo>
                      <a:pt x="77008" y="3453"/>
                      <a:pt x="77003" y="3453"/>
                      <a:pt x="76996" y="3453"/>
                    </a:cubicBezTo>
                    <a:close/>
                    <a:moveTo>
                      <a:pt x="81816" y="3453"/>
                    </a:moveTo>
                    <a:cubicBezTo>
                      <a:pt x="81811" y="3453"/>
                      <a:pt x="81808" y="3453"/>
                      <a:pt x="81804" y="3456"/>
                    </a:cubicBezTo>
                    <a:cubicBezTo>
                      <a:pt x="81473" y="3606"/>
                      <a:pt x="81083" y="3683"/>
                      <a:pt x="80683" y="3683"/>
                    </a:cubicBezTo>
                    <a:cubicBezTo>
                      <a:pt x="80289" y="3683"/>
                      <a:pt x="79906" y="3606"/>
                      <a:pt x="79582" y="3460"/>
                    </a:cubicBezTo>
                    <a:cubicBezTo>
                      <a:pt x="79579" y="3456"/>
                      <a:pt x="79575" y="3456"/>
                      <a:pt x="79568" y="3456"/>
                    </a:cubicBezTo>
                    <a:cubicBezTo>
                      <a:pt x="79565" y="3456"/>
                      <a:pt x="79560" y="3456"/>
                      <a:pt x="79553" y="3460"/>
                    </a:cubicBezTo>
                    <a:cubicBezTo>
                      <a:pt x="79546" y="3464"/>
                      <a:pt x="79543" y="3475"/>
                      <a:pt x="79543" y="3482"/>
                    </a:cubicBezTo>
                    <a:lnTo>
                      <a:pt x="79535" y="3799"/>
                    </a:lnTo>
                    <a:cubicBezTo>
                      <a:pt x="79535" y="3996"/>
                      <a:pt x="79531" y="4193"/>
                      <a:pt x="79528" y="4389"/>
                    </a:cubicBezTo>
                    <a:lnTo>
                      <a:pt x="79528" y="4644"/>
                    </a:lnTo>
                    <a:cubicBezTo>
                      <a:pt x="79531" y="4811"/>
                      <a:pt x="79535" y="4979"/>
                      <a:pt x="79521" y="5143"/>
                    </a:cubicBezTo>
                    <a:cubicBezTo>
                      <a:pt x="79516" y="5154"/>
                      <a:pt x="79524" y="5169"/>
                      <a:pt x="79538" y="5172"/>
                    </a:cubicBezTo>
                    <a:cubicBezTo>
                      <a:pt x="79881" y="5300"/>
                      <a:pt x="80281" y="5369"/>
                      <a:pt x="80690" y="5369"/>
                    </a:cubicBezTo>
                    <a:cubicBezTo>
                      <a:pt x="81108" y="5369"/>
                      <a:pt x="81513" y="5296"/>
                      <a:pt x="81863" y="5165"/>
                    </a:cubicBezTo>
                    <a:cubicBezTo>
                      <a:pt x="81873" y="5161"/>
                      <a:pt x="81881" y="5147"/>
                      <a:pt x="81881" y="5136"/>
                    </a:cubicBezTo>
                    <a:cubicBezTo>
                      <a:pt x="81877" y="5099"/>
                      <a:pt x="81873" y="5060"/>
                      <a:pt x="81873" y="5023"/>
                    </a:cubicBezTo>
                    <a:cubicBezTo>
                      <a:pt x="81877" y="4811"/>
                      <a:pt x="81866" y="4593"/>
                      <a:pt x="81855" y="4382"/>
                    </a:cubicBezTo>
                    <a:cubicBezTo>
                      <a:pt x="81844" y="4083"/>
                      <a:pt x="81830" y="3777"/>
                      <a:pt x="81844" y="3482"/>
                    </a:cubicBezTo>
                    <a:cubicBezTo>
                      <a:pt x="81844" y="3471"/>
                      <a:pt x="81841" y="3464"/>
                      <a:pt x="81833" y="3456"/>
                    </a:cubicBezTo>
                    <a:cubicBezTo>
                      <a:pt x="81826" y="3453"/>
                      <a:pt x="81823" y="3453"/>
                      <a:pt x="81816" y="3453"/>
                    </a:cubicBezTo>
                    <a:close/>
                    <a:moveTo>
                      <a:pt x="86634" y="3453"/>
                    </a:moveTo>
                    <a:cubicBezTo>
                      <a:pt x="86630" y="3453"/>
                      <a:pt x="86627" y="3453"/>
                      <a:pt x="86623" y="3456"/>
                    </a:cubicBezTo>
                    <a:cubicBezTo>
                      <a:pt x="86296" y="3606"/>
                      <a:pt x="85909" y="3686"/>
                      <a:pt x="85509" y="3686"/>
                    </a:cubicBezTo>
                    <a:cubicBezTo>
                      <a:pt x="85111" y="3686"/>
                      <a:pt x="84726" y="3606"/>
                      <a:pt x="84398" y="3460"/>
                    </a:cubicBezTo>
                    <a:cubicBezTo>
                      <a:pt x="84394" y="3456"/>
                      <a:pt x="84390" y="3456"/>
                      <a:pt x="84386" y="3456"/>
                    </a:cubicBezTo>
                    <a:cubicBezTo>
                      <a:pt x="84383" y="3456"/>
                      <a:pt x="84376" y="3456"/>
                      <a:pt x="84372" y="3460"/>
                    </a:cubicBezTo>
                    <a:cubicBezTo>
                      <a:pt x="84365" y="3464"/>
                      <a:pt x="84361" y="3475"/>
                      <a:pt x="84361" y="3482"/>
                    </a:cubicBezTo>
                    <a:lnTo>
                      <a:pt x="84354" y="3894"/>
                    </a:lnTo>
                    <a:cubicBezTo>
                      <a:pt x="84351" y="4058"/>
                      <a:pt x="84346" y="4225"/>
                      <a:pt x="84346" y="4389"/>
                    </a:cubicBezTo>
                    <a:lnTo>
                      <a:pt x="84346" y="4644"/>
                    </a:lnTo>
                    <a:cubicBezTo>
                      <a:pt x="84351" y="4811"/>
                      <a:pt x="84354" y="4979"/>
                      <a:pt x="84339" y="5143"/>
                    </a:cubicBezTo>
                    <a:cubicBezTo>
                      <a:pt x="84336" y="5154"/>
                      <a:pt x="84343" y="5169"/>
                      <a:pt x="84354" y="5172"/>
                    </a:cubicBezTo>
                    <a:cubicBezTo>
                      <a:pt x="84700" y="5300"/>
                      <a:pt x="85101" y="5369"/>
                      <a:pt x="85509" y="5369"/>
                    </a:cubicBezTo>
                    <a:cubicBezTo>
                      <a:pt x="85928" y="5369"/>
                      <a:pt x="86331" y="5296"/>
                      <a:pt x="86681" y="5165"/>
                    </a:cubicBezTo>
                    <a:cubicBezTo>
                      <a:pt x="86693" y="5161"/>
                      <a:pt x="86700" y="5147"/>
                      <a:pt x="86700" y="5136"/>
                    </a:cubicBezTo>
                    <a:cubicBezTo>
                      <a:pt x="86696" y="5099"/>
                      <a:pt x="86693" y="5060"/>
                      <a:pt x="86693" y="5023"/>
                    </a:cubicBezTo>
                    <a:cubicBezTo>
                      <a:pt x="86696" y="4811"/>
                      <a:pt x="86685" y="4593"/>
                      <a:pt x="86674" y="4386"/>
                    </a:cubicBezTo>
                    <a:cubicBezTo>
                      <a:pt x="86659" y="4087"/>
                      <a:pt x="86649" y="3777"/>
                      <a:pt x="86663" y="3482"/>
                    </a:cubicBezTo>
                    <a:cubicBezTo>
                      <a:pt x="86663" y="3471"/>
                      <a:pt x="86659" y="3464"/>
                      <a:pt x="86652" y="3456"/>
                    </a:cubicBezTo>
                    <a:cubicBezTo>
                      <a:pt x="86645" y="3453"/>
                      <a:pt x="86641" y="3453"/>
                      <a:pt x="86634" y="3453"/>
                    </a:cubicBezTo>
                    <a:close/>
                    <a:moveTo>
                      <a:pt x="1181" y="4327"/>
                    </a:moveTo>
                    <a:cubicBezTo>
                      <a:pt x="766" y="4327"/>
                      <a:pt x="540" y="4644"/>
                      <a:pt x="467" y="4943"/>
                    </a:cubicBezTo>
                    <a:cubicBezTo>
                      <a:pt x="379" y="5300"/>
                      <a:pt x="481" y="5788"/>
                      <a:pt x="911" y="6010"/>
                    </a:cubicBezTo>
                    <a:cubicBezTo>
                      <a:pt x="1013" y="6061"/>
                      <a:pt x="1115" y="6090"/>
                      <a:pt x="1213" y="6090"/>
                    </a:cubicBezTo>
                    <a:cubicBezTo>
                      <a:pt x="1592" y="6090"/>
                      <a:pt x="1858" y="5715"/>
                      <a:pt x="1924" y="5344"/>
                    </a:cubicBezTo>
                    <a:cubicBezTo>
                      <a:pt x="1986" y="4998"/>
                      <a:pt x="1895" y="4539"/>
                      <a:pt x="1436" y="4367"/>
                    </a:cubicBezTo>
                    <a:cubicBezTo>
                      <a:pt x="1349" y="4342"/>
                      <a:pt x="1261" y="4327"/>
                      <a:pt x="1181" y="4327"/>
                    </a:cubicBezTo>
                    <a:close/>
                    <a:moveTo>
                      <a:pt x="5999" y="4327"/>
                    </a:moveTo>
                    <a:cubicBezTo>
                      <a:pt x="5580" y="4327"/>
                      <a:pt x="5355" y="4644"/>
                      <a:pt x="5286" y="4943"/>
                    </a:cubicBezTo>
                    <a:cubicBezTo>
                      <a:pt x="5198" y="5300"/>
                      <a:pt x="5300" y="5788"/>
                      <a:pt x="5730" y="6010"/>
                    </a:cubicBezTo>
                    <a:cubicBezTo>
                      <a:pt x="5832" y="6061"/>
                      <a:pt x="5934" y="6090"/>
                      <a:pt x="6032" y="6090"/>
                    </a:cubicBezTo>
                    <a:cubicBezTo>
                      <a:pt x="6411" y="6090"/>
                      <a:pt x="6677" y="5715"/>
                      <a:pt x="6742" y="5344"/>
                    </a:cubicBezTo>
                    <a:cubicBezTo>
                      <a:pt x="6804" y="4998"/>
                      <a:pt x="6713" y="4539"/>
                      <a:pt x="6254" y="4367"/>
                    </a:cubicBezTo>
                    <a:cubicBezTo>
                      <a:pt x="6167" y="4342"/>
                      <a:pt x="6080" y="4327"/>
                      <a:pt x="5999" y="4327"/>
                    </a:cubicBezTo>
                    <a:close/>
                    <a:moveTo>
                      <a:pt x="10818" y="4327"/>
                    </a:moveTo>
                    <a:cubicBezTo>
                      <a:pt x="10400" y="4327"/>
                      <a:pt x="10173" y="4644"/>
                      <a:pt x="10104" y="4943"/>
                    </a:cubicBezTo>
                    <a:cubicBezTo>
                      <a:pt x="10017" y="5300"/>
                      <a:pt x="10119" y="5788"/>
                      <a:pt x="10549" y="6010"/>
                    </a:cubicBezTo>
                    <a:cubicBezTo>
                      <a:pt x="10651" y="6061"/>
                      <a:pt x="10753" y="6090"/>
                      <a:pt x="10851" y="6090"/>
                    </a:cubicBezTo>
                    <a:cubicBezTo>
                      <a:pt x="11230" y="6090"/>
                      <a:pt x="11496" y="5715"/>
                      <a:pt x="11561" y="5344"/>
                    </a:cubicBezTo>
                    <a:cubicBezTo>
                      <a:pt x="11624" y="4998"/>
                      <a:pt x="11533" y="4539"/>
                      <a:pt x="11074" y="4367"/>
                    </a:cubicBezTo>
                    <a:cubicBezTo>
                      <a:pt x="10986" y="4342"/>
                      <a:pt x="10899" y="4327"/>
                      <a:pt x="10818" y="4327"/>
                    </a:cubicBezTo>
                    <a:close/>
                    <a:moveTo>
                      <a:pt x="15637" y="4327"/>
                    </a:moveTo>
                    <a:cubicBezTo>
                      <a:pt x="15218" y="4327"/>
                      <a:pt x="14993" y="4644"/>
                      <a:pt x="14920" y="4943"/>
                    </a:cubicBezTo>
                    <a:cubicBezTo>
                      <a:pt x="14836" y="5300"/>
                      <a:pt x="14937" y="5788"/>
                      <a:pt x="15368" y="6010"/>
                    </a:cubicBezTo>
                    <a:cubicBezTo>
                      <a:pt x="15470" y="6061"/>
                      <a:pt x="15571" y="6090"/>
                      <a:pt x="15670" y="6090"/>
                    </a:cubicBezTo>
                    <a:cubicBezTo>
                      <a:pt x="16049" y="6090"/>
                      <a:pt x="16314" y="5715"/>
                      <a:pt x="16380" y="5344"/>
                    </a:cubicBezTo>
                    <a:cubicBezTo>
                      <a:pt x="16442" y="4998"/>
                      <a:pt x="16351" y="4539"/>
                      <a:pt x="15892" y="4367"/>
                    </a:cubicBezTo>
                    <a:cubicBezTo>
                      <a:pt x="15805" y="4342"/>
                      <a:pt x="15717" y="4327"/>
                      <a:pt x="15637" y="4327"/>
                    </a:cubicBezTo>
                    <a:close/>
                    <a:moveTo>
                      <a:pt x="20456" y="4327"/>
                    </a:moveTo>
                    <a:cubicBezTo>
                      <a:pt x="20037" y="4327"/>
                      <a:pt x="19811" y="4644"/>
                      <a:pt x="19738" y="4943"/>
                    </a:cubicBezTo>
                    <a:cubicBezTo>
                      <a:pt x="19651" y="5300"/>
                      <a:pt x="19757" y="5788"/>
                      <a:pt x="20187" y="6010"/>
                    </a:cubicBezTo>
                    <a:cubicBezTo>
                      <a:pt x="20288" y="6061"/>
                      <a:pt x="20391" y="6090"/>
                      <a:pt x="20488" y="6090"/>
                    </a:cubicBezTo>
                    <a:cubicBezTo>
                      <a:pt x="20868" y="6090"/>
                      <a:pt x="21130" y="5715"/>
                      <a:pt x="21199" y="5344"/>
                    </a:cubicBezTo>
                    <a:cubicBezTo>
                      <a:pt x="21261" y="4998"/>
                      <a:pt x="21170" y="4539"/>
                      <a:pt x="20711" y="4367"/>
                    </a:cubicBezTo>
                    <a:cubicBezTo>
                      <a:pt x="20624" y="4342"/>
                      <a:pt x="20537" y="4327"/>
                      <a:pt x="20456" y="4327"/>
                    </a:cubicBezTo>
                    <a:close/>
                    <a:moveTo>
                      <a:pt x="25271" y="4327"/>
                    </a:moveTo>
                    <a:cubicBezTo>
                      <a:pt x="24856" y="4327"/>
                      <a:pt x="24630" y="4644"/>
                      <a:pt x="24558" y="4943"/>
                    </a:cubicBezTo>
                    <a:cubicBezTo>
                      <a:pt x="24470" y="5300"/>
                      <a:pt x="24575" y="5788"/>
                      <a:pt x="25005" y="6010"/>
                    </a:cubicBezTo>
                    <a:cubicBezTo>
                      <a:pt x="25108" y="6061"/>
                      <a:pt x="25209" y="6090"/>
                      <a:pt x="25308" y="6090"/>
                    </a:cubicBezTo>
                    <a:cubicBezTo>
                      <a:pt x="25686" y="6090"/>
                      <a:pt x="25948" y="5715"/>
                      <a:pt x="26018" y="5344"/>
                    </a:cubicBezTo>
                    <a:cubicBezTo>
                      <a:pt x="26080" y="4998"/>
                      <a:pt x="25989" y="4539"/>
                      <a:pt x="25530" y="4367"/>
                    </a:cubicBezTo>
                    <a:cubicBezTo>
                      <a:pt x="25442" y="4342"/>
                      <a:pt x="25355" y="4327"/>
                      <a:pt x="25271" y="4327"/>
                    </a:cubicBezTo>
                    <a:close/>
                    <a:moveTo>
                      <a:pt x="30090" y="4327"/>
                    </a:moveTo>
                    <a:cubicBezTo>
                      <a:pt x="29675" y="4327"/>
                      <a:pt x="29449" y="4644"/>
                      <a:pt x="29376" y="4943"/>
                    </a:cubicBezTo>
                    <a:cubicBezTo>
                      <a:pt x="29289" y="5300"/>
                      <a:pt x="29391" y="5788"/>
                      <a:pt x="29825" y="6010"/>
                    </a:cubicBezTo>
                    <a:cubicBezTo>
                      <a:pt x="29922" y="6061"/>
                      <a:pt x="30025" y="6090"/>
                      <a:pt x="30126" y="6090"/>
                    </a:cubicBezTo>
                    <a:cubicBezTo>
                      <a:pt x="30502" y="6090"/>
                      <a:pt x="30768" y="5715"/>
                      <a:pt x="30837" y="5344"/>
                    </a:cubicBezTo>
                    <a:cubicBezTo>
                      <a:pt x="30899" y="4998"/>
                      <a:pt x="30808" y="4539"/>
                      <a:pt x="30349" y="4367"/>
                    </a:cubicBezTo>
                    <a:cubicBezTo>
                      <a:pt x="30257" y="4342"/>
                      <a:pt x="30174" y="4327"/>
                      <a:pt x="30090" y="4327"/>
                    </a:cubicBezTo>
                    <a:close/>
                    <a:moveTo>
                      <a:pt x="34909" y="4327"/>
                    </a:moveTo>
                    <a:cubicBezTo>
                      <a:pt x="34493" y="4327"/>
                      <a:pt x="34268" y="4644"/>
                      <a:pt x="34195" y="4943"/>
                    </a:cubicBezTo>
                    <a:cubicBezTo>
                      <a:pt x="34108" y="5300"/>
                      <a:pt x="34209" y="5788"/>
                      <a:pt x="34643" y="6010"/>
                    </a:cubicBezTo>
                    <a:cubicBezTo>
                      <a:pt x="34742" y="6061"/>
                      <a:pt x="34843" y="6090"/>
                      <a:pt x="34945" y="6090"/>
                    </a:cubicBezTo>
                    <a:cubicBezTo>
                      <a:pt x="35320" y="6090"/>
                      <a:pt x="35586" y="5715"/>
                      <a:pt x="35655" y="5344"/>
                    </a:cubicBezTo>
                    <a:cubicBezTo>
                      <a:pt x="35717" y="4998"/>
                      <a:pt x="35626" y="4539"/>
                      <a:pt x="35164" y="4367"/>
                    </a:cubicBezTo>
                    <a:cubicBezTo>
                      <a:pt x="35077" y="4342"/>
                      <a:pt x="34993" y="4327"/>
                      <a:pt x="34909" y="4327"/>
                    </a:cubicBezTo>
                    <a:close/>
                    <a:moveTo>
                      <a:pt x="39728" y="4327"/>
                    </a:moveTo>
                    <a:cubicBezTo>
                      <a:pt x="39313" y="4327"/>
                      <a:pt x="39086" y="4644"/>
                      <a:pt x="39014" y="4943"/>
                    </a:cubicBezTo>
                    <a:cubicBezTo>
                      <a:pt x="38926" y="5300"/>
                      <a:pt x="39029" y="5788"/>
                      <a:pt x="39462" y="6010"/>
                    </a:cubicBezTo>
                    <a:cubicBezTo>
                      <a:pt x="39560" y="6061"/>
                      <a:pt x="39662" y="6090"/>
                      <a:pt x="39764" y="6090"/>
                    </a:cubicBezTo>
                    <a:cubicBezTo>
                      <a:pt x="40140" y="6090"/>
                      <a:pt x="40405" y="5715"/>
                      <a:pt x="40474" y="5344"/>
                    </a:cubicBezTo>
                    <a:cubicBezTo>
                      <a:pt x="40537" y="4998"/>
                      <a:pt x="40446" y="4539"/>
                      <a:pt x="39982" y="4367"/>
                    </a:cubicBezTo>
                    <a:cubicBezTo>
                      <a:pt x="39895" y="4342"/>
                      <a:pt x="39812" y="4327"/>
                      <a:pt x="39728" y="4327"/>
                    </a:cubicBezTo>
                    <a:close/>
                    <a:moveTo>
                      <a:pt x="44546" y="4327"/>
                    </a:moveTo>
                    <a:cubicBezTo>
                      <a:pt x="44131" y="4327"/>
                      <a:pt x="43906" y="4644"/>
                      <a:pt x="43833" y="4943"/>
                    </a:cubicBezTo>
                    <a:cubicBezTo>
                      <a:pt x="43746" y="5300"/>
                      <a:pt x="43847" y="5788"/>
                      <a:pt x="44277" y="6010"/>
                    </a:cubicBezTo>
                    <a:cubicBezTo>
                      <a:pt x="44379" y="6061"/>
                      <a:pt x="44481" y="6090"/>
                      <a:pt x="44583" y="6090"/>
                    </a:cubicBezTo>
                    <a:cubicBezTo>
                      <a:pt x="44958" y="6090"/>
                      <a:pt x="45224" y="5715"/>
                      <a:pt x="45293" y="5344"/>
                    </a:cubicBezTo>
                    <a:cubicBezTo>
                      <a:pt x="45355" y="4998"/>
                      <a:pt x="45264" y="4539"/>
                      <a:pt x="44802" y="4367"/>
                    </a:cubicBezTo>
                    <a:cubicBezTo>
                      <a:pt x="44714" y="4342"/>
                      <a:pt x="44630" y="4327"/>
                      <a:pt x="44546" y="4327"/>
                    </a:cubicBezTo>
                    <a:close/>
                    <a:moveTo>
                      <a:pt x="49366" y="4327"/>
                    </a:moveTo>
                    <a:cubicBezTo>
                      <a:pt x="48950" y="4327"/>
                      <a:pt x="48724" y="4644"/>
                      <a:pt x="48651" y="4943"/>
                    </a:cubicBezTo>
                    <a:cubicBezTo>
                      <a:pt x="48564" y="5304"/>
                      <a:pt x="48666" y="5788"/>
                      <a:pt x="49096" y="6010"/>
                    </a:cubicBezTo>
                    <a:cubicBezTo>
                      <a:pt x="49198" y="6061"/>
                      <a:pt x="49300" y="6090"/>
                      <a:pt x="49398" y="6090"/>
                    </a:cubicBezTo>
                    <a:cubicBezTo>
                      <a:pt x="49777" y="6090"/>
                      <a:pt x="50043" y="5715"/>
                      <a:pt x="50109" y="5344"/>
                    </a:cubicBezTo>
                    <a:cubicBezTo>
                      <a:pt x="50171" y="4998"/>
                      <a:pt x="50083" y="4539"/>
                      <a:pt x="49620" y="4367"/>
                    </a:cubicBezTo>
                    <a:cubicBezTo>
                      <a:pt x="49533" y="4342"/>
                      <a:pt x="49450" y="4327"/>
                      <a:pt x="49366" y="4327"/>
                    </a:cubicBezTo>
                    <a:close/>
                    <a:moveTo>
                      <a:pt x="54184" y="4327"/>
                    </a:moveTo>
                    <a:cubicBezTo>
                      <a:pt x="53769" y="4327"/>
                      <a:pt x="53543" y="4644"/>
                      <a:pt x="53471" y="4943"/>
                    </a:cubicBezTo>
                    <a:cubicBezTo>
                      <a:pt x="53383" y="5300"/>
                      <a:pt x="53485" y="5788"/>
                      <a:pt x="53915" y="6010"/>
                    </a:cubicBezTo>
                    <a:cubicBezTo>
                      <a:pt x="54017" y="6061"/>
                      <a:pt x="54118" y="6090"/>
                      <a:pt x="54217" y="6090"/>
                    </a:cubicBezTo>
                    <a:cubicBezTo>
                      <a:pt x="54596" y="6090"/>
                      <a:pt x="54862" y="5715"/>
                      <a:pt x="54927" y="5344"/>
                    </a:cubicBezTo>
                    <a:cubicBezTo>
                      <a:pt x="54989" y="4998"/>
                      <a:pt x="54898" y="4539"/>
                      <a:pt x="54439" y="4367"/>
                    </a:cubicBezTo>
                    <a:cubicBezTo>
                      <a:pt x="54352" y="4342"/>
                      <a:pt x="54264" y="4327"/>
                      <a:pt x="54184" y="4327"/>
                    </a:cubicBezTo>
                    <a:close/>
                    <a:moveTo>
                      <a:pt x="59003" y="4327"/>
                    </a:moveTo>
                    <a:cubicBezTo>
                      <a:pt x="58585" y="4327"/>
                      <a:pt x="58362" y="4644"/>
                      <a:pt x="58289" y="4943"/>
                    </a:cubicBezTo>
                    <a:cubicBezTo>
                      <a:pt x="58202" y="5300"/>
                      <a:pt x="58304" y="5788"/>
                      <a:pt x="58733" y="6010"/>
                    </a:cubicBezTo>
                    <a:cubicBezTo>
                      <a:pt x="58835" y="6061"/>
                      <a:pt x="58938" y="6090"/>
                      <a:pt x="59036" y="6090"/>
                    </a:cubicBezTo>
                    <a:cubicBezTo>
                      <a:pt x="59415" y="6090"/>
                      <a:pt x="59681" y="5715"/>
                      <a:pt x="59746" y="5344"/>
                    </a:cubicBezTo>
                    <a:cubicBezTo>
                      <a:pt x="59808" y="4998"/>
                      <a:pt x="59717" y="4539"/>
                      <a:pt x="59258" y="4367"/>
                    </a:cubicBezTo>
                    <a:cubicBezTo>
                      <a:pt x="59170" y="4342"/>
                      <a:pt x="59083" y="4327"/>
                      <a:pt x="59003" y="4327"/>
                    </a:cubicBezTo>
                    <a:close/>
                    <a:moveTo>
                      <a:pt x="63822" y="4327"/>
                    </a:moveTo>
                    <a:cubicBezTo>
                      <a:pt x="63403" y="4327"/>
                      <a:pt x="63177" y="4644"/>
                      <a:pt x="63108" y="4943"/>
                    </a:cubicBezTo>
                    <a:cubicBezTo>
                      <a:pt x="63021" y="5300"/>
                      <a:pt x="63122" y="5788"/>
                      <a:pt x="63552" y="6010"/>
                    </a:cubicBezTo>
                    <a:cubicBezTo>
                      <a:pt x="63655" y="6065"/>
                      <a:pt x="63756" y="6090"/>
                      <a:pt x="63855" y="6090"/>
                    </a:cubicBezTo>
                    <a:cubicBezTo>
                      <a:pt x="64233" y="6090"/>
                      <a:pt x="64499" y="5715"/>
                      <a:pt x="64565" y="5344"/>
                    </a:cubicBezTo>
                    <a:cubicBezTo>
                      <a:pt x="64627" y="4998"/>
                      <a:pt x="64536" y="4539"/>
                      <a:pt x="64077" y="4367"/>
                    </a:cubicBezTo>
                    <a:cubicBezTo>
                      <a:pt x="63990" y="4342"/>
                      <a:pt x="63902" y="4327"/>
                      <a:pt x="63822" y="4327"/>
                    </a:cubicBezTo>
                    <a:close/>
                    <a:moveTo>
                      <a:pt x="68641" y="4327"/>
                    </a:moveTo>
                    <a:cubicBezTo>
                      <a:pt x="68222" y="4327"/>
                      <a:pt x="67996" y="4644"/>
                      <a:pt x="67923" y="4943"/>
                    </a:cubicBezTo>
                    <a:cubicBezTo>
                      <a:pt x="67839" y="5300"/>
                      <a:pt x="67942" y="5788"/>
                      <a:pt x="68371" y="6010"/>
                    </a:cubicBezTo>
                    <a:cubicBezTo>
                      <a:pt x="68473" y="6061"/>
                      <a:pt x="68575" y="6090"/>
                      <a:pt x="68673" y="6090"/>
                    </a:cubicBezTo>
                    <a:cubicBezTo>
                      <a:pt x="69053" y="6090"/>
                      <a:pt x="69318" y="5715"/>
                      <a:pt x="69384" y="5344"/>
                    </a:cubicBezTo>
                    <a:cubicBezTo>
                      <a:pt x="69446" y="4998"/>
                      <a:pt x="69354" y="4539"/>
                      <a:pt x="68895" y="4367"/>
                    </a:cubicBezTo>
                    <a:cubicBezTo>
                      <a:pt x="68808" y="4342"/>
                      <a:pt x="68721" y="4327"/>
                      <a:pt x="68641" y="4327"/>
                    </a:cubicBezTo>
                    <a:close/>
                    <a:moveTo>
                      <a:pt x="73459" y="4327"/>
                    </a:moveTo>
                    <a:cubicBezTo>
                      <a:pt x="73041" y="4327"/>
                      <a:pt x="72815" y="4644"/>
                      <a:pt x="72742" y="4943"/>
                    </a:cubicBezTo>
                    <a:cubicBezTo>
                      <a:pt x="72659" y="5300"/>
                      <a:pt x="72760" y="5788"/>
                      <a:pt x="73190" y="6010"/>
                    </a:cubicBezTo>
                    <a:cubicBezTo>
                      <a:pt x="73292" y="6061"/>
                      <a:pt x="73394" y="6090"/>
                      <a:pt x="73493" y="6090"/>
                    </a:cubicBezTo>
                    <a:cubicBezTo>
                      <a:pt x="73871" y="6090"/>
                      <a:pt x="74133" y="5715"/>
                      <a:pt x="74202" y="5339"/>
                    </a:cubicBezTo>
                    <a:cubicBezTo>
                      <a:pt x="74265" y="4998"/>
                      <a:pt x="74174" y="4539"/>
                      <a:pt x="73715" y="4367"/>
                    </a:cubicBezTo>
                    <a:cubicBezTo>
                      <a:pt x="73627" y="4342"/>
                      <a:pt x="73540" y="4327"/>
                      <a:pt x="73459" y="4327"/>
                    </a:cubicBezTo>
                    <a:close/>
                    <a:moveTo>
                      <a:pt x="78275" y="4327"/>
                    </a:moveTo>
                    <a:cubicBezTo>
                      <a:pt x="77860" y="4327"/>
                      <a:pt x="77634" y="4644"/>
                      <a:pt x="77561" y="4943"/>
                    </a:cubicBezTo>
                    <a:cubicBezTo>
                      <a:pt x="77474" y="5300"/>
                      <a:pt x="77576" y="5788"/>
                      <a:pt x="78009" y="6010"/>
                    </a:cubicBezTo>
                    <a:cubicBezTo>
                      <a:pt x="78111" y="6061"/>
                      <a:pt x="78213" y="6090"/>
                      <a:pt x="78311" y="6090"/>
                    </a:cubicBezTo>
                    <a:cubicBezTo>
                      <a:pt x="78690" y="6090"/>
                      <a:pt x="78953" y="5715"/>
                      <a:pt x="79022" y="5344"/>
                    </a:cubicBezTo>
                    <a:cubicBezTo>
                      <a:pt x="79084" y="4998"/>
                      <a:pt x="78992" y="4539"/>
                      <a:pt x="78533" y="4367"/>
                    </a:cubicBezTo>
                    <a:cubicBezTo>
                      <a:pt x="78442" y="4342"/>
                      <a:pt x="78358" y="4327"/>
                      <a:pt x="78275" y="4327"/>
                    </a:cubicBezTo>
                    <a:close/>
                    <a:moveTo>
                      <a:pt x="83094" y="4327"/>
                    </a:moveTo>
                    <a:cubicBezTo>
                      <a:pt x="82678" y="4327"/>
                      <a:pt x="82453" y="4644"/>
                      <a:pt x="82379" y="4943"/>
                    </a:cubicBezTo>
                    <a:cubicBezTo>
                      <a:pt x="82292" y="5300"/>
                      <a:pt x="82394" y="5788"/>
                      <a:pt x="82828" y="6010"/>
                    </a:cubicBezTo>
                    <a:cubicBezTo>
                      <a:pt x="82926" y="6061"/>
                      <a:pt x="83028" y="6090"/>
                      <a:pt x="83130" y="6090"/>
                    </a:cubicBezTo>
                    <a:cubicBezTo>
                      <a:pt x="83505" y="6090"/>
                      <a:pt x="83771" y="5711"/>
                      <a:pt x="83840" y="5339"/>
                    </a:cubicBezTo>
                    <a:cubicBezTo>
                      <a:pt x="83902" y="4998"/>
                      <a:pt x="83811" y="4539"/>
                      <a:pt x="83352" y="4367"/>
                    </a:cubicBezTo>
                    <a:cubicBezTo>
                      <a:pt x="83261" y="4342"/>
                      <a:pt x="83178" y="4327"/>
                      <a:pt x="83094" y="4327"/>
                    </a:cubicBezTo>
                    <a:close/>
                    <a:moveTo>
                      <a:pt x="87913" y="4327"/>
                    </a:moveTo>
                    <a:cubicBezTo>
                      <a:pt x="87498" y="4327"/>
                      <a:pt x="87271" y="4644"/>
                      <a:pt x="87199" y="4943"/>
                    </a:cubicBezTo>
                    <a:cubicBezTo>
                      <a:pt x="87111" y="5304"/>
                      <a:pt x="87214" y="5788"/>
                      <a:pt x="87646" y="6010"/>
                    </a:cubicBezTo>
                    <a:cubicBezTo>
                      <a:pt x="87745" y="6061"/>
                      <a:pt x="87847" y="6090"/>
                      <a:pt x="87949" y="6090"/>
                    </a:cubicBezTo>
                    <a:cubicBezTo>
                      <a:pt x="88324" y="6090"/>
                      <a:pt x="88590" y="5715"/>
                      <a:pt x="88659" y="5344"/>
                    </a:cubicBezTo>
                    <a:cubicBezTo>
                      <a:pt x="88721" y="4998"/>
                      <a:pt x="88630" y="4539"/>
                      <a:pt x="88167" y="4367"/>
                    </a:cubicBezTo>
                    <a:cubicBezTo>
                      <a:pt x="88080" y="4342"/>
                      <a:pt x="87996" y="4327"/>
                      <a:pt x="87913" y="4327"/>
                    </a:cubicBezTo>
                    <a:close/>
                    <a:moveTo>
                      <a:pt x="9671" y="5536"/>
                    </a:moveTo>
                    <a:cubicBezTo>
                      <a:pt x="9667" y="5536"/>
                      <a:pt x="9664" y="5536"/>
                      <a:pt x="9660" y="5540"/>
                    </a:cubicBezTo>
                    <a:cubicBezTo>
                      <a:pt x="9292" y="5704"/>
                      <a:pt x="8859" y="5788"/>
                      <a:pt x="8403" y="5788"/>
                    </a:cubicBezTo>
                    <a:cubicBezTo>
                      <a:pt x="7974" y="5788"/>
                      <a:pt x="7555" y="5707"/>
                      <a:pt x="7194" y="5554"/>
                    </a:cubicBezTo>
                    <a:cubicBezTo>
                      <a:pt x="7191" y="5554"/>
                      <a:pt x="7187" y="5551"/>
                      <a:pt x="7184" y="5551"/>
                    </a:cubicBezTo>
                    <a:cubicBezTo>
                      <a:pt x="7179" y="5551"/>
                      <a:pt x="7176" y="5554"/>
                      <a:pt x="7172" y="5554"/>
                    </a:cubicBezTo>
                    <a:cubicBezTo>
                      <a:pt x="7165" y="5558"/>
                      <a:pt x="7157" y="5566"/>
                      <a:pt x="7154" y="5573"/>
                    </a:cubicBezTo>
                    <a:cubicBezTo>
                      <a:pt x="7085" y="5798"/>
                      <a:pt x="6943" y="6116"/>
                      <a:pt x="6670" y="6327"/>
                    </a:cubicBezTo>
                    <a:cubicBezTo>
                      <a:pt x="6659" y="6334"/>
                      <a:pt x="6655" y="6349"/>
                      <a:pt x="6663" y="6363"/>
                    </a:cubicBezTo>
                    <a:cubicBezTo>
                      <a:pt x="7001" y="6993"/>
                      <a:pt x="7609" y="7343"/>
                      <a:pt x="8374" y="7343"/>
                    </a:cubicBezTo>
                    <a:lnTo>
                      <a:pt x="8393" y="7343"/>
                    </a:lnTo>
                    <a:cubicBezTo>
                      <a:pt x="9234" y="7336"/>
                      <a:pt x="9853" y="6978"/>
                      <a:pt x="10192" y="6309"/>
                    </a:cubicBezTo>
                    <a:cubicBezTo>
                      <a:pt x="10203" y="6294"/>
                      <a:pt x="10200" y="6279"/>
                      <a:pt x="10188" y="6269"/>
                    </a:cubicBezTo>
                    <a:cubicBezTo>
                      <a:pt x="9977" y="6090"/>
                      <a:pt x="9802" y="5835"/>
                      <a:pt x="9700" y="5554"/>
                    </a:cubicBezTo>
                    <a:cubicBezTo>
                      <a:pt x="9697" y="5547"/>
                      <a:pt x="9689" y="5540"/>
                      <a:pt x="9682" y="5540"/>
                    </a:cubicBezTo>
                    <a:cubicBezTo>
                      <a:pt x="9679" y="5536"/>
                      <a:pt x="9675" y="5536"/>
                      <a:pt x="9671" y="5536"/>
                    </a:cubicBezTo>
                    <a:close/>
                    <a:moveTo>
                      <a:pt x="14490" y="5536"/>
                    </a:moveTo>
                    <a:cubicBezTo>
                      <a:pt x="14486" y="5536"/>
                      <a:pt x="14483" y="5536"/>
                      <a:pt x="14479" y="5540"/>
                    </a:cubicBezTo>
                    <a:cubicBezTo>
                      <a:pt x="14111" y="5704"/>
                      <a:pt x="13678" y="5788"/>
                      <a:pt x="13222" y="5788"/>
                    </a:cubicBezTo>
                    <a:cubicBezTo>
                      <a:pt x="12792" y="5788"/>
                      <a:pt x="12374" y="5707"/>
                      <a:pt x="12013" y="5554"/>
                    </a:cubicBezTo>
                    <a:cubicBezTo>
                      <a:pt x="12009" y="5554"/>
                      <a:pt x="12006" y="5551"/>
                      <a:pt x="12002" y="5551"/>
                    </a:cubicBezTo>
                    <a:cubicBezTo>
                      <a:pt x="11999" y="5551"/>
                      <a:pt x="11992" y="5554"/>
                      <a:pt x="11987" y="5554"/>
                    </a:cubicBezTo>
                    <a:cubicBezTo>
                      <a:pt x="11980" y="5558"/>
                      <a:pt x="11977" y="5566"/>
                      <a:pt x="11973" y="5573"/>
                    </a:cubicBezTo>
                    <a:cubicBezTo>
                      <a:pt x="11904" y="5798"/>
                      <a:pt x="11758" y="6116"/>
                      <a:pt x="11489" y="6327"/>
                    </a:cubicBezTo>
                    <a:cubicBezTo>
                      <a:pt x="11478" y="6334"/>
                      <a:pt x="11474" y="6349"/>
                      <a:pt x="11481" y="6363"/>
                    </a:cubicBezTo>
                    <a:cubicBezTo>
                      <a:pt x="11820" y="6993"/>
                      <a:pt x="12429" y="7343"/>
                      <a:pt x="13194" y="7343"/>
                    </a:cubicBezTo>
                    <a:lnTo>
                      <a:pt x="13211" y="7343"/>
                    </a:lnTo>
                    <a:cubicBezTo>
                      <a:pt x="14053" y="7336"/>
                      <a:pt x="14672" y="6978"/>
                      <a:pt x="15011" y="6309"/>
                    </a:cubicBezTo>
                    <a:cubicBezTo>
                      <a:pt x="15021" y="6294"/>
                      <a:pt x="15018" y="6279"/>
                      <a:pt x="15007" y="6269"/>
                    </a:cubicBezTo>
                    <a:cubicBezTo>
                      <a:pt x="14796" y="6090"/>
                      <a:pt x="14621" y="5835"/>
                      <a:pt x="14515" y="5554"/>
                    </a:cubicBezTo>
                    <a:cubicBezTo>
                      <a:pt x="14515" y="5547"/>
                      <a:pt x="14508" y="5540"/>
                      <a:pt x="14500" y="5540"/>
                    </a:cubicBezTo>
                    <a:cubicBezTo>
                      <a:pt x="14497" y="5536"/>
                      <a:pt x="14493" y="5536"/>
                      <a:pt x="14490" y="5536"/>
                    </a:cubicBezTo>
                    <a:close/>
                    <a:moveTo>
                      <a:pt x="19308" y="5536"/>
                    </a:moveTo>
                    <a:cubicBezTo>
                      <a:pt x="19305" y="5536"/>
                      <a:pt x="19301" y="5536"/>
                      <a:pt x="19298" y="5540"/>
                    </a:cubicBezTo>
                    <a:cubicBezTo>
                      <a:pt x="18930" y="5704"/>
                      <a:pt x="18496" y="5788"/>
                      <a:pt x="18041" y="5788"/>
                    </a:cubicBezTo>
                    <a:cubicBezTo>
                      <a:pt x="17612" y="5788"/>
                      <a:pt x="17193" y="5707"/>
                      <a:pt x="16832" y="5554"/>
                    </a:cubicBezTo>
                    <a:cubicBezTo>
                      <a:pt x="16828" y="5554"/>
                      <a:pt x="16825" y="5551"/>
                      <a:pt x="16821" y="5551"/>
                    </a:cubicBezTo>
                    <a:cubicBezTo>
                      <a:pt x="16813" y="5551"/>
                      <a:pt x="16810" y="5554"/>
                      <a:pt x="16806" y="5554"/>
                    </a:cubicBezTo>
                    <a:cubicBezTo>
                      <a:pt x="16799" y="5558"/>
                      <a:pt x="16795" y="5566"/>
                      <a:pt x="16792" y="5573"/>
                    </a:cubicBezTo>
                    <a:cubicBezTo>
                      <a:pt x="16723" y="5798"/>
                      <a:pt x="16577" y="6116"/>
                      <a:pt x="16307" y="6327"/>
                    </a:cubicBezTo>
                    <a:cubicBezTo>
                      <a:pt x="16297" y="6334"/>
                      <a:pt x="16292" y="6349"/>
                      <a:pt x="16300" y="6363"/>
                    </a:cubicBezTo>
                    <a:cubicBezTo>
                      <a:pt x="16639" y="6993"/>
                      <a:pt x="17247" y="7343"/>
                      <a:pt x="18012" y="7343"/>
                    </a:cubicBezTo>
                    <a:lnTo>
                      <a:pt x="18030" y="7343"/>
                    </a:lnTo>
                    <a:cubicBezTo>
                      <a:pt x="18871" y="7336"/>
                      <a:pt x="19491" y="6978"/>
                      <a:pt x="19829" y="6309"/>
                    </a:cubicBezTo>
                    <a:cubicBezTo>
                      <a:pt x="19841" y="6294"/>
                      <a:pt x="19837" y="6279"/>
                      <a:pt x="19826" y="6269"/>
                    </a:cubicBezTo>
                    <a:cubicBezTo>
                      <a:pt x="19614" y="6090"/>
                      <a:pt x="19439" y="5835"/>
                      <a:pt x="19335" y="5554"/>
                    </a:cubicBezTo>
                    <a:cubicBezTo>
                      <a:pt x="19335" y="5547"/>
                      <a:pt x="19327" y="5540"/>
                      <a:pt x="19320" y="5540"/>
                    </a:cubicBezTo>
                    <a:cubicBezTo>
                      <a:pt x="19316" y="5536"/>
                      <a:pt x="19313" y="5536"/>
                      <a:pt x="19308" y="5536"/>
                    </a:cubicBezTo>
                    <a:close/>
                    <a:moveTo>
                      <a:pt x="33765" y="5536"/>
                    </a:moveTo>
                    <a:cubicBezTo>
                      <a:pt x="33762" y="5536"/>
                      <a:pt x="33758" y="5536"/>
                      <a:pt x="33754" y="5540"/>
                    </a:cubicBezTo>
                    <a:cubicBezTo>
                      <a:pt x="33387" y="5704"/>
                      <a:pt x="32953" y="5788"/>
                      <a:pt x="32498" y="5788"/>
                    </a:cubicBezTo>
                    <a:cubicBezTo>
                      <a:pt x="32068" y="5788"/>
                      <a:pt x="31649" y="5707"/>
                      <a:pt x="31284" y="5554"/>
                    </a:cubicBezTo>
                    <a:lnTo>
                      <a:pt x="31263" y="5554"/>
                    </a:lnTo>
                    <a:cubicBezTo>
                      <a:pt x="31256" y="5558"/>
                      <a:pt x="31252" y="5566"/>
                      <a:pt x="31249" y="5573"/>
                    </a:cubicBezTo>
                    <a:cubicBezTo>
                      <a:pt x="31175" y="5798"/>
                      <a:pt x="31034" y="6116"/>
                      <a:pt x="30760" y="6327"/>
                    </a:cubicBezTo>
                    <a:cubicBezTo>
                      <a:pt x="30753" y="6334"/>
                      <a:pt x="30749" y="6349"/>
                      <a:pt x="30753" y="6363"/>
                    </a:cubicBezTo>
                    <a:cubicBezTo>
                      <a:pt x="31096" y="6993"/>
                      <a:pt x="31704" y="7343"/>
                      <a:pt x="32469" y="7343"/>
                    </a:cubicBezTo>
                    <a:lnTo>
                      <a:pt x="32486" y="7343"/>
                    </a:lnTo>
                    <a:cubicBezTo>
                      <a:pt x="33325" y="7336"/>
                      <a:pt x="33947" y="6978"/>
                      <a:pt x="34286" y="6309"/>
                    </a:cubicBezTo>
                    <a:cubicBezTo>
                      <a:pt x="34293" y="6294"/>
                      <a:pt x="34293" y="6279"/>
                      <a:pt x="34283" y="6269"/>
                    </a:cubicBezTo>
                    <a:cubicBezTo>
                      <a:pt x="34071" y="6090"/>
                      <a:pt x="33896" y="5835"/>
                      <a:pt x="33791" y="5554"/>
                    </a:cubicBezTo>
                    <a:cubicBezTo>
                      <a:pt x="33787" y="5547"/>
                      <a:pt x="33784" y="5540"/>
                      <a:pt x="33776" y="5540"/>
                    </a:cubicBezTo>
                    <a:cubicBezTo>
                      <a:pt x="33772" y="5536"/>
                      <a:pt x="33769" y="5536"/>
                      <a:pt x="33765" y="5536"/>
                    </a:cubicBezTo>
                    <a:close/>
                    <a:moveTo>
                      <a:pt x="38584" y="5536"/>
                    </a:moveTo>
                    <a:cubicBezTo>
                      <a:pt x="38580" y="5536"/>
                      <a:pt x="38577" y="5536"/>
                      <a:pt x="38573" y="5540"/>
                    </a:cubicBezTo>
                    <a:cubicBezTo>
                      <a:pt x="38202" y="5704"/>
                      <a:pt x="37772" y="5788"/>
                      <a:pt x="37316" y="5788"/>
                    </a:cubicBezTo>
                    <a:cubicBezTo>
                      <a:pt x="36887" y="5788"/>
                      <a:pt x="36464" y="5707"/>
                      <a:pt x="36104" y="5554"/>
                    </a:cubicBezTo>
                    <a:cubicBezTo>
                      <a:pt x="36100" y="5554"/>
                      <a:pt x="36097" y="5551"/>
                      <a:pt x="36092" y="5551"/>
                    </a:cubicBezTo>
                    <a:cubicBezTo>
                      <a:pt x="36089" y="5551"/>
                      <a:pt x="36085" y="5554"/>
                      <a:pt x="36082" y="5554"/>
                    </a:cubicBezTo>
                    <a:cubicBezTo>
                      <a:pt x="36075" y="5558"/>
                      <a:pt x="36070" y="5566"/>
                      <a:pt x="36067" y="5573"/>
                    </a:cubicBezTo>
                    <a:cubicBezTo>
                      <a:pt x="35994" y="5798"/>
                      <a:pt x="35852" y="6116"/>
                      <a:pt x="35579" y="6327"/>
                    </a:cubicBezTo>
                    <a:cubicBezTo>
                      <a:pt x="35568" y="6334"/>
                      <a:pt x="35568" y="6349"/>
                      <a:pt x="35572" y="6363"/>
                    </a:cubicBezTo>
                    <a:cubicBezTo>
                      <a:pt x="35914" y="6993"/>
                      <a:pt x="36522" y="7343"/>
                      <a:pt x="37287" y="7343"/>
                    </a:cubicBezTo>
                    <a:lnTo>
                      <a:pt x="37306" y="7343"/>
                    </a:lnTo>
                    <a:cubicBezTo>
                      <a:pt x="38143" y="7336"/>
                      <a:pt x="38766" y="6978"/>
                      <a:pt x="39105" y="6309"/>
                    </a:cubicBezTo>
                    <a:cubicBezTo>
                      <a:pt x="39113" y="6294"/>
                      <a:pt x="39113" y="6279"/>
                      <a:pt x="39101" y="6269"/>
                    </a:cubicBezTo>
                    <a:cubicBezTo>
                      <a:pt x="38886" y="6090"/>
                      <a:pt x="38715" y="5835"/>
                      <a:pt x="38610" y="5554"/>
                    </a:cubicBezTo>
                    <a:cubicBezTo>
                      <a:pt x="38606" y="5547"/>
                      <a:pt x="38602" y="5540"/>
                      <a:pt x="38595" y="5540"/>
                    </a:cubicBezTo>
                    <a:cubicBezTo>
                      <a:pt x="38592" y="5536"/>
                      <a:pt x="38588" y="5536"/>
                      <a:pt x="38584" y="5536"/>
                    </a:cubicBezTo>
                    <a:close/>
                    <a:moveTo>
                      <a:pt x="43403" y="5536"/>
                    </a:moveTo>
                    <a:cubicBezTo>
                      <a:pt x="43399" y="5536"/>
                      <a:pt x="43396" y="5536"/>
                      <a:pt x="43392" y="5540"/>
                    </a:cubicBezTo>
                    <a:cubicBezTo>
                      <a:pt x="43020" y="5704"/>
                      <a:pt x="42591" y="5788"/>
                      <a:pt x="42135" y="5788"/>
                    </a:cubicBezTo>
                    <a:cubicBezTo>
                      <a:pt x="41702" y="5788"/>
                      <a:pt x="41283" y="5707"/>
                      <a:pt x="40922" y="5554"/>
                    </a:cubicBezTo>
                    <a:lnTo>
                      <a:pt x="40900" y="5554"/>
                    </a:lnTo>
                    <a:cubicBezTo>
                      <a:pt x="40893" y="5558"/>
                      <a:pt x="40890" y="5566"/>
                      <a:pt x="40886" y="5573"/>
                    </a:cubicBezTo>
                    <a:cubicBezTo>
                      <a:pt x="40813" y="5798"/>
                      <a:pt x="40671" y="6116"/>
                      <a:pt x="40398" y="6327"/>
                    </a:cubicBezTo>
                    <a:cubicBezTo>
                      <a:pt x="40387" y="6334"/>
                      <a:pt x="40387" y="6349"/>
                      <a:pt x="40391" y="6363"/>
                    </a:cubicBezTo>
                    <a:cubicBezTo>
                      <a:pt x="40730" y="6993"/>
                      <a:pt x="41342" y="7343"/>
                      <a:pt x="42107" y="7343"/>
                    </a:cubicBezTo>
                    <a:lnTo>
                      <a:pt x="42124" y="7343"/>
                    </a:lnTo>
                    <a:cubicBezTo>
                      <a:pt x="42962" y="7336"/>
                      <a:pt x="43585" y="6978"/>
                      <a:pt x="43924" y="6309"/>
                    </a:cubicBezTo>
                    <a:cubicBezTo>
                      <a:pt x="43931" y="6294"/>
                      <a:pt x="43931" y="6279"/>
                      <a:pt x="43920" y="6269"/>
                    </a:cubicBezTo>
                    <a:cubicBezTo>
                      <a:pt x="43705" y="6090"/>
                      <a:pt x="43534" y="5835"/>
                      <a:pt x="43428" y="5554"/>
                    </a:cubicBezTo>
                    <a:cubicBezTo>
                      <a:pt x="43425" y="5547"/>
                      <a:pt x="43421" y="5540"/>
                      <a:pt x="43413" y="5540"/>
                    </a:cubicBezTo>
                    <a:cubicBezTo>
                      <a:pt x="43410" y="5536"/>
                      <a:pt x="43406" y="5536"/>
                      <a:pt x="43403" y="5536"/>
                    </a:cubicBezTo>
                    <a:close/>
                    <a:moveTo>
                      <a:pt x="53041" y="5536"/>
                    </a:moveTo>
                    <a:cubicBezTo>
                      <a:pt x="53037" y="5536"/>
                      <a:pt x="53029" y="5536"/>
                      <a:pt x="53026" y="5540"/>
                    </a:cubicBezTo>
                    <a:cubicBezTo>
                      <a:pt x="52658" y="5704"/>
                      <a:pt x="52229" y="5788"/>
                      <a:pt x="51770" y="5788"/>
                    </a:cubicBezTo>
                    <a:cubicBezTo>
                      <a:pt x="51340" y="5788"/>
                      <a:pt x="50921" y="5707"/>
                      <a:pt x="50560" y="5554"/>
                    </a:cubicBezTo>
                    <a:cubicBezTo>
                      <a:pt x="50556" y="5554"/>
                      <a:pt x="50553" y="5551"/>
                      <a:pt x="50549" y="5551"/>
                    </a:cubicBezTo>
                    <a:cubicBezTo>
                      <a:pt x="50546" y="5551"/>
                      <a:pt x="50542" y="5554"/>
                      <a:pt x="50538" y="5554"/>
                    </a:cubicBezTo>
                    <a:cubicBezTo>
                      <a:pt x="50531" y="5558"/>
                      <a:pt x="50524" y="5566"/>
                      <a:pt x="50524" y="5573"/>
                    </a:cubicBezTo>
                    <a:cubicBezTo>
                      <a:pt x="50450" y="5798"/>
                      <a:pt x="50309" y="6116"/>
                      <a:pt x="50035" y="6327"/>
                    </a:cubicBezTo>
                    <a:cubicBezTo>
                      <a:pt x="50025" y="6334"/>
                      <a:pt x="50021" y="6349"/>
                      <a:pt x="50028" y="6363"/>
                    </a:cubicBezTo>
                    <a:cubicBezTo>
                      <a:pt x="50367" y="6993"/>
                      <a:pt x="50975" y="7343"/>
                      <a:pt x="51744" y="7343"/>
                    </a:cubicBezTo>
                    <a:lnTo>
                      <a:pt x="51762" y="7343"/>
                    </a:lnTo>
                    <a:cubicBezTo>
                      <a:pt x="52600" y="7336"/>
                      <a:pt x="53219" y="6978"/>
                      <a:pt x="53562" y="6309"/>
                    </a:cubicBezTo>
                    <a:cubicBezTo>
                      <a:pt x="53569" y="6294"/>
                      <a:pt x="53569" y="6279"/>
                      <a:pt x="53554" y="6269"/>
                    </a:cubicBezTo>
                    <a:cubicBezTo>
                      <a:pt x="53343" y="6090"/>
                      <a:pt x="53168" y="5835"/>
                      <a:pt x="53066" y="5554"/>
                    </a:cubicBezTo>
                    <a:cubicBezTo>
                      <a:pt x="53062" y="5547"/>
                      <a:pt x="53055" y="5540"/>
                      <a:pt x="53051" y="5540"/>
                    </a:cubicBezTo>
                    <a:cubicBezTo>
                      <a:pt x="53048" y="5536"/>
                      <a:pt x="53044" y="5536"/>
                      <a:pt x="53041" y="5536"/>
                    </a:cubicBezTo>
                    <a:close/>
                    <a:moveTo>
                      <a:pt x="57856" y="5536"/>
                    </a:moveTo>
                    <a:cubicBezTo>
                      <a:pt x="57852" y="5536"/>
                      <a:pt x="57849" y="5536"/>
                      <a:pt x="57845" y="5540"/>
                    </a:cubicBezTo>
                    <a:cubicBezTo>
                      <a:pt x="57477" y="5704"/>
                      <a:pt x="57043" y="5788"/>
                      <a:pt x="56588" y="5788"/>
                    </a:cubicBezTo>
                    <a:cubicBezTo>
                      <a:pt x="56159" y="5788"/>
                      <a:pt x="55739" y="5707"/>
                      <a:pt x="55379" y="5554"/>
                    </a:cubicBezTo>
                    <a:cubicBezTo>
                      <a:pt x="55376" y="5554"/>
                      <a:pt x="55372" y="5551"/>
                      <a:pt x="55368" y="5551"/>
                    </a:cubicBezTo>
                    <a:cubicBezTo>
                      <a:pt x="55364" y="5551"/>
                      <a:pt x="55361" y="5554"/>
                      <a:pt x="55357" y="5554"/>
                    </a:cubicBezTo>
                    <a:cubicBezTo>
                      <a:pt x="55350" y="5558"/>
                      <a:pt x="55342" y="5566"/>
                      <a:pt x="55342" y="5573"/>
                    </a:cubicBezTo>
                    <a:cubicBezTo>
                      <a:pt x="55270" y="5798"/>
                      <a:pt x="55127" y="6116"/>
                      <a:pt x="54855" y="6327"/>
                    </a:cubicBezTo>
                    <a:cubicBezTo>
                      <a:pt x="54843" y="6334"/>
                      <a:pt x="54840" y="6349"/>
                      <a:pt x="54848" y="6363"/>
                    </a:cubicBezTo>
                    <a:cubicBezTo>
                      <a:pt x="55186" y="6993"/>
                      <a:pt x="55794" y="7343"/>
                      <a:pt x="56563" y="7343"/>
                    </a:cubicBezTo>
                    <a:lnTo>
                      <a:pt x="56578" y="7343"/>
                    </a:lnTo>
                    <a:cubicBezTo>
                      <a:pt x="57418" y="7336"/>
                      <a:pt x="58038" y="6978"/>
                      <a:pt x="58377" y="6309"/>
                    </a:cubicBezTo>
                    <a:cubicBezTo>
                      <a:pt x="58388" y="6294"/>
                      <a:pt x="58384" y="6279"/>
                      <a:pt x="58373" y="6269"/>
                    </a:cubicBezTo>
                    <a:cubicBezTo>
                      <a:pt x="58161" y="6090"/>
                      <a:pt x="57987" y="5835"/>
                      <a:pt x="57885" y="5554"/>
                    </a:cubicBezTo>
                    <a:cubicBezTo>
                      <a:pt x="57881" y="5547"/>
                      <a:pt x="57874" y="5540"/>
                      <a:pt x="57867" y="5540"/>
                    </a:cubicBezTo>
                    <a:cubicBezTo>
                      <a:pt x="57867" y="5536"/>
                      <a:pt x="57863" y="5536"/>
                      <a:pt x="57856" y="5536"/>
                    </a:cubicBezTo>
                    <a:close/>
                    <a:moveTo>
                      <a:pt x="62675" y="5536"/>
                    </a:moveTo>
                    <a:cubicBezTo>
                      <a:pt x="62671" y="5536"/>
                      <a:pt x="62667" y="5536"/>
                      <a:pt x="62663" y="5540"/>
                    </a:cubicBezTo>
                    <a:cubicBezTo>
                      <a:pt x="62295" y="5704"/>
                      <a:pt x="61863" y="5788"/>
                      <a:pt x="61407" y="5788"/>
                    </a:cubicBezTo>
                    <a:cubicBezTo>
                      <a:pt x="60977" y="5788"/>
                      <a:pt x="60558" y="5707"/>
                      <a:pt x="60197" y="5554"/>
                    </a:cubicBezTo>
                    <a:cubicBezTo>
                      <a:pt x="60194" y="5554"/>
                      <a:pt x="60190" y="5551"/>
                      <a:pt x="60187" y="5551"/>
                    </a:cubicBezTo>
                    <a:cubicBezTo>
                      <a:pt x="60183" y="5551"/>
                      <a:pt x="60180" y="5554"/>
                      <a:pt x="60176" y="5554"/>
                    </a:cubicBezTo>
                    <a:cubicBezTo>
                      <a:pt x="60169" y="5558"/>
                      <a:pt x="60162" y="5566"/>
                      <a:pt x="60158" y="5573"/>
                    </a:cubicBezTo>
                    <a:cubicBezTo>
                      <a:pt x="60088" y="5798"/>
                      <a:pt x="59947" y="6116"/>
                      <a:pt x="59673" y="6327"/>
                    </a:cubicBezTo>
                    <a:cubicBezTo>
                      <a:pt x="59662" y="6334"/>
                      <a:pt x="59659" y="6349"/>
                      <a:pt x="59666" y="6363"/>
                    </a:cubicBezTo>
                    <a:cubicBezTo>
                      <a:pt x="60005" y="6993"/>
                      <a:pt x="60613" y="7343"/>
                      <a:pt x="61378" y="7343"/>
                    </a:cubicBezTo>
                    <a:lnTo>
                      <a:pt x="61396" y="7343"/>
                    </a:lnTo>
                    <a:cubicBezTo>
                      <a:pt x="62238" y="7336"/>
                      <a:pt x="62857" y="6978"/>
                      <a:pt x="63196" y="6309"/>
                    </a:cubicBezTo>
                    <a:cubicBezTo>
                      <a:pt x="63206" y="6294"/>
                      <a:pt x="63203" y="6279"/>
                      <a:pt x="63191" y="6269"/>
                    </a:cubicBezTo>
                    <a:cubicBezTo>
                      <a:pt x="62981" y="6090"/>
                      <a:pt x="62806" y="5835"/>
                      <a:pt x="62704" y="5554"/>
                    </a:cubicBezTo>
                    <a:cubicBezTo>
                      <a:pt x="62700" y="5547"/>
                      <a:pt x="62693" y="5540"/>
                      <a:pt x="62685" y="5540"/>
                    </a:cubicBezTo>
                    <a:cubicBezTo>
                      <a:pt x="62682" y="5536"/>
                      <a:pt x="62678" y="5536"/>
                      <a:pt x="62675" y="5536"/>
                    </a:cubicBezTo>
                    <a:close/>
                    <a:moveTo>
                      <a:pt x="67493" y="5536"/>
                    </a:moveTo>
                    <a:cubicBezTo>
                      <a:pt x="67490" y="5536"/>
                      <a:pt x="67486" y="5536"/>
                      <a:pt x="67483" y="5540"/>
                    </a:cubicBezTo>
                    <a:cubicBezTo>
                      <a:pt x="67115" y="5704"/>
                      <a:pt x="66681" y="5791"/>
                      <a:pt x="66226" y="5791"/>
                    </a:cubicBezTo>
                    <a:cubicBezTo>
                      <a:pt x="65796" y="5791"/>
                      <a:pt x="65377" y="5707"/>
                      <a:pt x="65017" y="5554"/>
                    </a:cubicBezTo>
                    <a:cubicBezTo>
                      <a:pt x="65013" y="5554"/>
                      <a:pt x="65010" y="5551"/>
                      <a:pt x="65005" y="5551"/>
                    </a:cubicBezTo>
                    <a:cubicBezTo>
                      <a:pt x="65002" y="5551"/>
                      <a:pt x="64995" y="5554"/>
                      <a:pt x="64991" y="5554"/>
                    </a:cubicBezTo>
                    <a:cubicBezTo>
                      <a:pt x="64983" y="5558"/>
                      <a:pt x="64980" y="5566"/>
                      <a:pt x="64976" y="5573"/>
                    </a:cubicBezTo>
                    <a:cubicBezTo>
                      <a:pt x="64907" y="5798"/>
                      <a:pt x="64765" y="6112"/>
                      <a:pt x="64492" y="6327"/>
                    </a:cubicBezTo>
                    <a:cubicBezTo>
                      <a:pt x="64481" y="6334"/>
                      <a:pt x="64477" y="6349"/>
                      <a:pt x="64485" y="6363"/>
                    </a:cubicBezTo>
                    <a:cubicBezTo>
                      <a:pt x="64824" y="6993"/>
                      <a:pt x="65432" y="7343"/>
                      <a:pt x="66197" y="7343"/>
                    </a:cubicBezTo>
                    <a:lnTo>
                      <a:pt x="66215" y="7343"/>
                    </a:lnTo>
                    <a:cubicBezTo>
                      <a:pt x="67056" y="7336"/>
                      <a:pt x="67676" y="6978"/>
                      <a:pt x="68014" y="6309"/>
                    </a:cubicBezTo>
                    <a:cubicBezTo>
                      <a:pt x="68026" y="6294"/>
                      <a:pt x="68021" y="6279"/>
                      <a:pt x="68011" y="6269"/>
                    </a:cubicBezTo>
                    <a:cubicBezTo>
                      <a:pt x="67799" y="6090"/>
                      <a:pt x="67624" y="5835"/>
                      <a:pt x="67519" y="5554"/>
                    </a:cubicBezTo>
                    <a:cubicBezTo>
                      <a:pt x="67519" y="5547"/>
                      <a:pt x="67512" y="5540"/>
                      <a:pt x="67505" y="5540"/>
                    </a:cubicBezTo>
                    <a:cubicBezTo>
                      <a:pt x="67501" y="5536"/>
                      <a:pt x="67497" y="5536"/>
                      <a:pt x="67493" y="5536"/>
                    </a:cubicBezTo>
                    <a:close/>
                    <a:moveTo>
                      <a:pt x="72312" y="5536"/>
                    </a:moveTo>
                    <a:cubicBezTo>
                      <a:pt x="72309" y="5536"/>
                      <a:pt x="72305" y="5536"/>
                      <a:pt x="72301" y="5540"/>
                    </a:cubicBezTo>
                    <a:cubicBezTo>
                      <a:pt x="71933" y="5704"/>
                      <a:pt x="71500" y="5788"/>
                      <a:pt x="71045" y="5788"/>
                    </a:cubicBezTo>
                    <a:cubicBezTo>
                      <a:pt x="70615" y="5788"/>
                      <a:pt x="70196" y="5707"/>
                      <a:pt x="69835" y="5554"/>
                    </a:cubicBezTo>
                    <a:cubicBezTo>
                      <a:pt x="69832" y="5554"/>
                      <a:pt x="69828" y="5551"/>
                      <a:pt x="69825" y="5551"/>
                    </a:cubicBezTo>
                    <a:cubicBezTo>
                      <a:pt x="69818" y="5551"/>
                      <a:pt x="69813" y="5554"/>
                      <a:pt x="69810" y="5554"/>
                    </a:cubicBezTo>
                    <a:cubicBezTo>
                      <a:pt x="69803" y="5558"/>
                      <a:pt x="69799" y="5566"/>
                      <a:pt x="69796" y="5573"/>
                    </a:cubicBezTo>
                    <a:cubicBezTo>
                      <a:pt x="69726" y="5798"/>
                      <a:pt x="69581" y="6116"/>
                      <a:pt x="69311" y="6327"/>
                    </a:cubicBezTo>
                    <a:cubicBezTo>
                      <a:pt x="69300" y="6334"/>
                      <a:pt x="69297" y="6349"/>
                      <a:pt x="69304" y="6363"/>
                    </a:cubicBezTo>
                    <a:cubicBezTo>
                      <a:pt x="69643" y="6993"/>
                      <a:pt x="70250" y="7343"/>
                      <a:pt x="71015" y="7343"/>
                    </a:cubicBezTo>
                    <a:lnTo>
                      <a:pt x="71034" y="7343"/>
                    </a:lnTo>
                    <a:cubicBezTo>
                      <a:pt x="71875" y="7336"/>
                      <a:pt x="72494" y="6978"/>
                      <a:pt x="72833" y="6309"/>
                    </a:cubicBezTo>
                    <a:cubicBezTo>
                      <a:pt x="72844" y="6294"/>
                      <a:pt x="72840" y="6279"/>
                      <a:pt x="72829" y="6269"/>
                    </a:cubicBezTo>
                    <a:cubicBezTo>
                      <a:pt x="72618" y="6090"/>
                      <a:pt x="72444" y="5835"/>
                      <a:pt x="72338" y="5554"/>
                    </a:cubicBezTo>
                    <a:cubicBezTo>
                      <a:pt x="72338" y="5547"/>
                      <a:pt x="72331" y="5540"/>
                      <a:pt x="72323" y="5540"/>
                    </a:cubicBezTo>
                    <a:cubicBezTo>
                      <a:pt x="72319" y="5536"/>
                      <a:pt x="72316" y="5536"/>
                      <a:pt x="72312" y="5536"/>
                    </a:cubicBezTo>
                    <a:close/>
                    <a:moveTo>
                      <a:pt x="77131" y="5536"/>
                    </a:moveTo>
                    <a:cubicBezTo>
                      <a:pt x="77127" y="5536"/>
                      <a:pt x="77124" y="5536"/>
                      <a:pt x="77120" y="5540"/>
                    </a:cubicBezTo>
                    <a:cubicBezTo>
                      <a:pt x="76752" y="5704"/>
                      <a:pt x="76319" y="5788"/>
                      <a:pt x="75863" y="5788"/>
                    </a:cubicBezTo>
                    <a:cubicBezTo>
                      <a:pt x="75434" y="5788"/>
                      <a:pt x="75015" y="5707"/>
                      <a:pt x="74651" y="5554"/>
                    </a:cubicBezTo>
                    <a:cubicBezTo>
                      <a:pt x="74647" y="5554"/>
                      <a:pt x="74643" y="5551"/>
                      <a:pt x="74640" y="5551"/>
                    </a:cubicBezTo>
                    <a:cubicBezTo>
                      <a:pt x="74636" y="5551"/>
                      <a:pt x="74633" y="5554"/>
                      <a:pt x="74629" y="5554"/>
                    </a:cubicBezTo>
                    <a:cubicBezTo>
                      <a:pt x="74621" y="5558"/>
                      <a:pt x="74618" y="5566"/>
                      <a:pt x="74614" y="5573"/>
                    </a:cubicBezTo>
                    <a:cubicBezTo>
                      <a:pt x="74542" y="5798"/>
                      <a:pt x="74399" y="6116"/>
                      <a:pt x="74130" y="6327"/>
                    </a:cubicBezTo>
                    <a:cubicBezTo>
                      <a:pt x="74119" y="6334"/>
                      <a:pt x="74115" y="6349"/>
                      <a:pt x="74123" y="6363"/>
                    </a:cubicBezTo>
                    <a:cubicBezTo>
                      <a:pt x="74461" y="6993"/>
                      <a:pt x="75070" y="7343"/>
                      <a:pt x="75835" y="7343"/>
                    </a:cubicBezTo>
                    <a:lnTo>
                      <a:pt x="75853" y="7343"/>
                    </a:lnTo>
                    <a:cubicBezTo>
                      <a:pt x="76694" y="7336"/>
                      <a:pt x="77314" y="6978"/>
                      <a:pt x="77652" y="6309"/>
                    </a:cubicBezTo>
                    <a:cubicBezTo>
                      <a:pt x="77659" y="6294"/>
                      <a:pt x="77659" y="6279"/>
                      <a:pt x="77648" y="6269"/>
                    </a:cubicBezTo>
                    <a:cubicBezTo>
                      <a:pt x="77437" y="6090"/>
                      <a:pt x="77262" y="5835"/>
                      <a:pt x="77156" y="5554"/>
                    </a:cubicBezTo>
                    <a:cubicBezTo>
                      <a:pt x="77153" y="5547"/>
                      <a:pt x="77149" y="5540"/>
                      <a:pt x="77142" y="5540"/>
                    </a:cubicBezTo>
                    <a:cubicBezTo>
                      <a:pt x="77139" y="5536"/>
                      <a:pt x="77134" y="5536"/>
                      <a:pt x="77131" y="5536"/>
                    </a:cubicBezTo>
                    <a:close/>
                    <a:moveTo>
                      <a:pt x="81950" y="5536"/>
                    </a:moveTo>
                    <a:cubicBezTo>
                      <a:pt x="81947" y="5536"/>
                      <a:pt x="81942" y="5536"/>
                      <a:pt x="81939" y="5540"/>
                    </a:cubicBezTo>
                    <a:cubicBezTo>
                      <a:pt x="81571" y="5704"/>
                      <a:pt x="81138" y="5788"/>
                      <a:pt x="80683" y="5788"/>
                    </a:cubicBezTo>
                    <a:cubicBezTo>
                      <a:pt x="80249" y="5788"/>
                      <a:pt x="79834" y="5707"/>
                      <a:pt x="79469" y="5554"/>
                    </a:cubicBezTo>
                    <a:cubicBezTo>
                      <a:pt x="79466" y="5554"/>
                      <a:pt x="79462" y="5551"/>
                      <a:pt x="79459" y="5551"/>
                    </a:cubicBezTo>
                    <a:cubicBezTo>
                      <a:pt x="79455" y="5551"/>
                      <a:pt x="79451" y="5554"/>
                      <a:pt x="79447" y="5554"/>
                    </a:cubicBezTo>
                    <a:cubicBezTo>
                      <a:pt x="79440" y="5558"/>
                      <a:pt x="79437" y="5566"/>
                      <a:pt x="79433" y="5573"/>
                    </a:cubicBezTo>
                    <a:cubicBezTo>
                      <a:pt x="79360" y="5798"/>
                      <a:pt x="79218" y="6116"/>
                      <a:pt x="78948" y="6327"/>
                    </a:cubicBezTo>
                    <a:cubicBezTo>
                      <a:pt x="78938" y="6334"/>
                      <a:pt x="78934" y="6349"/>
                      <a:pt x="78941" y="6363"/>
                    </a:cubicBezTo>
                    <a:cubicBezTo>
                      <a:pt x="79280" y="6993"/>
                      <a:pt x="79888" y="7343"/>
                      <a:pt x="80653" y="7343"/>
                    </a:cubicBezTo>
                    <a:lnTo>
                      <a:pt x="80671" y="7343"/>
                    </a:lnTo>
                    <a:cubicBezTo>
                      <a:pt x="81510" y="7336"/>
                      <a:pt x="82132" y="6978"/>
                      <a:pt x="82471" y="6305"/>
                    </a:cubicBezTo>
                    <a:cubicBezTo>
                      <a:pt x="82478" y="6294"/>
                      <a:pt x="82478" y="6279"/>
                      <a:pt x="82467" y="6269"/>
                    </a:cubicBezTo>
                    <a:cubicBezTo>
                      <a:pt x="82256" y="6090"/>
                      <a:pt x="82081" y="5835"/>
                      <a:pt x="81976" y="5554"/>
                    </a:cubicBezTo>
                    <a:cubicBezTo>
                      <a:pt x="81972" y="5547"/>
                      <a:pt x="81969" y="5540"/>
                      <a:pt x="81961" y="5540"/>
                    </a:cubicBezTo>
                    <a:cubicBezTo>
                      <a:pt x="81957" y="5536"/>
                      <a:pt x="81954" y="5536"/>
                      <a:pt x="81950" y="5536"/>
                    </a:cubicBezTo>
                    <a:close/>
                    <a:moveTo>
                      <a:pt x="86769" y="5536"/>
                    </a:moveTo>
                    <a:cubicBezTo>
                      <a:pt x="86765" y="5536"/>
                      <a:pt x="86762" y="5536"/>
                      <a:pt x="86758" y="5540"/>
                    </a:cubicBezTo>
                    <a:cubicBezTo>
                      <a:pt x="86387" y="5704"/>
                      <a:pt x="85956" y="5788"/>
                      <a:pt x="85501" y="5788"/>
                    </a:cubicBezTo>
                    <a:cubicBezTo>
                      <a:pt x="85072" y="5788"/>
                      <a:pt x="84652" y="5707"/>
                      <a:pt x="84289" y="5554"/>
                    </a:cubicBezTo>
                    <a:cubicBezTo>
                      <a:pt x="84285" y="5554"/>
                      <a:pt x="84281" y="5551"/>
                      <a:pt x="84277" y="5551"/>
                    </a:cubicBezTo>
                    <a:cubicBezTo>
                      <a:pt x="84274" y="5551"/>
                      <a:pt x="84270" y="5554"/>
                      <a:pt x="84267" y="5554"/>
                    </a:cubicBezTo>
                    <a:cubicBezTo>
                      <a:pt x="84259" y="5558"/>
                      <a:pt x="84255" y="5566"/>
                      <a:pt x="84252" y="5573"/>
                    </a:cubicBezTo>
                    <a:cubicBezTo>
                      <a:pt x="84179" y="5798"/>
                      <a:pt x="84037" y="6116"/>
                      <a:pt x="83764" y="6327"/>
                    </a:cubicBezTo>
                    <a:cubicBezTo>
                      <a:pt x="83753" y="6334"/>
                      <a:pt x="83753" y="6349"/>
                      <a:pt x="83756" y="6363"/>
                    </a:cubicBezTo>
                    <a:cubicBezTo>
                      <a:pt x="84099" y="6993"/>
                      <a:pt x="84707" y="7343"/>
                      <a:pt x="85472" y="7343"/>
                    </a:cubicBezTo>
                    <a:lnTo>
                      <a:pt x="85491" y="7343"/>
                    </a:lnTo>
                    <a:cubicBezTo>
                      <a:pt x="86328" y="7336"/>
                      <a:pt x="86951" y="6978"/>
                      <a:pt x="87290" y="6305"/>
                    </a:cubicBezTo>
                    <a:cubicBezTo>
                      <a:pt x="87297" y="6294"/>
                      <a:pt x="87297" y="6279"/>
                      <a:pt x="87286" y="6269"/>
                    </a:cubicBezTo>
                    <a:cubicBezTo>
                      <a:pt x="87075" y="6090"/>
                      <a:pt x="86900" y="5835"/>
                      <a:pt x="86794" y="5554"/>
                    </a:cubicBezTo>
                    <a:cubicBezTo>
                      <a:pt x="86790" y="5547"/>
                      <a:pt x="86787" y="5540"/>
                      <a:pt x="86780" y="5540"/>
                    </a:cubicBezTo>
                    <a:cubicBezTo>
                      <a:pt x="86776" y="5536"/>
                      <a:pt x="86772" y="5536"/>
                      <a:pt x="86769" y="5536"/>
                    </a:cubicBezTo>
                    <a:close/>
                    <a:moveTo>
                      <a:pt x="4852" y="5536"/>
                    </a:moveTo>
                    <a:cubicBezTo>
                      <a:pt x="4849" y="5536"/>
                      <a:pt x="4845" y="5536"/>
                      <a:pt x="4841" y="5540"/>
                    </a:cubicBezTo>
                    <a:cubicBezTo>
                      <a:pt x="4474" y="5704"/>
                      <a:pt x="4040" y="5788"/>
                      <a:pt x="3585" y="5788"/>
                    </a:cubicBezTo>
                    <a:cubicBezTo>
                      <a:pt x="3155" y="5788"/>
                      <a:pt x="2736" y="5707"/>
                      <a:pt x="2376" y="5554"/>
                    </a:cubicBezTo>
                    <a:cubicBezTo>
                      <a:pt x="2371" y="5554"/>
                      <a:pt x="2368" y="5551"/>
                      <a:pt x="2364" y="5551"/>
                    </a:cubicBezTo>
                    <a:cubicBezTo>
                      <a:pt x="2361" y="5551"/>
                      <a:pt x="2357" y="5554"/>
                      <a:pt x="2354" y="5554"/>
                    </a:cubicBezTo>
                    <a:cubicBezTo>
                      <a:pt x="2346" y="5558"/>
                      <a:pt x="2339" y="5566"/>
                      <a:pt x="2339" y="5573"/>
                    </a:cubicBezTo>
                    <a:cubicBezTo>
                      <a:pt x="2266" y="5798"/>
                      <a:pt x="2124" y="6112"/>
                      <a:pt x="1851" y="6327"/>
                    </a:cubicBezTo>
                    <a:cubicBezTo>
                      <a:pt x="1840" y="6334"/>
                      <a:pt x="1836" y="6349"/>
                      <a:pt x="1843" y="6363"/>
                    </a:cubicBezTo>
                    <a:cubicBezTo>
                      <a:pt x="2175" y="6971"/>
                      <a:pt x="2845" y="7350"/>
                      <a:pt x="3595" y="7350"/>
                    </a:cubicBezTo>
                    <a:cubicBezTo>
                      <a:pt x="4368" y="7350"/>
                      <a:pt x="5049" y="6953"/>
                      <a:pt x="5373" y="6309"/>
                    </a:cubicBezTo>
                    <a:cubicBezTo>
                      <a:pt x="5384" y="6294"/>
                      <a:pt x="5380" y="6279"/>
                      <a:pt x="5370" y="6269"/>
                    </a:cubicBezTo>
                    <a:cubicBezTo>
                      <a:pt x="5158" y="6090"/>
                      <a:pt x="4983" y="5835"/>
                      <a:pt x="4881" y="5554"/>
                    </a:cubicBezTo>
                    <a:cubicBezTo>
                      <a:pt x="4878" y="5547"/>
                      <a:pt x="4871" y="5540"/>
                      <a:pt x="4863" y="5540"/>
                    </a:cubicBezTo>
                    <a:cubicBezTo>
                      <a:pt x="4859" y="5536"/>
                      <a:pt x="4856" y="5536"/>
                      <a:pt x="4852" y="5536"/>
                    </a:cubicBezTo>
                    <a:close/>
                    <a:moveTo>
                      <a:pt x="24128" y="5536"/>
                    </a:moveTo>
                    <a:cubicBezTo>
                      <a:pt x="24124" y="5536"/>
                      <a:pt x="24121" y="5536"/>
                      <a:pt x="24116" y="5540"/>
                    </a:cubicBezTo>
                    <a:cubicBezTo>
                      <a:pt x="23749" y="5704"/>
                      <a:pt x="23315" y="5788"/>
                      <a:pt x="22860" y="5788"/>
                    </a:cubicBezTo>
                    <a:cubicBezTo>
                      <a:pt x="22430" y="5788"/>
                      <a:pt x="22011" y="5707"/>
                      <a:pt x="21647" y="5554"/>
                    </a:cubicBezTo>
                    <a:lnTo>
                      <a:pt x="21625" y="5554"/>
                    </a:lnTo>
                    <a:cubicBezTo>
                      <a:pt x="21618" y="5558"/>
                      <a:pt x="21614" y="5566"/>
                      <a:pt x="21611" y="5573"/>
                    </a:cubicBezTo>
                    <a:cubicBezTo>
                      <a:pt x="21542" y="5798"/>
                      <a:pt x="21396" y="6116"/>
                      <a:pt x="21127" y="6327"/>
                    </a:cubicBezTo>
                    <a:cubicBezTo>
                      <a:pt x="21115" y="6334"/>
                      <a:pt x="21112" y="6349"/>
                      <a:pt x="21119" y="6363"/>
                    </a:cubicBezTo>
                    <a:cubicBezTo>
                      <a:pt x="21447" y="6971"/>
                      <a:pt x="22117" y="7350"/>
                      <a:pt x="22867" y="7350"/>
                    </a:cubicBezTo>
                    <a:cubicBezTo>
                      <a:pt x="23643" y="7350"/>
                      <a:pt x="24324" y="6953"/>
                      <a:pt x="24649" y="6309"/>
                    </a:cubicBezTo>
                    <a:cubicBezTo>
                      <a:pt x="24659" y="6294"/>
                      <a:pt x="24656" y="6279"/>
                      <a:pt x="24645" y="6269"/>
                    </a:cubicBezTo>
                    <a:cubicBezTo>
                      <a:pt x="24434" y="6090"/>
                      <a:pt x="24259" y="5835"/>
                      <a:pt x="24153" y="5554"/>
                    </a:cubicBezTo>
                    <a:cubicBezTo>
                      <a:pt x="24153" y="5547"/>
                      <a:pt x="24146" y="5540"/>
                      <a:pt x="24138" y="5540"/>
                    </a:cubicBezTo>
                    <a:cubicBezTo>
                      <a:pt x="24135" y="5536"/>
                      <a:pt x="24131" y="5536"/>
                      <a:pt x="24128" y="5536"/>
                    </a:cubicBezTo>
                    <a:close/>
                    <a:moveTo>
                      <a:pt x="28946" y="5536"/>
                    </a:moveTo>
                    <a:cubicBezTo>
                      <a:pt x="28943" y="5536"/>
                      <a:pt x="28939" y="5536"/>
                      <a:pt x="28936" y="5540"/>
                    </a:cubicBezTo>
                    <a:cubicBezTo>
                      <a:pt x="28567" y="5704"/>
                      <a:pt x="28134" y="5788"/>
                      <a:pt x="27678" y="5788"/>
                    </a:cubicBezTo>
                    <a:cubicBezTo>
                      <a:pt x="27249" y="5788"/>
                      <a:pt x="26831" y="5707"/>
                      <a:pt x="26466" y="5554"/>
                    </a:cubicBezTo>
                    <a:cubicBezTo>
                      <a:pt x="26462" y="5554"/>
                      <a:pt x="26459" y="5551"/>
                      <a:pt x="26455" y="5551"/>
                    </a:cubicBezTo>
                    <a:cubicBezTo>
                      <a:pt x="26451" y="5551"/>
                      <a:pt x="26448" y="5554"/>
                      <a:pt x="26444" y="5554"/>
                    </a:cubicBezTo>
                    <a:cubicBezTo>
                      <a:pt x="26437" y="5558"/>
                      <a:pt x="26433" y="5566"/>
                      <a:pt x="26429" y="5573"/>
                    </a:cubicBezTo>
                    <a:cubicBezTo>
                      <a:pt x="26357" y="5798"/>
                      <a:pt x="26214" y="6112"/>
                      <a:pt x="25945" y="6327"/>
                    </a:cubicBezTo>
                    <a:cubicBezTo>
                      <a:pt x="25934" y="6334"/>
                      <a:pt x="25930" y="6349"/>
                      <a:pt x="25938" y="6363"/>
                    </a:cubicBezTo>
                    <a:cubicBezTo>
                      <a:pt x="26266" y="6971"/>
                      <a:pt x="26935" y="7350"/>
                      <a:pt x="27686" y="7350"/>
                    </a:cubicBezTo>
                    <a:cubicBezTo>
                      <a:pt x="28462" y="7350"/>
                      <a:pt x="29143" y="6953"/>
                      <a:pt x="29467" y="6309"/>
                    </a:cubicBezTo>
                    <a:cubicBezTo>
                      <a:pt x="29475" y="6294"/>
                      <a:pt x="29475" y="6279"/>
                      <a:pt x="29464" y="6269"/>
                    </a:cubicBezTo>
                    <a:cubicBezTo>
                      <a:pt x="29252" y="6090"/>
                      <a:pt x="29077" y="5835"/>
                      <a:pt x="28972" y="5554"/>
                    </a:cubicBezTo>
                    <a:cubicBezTo>
                      <a:pt x="28968" y="5547"/>
                      <a:pt x="28964" y="5540"/>
                      <a:pt x="28957" y="5540"/>
                    </a:cubicBezTo>
                    <a:cubicBezTo>
                      <a:pt x="28954" y="5536"/>
                      <a:pt x="28950" y="5536"/>
                      <a:pt x="28946" y="5536"/>
                    </a:cubicBezTo>
                    <a:close/>
                    <a:moveTo>
                      <a:pt x="48221" y="5536"/>
                    </a:moveTo>
                    <a:cubicBezTo>
                      <a:pt x="48218" y="5536"/>
                      <a:pt x="48214" y="5536"/>
                      <a:pt x="48211" y="5540"/>
                    </a:cubicBezTo>
                    <a:cubicBezTo>
                      <a:pt x="47839" y="5704"/>
                      <a:pt x="47406" y="5788"/>
                      <a:pt x="46954" y="5788"/>
                    </a:cubicBezTo>
                    <a:cubicBezTo>
                      <a:pt x="46521" y="5788"/>
                      <a:pt x="46102" y="5707"/>
                      <a:pt x="45741" y="5554"/>
                    </a:cubicBezTo>
                    <a:cubicBezTo>
                      <a:pt x="45738" y="5554"/>
                      <a:pt x="45734" y="5551"/>
                      <a:pt x="45730" y="5551"/>
                    </a:cubicBezTo>
                    <a:cubicBezTo>
                      <a:pt x="45726" y="5551"/>
                      <a:pt x="45723" y="5554"/>
                      <a:pt x="45719" y="5554"/>
                    </a:cubicBezTo>
                    <a:cubicBezTo>
                      <a:pt x="45713" y="5558"/>
                      <a:pt x="45705" y="5566"/>
                      <a:pt x="45705" y="5573"/>
                    </a:cubicBezTo>
                    <a:cubicBezTo>
                      <a:pt x="45632" y="5798"/>
                      <a:pt x="45490" y="6116"/>
                      <a:pt x="45217" y="6327"/>
                    </a:cubicBezTo>
                    <a:cubicBezTo>
                      <a:pt x="45205" y="6334"/>
                      <a:pt x="45202" y="6349"/>
                      <a:pt x="45210" y="6363"/>
                    </a:cubicBezTo>
                    <a:cubicBezTo>
                      <a:pt x="45541" y="6971"/>
                      <a:pt x="46211" y="7350"/>
                      <a:pt x="46962" y="7350"/>
                    </a:cubicBezTo>
                    <a:cubicBezTo>
                      <a:pt x="47737" y="7350"/>
                      <a:pt x="48415" y="6953"/>
                      <a:pt x="48742" y="6309"/>
                    </a:cubicBezTo>
                    <a:cubicBezTo>
                      <a:pt x="48750" y="6294"/>
                      <a:pt x="48750" y="6279"/>
                      <a:pt x="48735" y="6269"/>
                    </a:cubicBezTo>
                    <a:cubicBezTo>
                      <a:pt x="48524" y="6090"/>
                      <a:pt x="48349" y="5835"/>
                      <a:pt x="48248" y="5554"/>
                    </a:cubicBezTo>
                    <a:cubicBezTo>
                      <a:pt x="48243" y="5547"/>
                      <a:pt x="48240" y="5540"/>
                      <a:pt x="48233" y="5540"/>
                    </a:cubicBezTo>
                    <a:cubicBezTo>
                      <a:pt x="48229" y="5536"/>
                      <a:pt x="48226" y="5536"/>
                      <a:pt x="48221" y="55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194" name="Google Shape;6194;p28"/>
          <p:cNvSpPr txBox="1">
            <a:spLocks noGrp="1"/>
          </p:cNvSpPr>
          <p:nvPr>
            <p:ph type="subTitle" idx="1"/>
          </p:nvPr>
        </p:nvSpPr>
        <p:spPr>
          <a:xfrm>
            <a:off x="1279613" y="2771764"/>
            <a:ext cx="2135700" cy="4401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Bebas Neue"/>
              <a:buNone/>
              <a:defRPr sz="2400">
                <a:solidFill>
                  <a:schemeClr val="lt2"/>
                </a:solidFill>
                <a:latin typeface="Bubblegum Sans"/>
                <a:ea typeface="Bubblegum Sans"/>
                <a:cs typeface="Bubblegum Sans"/>
                <a:sym typeface="Bubblegum Sans"/>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6195" name="Google Shape;6195;p28"/>
          <p:cNvSpPr txBox="1">
            <a:spLocks noGrp="1"/>
          </p:cNvSpPr>
          <p:nvPr>
            <p:ph type="subTitle" idx="2"/>
          </p:nvPr>
        </p:nvSpPr>
        <p:spPr>
          <a:xfrm>
            <a:off x="1279613" y="3260402"/>
            <a:ext cx="2135700" cy="776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196" name="Google Shape;6196;p28"/>
          <p:cNvSpPr txBox="1">
            <a:spLocks noGrp="1"/>
          </p:cNvSpPr>
          <p:nvPr>
            <p:ph type="subTitle" idx="3"/>
          </p:nvPr>
        </p:nvSpPr>
        <p:spPr>
          <a:xfrm>
            <a:off x="3504152" y="3260402"/>
            <a:ext cx="2135700" cy="776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197" name="Google Shape;6197;p28"/>
          <p:cNvSpPr txBox="1">
            <a:spLocks noGrp="1"/>
          </p:cNvSpPr>
          <p:nvPr>
            <p:ph type="subTitle" idx="4"/>
          </p:nvPr>
        </p:nvSpPr>
        <p:spPr>
          <a:xfrm>
            <a:off x="5728691" y="3260402"/>
            <a:ext cx="2135700" cy="776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198" name="Google Shape;6198;p28"/>
          <p:cNvSpPr txBox="1">
            <a:spLocks noGrp="1"/>
          </p:cNvSpPr>
          <p:nvPr>
            <p:ph type="subTitle" idx="5"/>
          </p:nvPr>
        </p:nvSpPr>
        <p:spPr>
          <a:xfrm>
            <a:off x="3504152" y="2771764"/>
            <a:ext cx="2135700" cy="4401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Bebas Neue"/>
              <a:buNone/>
              <a:defRPr sz="2400">
                <a:solidFill>
                  <a:schemeClr val="lt2"/>
                </a:solidFill>
                <a:latin typeface="Bubblegum Sans"/>
                <a:ea typeface="Bubblegum Sans"/>
                <a:cs typeface="Bubblegum Sans"/>
                <a:sym typeface="Bubblegum Sans"/>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6199" name="Google Shape;6199;p28"/>
          <p:cNvSpPr txBox="1">
            <a:spLocks noGrp="1"/>
          </p:cNvSpPr>
          <p:nvPr>
            <p:ph type="subTitle" idx="6"/>
          </p:nvPr>
        </p:nvSpPr>
        <p:spPr>
          <a:xfrm>
            <a:off x="5728691" y="2771764"/>
            <a:ext cx="2135700" cy="4401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Bebas Neue"/>
              <a:buNone/>
              <a:defRPr sz="2400">
                <a:solidFill>
                  <a:schemeClr val="lt2"/>
                </a:solidFill>
                <a:latin typeface="Bubblegum Sans"/>
                <a:ea typeface="Bubblegum Sans"/>
                <a:cs typeface="Bubblegum Sans"/>
                <a:sym typeface="Bubblegum Sans"/>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6200" name="Google Shape;6200;p28"/>
          <p:cNvSpPr txBox="1">
            <a:spLocks noGrp="1"/>
          </p:cNvSpPr>
          <p:nvPr>
            <p:ph type="title"/>
          </p:nvPr>
        </p:nvSpPr>
        <p:spPr>
          <a:xfrm>
            <a:off x="720000" y="6736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201" name="Google Shape;6201;p28"/>
          <p:cNvSpPr/>
          <p:nvPr/>
        </p:nvSpPr>
        <p:spPr>
          <a:xfrm>
            <a:off x="-1338525" y="1205586"/>
            <a:ext cx="1969138" cy="626352"/>
          </a:xfrm>
          <a:custGeom>
            <a:avLst/>
            <a:gdLst/>
            <a:ahLst/>
            <a:cxnLst/>
            <a:rect l="l" t="t" r="r" b="b"/>
            <a:pathLst>
              <a:path w="17772" h="5653" extrusionOk="0">
                <a:moveTo>
                  <a:pt x="3749" y="0"/>
                </a:moveTo>
                <a:cubicBezTo>
                  <a:pt x="3435" y="0"/>
                  <a:pt x="3181" y="255"/>
                  <a:pt x="3181" y="569"/>
                </a:cubicBezTo>
                <a:cubicBezTo>
                  <a:pt x="3181" y="881"/>
                  <a:pt x="3435" y="1137"/>
                  <a:pt x="3749" y="1137"/>
                </a:cubicBezTo>
                <a:lnTo>
                  <a:pt x="3909" y="1137"/>
                </a:lnTo>
                <a:cubicBezTo>
                  <a:pt x="4222" y="1137"/>
                  <a:pt x="4474" y="1391"/>
                  <a:pt x="4474" y="1705"/>
                </a:cubicBezTo>
                <a:cubicBezTo>
                  <a:pt x="4474" y="2018"/>
                  <a:pt x="4222" y="2273"/>
                  <a:pt x="3909" y="2273"/>
                </a:cubicBezTo>
                <a:lnTo>
                  <a:pt x="569" y="2273"/>
                </a:lnTo>
                <a:cubicBezTo>
                  <a:pt x="256" y="2273"/>
                  <a:pt x="1" y="2528"/>
                  <a:pt x="1" y="2841"/>
                </a:cubicBezTo>
                <a:cubicBezTo>
                  <a:pt x="1" y="3154"/>
                  <a:pt x="256" y="3410"/>
                  <a:pt x="569" y="3410"/>
                </a:cubicBezTo>
                <a:lnTo>
                  <a:pt x="7337" y="3410"/>
                </a:lnTo>
                <a:cubicBezTo>
                  <a:pt x="7569" y="3479"/>
                  <a:pt x="7744" y="3694"/>
                  <a:pt x="7744" y="3948"/>
                </a:cubicBezTo>
                <a:cubicBezTo>
                  <a:pt x="7744" y="4265"/>
                  <a:pt x="7490" y="4516"/>
                  <a:pt x="7176" y="4516"/>
                </a:cubicBezTo>
                <a:lnTo>
                  <a:pt x="3840" y="4516"/>
                </a:lnTo>
                <a:cubicBezTo>
                  <a:pt x="3526" y="4516"/>
                  <a:pt x="3272" y="4772"/>
                  <a:pt x="3272" y="5084"/>
                </a:cubicBezTo>
                <a:cubicBezTo>
                  <a:pt x="3272" y="5398"/>
                  <a:pt x="3526" y="5653"/>
                  <a:pt x="3840" y="5653"/>
                </a:cubicBezTo>
                <a:lnTo>
                  <a:pt x="14027" y="5653"/>
                </a:lnTo>
                <a:cubicBezTo>
                  <a:pt x="14340" y="5653"/>
                  <a:pt x="14596" y="5398"/>
                  <a:pt x="14596" y="5084"/>
                </a:cubicBezTo>
                <a:cubicBezTo>
                  <a:pt x="14596" y="4772"/>
                  <a:pt x="14340" y="4516"/>
                  <a:pt x="14027" y="4516"/>
                </a:cubicBezTo>
                <a:lnTo>
                  <a:pt x="13867" y="4516"/>
                </a:lnTo>
                <a:cubicBezTo>
                  <a:pt x="13554" y="4516"/>
                  <a:pt x="13299" y="4265"/>
                  <a:pt x="13299" y="3948"/>
                </a:cubicBezTo>
                <a:cubicBezTo>
                  <a:pt x="13299" y="3635"/>
                  <a:pt x="13554" y="3383"/>
                  <a:pt x="13867" y="3383"/>
                </a:cubicBezTo>
                <a:lnTo>
                  <a:pt x="17203" y="3383"/>
                </a:lnTo>
                <a:cubicBezTo>
                  <a:pt x="17521" y="3383"/>
                  <a:pt x="17771" y="3129"/>
                  <a:pt x="17771" y="2815"/>
                </a:cubicBezTo>
                <a:cubicBezTo>
                  <a:pt x="17771" y="2502"/>
                  <a:pt x="17521" y="2247"/>
                  <a:pt x="17203" y="2247"/>
                </a:cubicBezTo>
                <a:lnTo>
                  <a:pt x="10440" y="2247"/>
                </a:lnTo>
                <a:cubicBezTo>
                  <a:pt x="10203" y="2178"/>
                  <a:pt x="10032" y="1963"/>
                  <a:pt x="10032" y="1705"/>
                </a:cubicBezTo>
                <a:cubicBezTo>
                  <a:pt x="10032" y="1391"/>
                  <a:pt x="10287" y="1137"/>
                  <a:pt x="10600" y="1137"/>
                </a:cubicBezTo>
                <a:lnTo>
                  <a:pt x="13937" y="1137"/>
                </a:lnTo>
                <a:cubicBezTo>
                  <a:pt x="14249" y="1137"/>
                  <a:pt x="14505" y="881"/>
                  <a:pt x="14505" y="569"/>
                </a:cubicBezTo>
                <a:cubicBezTo>
                  <a:pt x="14505" y="255"/>
                  <a:pt x="14249" y="0"/>
                  <a:pt x="139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2" name="Google Shape;6202;p28"/>
          <p:cNvSpPr/>
          <p:nvPr/>
        </p:nvSpPr>
        <p:spPr>
          <a:xfrm>
            <a:off x="8424009" y="3285425"/>
            <a:ext cx="1270544" cy="357330"/>
          </a:xfrm>
          <a:custGeom>
            <a:avLst/>
            <a:gdLst/>
            <a:ahLst/>
            <a:cxnLst/>
            <a:rect l="l" t="t" r="r" b="b"/>
            <a:pathLst>
              <a:path w="11467" h="3225" extrusionOk="0">
                <a:moveTo>
                  <a:pt x="536" y="0"/>
                </a:moveTo>
                <a:cubicBezTo>
                  <a:pt x="241" y="0"/>
                  <a:pt x="1" y="241"/>
                  <a:pt x="1" y="540"/>
                </a:cubicBezTo>
                <a:cubicBezTo>
                  <a:pt x="1" y="835"/>
                  <a:pt x="241" y="1076"/>
                  <a:pt x="536" y="1076"/>
                </a:cubicBezTo>
                <a:lnTo>
                  <a:pt x="3694" y="1076"/>
                </a:lnTo>
                <a:cubicBezTo>
                  <a:pt x="3989" y="1076"/>
                  <a:pt x="4230" y="1316"/>
                  <a:pt x="4230" y="1614"/>
                </a:cubicBezTo>
                <a:cubicBezTo>
                  <a:pt x="4230" y="1910"/>
                  <a:pt x="3989" y="2150"/>
                  <a:pt x="3694" y="2150"/>
                </a:cubicBezTo>
                <a:lnTo>
                  <a:pt x="3544" y="2150"/>
                </a:lnTo>
                <a:cubicBezTo>
                  <a:pt x="3246" y="2150"/>
                  <a:pt x="3006" y="2390"/>
                  <a:pt x="3006" y="2685"/>
                </a:cubicBezTo>
                <a:cubicBezTo>
                  <a:pt x="3006" y="2984"/>
                  <a:pt x="3246" y="3224"/>
                  <a:pt x="3544" y="3224"/>
                </a:cubicBezTo>
                <a:lnTo>
                  <a:pt x="10928" y="3224"/>
                </a:lnTo>
                <a:cubicBezTo>
                  <a:pt x="11227" y="3224"/>
                  <a:pt x="11467" y="2984"/>
                  <a:pt x="11467" y="2685"/>
                </a:cubicBezTo>
                <a:cubicBezTo>
                  <a:pt x="11467" y="2390"/>
                  <a:pt x="11227" y="2150"/>
                  <a:pt x="10928" y="2150"/>
                </a:cubicBezTo>
                <a:lnTo>
                  <a:pt x="7774" y="2150"/>
                </a:lnTo>
                <a:cubicBezTo>
                  <a:pt x="7475" y="2150"/>
                  <a:pt x="7234" y="1910"/>
                  <a:pt x="7234" y="1614"/>
                </a:cubicBezTo>
                <a:cubicBezTo>
                  <a:pt x="7234" y="1316"/>
                  <a:pt x="7475" y="1076"/>
                  <a:pt x="7774" y="1076"/>
                </a:cubicBezTo>
                <a:lnTo>
                  <a:pt x="7923" y="1076"/>
                </a:lnTo>
                <a:cubicBezTo>
                  <a:pt x="8221" y="1076"/>
                  <a:pt x="8462" y="835"/>
                  <a:pt x="8462" y="540"/>
                </a:cubicBezTo>
                <a:cubicBezTo>
                  <a:pt x="8462" y="241"/>
                  <a:pt x="8221" y="0"/>
                  <a:pt x="79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3" name="Google Shape;6203;p28"/>
          <p:cNvSpPr/>
          <p:nvPr/>
        </p:nvSpPr>
        <p:spPr>
          <a:xfrm>
            <a:off x="-250966" y="2884732"/>
            <a:ext cx="1267330" cy="311680"/>
          </a:xfrm>
          <a:custGeom>
            <a:avLst/>
            <a:gdLst/>
            <a:ahLst/>
            <a:cxnLst/>
            <a:rect l="l" t="t" r="r" b="b"/>
            <a:pathLst>
              <a:path w="11438" h="2813" extrusionOk="0">
                <a:moveTo>
                  <a:pt x="3092" y="1"/>
                </a:moveTo>
                <a:cubicBezTo>
                  <a:pt x="2834" y="1"/>
                  <a:pt x="2626" y="208"/>
                  <a:pt x="2626" y="467"/>
                </a:cubicBezTo>
                <a:cubicBezTo>
                  <a:pt x="2626" y="725"/>
                  <a:pt x="2834" y="937"/>
                  <a:pt x="3092" y="937"/>
                </a:cubicBezTo>
                <a:lnTo>
                  <a:pt x="3223" y="937"/>
                </a:lnTo>
                <a:cubicBezTo>
                  <a:pt x="3486" y="937"/>
                  <a:pt x="3694" y="1148"/>
                  <a:pt x="3694" y="1406"/>
                </a:cubicBezTo>
                <a:cubicBezTo>
                  <a:pt x="3694" y="1665"/>
                  <a:pt x="3486" y="1877"/>
                  <a:pt x="3223" y="1877"/>
                </a:cubicBezTo>
                <a:lnTo>
                  <a:pt x="466" y="1877"/>
                </a:lnTo>
                <a:cubicBezTo>
                  <a:pt x="208" y="1877"/>
                  <a:pt x="0" y="2084"/>
                  <a:pt x="0" y="2343"/>
                </a:cubicBezTo>
                <a:cubicBezTo>
                  <a:pt x="0" y="2605"/>
                  <a:pt x="208" y="2812"/>
                  <a:pt x="466" y="2812"/>
                </a:cubicBezTo>
                <a:lnTo>
                  <a:pt x="8342" y="2812"/>
                </a:lnTo>
                <a:cubicBezTo>
                  <a:pt x="8604" y="2812"/>
                  <a:pt x="8811" y="2605"/>
                  <a:pt x="8811" y="2343"/>
                </a:cubicBezTo>
                <a:cubicBezTo>
                  <a:pt x="8811" y="2084"/>
                  <a:pt x="8604" y="1877"/>
                  <a:pt x="8342" y="1877"/>
                </a:cubicBezTo>
                <a:lnTo>
                  <a:pt x="8211" y="1877"/>
                </a:lnTo>
                <a:cubicBezTo>
                  <a:pt x="7952" y="1877"/>
                  <a:pt x="7744" y="1665"/>
                  <a:pt x="7744" y="1406"/>
                </a:cubicBezTo>
                <a:cubicBezTo>
                  <a:pt x="7744" y="1148"/>
                  <a:pt x="7952" y="937"/>
                  <a:pt x="8211" y="937"/>
                </a:cubicBezTo>
                <a:lnTo>
                  <a:pt x="10968" y="937"/>
                </a:lnTo>
                <a:cubicBezTo>
                  <a:pt x="11230" y="937"/>
                  <a:pt x="11437" y="725"/>
                  <a:pt x="11437" y="467"/>
                </a:cubicBezTo>
                <a:cubicBezTo>
                  <a:pt x="11437" y="208"/>
                  <a:pt x="11230" y="1"/>
                  <a:pt x="109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100" y="535000"/>
            <a:ext cx="7713900" cy="48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3500"/>
              <a:buFont typeface="Bubblegum Sans"/>
              <a:buNone/>
              <a:defRPr sz="3500">
                <a:solidFill>
                  <a:schemeClr val="lt1"/>
                </a:solidFill>
                <a:latin typeface="Bubblegum Sans"/>
                <a:ea typeface="Bubblegum Sans"/>
                <a:cs typeface="Bubblegum Sans"/>
                <a:sym typeface="Bubblegum Sans"/>
              </a:defRPr>
            </a:lvl1pPr>
            <a:lvl2pPr lvl="1" rtl="0">
              <a:spcBef>
                <a:spcPts val="0"/>
              </a:spcBef>
              <a:spcAft>
                <a:spcPts val="0"/>
              </a:spcAft>
              <a:buClr>
                <a:schemeClr val="lt1"/>
              </a:buClr>
              <a:buSzPts val="3500"/>
              <a:buFont typeface="Bubblegum Sans"/>
              <a:buNone/>
              <a:defRPr sz="3500">
                <a:solidFill>
                  <a:schemeClr val="lt1"/>
                </a:solidFill>
                <a:latin typeface="Bubblegum Sans"/>
                <a:ea typeface="Bubblegum Sans"/>
                <a:cs typeface="Bubblegum Sans"/>
                <a:sym typeface="Bubblegum Sans"/>
              </a:defRPr>
            </a:lvl2pPr>
            <a:lvl3pPr lvl="2" rtl="0">
              <a:spcBef>
                <a:spcPts val="0"/>
              </a:spcBef>
              <a:spcAft>
                <a:spcPts val="0"/>
              </a:spcAft>
              <a:buClr>
                <a:schemeClr val="lt1"/>
              </a:buClr>
              <a:buSzPts val="3500"/>
              <a:buFont typeface="Bubblegum Sans"/>
              <a:buNone/>
              <a:defRPr sz="3500">
                <a:solidFill>
                  <a:schemeClr val="lt1"/>
                </a:solidFill>
                <a:latin typeface="Bubblegum Sans"/>
                <a:ea typeface="Bubblegum Sans"/>
                <a:cs typeface="Bubblegum Sans"/>
                <a:sym typeface="Bubblegum Sans"/>
              </a:defRPr>
            </a:lvl3pPr>
            <a:lvl4pPr lvl="3" rtl="0">
              <a:spcBef>
                <a:spcPts val="0"/>
              </a:spcBef>
              <a:spcAft>
                <a:spcPts val="0"/>
              </a:spcAft>
              <a:buClr>
                <a:schemeClr val="lt1"/>
              </a:buClr>
              <a:buSzPts val="3500"/>
              <a:buFont typeface="Bubblegum Sans"/>
              <a:buNone/>
              <a:defRPr sz="3500">
                <a:solidFill>
                  <a:schemeClr val="lt1"/>
                </a:solidFill>
                <a:latin typeface="Bubblegum Sans"/>
                <a:ea typeface="Bubblegum Sans"/>
                <a:cs typeface="Bubblegum Sans"/>
                <a:sym typeface="Bubblegum Sans"/>
              </a:defRPr>
            </a:lvl4pPr>
            <a:lvl5pPr lvl="4" rtl="0">
              <a:spcBef>
                <a:spcPts val="0"/>
              </a:spcBef>
              <a:spcAft>
                <a:spcPts val="0"/>
              </a:spcAft>
              <a:buClr>
                <a:schemeClr val="lt1"/>
              </a:buClr>
              <a:buSzPts val="3500"/>
              <a:buFont typeface="Bubblegum Sans"/>
              <a:buNone/>
              <a:defRPr sz="3500">
                <a:solidFill>
                  <a:schemeClr val="lt1"/>
                </a:solidFill>
                <a:latin typeface="Bubblegum Sans"/>
                <a:ea typeface="Bubblegum Sans"/>
                <a:cs typeface="Bubblegum Sans"/>
                <a:sym typeface="Bubblegum Sans"/>
              </a:defRPr>
            </a:lvl5pPr>
            <a:lvl6pPr lvl="5" rtl="0">
              <a:spcBef>
                <a:spcPts val="0"/>
              </a:spcBef>
              <a:spcAft>
                <a:spcPts val="0"/>
              </a:spcAft>
              <a:buClr>
                <a:schemeClr val="lt1"/>
              </a:buClr>
              <a:buSzPts val="3500"/>
              <a:buFont typeface="Bubblegum Sans"/>
              <a:buNone/>
              <a:defRPr sz="3500">
                <a:solidFill>
                  <a:schemeClr val="lt1"/>
                </a:solidFill>
                <a:latin typeface="Bubblegum Sans"/>
                <a:ea typeface="Bubblegum Sans"/>
                <a:cs typeface="Bubblegum Sans"/>
                <a:sym typeface="Bubblegum Sans"/>
              </a:defRPr>
            </a:lvl6pPr>
            <a:lvl7pPr lvl="6" rtl="0">
              <a:spcBef>
                <a:spcPts val="0"/>
              </a:spcBef>
              <a:spcAft>
                <a:spcPts val="0"/>
              </a:spcAft>
              <a:buClr>
                <a:schemeClr val="lt1"/>
              </a:buClr>
              <a:buSzPts val="3500"/>
              <a:buFont typeface="Bubblegum Sans"/>
              <a:buNone/>
              <a:defRPr sz="3500">
                <a:solidFill>
                  <a:schemeClr val="lt1"/>
                </a:solidFill>
                <a:latin typeface="Bubblegum Sans"/>
                <a:ea typeface="Bubblegum Sans"/>
                <a:cs typeface="Bubblegum Sans"/>
                <a:sym typeface="Bubblegum Sans"/>
              </a:defRPr>
            </a:lvl7pPr>
            <a:lvl8pPr lvl="7" rtl="0">
              <a:spcBef>
                <a:spcPts val="0"/>
              </a:spcBef>
              <a:spcAft>
                <a:spcPts val="0"/>
              </a:spcAft>
              <a:buClr>
                <a:schemeClr val="lt1"/>
              </a:buClr>
              <a:buSzPts val="3500"/>
              <a:buFont typeface="Bubblegum Sans"/>
              <a:buNone/>
              <a:defRPr sz="3500">
                <a:solidFill>
                  <a:schemeClr val="lt1"/>
                </a:solidFill>
                <a:latin typeface="Bubblegum Sans"/>
                <a:ea typeface="Bubblegum Sans"/>
                <a:cs typeface="Bubblegum Sans"/>
                <a:sym typeface="Bubblegum Sans"/>
              </a:defRPr>
            </a:lvl8pPr>
            <a:lvl9pPr lvl="8" rtl="0">
              <a:spcBef>
                <a:spcPts val="0"/>
              </a:spcBef>
              <a:spcAft>
                <a:spcPts val="0"/>
              </a:spcAft>
              <a:buClr>
                <a:schemeClr val="lt1"/>
              </a:buClr>
              <a:buSzPts val="3500"/>
              <a:buFont typeface="Bubblegum Sans"/>
              <a:buNone/>
              <a:defRPr sz="3500">
                <a:solidFill>
                  <a:schemeClr val="lt1"/>
                </a:solidFill>
                <a:latin typeface="Bubblegum Sans"/>
                <a:ea typeface="Bubblegum Sans"/>
                <a:cs typeface="Bubblegum Sans"/>
                <a:sym typeface="Bubblegum Sans"/>
              </a:defRPr>
            </a:lvl9pPr>
          </a:lstStyle>
          <a:p>
            <a:endParaRPr/>
          </a:p>
        </p:txBody>
      </p:sp>
      <p:sp>
        <p:nvSpPr>
          <p:cNvPr id="7" name="Google Shape;7;p1"/>
          <p:cNvSpPr txBox="1">
            <a:spLocks noGrp="1"/>
          </p:cNvSpPr>
          <p:nvPr>
            <p:ph type="body" idx="1"/>
          </p:nvPr>
        </p:nvSpPr>
        <p:spPr>
          <a:xfrm>
            <a:off x="715100" y="1152475"/>
            <a:ext cx="77139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1pPr>
            <a:lvl2pPr marL="914400" lvl="1"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00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3" r:id="rId3"/>
    <p:sldLayoutId id="2147483655" r:id="rId4"/>
    <p:sldLayoutId id="2147483658" r:id="rId5"/>
    <p:sldLayoutId id="2147483659" r:id="rId6"/>
    <p:sldLayoutId id="2147483663" r:id="rId7"/>
    <p:sldLayoutId id="2147483665" r:id="rId8"/>
    <p:sldLayoutId id="2147483674" r:id="rId9"/>
    <p:sldLayoutId id="2147483681" r:id="rId10"/>
    <p:sldLayoutId id="2147483682" r:id="rId11"/>
    <p:sldLayoutId id="2147483683"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0">
          <p15:clr>
            <a:srgbClr val="000000"/>
          </p15:clr>
        </p15:guide>
        <p15:guide id="2" orient="horz" pos="337">
          <p15:clr>
            <a:srgbClr val="000000"/>
          </p15:clr>
        </p15:guide>
        <p15:guide id="3" pos="5310">
          <p15:clr>
            <a:srgbClr val="000000"/>
          </p15:clr>
        </p15:guide>
        <p15:guide id="4" orient="horz" pos="2903">
          <p15:clr>
            <a:srgbClr val="000000"/>
          </p15:clr>
        </p15:guide>
        <p15:guide id="5">
          <p15:clr>
            <a:srgbClr val="000000"/>
          </p15:clr>
        </p15:guide>
        <p15:guide id="6" pos="5760">
          <p15:clr>
            <a:srgbClr val="000000"/>
          </p15:clr>
        </p15:guide>
        <p15:guide id="7" orient="horz" pos="759">
          <p15:clr>
            <a:srgbClr val="EA4335"/>
          </p15:clr>
        </p15:guide>
        <p15:guide id="8" orient="horz">
          <p15:clr>
            <a:srgbClr val="EA4335"/>
          </p15:clr>
        </p15:guide>
        <p15:guide id="9" orient="horz" pos="3240">
          <p15:clr>
            <a:srgbClr val="EA4335"/>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image" Target="../media/image9.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12.jp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2.jp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79"/>
        <p:cNvGrpSpPr/>
        <p:nvPr/>
      </p:nvGrpSpPr>
      <p:grpSpPr>
        <a:xfrm>
          <a:off x="0" y="0"/>
          <a:ext cx="0" cy="0"/>
          <a:chOff x="0" y="0"/>
          <a:chExt cx="0" cy="0"/>
        </a:xfrm>
      </p:grpSpPr>
      <p:sp>
        <p:nvSpPr>
          <p:cNvPr id="8380" name="Google Shape;8380;p41"/>
          <p:cNvSpPr txBox="1">
            <a:spLocks noGrp="1"/>
          </p:cNvSpPr>
          <p:nvPr>
            <p:ph type="subTitle" idx="1"/>
          </p:nvPr>
        </p:nvSpPr>
        <p:spPr>
          <a:xfrm>
            <a:off x="1778208" y="3894413"/>
            <a:ext cx="4815000" cy="73276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i="1" dirty="0" smtClean="0"/>
              <a:t>Kapitolina Fedorova</a:t>
            </a:r>
          </a:p>
          <a:p>
            <a:pPr marL="0" lvl="0" indent="0" algn="ctr" rtl="0">
              <a:spcBef>
                <a:spcPts val="0"/>
              </a:spcBef>
              <a:spcAft>
                <a:spcPts val="0"/>
              </a:spcAft>
              <a:buNone/>
            </a:pPr>
            <a:r>
              <a:rPr lang="en" b="1" i="1" dirty="0" smtClean="0"/>
              <a:t>Tallinn University</a:t>
            </a:r>
            <a:endParaRPr b="1" i="1" dirty="0"/>
          </a:p>
        </p:txBody>
      </p:sp>
      <p:sp>
        <p:nvSpPr>
          <p:cNvPr id="8381" name="Google Shape;8381;p41"/>
          <p:cNvSpPr txBox="1">
            <a:spLocks noGrp="1"/>
          </p:cNvSpPr>
          <p:nvPr>
            <p:ph type="ctrTitle"/>
          </p:nvPr>
        </p:nvSpPr>
        <p:spPr>
          <a:xfrm>
            <a:off x="2164649" y="1094150"/>
            <a:ext cx="5323971" cy="2441700"/>
          </a:xfrm>
          <a:prstGeom prst="rect">
            <a:avLst/>
          </a:prstGeom>
        </p:spPr>
        <p:txBody>
          <a:bodyPr spcFirstLastPara="1" wrap="square" lIns="91425" tIns="91425" rIns="91425" bIns="91425" anchor="t" anchorCtr="0">
            <a:noAutofit/>
          </a:bodyPr>
          <a:lstStyle/>
          <a:p>
            <a:pPr lvl="0"/>
            <a:r>
              <a:rPr lang="en-GB" sz="4800" dirty="0"/>
              <a:t>Russian as a lingua franca of post-Soviet migrants </a:t>
            </a:r>
            <a:r>
              <a:rPr lang="en-GB" sz="4800" dirty="0" smtClean="0"/>
              <a:t/>
            </a:r>
            <a:br>
              <a:rPr lang="en-GB" sz="4800" dirty="0" smtClean="0"/>
            </a:br>
            <a:r>
              <a:rPr lang="en-GB" sz="3200" dirty="0"/>
              <a:t>in South Korea</a:t>
            </a:r>
            <a:endParaRPr sz="2900" dirty="0">
              <a:solidFill>
                <a:schemeClr val="lt2"/>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895"/>
        <p:cNvGrpSpPr/>
        <p:nvPr/>
      </p:nvGrpSpPr>
      <p:grpSpPr>
        <a:xfrm>
          <a:off x="0" y="0"/>
          <a:ext cx="0" cy="0"/>
          <a:chOff x="0" y="0"/>
          <a:chExt cx="0" cy="0"/>
        </a:xfrm>
      </p:grpSpPr>
      <p:grpSp>
        <p:nvGrpSpPr>
          <p:cNvPr id="9900" name="Google Shape;9900;p57"/>
          <p:cNvGrpSpPr/>
          <p:nvPr/>
        </p:nvGrpSpPr>
        <p:grpSpPr>
          <a:xfrm flipH="1">
            <a:off x="7243986" y="686402"/>
            <a:ext cx="2136440" cy="1280656"/>
            <a:chOff x="1907161" y="3517190"/>
            <a:chExt cx="2136440" cy="1280656"/>
          </a:xfrm>
        </p:grpSpPr>
        <p:sp>
          <p:nvSpPr>
            <p:cNvPr id="9901" name="Google Shape;9901;p57"/>
            <p:cNvSpPr/>
            <p:nvPr/>
          </p:nvSpPr>
          <p:spPr>
            <a:xfrm>
              <a:off x="1907161" y="3702681"/>
              <a:ext cx="2037653" cy="876058"/>
            </a:xfrm>
            <a:custGeom>
              <a:avLst/>
              <a:gdLst/>
              <a:ahLst/>
              <a:cxnLst/>
              <a:rect l="l" t="t" r="r" b="b"/>
              <a:pathLst>
                <a:path w="22843" h="9821" extrusionOk="0">
                  <a:moveTo>
                    <a:pt x="11539" y="1"/>
                  </a:moveTo>
                  <a:cubicBezTo>
                    <a:pt x="11539" y="1"/>
                    <a:pt x="10130" y="668"/>
                    <a:pt x="8844" y="1057"/>
                  </a:cubicBezTo>
                  <a:cubicBezTo>
                    <a:pt x="7558" y="1446"/>
                    <a:pt x="5144" y="1738"/>
                    <a:pt x="5144" y="1738"/>
                  </a:cubicBezTo>
                  <a:cubicBezTo>
                    <a:pt x="5144" y="1738"/>
                    <a:pt x="3555" y="856"/>
                    <a:pt x="2707" y="686"/>
                  </a:cubicBezTo>
                  <a:cubicBezTo>
                    <a:pt x="1862" y="515"/>
                    <a:pt x="0" y="441"/>
                    <a:pt x="0" y="441"/>
                  </a:cubicBezTo>
                  <a:lnTo>
                    <a:pt x="0" y="441"/>
                  </a:lnTo>
                  <a:lnTo>
                    <a:pt x="1595" y="3643"/>
                  </a:lnTo>
                  <a:cubicBezTo>
                    <a:pt x="1595" y="3643"/>
                    <a:pt x="1923" y="3238"/>
                    <a:pt x="2710" y="3188"/>
                  </a:cubicBezTo>
                  <a:cubicBezTo>
                    <a:pt x="2782" y="3183"/>
                    <a:pt x="2861" y="3181"/>
                    <a:pt x="2947" y="3181"/>
                  </a:cubicBezTo>
                  <a:cubicBezTo>
                    <a:pt x="3807" y="3181"/>
                    <a:pt x="5306" y="3414"/>
                    <a:pt x="6243" y="3924"/>
                  </a:cubicBezTo>
                  <a:cubicBezTo>
                    <a:pt x="7274" y="4489"/>
                    <a:pt x="10075" y="6320"/>
                    <a:pt x="10075" y="6320"/>
                  </a:cubicBezTo>
                  <a:cubicBezTo>
                    <a:pt x="10997" y="6211"/>
                    <a:pt x="11552" y="6203"/>
                    <a:pt x="11691" y="6203"/>
                  </a:cubicBezTo>
                  <a:cubicBezTo>
                    <a:pt x="11714" y="6203"/>
                    <a:pt x="11725" y="6204"/>
                    <a:pt x="11725" y="6204"/>
                  </a:cubicBezTo>
                  <a:cubicBezTo>
                    <a:pt x="11725" y="6204"/>
                    <a:pt x="13524" y="7027"/>
                    <a:pt x="14169" y="7413"/>
                  </a:cubicBezTo>
                  <a:cubicBezTo>
                    <a:pt x="14810" y="7799"/>
                    <a:pt x="17658" y="9525"/>
                    <a:pt x="18489" y="9598"/>
                  </a:cubicBezTo>
                  <a:cubicBezTo>
                    <a:pt x="19324" y="9671"/>
                    <a:pt x="21108" y="9821"/>
                    <a:pt x="21108" y="9821"/>
                  </a:cubicBezTo>
                  <a:lnTo>
                    <a:pt x="20995" y="9463"/>
                  </a:lnTo>
                  <a:cubicBezTo>
                    <a:pt x="20995" y="9463"/>
                    <a:pt x="19622" y="9310"/>
                    <a:pt x="19083" y="9161"/>
                  </a:cubicBezTo>
                  <a:cubicBezTo>
                    <a:pt x="18547" y="9008"/>
                    <a:pt x="17287" y="8483"/>
                    <a:pt x="16373" y="7777"/>
                  </a:cubicBezTo>
                  <a:cubicBezTo>
                    <a:pt x="15459" y="7074"/>
                    <a:pt x="13736" y="6120"/>
                    <a:pt x="13736" y="6120"/>
                  </a:cubicBezTo>
                  <a:cubicBezTo>
                    <a:pt x="16733" y="5107"/>
                    <a:pt x="19199" y="5057"/>
                    <a:pt x="19199" y="5057"/>
                  </a:cubicBezTo>
                  <a:cubicBezTo>
                    <a:pt x="20864" y="4623"/>
                    <a:pt x="22678" y="3803"/>
                    <a:pt x="22678" y="3803"/>
                  </a:cubicBezTo>
                  <a:lnTo>
                    <a:pt x="22842" y="3348"/>
                  </a:lnTo>
                  <a:lnTo>
                    <a:pt x="22842" y="3348"/>
                  </a:lnTo>
                  <a:cubicBezTo>
                    <a:pt x="21665" y="3934"/>
                    <a:pt x="19367" y="4222"/>
                    <a:pt x="19367" y="4222"/>
                  </a:cubicBezTo>
                  <a:cubicBezTo>
                    <a:pt x="19367" y="4222"/>
                    <a:pt x="17426" y="4677"/>
                    <a:pt x="15659" y="4940"/>
                  </a:cubicBezTo>
                  <a:cubicBezTo>
                    <a:pt x="15239" y="5002"/>
                    <a:pt x="14761" y="5026"/>
                    <a:pt x="14277" y="5026"/>
                  </a:cubicBezTo>
                  <a:cubicBezTo>
                    <a:pt x="12731" y="5026"/>
                    <a:pt x="11124" y="4783"/>
                    <a:pt x="11124" y="4783"/>
                  </a:cubicBezTo>
                  <a:cubicBezTo>
                    <a:pt x="8528" y="3818"/>
                    <a:pt x="6568" y="2565"/>
                    <a:pt x="6568" y="2565"/>
                  </a:cubicBezTo>
                  <a:cubicBezTo>
                    <a:pt x="6568" y="2565"/>
                    <a:pt x="8389" y="2036"/>
                    <a:pt x="9146" y="1774"/>
                  </a:cubicBezTo>
                  <a:cubicBezTo>
                    <a:pt x="9900" y="1512"/>
                    <a:pt x="11485" y="918"/>
                    <a:pt x="11485" y="918"/>
                  </a:cubicBezTo>
                  <a:cubicBezTo>
                    <a:pt x="11485" y="918"/>
                    <a:pt x="13955" y="738"/>
                    <a:pt x="15100" y="738"/>
                  </a:cubicBezTo>
                  <a:cubicBezTo>
                    <a:pt x="15245" y="738"/>
                    <a:pt x="15368" y="741"/>
                    <a:pt x="15462" y="747"/>
                  </a:cubicBezTo>
                  <a:cubicBezTo>
                    <a:pt x="16311" y="802"/>
                    <a:pt x="18245" y="1239"/>
                    <a:pt x="18245" y="1239"/>
                  </a:cubicBezTo>
                  <a:lnTo>
                    <a:pt x="18559" y="1017"/>
                  </a:lnTo>
                  <a:cubicBezTo>
                    <a:pt x="18559" y="1017"/>
                    <a:pt x="16671" y="318"/>
                    <a:pt x="15510" y="266"/>
                  </a:cubicBezTo>
                  <a:cubicBezTo>
                    <a:pt x="14348" y="219"/>
                    <a:pt x="11539" y="1"/>
                    <a:pt x="11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02" name="Google Shape;9902;p57"/>
            <p:cNvGrpSpPr/>
            <p:nvPr/>
          </p:nvGrpSpPr>
          <p:grpSpPr>
            <a:xfrm>
              <a:off x="3490104" y="4298815"/>
              <a:ext cx="512053" cy="499031"/>
              <a:chOff x="6440004" y="192590"/>
              <a:chExt cx="512053" cy="499031"/>
            </a:xfrm>
          </p:grpSpPr>
          <p:sp>
            <p:nvSpPr>
              <p:cNvPr id="9903" name="Google Shape;9903;p57"/>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4" name="Google Shape;9904;p57"/>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5" name="Google Shape;9905;p57"/>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6" name="Google Shape;9906;p57"/>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7" name="Google Shape;9907;p57"/>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8" name="Google Shape;9908;p57"/>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9" name="Google Shape;9909;p57"/>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0" name="Google Shape;9910;p57"/>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1" name="Google Shape;9911;p57"/>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2" name="Google Shape;9912;p57"/>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3" name="Google Shape;9913;p57"/>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14" name="Google Shape;9914;p57"/>
              <p:cNvGrpSpPr/>
              <p:nvPr/>
            </p:nvGrpSpPr>
            <p:grpSpPr>
              <a:xfrm>
                <a:off x="6576208" y="332260"/>
                <a:ext cx="239697" cy="245945"/>
                <a:chOff x="6109825" y="244875"/>
                <a:chExt cx="114125" cy="117100"/>
              </a:xfrm>
            </p:grpSpPr>
            <p:sp>
              <p:nvSpPr>
                <p:cNvPr id="9915" name="Google Shape;9915;p57"/>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6" name="Google Shape;9916;p57"/>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7" name="Google Shape;9917;p57"/>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8" name="Google Shape;9918;p57"/>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9" name="Google Shape;9919;p57"/>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0" name="Google Shape;9920;p57"/>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1" name="Google Shape;9921;p57"/>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2" name="Google Shape;9922;p57"/>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3" name="Google Shape;9923;p57"/>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4" name="Google Shape;9924;p57"/>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5" name="Google Shape;9925;p57"/>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6" name="Google Shape;9926;p57"/>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7" name="Google Shape;9927;p57"/>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8" name="Google Shape;9928;p57"/>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9" name="Google Shape;9929;p57"/>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0" name="Google Shape;9930;p57"/>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1" name="Google Shape;9931;p57"/>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2" name="Google Shape;9932;p57"/>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3" name="Google Shape;9933;p57"/>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4" name="Google Shape;9934;p57"/>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5" name="Google Shape;9935;p57"/>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936" name="Google Shape;9936;p57"/>
            <p:cNvGrpSpPr/>
            <p:nvPr/>
          </p:nvGrpSpPr>
          <p:grpSpPr>
            <a:xfrm>
              <a:off x="3170154" y="3517190"/>
              <a:ext cx="512053" cy="499031"/>
              <a:chOff x="6440004" y="192590"/>
              <a:chExt cx="512053" cy="499031"/>
            </a:xfrm>
          </p:grpSpPr>
          <p:sp>
            <p:nvSpPr>
              <p:cNvPr id="9937" name="Google Shape;9937;p57"/>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8" name="Google Shape;9938;p57"/>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9" name="Google Shape;9939;p57"/>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0" name="Google Shape;9940;p57"/>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1" name="Google Shape;9941;p57"/>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2" name="Google Shape;9942;p57"/>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3" name="Google Shape;9943;p57"/>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4" name="Google Shape;9944;p57"/>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5" name="Google Shape;9945;p57"/>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6" name="Google Shape;9946;p57"/>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7" name="Google Shape;9947;p57"/>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48" name="Google Shape;9948;p57"/>
              <p:cNvGrpSpPr/>
              <p:nvPr/>
            </p:nvGrpSpPr>
            <p:grpSpPr>
              <a:xfrm>
                <a:off x="6576208" y="332260"/>
                <a:ext cx="239697" cy="245945"/>
                <a:chOff x="6109825" y="244875"/>
                <a:chExt cx="114125" cy="117100"/>
              </a:xfrm>
            </p:grpSpPr>
            <p:sp>
              <p:nvSpPr>
                <p:cNvPr id="9949" name="Google Shape;9949;p57"/>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0" name="Google Shape;9950;p57"/>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1" name="Google Shape;9951;p57"/>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2" name="Google Shape;9952;p57"/>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3" name="Google Shape;9953;p57"/>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4" name="Google Shape;9954;p57"/>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5" name="Google Shape;9955;p57"/>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6" name="Google Shape;9956;p57"/>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7" name="Google Shape;9957;p57"/>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8" name="Google Shape;9958;p57"/>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9" name="Google Shape;9959;p57"/>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0" name="Google Shape;9960;p57"/>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1" name="Google Shape;9961;p57"/>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2" name="Google Shape;9962;p57"/>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3" name="Google Shape;9963;p57"/>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4" name="Google Shape;9964;p57"/>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5" name="Google Shape;9965;p57"/>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6" name="Google Shape;9966;p57"/>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7" name="Google Shape;9967;p57"/>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8" name="Google Shape;9968;p57"/>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9" name="Google Shape;9969;p57"/>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970" name="Google Shape;9970;p57"/>
            <p:cNvGrpSpPr/>
            <p:nvPr/>
          </p:nvGrpSpPr>
          <p:grpSpPr>
            <a:xfrm>
              <a:off x="3643534" y="3852943"/>
              <a:ext cx="400067" cy="389893"/>
              <a:chOff x="6440004" y="192590"/>
              <a:chExt cx="512053" cy="499031"/>
            </a:xfrm>
          </p:grpSpPr>
          <p:sp>
            <p:nvSpPr>
              <p:cNvPr id="9971" name="Google Shape;9971;p57"/>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2" name="Google Shape;9972;p57"/>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3" name="Google Shape;9973;p57"/>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4" name="Google Shape;9974;p57"/>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5" name="Google Shape;9975;p57"/>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6" name="Google Shape;9976;p57"/>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7" name="Google Shape;9977;p57"/>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8" name="Google Shape;9978;p57"/>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9" name="Google Shape;9979;p57"/>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0" name="Google Shape;9980;p57"/>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1" name="Google Shape;9981;p57"/>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82" name="Google Shape;9982;p57"/>
              <p:cNvGrpSpPr/>
              <p:nvPr/>
            </p:nvGrpSpPr>
            <p:grpSpPr>
              <a:xfrm>
                <a:off x="6576208" y="332260"/>
                <a:ext cx="239697" cy="245945"/>
                <a:chOff x="6109825" y="244875"/>
                <a:chExt cx="114125" cy="117100"/>
              </a:xfrm>
            </p:grpSpPr>
            <p:sp>
              <p:nvSpPr>
                <p:cNvPr id="9983" name="Google Shape;9983;p57"/>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4" name="Google Shape;9984;p57"/>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5" name="Google Shape;9985;p57"/>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6" name="Google Shape;9986;p57"/>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7" name="Google Shape;9987;p57"/>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8" name="Google Shape;9988;p57"/>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9" name="Google Shape;9989;p57"/>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0" name="Google Shape;9990;p57"/>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1" name="Google Shape;9991;p57"/>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2" name="Google Shape;9992;p57"/>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3" name="Google Shape;9993;p57"/>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4" name="Google Shape;9994;p57"/>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5" name="Google Shape;9995;p57"/>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6" name="Google Shape;9996;p57"/>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7" name="Google Shape;9997;p57"/>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8" name="Google Shape;9998;p57"/>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9" name="Google Shape;9999;p57"/>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0" name="Google Shape;10000;p57"/>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1" name="Google Shape;10001;p57"/>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2" name="Google Shape;10002;p57"/>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3" name="Google Shape;10003;p57"/>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004" name="Google Shape;10004;p57"/>
            <p:cNvGrpSpPr/>
            <p:nvPr/>
          </p:nvGrpSpPr>
          <p:grpSpPr>
            <a:xfrm>
              <a:off x="2639439" y="4098375"/>
              <a:ext cx="271644" cy="264736"/>
              <a:chOff x="6440004" y="192590"/>
              <a:chExt cx="512053" cy="499031"/>
            </a:xfrm>
          </p:grpSpPr>
          <p:sp>
            <p:nvSpPr>
              <p:cNvPr id="10005" name="Google Shape;10005;p57"/>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6" name="Google Shape;10006;p57"/>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7" name="Google Shape;10007;p57"/>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8" name="Google Shape;10008;p57"/>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9" name="Google Shape;10009;p57"/>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0" name="Google Shape;10010;p57"/>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1" name="Google Shape;10011;p57"/>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2" name="Google Shape;10012;p57"/>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3" name="Google Shape;10013;p57"/>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4" name="Google Shape;10014;p57"/>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5" name="Google Shape;10015;p57"/>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16" name="Google Shape;10016;p57"/>
              <p:cNvGrpSpPr/>
              <p:nvPr/>
            </p:nvGrpSpPr>
            <p:grpSpPr>
              <a:xfrm>
                <a:off x="6576208" y="332260"/>
                <a:ext cx="239697" cy="245945"/>
                <a:chOff x="6109825" y="244875"/>
                <a:chExt cx="114125" cy="117100"/>
              </a:xfrm>
            </p:grpSpPr>
            <p:sp>
              <p:nvSpPr>
                <p:cNvPr id="10017" name="Google Shape;10017;p57"/>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8" name="Google Shape;10018;p57"/>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9" name="Google Shape;10019;p57"/>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0" name="Google Shape;10020;p57"/>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1" name="Google Shape;10021;p57"/>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2" name="Google Shape;10022;p57"/>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3" name="Google Shape;10023;p57"/>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4" name="Google Shape;10024;p57"/>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5" name="Google Shape;10025;p57"/>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6" name="Google Shape;10026;p57"/>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7" name="Google Shape;10027;p57"/>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8" name="Google Shape;10028;p57"/>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9" name="Google Shape;10029;p57"/>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0" name="Google Shape;10030;p57"/>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1" name="Google Shape;10031;p57"/>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2" name="Google Shape;10032;p57"/>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3" name="Google Shape;10033;p57"/>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4" name="Google Shape;10034;p57"/>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5" name="Google Shape;10035;p57"/>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6" name="Google Shape;10036;p57"/>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7" name="Google Shape;10037;p57"/>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038" name="Google Shape;10038;p57"/>
            <p:cNvGrpSpPr/>
            <p:nvPr/>
          </p:nvGrpSpPr>
          <p:grpSpPr>
            <a:xfrm>
              <a:off x="2242789" y="3884725"/>
              <a:ext cx="271644" cy="264736"/>
              <a:chOff x="6440004" y="192590"/>
              <a:chExt cx="512053" cy="499031"/>
            </a:xfrm>
          </p:grpSpPr>
          <p:sp>
            <p:nvSpPr>
              <p:cNvPr id="10039" name="Google Shape;10039;p57"/>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0" name="Google Shape;10040;p57"/>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1" name="Google Shape;10041;p57"/>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2" name="Google Shape;10042;p57"/>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3" name="Google Shape;10043;p57"/>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4" name="Google Shape;10044;p57"/>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5" name="Google Shape;10045;p57"/>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6" name="Google Shape;10046;p57"/>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7" name="Google Shape;10047;p57"/>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8" name="Google Shape;10048;p57"/>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9" name="Google Shape;10049;p57"/>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50" name="Google Shape;10050;p57"/>
              <p:cNvGrpSpPr/>
              <p:nvPr/>
            </p:nvGrpSpPr>
            <p:grpSpPr>
              <a:xfrm>
                <a:off x="6576208" y="332260"/>
                <a:ext cx="239697" cy="245945"/>
                <a:chOff x="6109825" y="244875"/>
                <a:chExt cx="114125" cy="117100"/>
              </a:xfrm>
            </p:grpSpPr>
            <p:sp>
              <p:nvSpPr>
                <p:cNvPr id="10051" name="Google Shape;10051;p57"/>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2" name="Google Shape;10052;p57"/>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3" name="Google Shape;10053;p57"/>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4" name="Google Shape;10054;p57"/>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5" name="Google Shape;10055;p57"/>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6" name="Google Shape;10056;p57"/>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7" name="Google Shape;10057;p57"/>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8" name="Google Shape;10058;p57"/>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9" name="Google Shape;10059;p57"/>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0" name="Google Shape;10060;p57"/>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1" name="Google Shape;10061;p57"/>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2" name="Google Shape;10062;p57"/>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3" name="Google Shape;10063;p57"/>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4" name="Google Shape;10064;p57"/>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5" name="Google Shape;10065;p57"/>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6" name="Google Shape;10066;p57"/>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7" name="Google Shape;10067;p57"/>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8" name="Google Shape;10068;p57"/>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9" name="Google Shape;10069;p57"/>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0" name="Google Shape;10070;p57"/>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1" name="Google Shape;10071;p57"/>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9296" y="686402"/>
            <a:ext cx="7594704" cy="3633350"/>
          </a:xfrm>
          <a:prstGeom prst="rect">
            <a:avLst/>
          </a:prstGeom>
        </p:spPr>
      </p:pic>
    </p:spTree>
    <p:extLst>
      <p:ext uri="{BB962C8B-B14F-4D97-AF65-F5344CB8AC3E}">
        <p14:creationId xmlns:p14="http://schemas.microsoft.com/office/powerpoint/2010/main" val="33637774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773"/>
        <p:cNvGrpSpPr/>
        <p:nvPr/>
      </p:nvGrpSpPr>
      <p:grpSpPr>
        <a:xfrm>
          <a:off x="0" y="0"/>
          <a:ext cx="0" cy="0"/>
          <a:chOff x="0" y="0"/>
          <a:chExt cx="0" cy="0"/>
        </a:xfrm>
      </p:grpSpPr>
      <p:sp>
        <p:nvSpPr>
          <p:cNvPr id="8774" name="Google Shape;8774;p46"/>
          <p:cNvSpPr txBox="1">
            <a:spLocks noGrp="1"/>
          </p:cNvSpPr>
          <p:nvPr>
            <p:ph type="title"/>
          </p:nvPr>
        </p:nvSpPr>
        <p:spPr>
          <a:xfrm>
            <a:off x="1387366" y="2256800"/>
            <a:ext cx="4815153" cy="915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800" dirty="0" smtClean="0"/>
              <a:t>Public use</a:t>
            </a:r>
            <a:endParaRPr sz="4800" dirty="0"/>
          </a:p>
        </p:txBody>
      </p:sp>
      <p:sp>
        <p:nvSpPr>
          <p:cNvPr id="8775" name="Google Shape;8775;p46"/>
          <p:cNvSpPr txBox="1">
            <a:spLocks noGrp="1"/>
          </p:cNvSpPr>
          <p:nvPr>
            <p:ph type="title" idx="2"/>
          </p:nvPr>
        </p:nvSpPr>
        <p:spPr>
          <a:xfrm>
            <a:off x="1643063" y="1415000"/>
            <a:ext cx="1180800" cy="98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t>03</a:t>
            </a:r>
            <a:endParaRPr dirty="0"/>
          </a:p>
        </p:txBody>
      </p:sp>
      <p:sp>
        <p:nvSpPr>
          <p:cNvPr id="8776" name="Google Shape;8776;p46"/>
          <p:cNvSpPr txBox="1">
            <a:spLocks noGrp="1"/>
          </p:cNvSpPr>
          <p:nvPr>
            <p:ph type="subTitle" idx="1"/>
          </p:nvPr>
        </p:nvSpPr>
        <p:spPr>
          <a:xfrm>
            <a:off x="1643063" y="3209350"/>
            <a:ext cx="4360200" cy="357300"/>
          </a:xfrm>
          <a:prstGeom prst="rect">
            <a:avLst/>
          </a:prstGeom>
        </p:spPr>
        <p:txBody>
          <a:bodyPr spcFirstLastPara="1" wrap="square" lIns="91425" tIns="91425" rIns="91425" bIns="91425" anchor="t" anchorCtr="0">
            <a:noAutofit/>
          </a:bodyPr>
          <a:lstStyle/>
          <a:p>
            <a:pPr marL="0" lvl="0" indent="0"/>
            <a:r>
              <a:rPr lang="en-GB" sz="1800" dirty="0"/>
              <a:t>Presence of Russian in official domains</a:t>
            </a:r>
          </a:p>
        </p:txBody>
      </p:sp>
      <p:grpSp>
        <p:nvGrpSpPr>
          <p:cNvPr id="8777" name="Google Shape;8777;p46"/>
          <p:cNvGrpSpPr/>
          <p:nvPr/>
        </p:nvGrpSpPr>
        <p:grpSpPr>
          <a:xfrm>
            <a:off x="5929460" y="3291380"/>
            <a:ext cx="1066394" cy="1317128"/>
            <a:chOff x="-1821775" y="2995138"/>
            <a:chExt cx="1066394" cy="1448348"/>
          </a:xfrm>
        </p:grpSpPr>
        <p:sp>
          <p:nvSpPr>
            <p:cNvPr id="8778" name="Google Shape;8778;p46"/>
            <p:cNvSpPr/>
            <p:nvPr/>
          </p:nvSpPr>
          <p:spPr>
            <a:xfrm>
              <a:off x="-1821775" y="2995138"/>
              <a:ext cx="1066394" cy="1448346"/>
            </a:xfrm>
            <a:custGeom>
              <a:avLst/>
              <a:gdLst/>
              <a:ahLst/>
              <a:cxnLst/>
              <a:rect l="l" t="t" r="r" b="b"/>
              <a:pathLst>
                <a:path w="14239" h="19339" extrusionOk="0">
                  <a:moveTo>
                    <a:pt x="7117" y="1"/>
                  </a:moveTo>
                  <a:cubicBezTo>
                    <a:pt x="3188" y="1"/>
                    <a:pt x="1" y="3188"/>
                    <a:pt x="1" y="7122"/>
                  </a:cubicBezTo>
                  <a:lnTo>
                    <a:pt x="1" y="19338"/>
                  </a:lnTo>
                  <a:lnTo>
                    <a:pt x="470" y="19338"/>
                  </a:lnTo>
                  <a:lnTo>
                    <a:pt x="470" y="7122"/>
                  </a:lnTo>
                  <a:cubicBezTo>
                    <a:pt x="470" y="3454"/>
                    <a:pt x="3454" y="471"/>
                    <a:pt x="7117" y="471"/>
                  </a:cubicBezTo>
                  <a:cubicBezTo>
                    <a:pt x="10785" y="471"/>
                    <a:pt x="13769" y="3454"/>
                    <a:pt x="13769" y="7122"/>
                  </a:cubicBezTo>
                  <a:lnTo>
                    <a:pt x="13769" y="19338"/>
                  </a:lnTo>
                  <a:lnTo>
                    <a:pt x="14238" y="19338"/>
                  </a:lnTo>
                  <a:lnTo>
                    <a:pt x="14238" y="7122"/>
                  </a:lnTo>
                  <a:cubicBezTo>
                    <a:pt x="14238" y="3188"/>
                    <a:pt x="11051" y="1"/>
                    <a:pt x="71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9" name="Google Shape;8779;p46"/>
            <p:cNvSpPr/>
            <p:nvPr/>
          </p:nvSpPr>
          <p:spPr>
            <a:xfrm>
              <a:off x="-1730705" y="3086282"/>
              <a:ext cx="884256" cy="1357202"/>
            </a:xfrm>
            <a:custGeom>
              <a:avLst/>
              <a:gdLst/>
              <a:ahLst/>
              <a:cxnLst/>
              <a:rect l="l" t="t" r="r" b="b"/>
              <a:pathLst>
                <a:path w="11807" h="18122" extrusionOk="0">
                  <a:moveTo>
                    <a:pt x="5901" y="1"/>
                  </a:moveTo>
                  <a:cubicBezTo>
                    <a:pt x="2649" y="1"/>
                    <a:pt x="1" y="2648"/>
                    <a:pt x="1" y="5905"/>
                  </a:cubicBezTo>
                  <a:lnTo>
                    <a:pt x="1" y="18121"/>
                  </a:lnTo>
                  <a:lnTo>
                    <a:pt x="467" y="18121"/>
                  </a:lnTo>
                  <a:lnTo>
                    <a:pt x="467" y="5905"/>
                  </a:lnTo>
                  <a:cubicBezTo>
                    <a:pt x="467" y="2907"/>
                    <a:pt x="2907" y="467"/>
                    <a:pt x="5901" y="467"/>
                  </a:cubicBezTo>
                  <a:cubicBezTo>
                    <a:pt x="8900" y="467"/>
                    <a:pt x="11339" y="2907"/>
                    <a:pt x="11339" y="5905"/>
                  </a:cubicBezTo>
                  <a:lnTo>
                    <a:pt x="11339" y="18121"/>
                  </a:lnTo>
                  <a:lnTo>
                    <a:pt x="11806" y="18121"/>
                  </a:lnTo>
                  <a:lnTo>
                    <a:pt x="11806" y="5905"/>
                  </a:lnTo>
                  <a:cubicBezTo>
                    <a:pt x="11806" y="2648"/>
                    <a:pt x="9158" y="1"/>
                    <a:pt x="59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0" name="Google Shape;8780;p46"/>
            <p:cNvSpPr/>
            <p:nvPr/>
          </p:nvSpPr>
          <p:spPr>
            <a:xfrm>
              <a:off x="-1639785" y="3177427"/>
              <a:ext cx="702417" cy="1266058"/>
            </a:xfrm>
            <a:custGeom>
              <a:avLst/>
              <a:gdLst/>
              <a:ahLst/>
              <a:cxnLst/>
              <a:rect l="l" t="t" r="r" b="b"/>
              <a:pathLst>
                <a:path w="9379" h="16905" extrusionOk="0">
                  <a:moveTo>
                    <a:pt x="4687" y="0"/>
                  </a:moveTo>
                  <a:cubicBezTo>
                    <a:pt x="2105" y="0"/>
                    <a:pt x="0" y="2102"/>
                    <a:pt x="0" y="4688"/>
                  </a:cubicBezTo>
                  <a:lnTo>
                    <a:pt x="0" y="16904"/>
                  </a:lnTo>
                  <a:lnTo>
                    <a:pt x="469" y="16904"/>
                  </a:lnTo>
                  <a:lnTo>
                    <a:pt x="469" y="4688"/>
                  </a:lnTo>
                  <a:cubicBezTo>
                    <a:pt x="469" y="2361"/>
                    <a:pt x="2364" y="466"/>
                    <a:pt x="4687" y="466"/>
                  </a:cubicBezTo>
                  <a:cubicBezTo>
                    <a:pt x="7015" y="466"/>
                    <a:pt x="8910" y="2361"/>
                    <a:pt x="8910" y="4688"/>
                  </a:cubicBezTo>
                  <a:lnTo>
                    <a:pt x="8910" y="16904"/>
                  </a:lnTo>
                  <a:lnTo>
                    <a:pt x="9379" y="16904"/>
                  </a:lnTo>
                  <a:lnTo>
                    <a:pt x="9379" y="4688"/>
                  </a:lnTo>
                  <a:cubicBezTo>
                    <a:pt x="9379" y="2102"/>
                    <a:pt x="7274" y="0"/>
                    <a:pt x="46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1" name="Google Shape;8781;p46"/>
            <p:cNvSpPr/>
            <p:nvPr/>
          </p:nvSpPr>
          <p:spPr>
            <a:xfrm>
              <a:off x="-1548715" y="3268197"/>
              <a:ext cx="520278" cy="1175288"/>
            </a:xfrm>
            <a:custGeom>
              <a:avLst/>
              <a:gdLst/>
              <a:ahLst/>
              <a:cxnLst/>
              <a:rect l="l" t="t" r="r" b="b"/>
              <a:pathLst>
                <a:path w="6947" h="15693" extrusionOk="0">
                  <a:moveTo>
                    <a:pt x="3471" y="1"/>
                  </a:moveTo>
                  <a:cubicBezTo>
                    <a:pt x="1560" y="1"/>
                    <a:pt x="1" y="1560"/>
                    <a:pt x="1" y="3476"/>
                  </a:cubicBezTo>
                  <a:lnTo>
                    <a:pt x="1" y="15692"/>
                  </a:lnTo>
                  <a:lnTo>
                    <a:pt x="467" y="15692"/>
                  </a:lnTo>
                  <a:lnTo>
                    <a:pt x="467" y="3476"/>
                  </a:lnTo>
                  <a:cubicBezTo>
                    <a:pt x="467" y="1818"/>
                    <a:pt x="1815" y="471"/>
                    <a:pt x="3471" y="471"/>
                  </a:cubicBezTo>
                  <a:cubicBezTo>
                    <a:pt x="5129" y="471"/>
                    <a:pt x="6480" y="1818"/>
                    <a:pt x="6480" y="3476"/>
                  </a:cubicBezTo>
                  <a:lnTo>
                    <a:pt x="6480" y="15692"/>
                  </a:lnTo>
                  <a:lnTo>
                    <a:pt x="6946" y="15692"/>
                  </a:lnTo>
                  <a:lnTo>
                    <a:pt x="6946" y="3476"/>
                  </a:lnTo>
                  <a:cubicBezTo>
                    <a:pt x="6946" y="1560"/>
                    <a:pt x="5387" y="1"/>
                    <a:pt x="3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2" name="Google Shape;8782;p46"/>
            <p:cNvSpPr/>
            <p:nvPr/>
          </p:nvSpPr>
          <p:spPr>
            <a:xfrm>
              <a:off x="-1457646" y="3359342"/>
              <a:ext cx="338140" cy="1084144"/>
            </a:xfrm>
            <a:custGeom>
              <a:avLst/>
              <a:gdLst/>
              <a:ahLst/>
              <a:cxnLst/>
              <a:rect l="l" t="t" r="r" b="b"/>
              <a:pathLst>
                <a:path w="4515" h="14476" extrusionOk="0">
                  <a:moveTo>
                    <a:pt x="2255" y="1"/>
                  </a:moveTo>
                  <a:cubicBezTo>
                    <a:pt x="1014" y="1"/>
                    <a:pt x="1" y="1013"/>
                    <a:pt x="1" y="2259"/>
                  </a:cubicBezTo>
                  <a:lnTo>
                    <a:pt x="1" y="14475"/>
                  </a:lnTo>
                  <a:lnTo>
                    <a:pt x="468" y="14475"/>
                  </a:lnTo>
                  <a:lnTo>
                    <a:pt x="468" y="2259"/>
                  </a:lnTo>
                  <a:cubicBezTo>
                    <a:pt x="468" y="1272"/>
                    <a:pt x="1268" y="467"/>
                    <a:pt x="2255" y="467"/>
                  </a:cubicBezTo>
                  <a:cubicBezTo>
                    <a:pt x="3247" y="467"/>
                    <a:pt x="4047" y="1272"/>
                    <a:pt x="4047" y="2259"/>
                  </a:cubicBezTo>
                  <a:lnTo>
                    <a:pt x="4047" y="14475"/>
                  </a:lnTo>
                  <a:lnTo>
                    <a:pt x="4514" y="14475"/>
                  </a:lnTo>
                  <a:lnTo>
                    <a:pt x="4514" y="2259"/>
                  </a:lnTo>
                  <a:cubicBezTo>
                    <a:pt x="4514" y="1013"/>
                    <a:pt x="3501" y="1"/>
                    <a:pt x="22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3" name="Google Shape;8783;p46"/>
            <p:cNvSpPr/>
            <p:nvPr/>
          </p:nvSpPr>
          <p:spPr>
            <a:xfrm>
              <a:off x="-1366726" y="3450187"/>
              <a:ext cx="156301" cy="993299"/>
            </a:xfrm>
            <a:custGeom>
              <a:avLst/>
              <a:gdLst/>
              <a:ahLst/>
              <a:cxnLst/>
              <a:rect l="l" t="t" r="r" b="b"/>
              <a:pathLst>
                <a:path w="2087" h="13263" extrusionOk="0">
                  <a:moveTo>
                    <a:pt x="1041" y="0"/>
                  </a:moveTo>
                  <a:cubicBezTo>
                    <a:pt x="470" y="0"/>
                    <a:pt x="0" y="471"/>
                    <a:pt x="0" y="1046"/>
                  </a:cubicBezTo>
                  <a:lnTo>
                    <a:pt x="0" y="13262"/>
                  </a:lnTo>
                  <a:lnTo>
                    <a:pt x="466" y="13262"/>
                  </a:lnTo>
                  <a:lnTo>
                    <a:pt x="466" y="1046"/>
                  </a:lnTo>
                  <a:cubicBezTo>
                    <a:pt x="466" y="729"/>
                    <a:pt x="725" y="471"/>
                    <a:pt x="1041" y="471"/>
                  </a:cubicBezTo>
                  <a:cubicBezTo>
                    <a:pt x="1362" y="471"/>
                    <a:pt x="1617" y="729"/>
                    <a:pt x="1617" y="1046"/>
                  </a:cubicBezTo>
                  <a:lnTo>
                    <a:pt x="1617" y="13262"/>
                  </a:lnTo>
                  <a:lnTo>
                    <a:pt x="2087" y="13262"/>
                  </a:lnTo>
                  <a:lnTo>
                    <a:pt x="2087" y="1046"/>
                  </a:lnTo>
                  <a:cubicBezTo>
                    <a:pt x="2087" y="471"/>
                    <a:pt x="1617" y="0"/>
                    <a:pt x="10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6346615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814"/>
        <p:cNvGrpSpPr/>
        <p:nvPr/>
      </p:nvGrpSpPr>
      <p:grpSpPr>
        <a:xfrm>
          <a:off x="0" y="0"/>
          <a:ext cx="0" cy="0"/>
          <a:chOff x="0" y="0"/>
          <a:chExt cx="0" cy="0"/>
        </a:xfrm>
      </p:grpSpPr>
      <p:sp>
        <p:nvSpPr>
          <p:cNvPr id="8815" name="Google Shape;8815;p48"/>
          <p:cNvSpPr txBox="1">
            <a:spLocks noGrp="1"/>
          </p:cNvSpPr>
          <p:nvPr>
            <p:ph type="body" idx="1"/>
          </p:nvPr>
        </p:nvSpPr>
        <p:spPr>
          <a:xfrm>
            <a:off x="2163817" y="1301751"/>
            <a:ext cx="5210503" cy="4204355"/>
          </a:xfrm>
          <a:prstGeom prst="rect">
            <a:avLst/>
          </a:prstGeom>
        </p:spPr>
        <p:txBody>
          <a:bodyPr spcFirstLastPara="1" wrap="square" lIns="91425" tIns="91425" rIns="91425" bIns="91425" anchor="t" anchorCtr="0">
            <a:noAutofit/>
          </a:bodyPr>
          <a:lstStyle/>
          <a:p>
            <a:pPr marL="285750" indent="-285750"/>
            <a:r>
              <a:rPr lang="en-US" sz="1800" dirty="0" smtClean="0">
                <a:solidFill>
                  <a:schemeClr val="dk1"/>
                </a:solidFill>
              </a:rPr>
              <a:t>Education: </a:t>
            </a:r>
            <a:r>
              <a:rPr lang="en-GB" sz="1800" dirty="0" smtClean="0">
                <a:solidFill>
                  <a:schemeClr val="dk1"/>
                </a:solidFill>
              </a:rPr>
              <a:t>notices </a:t>
            </a:r>
            <a:r>
              <a:rPr lang="en-GB" sz="1800" dirty="0">
                <a:solidFill>
                  <a:schemeClr val="dk1"/>
                </a:solidFill>
              </a:rPr>
              <a:t>and internal </a:t>
            </a:r>
            <a:r>
              <a:rPr lang="en-GB" sz="1800" dirty="0" smtClean="0">
                <a:solidFill>
                  <a:schemeClr val="dk1"/>
                </a:solidFill>
              </a:rPr>
              <a:t>announcements in </a:t>
            </a:r>
            <a:r>
              <a:rPr lang="en-GB" sz="1800" dirty="0">
                <a:solidFill>
                  <a:schemeClr val="dk1"/>
                </a:solidFill>
              </a:rPr>
              <a:t>schools located within Koryoin </a:t>
            </a:r>
            <a:r>
              <a:rPr lang="en-GB" sz="1800" dirty="0" smtClean="0">
                <a:solidFill>
                  <a:schemeClr val="dk1"/>
                </a:solidFill>
              </a:rPr>
              <a:t>communities; language maintenance classes and activities; Russian-language books and learning materials in libraries</a:t>
            </a:r>
          </a:p>
          <a:p>
            <a:pPr marL="285750" indent="-285750"/>
            <a:r>
              <a:rPr lang="en-US" sz="1800" dirty="0" smtClean="0">
                <a:solidFill>
                  <a:schemeClr val="dk1"/>
                </a:solidFill>
              </a:rPr>
              <a:t>Official media: e.g. </a:t>
            </a:r>
            <a:r>
              <a:rPr lang="en-GB" sz="1800" dirty="0" smtClean="0">
                <a:solidFill>
                  <a:schemeClr val="dk1"/>
                </a:solidFill>
              </a:rPr>
              <a:t>GBS </a:t>
            </a:r>
            <a:r>
              <a:rPr lang="en-GB" sz="1800" dirty="0" err="1">
                <a:solidFill>
                  <a:schemeClr val="dk1"/>
                </a:solidFill>
              </a:rPr>
              <a:t>Koryo</a:t>
            </a:r>
            <a:r>
              <a:rPr lang="en-GB" sz="1800" dirty="0">
                <a:solidFill>
                  <a:schemeClr val="dk1"/>
                </a:solidFill>
              </a:rPr>
              <a:t> Broadcasting Station in </a:t>
            </a:r>
            <a:r>
              <a:rPr lang="en-GB" sz="1800" dirty="0" err="1">
                <a:solidFill>
                  <a:schemeClr val="dk1"/>
                </a:solidFill>
              </a:rPr>
              <a:t>Gwangju</a:t>
            </a:r>
            <a:r>
              <a:rPr lang="en-GB" sz="1800" dirty="0">
                <a:solidFill>
                  <a:schemeClr val="dk1"/>
                </a:solidFill>
              </a:rPr>
              <a:t> </a:t>
            </a:r>
            <a:r>
              <a:rPr lang="en-GB" sz="1800" dirty="0" smtClean="0">
                <a:solidFill>
                  <a:schemeClr val="dk1"/>
                </a:solidFill>
              </a:rPr>
              <a:t>(70% of the programming in Russian)</a:t>
            </a:r>
          </a:p>
          <a:p>
            <a:pPr marL="285750" indent="-285750"/>
            <a:r>
              <a:rPr lang="en-US" sz="1800" dirty="0" smtClean="0">
                <a:solidFill>
                  <a:schemeClr val="dk1"/>
                </a:solidFill>
              </a:rPr>
              <a:t>Religion: Orthodox and protestant churches </a:t>
            </a:r>
            <a:endParaRPr sz="1800" dirty="0">
              <a:solidFill>
                <a:schemeClr val="dk1"/>
              </a:solidFill>
            </a:endParaRPr>
          </a:p>
        </p:txBody>
      </p:sp>
      <p:sp>
        <p:nvSpPr>
          <p:cNvPr id="8816" name="Google Shape;8816;p48"/>
          <p:cNvSpPr txBox="1">
            <a:spLocks noGrp="1"/>
          </p:cNvSpPr>
          <p:nvPr>
            <p:ph type="title"/>
          </p:nvPr>
        </p:nvSpPr>
        <p:spPr>
          <a:xfrm>
            <a:off x="1144753" y="748861"/>
            <a:ext cx="6759900" cy="46618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t-EE" sz="2400" dirty="0" err="1" smtClean="0"/>
              <a:t>Domains</a:t>
            </a:r>
            <a:r>
              <a:rPr lang="et-EE" sz="2400" dirty="0" smtClean="0"/>
              <a:t> of </a:t>
            </a:r>
            <a:r>
              <a:rPr lang="et-EE" sz="2400" dirty="0" err="1" smtClean="0"/>
              <a:t>official</a:t>
            </a:r>
            <a:r>
              <a:rPr lang="en-US" sz="2400" dirty="0" smtClean="0"/>
              <a:t>/semiofficial use of Russian</a:t>
            </a:r>
            <a:endParaRPr sz="2400" dirty="0"/>
          </a:p>
        </p:txBody>
      </p:sp>
    </p:spTree>
    <p:extLst>
      <p:ext uri="{BB962C8B-B14F-4D97-AF65-F5344CB8AC3E}">
        <p14:creationId xmlns:p14="http://schemas.microsoft.com/office/powerpoint/2010/main" val="26289987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895"/>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6096" y="513942"/>
            <a:ext cx="5952025" cy="4464019"/>
          </a:xfrm>
          <a:prstGeom prst="rect">
            <a:avLst/>
          </a:prstGeom>
        </p:spPr>
      </p:pic>
      <p:grpSp>
        <p:nvGrpSpPr>
          <p:cNvPr id="9900" name="Google Shape;9900;p57"/>
          <p:cNvGrpSpPr/>
          <p:nvPr/>
        </p:nvGrpSpPr>
        <p:grpSpPr>
          <a:xfrm flipH="1">
            <a:off x="7243986" y="686402"/>
            <a:ext cx="2136440" cy="1280656"/>
            <a:chOff x="1907161" y="3517190"/>
            <a:chExt cx="2136440" cy="1280656"/>
          </a:xfrm>
        </p:grpSpPr>
        <p:sp>
          <p:nvSpPr>
            <p:cNvPr id="9901" name="Google Shape;9901;p57"/>
            <p:cNvSpPr/>
            <p:nvPr/>
          </p:nvSpPr>
          <p:spPr>
            <a:xfrm>
              <a:off x="1907161" y="3702681"/>
              <a:ext cx="2037653" cy="876058"/>
            </a:xfrm>
            <a:custGeom>
              <a:avLst/>
              <a:gdLst/>
              <a:ahLst/>
              <a:cxnLst/>
              <a:rect l="l" t="t" r="r" b="b"/>
              <a:pathLst>
                <a:path w="22843" h="9821" extrusionOk="0">
                  <a:moveTo>
                    <a:pt x="11539" y="1"/>
                  </a:moveTo>
                  <a:cubicBezTo>
                    <a:pt x="11539" y="1"/>
                    <a:pt x="10130" y="668"/>
                    <a:pt x="8844" y="1057"/>
                  </a:cubicBezTo>
                  <a:cubicBezTo>
                    <a:pt x="7558" y="1446"/>
                    <a:pt x="5144" y="1738"/>
                    <a:pt x="5144" y="1738"/>
                  </a:cubicBezTo>
                  <a:cubicBezTo>
                    <a:pt x="5144" y="1738"/>
                    <a:pt x="3555" y="856"/>
                    <a:pt x="2707" y="686"/>
                  </a:cubicBezTo>
                  <a:cubicBezTo>
                    <a:pt x="1862" y="515"/>
                    <a:pt x="0" y="441"/>
                    <a:pt x="0" y="441"/>
                  </a:cubicBezTo>
                  <a:lnTo>
                    <a:pt x="0" y="441"/>
                  </a:lnTo>
                  <a:lnTo>
                    <a:pt x="1595" y="3643"/>
                  </a:lnTo>
                  <a:cubicBezTo>
                    <a:pt x="1595" y="3643"/>
                    <a:pt x="1923" y="3238"/>
                    <a:pt x="2710" y="3188"/>
                  </a:cubicBezTo>
                  <a:cubicBezTo>
                    <a:pt x="2782" y="3183"/>
                    <a:pt x="2861" y="3181"/>
                    <a:pt x="2947" y="3181"/>
                  </a:cubicBezTo>
                  <a:cubicBezTo>
                    <a:pt x="3807" y="3181"/>
                    <a:pt x="5306" y="3414"/>
                    <a:pt x="6243" y="3924"/>
                  </a:cubicBezTo>
                  <a:cubicBezTo>
                    <a:pt x="7274" y="4489"/>
                    <a:pt x="10075" y="6320"/>
                    <a:pt x="10075" y="6320"/>
                  </a:cubicBezTo>
                  <a:cubicBezTo>
                    <a:pt x="10997" y="6211"/>
                    <a:pt x="11552" y="6203"/>
                    <a:pt x="11691" y="6203"/>
                  </a:cubicBezTo>
                  <a:cubicBezTo>
                    <a:pt x="11714" y="6203"/>
                    <a:pt x="11725" y="6204"/>
                    <a:pt x="11725" y="6204"/>
                  </a:cubicBezTo>
                  <a:cubicBezTo>
                    <a:pt x="11725" y="6204"/>
                    <a:pt x="13524" y="7027"/>
                    <a:pt x="14169" y="7413"/>
                  </a:cubicBezTo>
                  <a:cubicBezTo>
                    <a:pt x="14810" y="7799"/>
                    <a:pt x="17658" y="9525"/>
                    <a:pt x="18489" y="9598"/>
                  </a:cubicBezTo>
                  <a:cubicBezTo>
                    <a:pt x="19324" y="9671"/>
                    <a:pt x="21108" y="9821"/>
                    <a:pt x="21108" y="9821"/>
                  </a:cubicBezTo>
                  <a:lnTo>
                    <a:pt x="20995" y="9463"/>
                  </a:lnTo>
                  <a:cubicBezTo>
                    <a:pt x="20995" y="9463"/>
                    <a:pt x="19622" y="9310"/>
                    <a:pt x="19083" y="9161"/>
                  </a:cubicBezTo>
                  <a:cubicBezTo>
                    <a:pt x="18547" y="9008"/>
                    <a:pt x="17287" y="8483"/>
                    <a:pt x="16373" y="7777"/>
                  </a:cubicBezTo>
                  <a:cubicBezTo>
                    <a:pt x="15459" y="7074"/>
                    <a:pt x="13736" y="6120"/>
                    <a:pt x="13736" y="6120"/>
                  </a:cubicBezTo>
                  <a:cubicBezTo>
                    <a:pt x="16733" y="5107"/>
                    <a:pt x="19199" y="5057"/>
                    <a:pt x="19199" y="5057"/>
                  </a:cubicBezTo>
                  <a:cubicBezTo>
                    <a:pt x="20864" y="4623"/>
                    <a:pt x="22678" y="3803"/>
                    <a:pt x="22678" y="3803"/>
                  </a:cubicBezTo>
                  <a:lnTo>
                    <a:pt x="22842" y="3348"/>
                  </a:lnTo>
                  <a:lnTo>
                    <a:pt x="22842" y="3348"/>
                  </a:lnTo>
                  <a:cubicBezTo>
                    <a:pt x="21665" y="3934"/>
                    <a:pt x="19367" y="4222"/>
                    <a:pt x="19367" y="4222"/>
                  </a:cubicBezTo>
                  <a:cubicBezTo>
                    <a:pt x="19367" y="4222"/>
                    <a:pt x="17426" y="4677"/>
                    <a:pt x="15659" y="4940"/>
                  </a:cubicBezTo>
                  <a:cubicBezTo>
                    <a:pt x="15239" y="5002"/>
                    <a:pt x="14761" y="5026"/>
                    <a:pt x="14277" y="5026"/>
                  </a:cubicBezTo>
                  <a:cubicBezTo>
                    <a:pt x="12731" y="5026"/>
                    <a:pt x="11124" y="4783"/>
                    <a:pt x="11124" y="4783"/>
                  </a:cubicBezTo>
                  <a:cubicBezTo>
                    <a:pt x="8528" y="3818"/>
                    <a:pt x="6568" y="2565"/>
                    <a:pt x="6568" y="2565"/>
                  </a:cubicBezTo>
                  <a:cubicBezTo>
                    <a:pt x="6568" y="2565"/>
                    <a:pt x="8389" y="2036"/>
                    <a:pt x="9146" y="1774"/>
                  </a:cubicBezTo>
                  <a:cubicBezTo>
                    <a:pt x="9900" y="1512"/>
                    <a:pt x="11485" y="918"/>
                    <a:pt x="11485" y="918"/>
                  </a:cubicBezTo>
                  <a:cubicBezTo>
                    <a:pt x="11485" y="918"/>
                    <a:pt x="13955" y="738"/>
                    <a:pt x="15100" y="738"/>
                  </a:cubicBezTo>
                  <a:cubicBezTo>
                    <a:pt x="15245" y="738"/>
                    <a:pt x="15368" y="741"/>
                    <a:pt x="15462" y="747"/>
                  </a:cubicBezTo>
                  <a:cubicBezTo>
                    <a:pt x="16311" y="802"/>
                    <a:pt x="18245" y="1239"/>
                    <a:pt x="18245" y="1239"/>
                  </a:cubicBezTo>
                  <a:lnTo>
                    <a:pt x="18559" y="1017"/>
                  </a:lnTo>
                  <a:cubicBezTo>
                    <a:pt x="18559" y="1017"/>
                    <a:pt x="16671" y="318"/>
                    <a:pt x="15510" y="266"/>
                  </a:cubicBezTo>
                  <a:cubicBezTo>
                    <a:pt x="14348" y="219"/>
                    <a:pt x="11539" y="1"/>
                    <a:pt x="11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02" name="Google Shape;9902;p57"/>
            <p:cNvGrpSpPr/>
            <p:nvPr/>
          </p:nvGrpSpPr>
          <p:grpSpPr>
            <a:xfrm>
              <a:off x="3490104" y="4298815"/>
              <a:ext cx="512053" cy="499031"/>
              <a:chOff x="6440004" y="192590"/>
              <a:chExt cx="512053" cy="499031"/>
            </a:xfrm>
          </p:grpSpPr>
          <p:sp>
            <p:nvSpPr>
              <p:cNvPr id="9903" name="Google Shape;9903;p57"/>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4" name="Google Shape;9904;p57"/>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5" name="Google Shape;9905;p57"/>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6" name="Google Shape;9906;p57"/>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7" name="Google Shape;9907;p57"/>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8" name="Google Shape;9908;p57"/>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9" name="Google Shape;9909;p57"/>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0" name="Google Shape;9910;p57"/>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1" name="Google Shape;9911;p57"/>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2" name="Google Shape;9912;p57"/>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3" name="Google Shape;9913;p57"/>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14" name="Google Shape;9914;p57"/>
              <p:cNvGrpSpPr/>
              <p:nvPr/>
            </p:nvGrpSpPr>
            <p:grpSpPr>
              <a:xfrm>
                <a:off x="6576208" y="332260"/>
                <a:ext cx="239697" cy="245945"/>
                <a:chOff x="6109825" y="244875"/>
                <a:chExt cx="114125" cy="117100"/>
              </a:xfrm>
            </p:grpSpPr>
            <p:sp>
              <p:nvSpPr>
                <p:cNvPr id="9915" name="Google Shape;9915;p57"/>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6" name="Google Shape;9916;p57"/>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7" name="Google Shape;9917;p57"/>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8" name="Google Shape;9918;p57"/>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9" name="Google Shape;9919;p57"/>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0" name="Google Shape;9920;p57"/>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1" name="Google Shape;9921;p57"/>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2" name="Google Shape;9922;p57"/>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3" name="Google Shape;9923;p57"/>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4" name="Google Shape;9924;p57"/>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5" name="Google Shape;9925;p57"/>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6" name="Google Shape;9926;p57"/>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7" name="Google Shape;9927;p57"/>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8" name="Google Shape;9928;p57"/>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9" name="Google Shape;9929;p57"/>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0" name="Google Shape;9930;p57"/>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1" name="Google Shape;9931;p57"/>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2" name="Google Shape;9932;p57"/>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3" name="Google Shape;9933;p57"/>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4" name="Google Shape;9934;p57"/>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5" name="Google Shape;9935;p57"/>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936" name="Google Shape;9936;p57"/>
            <p:cNvGrpSpPr/>
            <p:nvPr/>
          </p:nvGrpSpPr>
          <p:grpSpPr>
            <a:xfrm>
              <a:off x="3170154" y="3517190"/>
              <a:ext cx="512053" cy="499031"/>
              <a:chOff x="6440004" y="192590"/>
              <a:chExt cx="512053" cy="499031"/>
            </a:xfrm>
          </p:grpSpPr>
          <p:sp>
            <p:nvSpPr>
              <p:cNvPr id="9937" name="Google Shape;9937;p57"/>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8" name="Google Shape;9938;p57"/>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9" name="Google Shape;9939;p57"/>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0" name="Google Shape;9940;p57"/>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1" name="Google Shape;9941;p57"/>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2" name="Google Shape;9942;p57"/>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3" name="Google Shape;9943;p57"/>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4" name="Google Shape;9944;p57"/>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5" name="Google Shape;9945;p57"/>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6" name="Google Shape;9946;p57"/>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7" name="Google Shape;9947;p57"/>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48" name="Google Shape;9948;p57"/>
              <p:cNvGrpSpPr/>
              <p:nvPr/>
            </p:nvGrpSpPr>
            <p:grpSpPr>
              <a:xfrm>
                <a:off x="6576208" y="332260"/>
                <a:ext cx="239697" cy="245945"/>
                <a:chOff x="6109825" y="244875"/>
                <a:chExt cx="114125" cy="117100"/>
              </a:xfrm>
            </p:grpSpPr>
            <p:sp>
              <p:nvSpPr>
                <p:cNvPr id="9949" name="Google Shape;9949;p57"/>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0" name="Google Shape;9950;p57"/>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1" name="Google Shape;9951;p57"/>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2" name="Google Shape;9952;p57"/>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3" name="Google Shape;9953;p57"/>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4" name="Google Shape;9954;p57"/>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5" name="Google Shape;9955;p57"/>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6" name="Google Shape;9956;p57"/>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7" name="Google Shape;9957;p57"/>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8" name="Google Shape;9958;p57"/>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9" name="Google Shape;9959;p57"/>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0" name="Google Shape;9960;p57"/>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1" name="Google Shape;9961;p57"/>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2" name="Google Shape;9962;p57"/>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3" name="Google Shape;9963;p57"/>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4" name="Google Shape;9964;p57"/>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5" name="Google Shape;9965;p57"/>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6" name="Google Shape;9966;p57"/>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7" name="Google Shape;9967;p57"/>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8" name="Google Shape;9968;p57"/>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9" name="Google Shape;9969;p57"/>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970" name="Google Shape;9970;p57"/>
            <p:cNvGrpSpPr/>
            <p:nvPr/>
          </p:nvGrpSpPr>
          <p:grpSpPr>
            <a:xfrm>
              <a:off x="3643534" y="3852943"/>
              <a:ext cx="400067" cy="389893"/>
              <a:chOff x="6440004" y="192590"/>
              <a:chExt cx="512053" cy="499031"/>
            </a:xfrm>
          </p:grpSpPr>
          <p:sp>
            <p:nvSpPr>
              <p:cNvPr id="9971" name="Google Shape;9971;p57"/>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2" name="Google Shape;9972;p57"/>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3" name="Google Shape;9973;p57"/>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4" name="Google Shape;9974;p57"/>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5" name="Google Shape;9975;p57"/>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6" name="Google Shape;9976;p57"/>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7" name="Google Shape;9977;p57"/>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8" name="Google Shape;9978;p57"/>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9" name="Google Shape;9979;p57"/>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0" name="Google Shape;9980;p57"/>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1" name="Google Shape;9981;p57"/>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82" name="Google Shape;9982;p57"/>
              <p:cNvGrpSpPr/>
              <p:nvPr/>
            </p:nvGrpSpPr>
            <p:grpSpPr>
              <a:xfrm>
                <a:off x="6576208" y="332260"/>
                <a:ext cx="239697" cy="245945"/>
                <a:chOff x="6109825" y="244875"/>
                <a:chExt cx="114125" cy="117100"/>
              </a:xfrm>
            </p:grpSpPr>
            <p:sp>
              <p:nvSpPr>
                <p:cNvPr id="9983" name="Google Shape;9983;p57"/>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4" name="Google Shape;9984;p57"/>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5" name="Google Shape;9985;p57"/>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6" name="Google Shape;9986;p57"/>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7" name="Google Shape;9987;p57"/>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8" name="Google Shape;9988;p57"/>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9" name="Google Shape;9989;p57"/>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0" name="Google Shape;9990;p57"/>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1" name="Google Shape;9991;p57"/>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2" name="Google Shape;9992;p57"/>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3" name="Google Shape;9993;p57"/>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4" name="Google Shape;9994;p57"/>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5" name="Google Shape;9995;p57"/>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6" name="Google Shape;9996;p57"/>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7" name="Google Shape;9997;p57"/>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8" name="Google Shape;9998;p57"/>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9" name="Google Shape;9999;p57"/>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0" name="Google Shape;10000;p57"/>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1" name="Google Shape;10001;p57"/>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2" name="Google Shape;10002;p57"/>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3" name="Google Shape;10003;p57"/>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004" name="Google Shape;10004;p57"/>
            <p:cNvGrpSpPr/>
            <p:nvPr/>
          </p:nvGrpSpPr>
          <p:grpSpPr>
            <a:xfrm>
              <a:off x="2639439" y="4098375"/>
              <a:ext cx="271644" cy="264736"/>
              <a:chOff x="6440004" y="192590"/>
              <a:chExt cx="512053" cy="499031"/>
            </a:xfrm>
          </p:grpSpPr>
          <p:sp>
            <p:nvSpPr>
              <p:cNvPr id="10005" name="Google Shape;10005;p57"/>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6" name="Google Shape;10006;p57"/>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7" name="Google Shape;10007;p57"/>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8" name="Google Shape;10008;p57"/>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9" name="Google Shape;10009;p57"/>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0" name="Google Shape;10010;p57"/>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1" name="Google Shape;10011;p57"/>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2" name="Google Shape;10012;p57"/>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3" name="Google Shape;10013;p57"/>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4" name="Google Shape;10014;p57"/>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5" name="Google Shape;10015;p57"/>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16" name="Google Shape;10016;p57"/>
              <p:cNvGrpSpPr/>
              <p:nvPr/>
            </p:nvGrpSpPr>
            <p:grpSpPr>
              <a:xfrm>
                <a:off x="6576208" y="332260"/>
                <a:ext cx="239697" cy="245945"/>
                <a:chOff x="6109825" y="244875"/>
                <a:chExt cx="114125" cy="117100"/>
              </a:xfrm>
            </p:grpSpPr>
            <p:sp>
              <p:nvSpPr>
                <p:cNvPr id="10017" name="Google Shape;10017;p57"/>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8" name="Google Shape;10018;p57"/>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9" name="Google Shape;10019;p57"/>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0" name="Google Shape;10020;p57"/>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1" name="Google Shape;10021;p57"/>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2" name="Google Shape;10022;p57"/>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3" name="Google Shape;10023;p57"/>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4" name="Google Shape;10024;p57"/>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5" name="Google Shape;10025;p57"/>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6" name="Google Shape;10026;p57"/>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7" name="Google Shape;10027;p57"/>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8" name="Google Shape;10028;p57"/>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9" name="Google Shape;10029;p57"/>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0" name="Google Shape;10030;p57"/>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1" name="Google Shape;10031;p57"/>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2" name="Google Shape;10032;p57"/>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3" name="Google Shape;10033;p57"/>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4" name="Google Shape;10034;p57"/>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5" name="Google Shape;10035;p57"/>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6" name="Google Shape;10036;p57"/>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7" name="Google Shape;10037;p57"/>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038" name="Google Shape;10038;p57"/>
            <p:cNvGrpSpPr/>
            <p:nvPr/>
          </p:nvGrpSpPr>
          <p:grpSpPr>
            <a:xfrm>
              <a:off x="2242789" y="3884725"/>
              <a:ext cx="271644" cy="264736"/>
              <a:chOff x="6440004" y="192590"/>
              <a:chExt cx="512053" cy="499031"/>
            </a:xfrm>
          </p:grpSpPr>
          <p:sp>
            <p:nvSpPr>
              <p:cNvPr id="10039" name="Google Shape;10039;p57"/>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0" name="Google Shape;10040;p57"/>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1" name="Google Shape;10041;p57"/>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2" name="Google Shape;10042;p57"/>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3" name="Google Shape;10043;p57"/>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4" name="Google Shape;10044;p57"/>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5" name="Google Shape;10045;p57"/>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6" name="Google Shape;10046;p57"/>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7" name="Google Shape;10047;p57"/>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8" name="Google Shape;10048;p57"/>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9" name="Google Shape;10049;p57"/>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50" name="Google Shape;10050;p57"/>
              <p:cNvGrpSpPr/>
              <p:nvPr/>
            </p:nvGrpSpPr>
            <p:grpSpPr>
              <a:xfrm>
                <a:off x="6576208" y="332260"/>
                <a:ext cx="239697" cy="245945"/>
                <a:chOff x="6109825" y="244875"/>
                <a:chExt cx="114125" cy="117100"/>
              </a:xfrm>
            </p:grpSpPr>
            <p:sp>
              <p:nvSpPr>
                <p:cNvPr id="10051" name="Google Shape;10051;p57"/>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2" name="Google Shape;10052;p57"/>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3" name="Google Shape;10053;p57"/>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4" name="Google Shape;10054;p57"/>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5" name="Google Shape;10055;p57"/>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6" name="Google Shape;10056;p57"/>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7" name="Google Shape;10057;p57"/>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8" name="Google Shape;10058;p57"/>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9" name="Google Shape;10059;p57"/>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0" name="Google Shape;10060;p57"/>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1" name="Google Shape;10061;p57"/>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2" name="Google Shape;10062;p57"/>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3" name="Google Shape;10063;p57"/>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4" name="Google Shape;10064;p57"/>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5" name="Google Shape;10065;p57"/>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6" name="Google Shape;10066;p57"/>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7" name="Google Shape;10067;p57"/>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8" name="Google Shape;10068;p57"/>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9" name="Google Shape;10069;p57"/>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0" name="Google Shape;10070;p57"/>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1" name="Google Shape;10071;p57"/>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extLst>
      <p:ext uri="{BB962C8B-B14F-4D97-AF65-F5344CB8AC3E}">
        <p14:creationId xmlns:p14="http://schemas.microsoft.com/office/powerpoint/2010/main" val="34774328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895"/>
        <p:cNvGrpSpPr/>
        <p:nvPr/>
      </p:nvGrpSpPr>
      <p:grpSpPr>
        <a:xfrm>
          <a:off x="0" y="0"/>
          <a:ext cx="0" cy="0"/>
          <a:chOff x="0" y="0"/>
          <a:chExt cx="0" cy="0"/>
        </a:xfrm>
      </p:grpSpPr>
      <p:grpSp>
        <p:nvGrpSpPr>
          <p:cNvPr id="9900" name="Google Shape;9900;p57"/>
          <p:cNvGrpSpPr/>
          <p:nvPr/>
        </p:nvGrpSpPr>
        <p:grpSpPr>
          <a:xfrm flipH="1">
            <a:off x="7243986" y="686402"/>
            <a:ext cx="2136440" cy="1280656"/>
            <a:chOff x="1907161" y="3517190"/>
            <a:chExt cx="2136440" cy="1280656"/>
          </a:xfrm>
        </p:grpSpPr>
        <p:sp>
          <p:nvSpPr>
            <p:cNvPr id="9901" name="Google Shape;9901;p57"/>
            <p:cNvSpPr/>
            <p:nvPr/>
          </p:nvSpPr>
          <p:spPr>
            <a:xfrm>
              <a:off x="1907161" y="3702681"/>
              <a:ext cx="2037653" cy="876058"/>
            </a:xfrm>
            <a:custGeom>
              <a:avLst/>
              <a:gdLst/>
              <a:ahLst/>
              <a:cxnLst/>
              <a:rect l="l" t="t" r="r" b="b"/>
              <a:pathLst>
                <a:path w="22843" h="9821" extrusionOk="0">
                  <a:moveTo>
                    <a:pt x="11539" y="1"/>
                  </a:moveTo>
                  <a:cubicBezTo>
                    <a:pt x="11539" y="1"/>
                    <a:pt x="10130" y="668"/>
                    <a:pt x="8844" y="1057"/>
                  </a:cubicBezTo>
                  <a:cubicBezTo>
                    <a:pt x="7558" y="1446"/>
                    <a:pt x="5144" y="1738"/>
                    <a:pt x="5144" y="1738"/>
                  </a:cubicBezTo>
                  <a:cubicBezTo>
                    <a:pt x="5144" y="1738"/>
                    <a:pt x="3555" y="856"/>
                    <a:pt x="2707" y="686"/>
                  </a:cubicBezTo>
                  <a:cubicBezTo>
                    <a:pt x="1862" y="515"/>
                    <a:pt x="0" y="441"/>
                    <a:pt x="0" y="441"/>
                  </a:cubicBezTo>
                  <a:lnTo>
                    <a:pt x="0" y="441"/>
                  </a:lnTo>
                  <a:lnTo>
                    <a:pt x="1595" y="3643"/>
                  </a:lnTo>
                  <a:cubicBezTo>
                    <a:pt x="1595" y="3643"/>
                    <a:pt x="1923" y="3238"/>
                    <a:pt x="2710" y="3188"/>
                  </a:cubicBezTo>
                  <a:cubicBezTo>
                    <a:pt x="2782" y="3183"/>
                    <a:pt x="2861" y="3181"/>
                    <a:pt x="2947" y="3181"/>
                  </a:cubicBezTo>
                  <a:cubicBezTo>
                    <a:pt x="3807" y="3181"/>
                    <a:pt x="5306" y="3414"/>
                    <a:pt x="6243" y="3924"/>
                  </a:cubicBezTo>
                  <a:cubicBezTo>
                    <a:pt x="7274" y="4489"/>
                    <a:pt x="10075" y="6320"/>
                    <a:pt x="10075" y="6320"/>
                  </a:cubicBezTo>
                  <a:cubicBezTo>
                    <a:pt x="10997" y="6211"/>
                    <a:pt x="11552" y="6203"/>
                    <a:pt x="11691" y="6203"/>
                  </a:cubicBezTo>
                  <a:cubicBezTo>
                    <a:pt x="11714" y="6203"/>
                    <a:pt x="11725" y="6204"/>
                    <a:pt x="11725" y="6204"/>
                  </a:cubicBezTo>
                  <a:cubicBezTo>
                    <a:pt x="11725" y="6204"/>
                    <a:pt x="13524" y="7027"/>
                    <a:pt x="14169" y="7413"/>
                  </a:cubicBezTo>
                  <a:cubicBezTo>
                    <a:pt x="14810" y="7799"/>
                    <a:pt x="17658" y="9525"/>
                    <a:pt x="18489" y="9598"/>
                  </a:cubicBezTo>
                  <a:cubicBezTo>
                    <a:pt x="19324" y="9671"/>
                    <a:pt x="21108" y="9821"/>
                    <a:pt x="21108" y="9821"/>
                  </a:cubicBezTo>
                  <a:lnTo>
                    <a:pt x="20995" y="9463"/>
                  </a:lnTo>
                  <a:cubicBezTo>
                    <a:pt x="20995" y="9463"/>
                    <a:pt x="19622" y="9310"/>
                    <a:pt x="19083" y="9161"/>
                  </a:cubicBezTo>
                  <a:cubicBezTo>
                    <a:pt x="18547" y="9008"/>
                    <a:pt x="17287" y="8483"/>
                    <a:pt x="16373" y="7777"/>
                  </a:cubicBezTo>
                  <a:cubicBezTo>
                    <a:pt x="15459" y="7074"/>
                    <a:pt x="13736" y="6120"/>
                    <a:pt x="13736" y="6120"/>
                  </a:cubicBezTo>
                  <a:cubicBezTo>
                    <a:pt x="16733" y="5107"/>
                    <a:pt x="19199" y="5057"/>
                    <a:pt x="19199" y="5057"/>
                  </a:cubicBezTo>
                  <a:cubicBezTo>
                    <a:pt x="20864" y="4623"/>
                    <a:pt x="22678" y="3803"/>
                    <a:pt x="22678" y="3803"/>
                  </a:cubicBezTo>
                  <a:lnTo>
                    <a:pt x="22842" y="3348"/>
                  </a:lnTo>
                  <a:lnTo>
                    <a:pt x="22842" y="3348"/>
                  </a:lnTo>
                  <a:cubicBezTo>
                    <a:pt x="21665" y="3934"/>
                    <a:pt x="19367" y="4222"/>
                    <a:pt x="19367" y="4222"/>
                  </a:cubicBezTo>
                  <a:cubicBezTo>
                    <a:pt x="19367" y="4222"/>
                    <a:pt x="17426" y="4677"/>
                    <a:pt x="15659" y="4940"/>
                  </a:cubicBezTo>
                  <a:cubicBezTo>
                    <a:pt x="15239" y="5002"/>
                    <a:pt x="14761" y="5026"/>
                    <a:pt x="14277" y="5026"/>
                  </a:cubicBezTo>
                  <a:cubicBezTo>
                    <a:pt x="12731" y="5026"/>
                    <a:pt x="11124" y="4783"/>
                    <a:pt x="11124" y="4783"/>
                  </a:cubicBezTo>
                  <a:cubicBezTo>
                    <a:pt x="8528" y="3818"/>
                    <a:pt x="6568" y="2565"/>
                    <a:pt x="6568" y="2565"/>
                  </a:cubicBezTo>
                  <a:cubicBezTo>
                    <a:pt x="6568" y="2565"/>
                    <a:pt x="8389" y="2036"/>
                    <a:pt x="9146" y="1774"/>
                  </a:cubicBezTo>
                  <a:cubicBezTo>
                    <a:pt x="9900" y="1512"/>
                    <a:pt x="11485" y="918"/>
                    <a:pt x="11485" y="918"/>
                  </a:cubicBezTo>
                  <a:cubicBezTo>
                    <a:pt x="11485" y="918"/>
                    <a:pt x="13955" y="738"/>
                    <a:pt x="15100" y="738"/>
                  </a:cubicBezTo>
                  <a:cubicBezTo>
                    <a:pt x="15245" y="738"/>
                    <a:pt x="15368" y="741"/>
                    <a:pt x="15462" y="747"/>
                  </a:cubicBezTo>
                  <a:cubicBezTo>
                    <a:pt x="16311" y="802"/>
                    <a:pt x="18245" y="1239"/>
                    <a:pt x="18245" y="1239"/>
                  </a:cubicBezTo>
                  <a:lnTo>
                    <a:pt x="18559" y="1017"/>
                  </a:lnTo>
                  <a:cubicBezTo>
                    <a:pt x="18559" y="1017"/>
                    <a:pt x="16671" y="318"/>
                    <a:pt x="15510" y="266"/>
                  </a:cubicBezTo>
                  <a:cubicBezTo>
                    <a:pt x="14348" y="219"/>
                    <a:pt x="11539" y="1"/>
                    <a:pt x="11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02" name="Google Shape;9902;p57"/>
            <p:cNvGrpSpPr/>
            <p:nvPr/>
          </p:nvGrpSpPr>
          <p:grpSpPr>
            <a:xfrm>
              <a:off x="3490104" y="4298815"/>
              <a:ext cx="512053" cy="499031"/>
              <a:chOff x="6440004" y="192590"/>
              <a:chExt cx="512053" cy="499031"/>
            </a:xfrm>
          </p:grpSpPr>
          <p:sp>
            <p:nvSpPr>
              <p:cNvPr id="9903" name="Google Shape;9903;p57"/>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4" name="Google Shape;9904;p57"/>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5" name="Google Shape;9905;p57"/>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6" name="Google Shape;9906;p57"/>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7" name="Google Shape;9907;p57"/>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8" name="Google Shape;9908;p57"/>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9" name="Google Shape;9909;p57"/>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0" name="Google Shape;9910;p57"/>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1" name="Google Shape;9911;p57"/>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2" name="Google Shape;9912;p57"/>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3" name="Google Shape;9913;p57"/>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14" name="Google Shape;9914;p57"/>
              <p:cNvGrpSpPr/>
              <p:nvPr/>
            </p:nvGrpSpPr>
            <p:grpSpPr>
              <a:xfrm>
                <a:off x="6576208" y="332260"/>
                <a:ext cx="239697" cy="245945"/>
                <a:chOff x="6109825" y="244875"/>
                <a:chExt cx="114125" cy="117100"/>
              </a:xfrm>
            </p:grpSpPr>
            <p:sp>
              <p:nvSpPr>
                <p:cNvPr id="9915" name="Google Shape;9915;p57"/>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6" name="Google Shape;9916;p57"/>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7" name="Google Shape;9917;p57"/>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8" name="Google Shape;9918;p57"/>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9" name="Google Shape;9919;p57"/>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0" name="Google Shape;9920;p57"/>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1" name="Google Shape;9921;p57"/>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2" name="Google Shape;9922;p57"/>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3" name="Google Shape;9923;p57"/>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4" name="Google Shape;9924;p57"/>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5" name="Google Shape;9925;p57"/>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6" name="Google Shape;9926;p57"/>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7" name="Google Shape;9927;p57"/>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8" name="Google Shape;9928;p57"/>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9" name="Google Shape;9929;p57"/>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0" name="Google Shape;9930;p57"/>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1" name="Google Shape;9931;p57"/>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2" name="Google Shape;9932;p57"/>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3" name="Google Shape;9933;p57"/>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4" name="Google Shape;9934;p57"/>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5" name="Google Shape;9935;p57"/>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936" name="Google Shape;9936;p57"/>
            <p:cNvGrpSpPr/>
            <p:nvPr/>
          </p:nvGrpSpPr>
          <p:grpSpPr>
            <a:xfrm>
              <a:off x="3170154" y="3517190"/>
              <a:ext cx="512053" cy="499031"/>
              <a:chOff x="6440004" y="192590"/>
              <a:chExt cx="512053" cy="499031"/>
            </a:xfrm>
          </p:grpSpPr>
          <p:sp>
            <p:nvSpPr>
              <p:cNvPr id="9937" name="Google Shape;9937;p57"/>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8" name="Google Shape;9938;p57"/>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9" name="Google Shape;9939;p57"/>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0" name="Google Shape;9940;p57"/>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1" name="Google Shape;9941;p57"/>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2" name="Google Shape;9942;p57"/>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3" name="Google Shape;9943;p57"/>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4" name="Google Shape;9944;p57"/>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5" name="Google Shape;9945;p57"/>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6" name="Google Shape;9946;p57"/>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7" name="Google Shape;9947;p57"/>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48" name="Google Shape;9948;p57"/>
              <p:cNvGrpSpPr/>
              <p:nvPr/>
            </p:nvGrpSpPr>
            <p:grpSpPr>
              <a:xfrm>
                <a:off x="6576208" y="332260"/>
                <a:ext cx="239697" cy="245945"/>
                <a:chOff x="6109825" y="244875"/>
                <a:chExt cx="114125" cy="117100"/>
              </a:xfrm>
            </p:grpSpPr>
            <p:sp>
              <p:nvSpPr>
                <p:cNvPr id="9949" name="Google Shape;9949;p57"/>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0" name="Google Shape;9950;p57"/>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1" name="Google Shape;9951;p57"/>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2" name="Google Shape;9952;p57"/>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3" name="Google Shape;9953;p57"/>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4" name="Google Shape;9954;p57"/>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5" name="Google Shape;9955;p57"/>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6" name="Google Shape;9956;p57"/>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7" name="Google Shape;9957;p57"/>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8" name="Google Shape;9958;p57"/>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9" name="Google Shape;9959;p57"/>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0" name="Google Shape;9960;p57"/>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1" name="Google Shape;9961;p57"/>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2" name="Google Shape;9962;p57"/>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3" name="Google Shape;9963;p57"/>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4" name="Google Shape;9964;p57"/>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5" name="Google Shape;9965;p57"/>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6" name="Google Shape;9966;p57"/>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7" name="Google Shape;9967;p57"/>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8" name="Google Shape;9968;p57"/>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9" name="Google Shape;9969;p57"/>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970" name="Google Shape;9970;p57"/>
            <p:cNvGrpSpPr/>
            <p:nvPr/>
          </p:nvGrpSpPr>
          <p:grpSpPr>
            <a:xfrm>
              <a:off x="3643534" y="3852943"/>
              <a:ext cx="400067" cy="389893"/>
              <a:chOff x="6440004" y="192590"/>
              <a:chExt cx="512053" cy="499031"/>
            </a:xfrm>
          </p:grpSpPr>
          <p:sp>
            <p:nvSpPr>
              <p:cNvPr id="9971" name="Google Shape;9971;p57"/>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2" name="Google Shape;9972;p57"/>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3" name="Google Shape;9973;p57"/>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4" name="Google Shape;9974;p57"/>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5" name="Google Shape;9975;p57"/>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6" name="Google Shape;9976;p57"/>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7" name="Google Shape;9977;p57"/>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8" name="Google Shape;9978;p57"/>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9" name="Google Shape;9979;p57"/>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0" name="Google Shape;9980;p57"/>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1" name="Google Shape;9981;p57"/>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82" name="Google Shape;9982;p57"/>
              <p:cNvGrpSpPr/>
              <p:nvPr/>
            </p:nvGrpSpPr>
            <p:grpSpPr>
              <a:xfrm>
                <a:off x="6576208" y="332260"/>
                <a:ext cx="239697" cy="245945"/>
                <a:chOff x="6109825" y="244875"/>
                <a:chExt cx="114125" cy="117100"/>
              </a:xfrm>
            </p:grpSpPr>
            <p:sp>
              <p:nvSpPr>
                <p:cNvPr id="9983" name="Google Shape;9983;p57"/>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4" name="Google Shape;9984;p57"/>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5" name="Google Shape;9985;p57"/>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6" name="Google Shape;9986;p57"/>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7" name="Google Shape;9987;p57"/>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8" name="Google Shape;9988;p57"/>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9" name="Google Shape;9989;p57"/>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0" name="Google Shape;9990;p57"/>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1" name="Google Shape;9991;p57"/>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2" name="Google Shape;9992;p57"/>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3" name="Google Shape;9993;p57"/>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4" name="Google Shape;9994;p57"/>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5" name="Google Shape;9995;p57"/>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6" name="Google Shape;9996;p57"/>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7" name="Google Shape;9997;p57"/>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8" name="Google Shape;9998;p57"/>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9" name="Google Shape;9999;p57"/>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0" name="Google Shape;10000;p57"/>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1" name="Google Shape;10001;p57"/>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2" name="Google Shape;10002;p57"/>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3" name="Google Shape;10003;p57"/>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004" name="Google Shape;10004;p57"/>
            <p:cNvGrpSpPr/>
            <p:nvPr/>
          </p:nvGrpSpPr>
          <p:grpSpPr>
            <a:xfrm>
              <a:off x="2639439" y="4098375"/>
              <a:ext cx="271644" cy="264736"/>
              <a:chOff x="6440004" y="192590"/>
              <a:chExt cx="512053" cy="499031"/>
            </a:xfrm>
          </p:grpSpPr>
          <p:sp>
            <p:nvSpPr>
              <p:cNvPr id="10005" name="Google Shape;10005;p57"/>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6" name="Google Shape;10006;p57"/>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7" name="Google Shape;10007;p57"/>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8" name="Google Shape;10008;p57"/>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9" name="Google Shape;10009;p57"/>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0" name="Google Shape;10010;p57"/>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1" name="Google Shape;10011;p57"/>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2" name="Google Shape;10012;p57"/>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3" name="Google Shape;10013;p57"/>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4" name="Google Shape;10014;p57"/>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5" name="Google Shape;10015;p57"/>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16" name="Google Shape;10016;p57"/>
              <p:cNvGrpSpPr/>
              <p:nvPr/>
            </p:nvGrpSpPr>
            <p:grpSpPr>
              <a:xfrm>
                <a:off x="6576208" y="332260"/>
                <a:ext cx="239697" cy="245945"/>
                <a:chOff x="6109825" y="244875"/>
                <a:chExt cx="114125" cy="117100"/>
              </a:xfrm>
            </p:grpSpPr>
            <p:sp>
              <p:nvSpPr>
                <p:cNvPr id="10017" name="Google Shape;10017;p57"/>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8" name="Google Shape;10018;p57"/>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9" name="Google Shape;10019;p57"/>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0" name="Google Shape;10020;p57"/>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1" name="Google Shape;10021;p57"/>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2" name="Google Shape;10022;p57"/>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3" name="Google Shape;10023;p57"/>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4" name="Google Shape;10024;p57"/>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5" name="Google Shape;10025;p57"/>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6" name="Google Shape;10026;p57"/>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7" name="Google Shape;10027;p57"/>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8" name="Google Shape;10028;p57"/>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9" name="Google Shape;10029;p57"/>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0" name="Google Shape;10030;p57"/>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1" name="Google Shape;10031;p57"/>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2" name="Google Shape;10032;p57"/>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3" name="Google Shape;10033;p57"/>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4" name="Google Shape;10034;p57"/>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5" name="Google Shape;10035;p57"/>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6" name="Google Shape;10036;p57"/>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7" name="Google Shape;10037;p57"/>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038" name="Google Shape;10038;p57"/>
            <p:cNvGrpSpPr/>
            <p:nvPr/>
          </p:nvGrpSpPr>
          <p:grpSpPr>
            <a:xfrm>
              <a:off x="2242789" y="3884725"/>
              <a:ext cx="271644" cy="264736"/>
              <a:chOff x="6440004" y="192590"/>
              <a:chExt cx="512053" cy="499031"/>
            </a:xfrm>
          </p:grpSpPr>
          <p:sp>
            <p:nvSpPr>
              <p:cNvPr id="10039" name="Google Shape;10039;p57"/>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0" name="Google Shape;10040;p57"/>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1" name="Google Shape;10041;p57"/>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2" name="Google Shape;10042;p57"/>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3" name="Google Shape;10043;p57"/>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4" name="Google Shape;10044;p57"/>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5" name="Google Shape;10045;p57"/>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6" name="Google Shape;10046;p57"/>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7" name="Google Shape;10047;p57"/>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8" name="Google Shape;10048;p57"/>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9" name="Google Shape;10049;p57"/>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50" name="Google Shape;10050;p57"/>
              <p:cNvGrpSpPr/>
              <p:nvPr/>
            </p:nvGrpSpPr>
            <p:grpSpPr>
              <a:xfrm>
                <a:off x="6576208" y="332260"/>
                <a:ext cx="239697" cy="245945"/>
                <a:chOff x="6109825" y="244875"/>
                <a:chExt cx="114125" cy="117100"/>
              </a:xfrm>
            </p:grpSpPr>
            <p:sp>
              <p:nvSpPr>
                <p:cNvPr id="10051" name="Google Shape;10051;p57"/>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2" name="Google Shape;10052;p57"/>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3" name="Google Shape;10053;p57"/>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4" name="Google Shape;10054;p57"/>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5" name="Google Shape;10055;p57"/>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6" name="Google Shape;10056;p57"/>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7" name="Google Shape;10057;p57"/>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8" name="Google Shape;10058;p57"/>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9" name="Google Shape;10059;p57"/>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0" name="Google Shape;10060;p57"/>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1" name="Google Shape;10061;p57"/>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2" name="Google Shape;10062;p57"/>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3" name="Google Shape;10063;p57"/>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4" name="Google Shape;10064;p57"/>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5" name="Google Shape;10065;p57"/>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6" name="Google Shape;10066;p57"/>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7" name="Google Shape;10067;p57"/>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8" name="Google Shape;10068;p57"/>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9" name="Google Shape;10069;p57"/>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0" name="Google Shape;10070;p57"/>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1" name="Google Shape;10071;p57"/>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213" y="550699"/>
            <a:ext cx="7546787" cy="4246917"/>
          </a:xfrm>
          <a:prstGeom prst="rect">
            <a:avLst/>
          </a:prstGeom>
        </p:spPr>
      </p:pic>
    </p:spTree>
    <p:extLst>
      <p:ext uri="{BB962C8B-B14F-4D97-AF65-F5344CB8AC3E}">
        <p14:creationId xmlns:p14="http://schemas.microsoft.com/office/powerpoint/2010/main" val="13943669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773"/>
        <p:cNvGrpSpPr/>
        <p:nvPr/>
      </p:nvGrpSpPr>
      <p:grpSpPr>
        <a:xfrm>
          <a:off x="0" y="0"/>
          <a:ext cx="0" cy="0"/>
          <a:chOff x="0" y="0"/>
          <a:chExt cx="0" cy="0"/>
        </a:xfrm>
      </p:grpSpPr>
      <p:sp>
        <p:nvSpPr>
          <p:cNvPr id="8774" name="Google Shape;8774;p46"/>
          <p:cNvSpPr txBox="1">
            <a:spLocks noGrp="1"/>
          </p:cNvSpPr>
          <p:nvPr>
            <p:ph type="title"/>
          </p:nvPr>
        </p:nvSpPr>
        <p:spPr>
          <a:xfrm>
            <a:off x="1387366" y="2256800"/>
            <a:ext cx="4815153" cy="915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800" dirty="0" smtClean="0"/>
              <a:t>Digital space</a:t>
            </a:r>
            <a:endParaRPr sz="4800" dirty="0"/>
          </a:p>
        </p:txBody>
      </p:sp>
      <p:sp>
        <p:nvSpPr>
          <p:cNvPr id="8775" name="Google Shape;8775;p46"/>
          <p:cNvSpPr txBox="1">
            <a:spLocks noGrp="1"/>
          </p:cNvSpPr>
          <p:nvPr>
            <p:ph type="title" idx="2"/>
          </p:nvPr>
        </p:nvSpPr>
        <p:spPr>
          <a:xfrm>
            <a:off x="1643063" y="1415000"/>
            <a:ext cx="1180800" cy="98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t>04</a:t>
            </a:r>
            <a:endParaRPr dirty="0"/>
          </a:p>
        </p:txBody>
      </p:sp>
      <p:sp>
        <p:nvSpPr>
          <p:cNvPr id="8776" name="Google Shape;8776;p46"/>
          <p:cNvSpPr txBox="1">
            <a:spLocks noGrp="1"/>
          </p:cNvSpPr>
          <p:nvPr>
            <p:ph type="subTitle" idx="1"/>
          </p:nvPr>
        </p:nvSpPr>
        <p:spPr>
          <a:xfrm>
            <a:off x="1521372" y="3209350"/>
            <a:ext cx="4481891" cy="357300"/>
          </a:xfrm>
          <a:prstGeom prst="rect">
            <a:avLst/>
          </a:prstGeom>
        </p:spPr>
        <p:txBody>
          <a:bodyPr spcFirstLastPara="1" wrap="square" lIns="91425" tIns="91425" rIns="91425" bIns="91425" anchor="t" anchorCtr="0">
            <a:noAutofit/>
          </a:bodyPr>
          <a:lstStyle/>
          <a:p>
            <a:pPr marL="0" lvl="0" indent="0"/>
            <a:r>
              <a:rPr lang="en-GB" sz="1800" dirty="0"/>
              <a:t>Use of Russian in online </a:t>
            </a:r>
            <a:r>
              <a:rPr lang="en-GB" sz="1800" dirty="0" smtClean="0"/>
              <a:t>communication</a:t>
            </a:r>
            <a:endParaRPr lang="en-GB" sz="1800" dirty="0"/>
          </a:p>
        </p:txBody>
      </p:sp>
      <p:grpSp>
        <p:nvGrpSpPr>
          <p:cNvPr id="8777" name="Google Shape;8777;p46"/>
          <p:cNvGrpSpPr/>
          <p:nvPr/>
        </p:nvGrpSpPr>
        <p:grpSpPr>
          <a:xfrm>
            <a:off x="5929460" y="3291380"/>
            <a:ext cx="1066394" cy="1317128"/>
            <a:chOff x="-1821775" y="2995138"/>
            <a:chExt cx="1066394" cy="1448348"/>
          </a:xfrm>
        </p:grpSpPr>
        <p:sp>
          <p:nvSpPr>
            <p:cNvPr id="8778" name="Google Shape;8778;p46"/>
            <p:cNvSpPr/>
            <p:nvPr/>
          </p:nvSpPr>
          <p:spPr>
            <a:xfrm>
              <a:off x="-1821775" y="2995138"/>
              <a:ext cx="1066394" cy="1448346"/>
            </a:xfrm>
            <a:custGeom>
              <a:avLst/>
              <a:gdLst/>
              <a:ahLst/>
              <a:cxnLst/>
              <a:rect l="l" t="t" r="r" b="b"/>
              <a:pathLst>
                <a:path w="14239" h="19339" extrusionOk="0">
                  <a:moveTo>
                    <a:pt x="7117" y="1"/>
                  </a:moveTo>
                  <a:cubicBezTo>
                    <a:pt x="3188" y="1"/>
                    <a:pt x="1" y="3188"/>
                    <a:pt x="1" y="7122"/>
                  </a:cubicBezTo>
                  <a:lnTo>
                    <a:pt x="1" y="19338"/>
                  </a:lnTo>
                  <a:lnTo>
                    <a:pt x="470" y="19338"/>
                  </a:lnTo>
                  <a:lnTo>
                    <a:pt x="470" y="7122"/>
                  </a:lnTo>
                  <a:cubicBezTo>
                    <a:pt x="470" y="3454"/>
                    <a:pt x="3454" y="471"/>
                    <a:pt x="7117" y="471"/>
                  </a:cubicBezTo>
                  <a:cubicBezTo>
                    <a:pt x="10785" y="471"/>
                    <a:pt x="13769" y="3454"/>
                    <a:pt x="13769" y="7122"/>
                  </a:cubicBezTo>
                  <a:lnTo>
                    <a:pt x="13769" y="19338"/>
                  </a:lnTo>
                  <a:lnTo>
                    <a:pt x="14238" y="19338"/>
                  </a:lnTo>
                  <a:lnTo>
                    <a:pt x="14238" y="7122"/>
                  </a:lnTo>
                  <a:cubicBezTo>
                    <a:pt x="14238" y="3188"/>
                    <a:pt x="11051" y="1"/>
                    <a:pt x="71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9" name="Google Shape;8779;p46"/>
            <p:cNvSpPr/>
            <p:nvPr/>
          </p:nvSpPr>
          <p:spPr>
            <a:xfrm>
              <a:off x="-1730705" y="3086282"/>
              <a:ext cx="884256" cy="1357202"/>
            </a:xfrm>
            <a:custGeom>
              <a:avLst/>
              <a:gdLst/>
              <a:ahLst/>
              <a:cxnLst/>
              <a:rect l="l" t="t" r="r" b="b"/>
              <a:pathLst>
                <a:path w="11807" h="18122" extrusionOk="0">
                  <a:moveTo>
                    <a:pt x="5901" y="1"/>
                  </a:moveTo>
                  <a:cubicBezTo>
                    <a:pt x="2649" y="1"/>
                    <a:pt x="1" y="2648"/>
                    <a:pt x="1" y="5905"/>
                  </a:cubicBezTo>
                  <a:lnTo>
                    <a:pt x="1" y="18121"/>
                  </a:lnTo>
                  <a:lnTo>
                    <a:pt x="467" y="18121"/>
                  </a:lnTo>
                  <a:lnTo>
                    <a:pt x="467" y="5905"/>
                  </a:lnTo>
                  <a:cubicBezTo>
                    <a:pt x="467" y="2907"/>
                    <a:pt x="2907" y="467"/>
                    <a:pt x="5901" y="467"/>
                  </a:cubicBezTo>
                  <a:cubicBezTo>
                    <a:pt x="8900" y="467"/>
                    <a:pt x="11339" y="2907"/>
                    <a:pt x="11339" y="5905"/>
                  </a:cubicBezTo>
                  <a:lnTo>
                    <a:pt x="11339" y="18121"/>
                  </a:lnTo>
                  <a:lnTo>
                    <a:pt x="11806" y="18121"/>
                  </a:lnTo>
                  <a:lnTo>
                    <a:pt x="11806" y="5905"/>
                  </a:lnTo>
                  <a:cubicBezTo>
                    <a:pt x="11806" y="2648"/>
                    <a:pt x="9158" y="1"/>
                    <a:pt x="59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0" name="Google Shape;8780;p46"/>
            <p:cNvSpPr/>
            <p:nvPr/>
          </p:nvSpPr>
          <p:spPr>
            <a:xfrm>
              <a:off x="-1639785" y="3177427"/>
              <a:ext cx="702417" cy="1266058"/>
            </a:xfrm>
            <a:custGeom>
              <a:avLst/>
              <a:gdLst/>
              <a:ahLst/>
              <a:cxnLst/>
              <a:rect l="l" t="t" r="r" b="b"/>
              <a:pathLst>
                <a:path w="9379" h="16905" extrusionOk="0">
                  <a:moveTo>
                    <a:pt x="4687" y="0"/>
                  </a:moveTo>
                  <a:cubicBezTo>
                    <a:pt x="2105" y="0"/>
                    <a:pt x="0" y="2102"/>
                    <a:pt x="0" y="4688"/>
                  </a:cubicBezTo>
                  <a:lnTo>
                    <a:pt x="0" y="16904"/>
                  </a:lnTo>
                  <a:lnTo>
                    <a:pt x="469" y="16904"/>
                  </a:lnTo>
                  <a:lnTo>
                    <a:pt x="469" y="4688"/>
                  </a:lnTo>
                  <a:cubicBezTo>
                    <a:pt x="469" y="2361"/>
                    <a:pt x="2364" y="466"/>
                    <a:pt x="4687" y="466"/>
                  </a:cubicBezTo>
                  <a:cubicBezTo>
                    <a:pt x="7015" y="466"/>
                    <a:pt x="8910" y="2361"/>
                    <a:pt x="8910" y="4688"/>
                  </a:cubicBezTo>
                  <a:lnTo>
                    <a:pt x="8910" y="16904"/>
                  </a:lnTo>
                  <a:lnTo>
                    <a:pt x="9379" y="16904"/>
                  </a:lnTo>
                  <a:lnTo>
                    <a:pt x="9379" y="4688"/>
                  </a:lnTo>
                  <a:cubicBezTo>
                    <a:pt x="9379" y="2102"/>
                    <a:pt x="7274" y="0"/>
                    <a:pt x="46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1" name="Google Shape;8781;p46"/>
            <p:cNvSpPr/>
            <p:nvPr/>
          </p:nvSpPr>
          <p:spPr>
            <a:xfrm>
              <a:off x="-1548715" y="3268197"/>
              <a:ext cx="520278" cy="1175288"/>
            </a:xfrm>
            <a:custGeom>
              <a:avLst/>
              <a:gdLst/>
              <a:ahLst/>
              <a:cxnLst/>
              <a:rect l="l" t="t" r="r" b="b"/>
              <a:pathLst>
                <a:path w="6947" h="15693" extrusionOk="0">
                  <a:moveTo>
                    <a:pt x="3471" y="1"/>
                  </a:moveTo>
                  <a:cubicBezTo>
                    <a:pt x="1560" y="1"/>
                    <a:pt x="1" y="1560"/>
                    <a:pt x="1" y="3476"/>
                  </a:cubicBezTo>
                  <a:lnTo>
                    <a:pt x="1" y="15692"/>
                  </a:lnTo>
                  <a:lnTo>
                    <a:pt x="467" y="15692"/>
                  </a:lnTo>
                  <a:lnTo>
                    <a:pt x="467" y="3476"/>
                  </a:lnTo>
                  <a:cubicBezTo>
                    <a:pt x="467" y="1818"/>
                    <a:pt x="1815" y="471"/>
                    <a:pt x="3471" y="471"/>
                  </a:cubicBezTo>
                  <a:cubicBezTo>
                    <a:pt x="5129" y="471"/>
                    <a:pt x="6480" y="1818"/>
                    <a:pt x="6480" y="3476"/>
                  </a:cubicBezTo>
                  <a:lnTo>
                    <a:pt x="6480" y="15692"/>
                  </a:lnTo>
                  <a:lnTo>
                    <a:pt x="6946" y="15692"/>
                  </a:lnTo>
                  <a:lnTo>
                    <a:pt x="6946" y="3476"/>
                  </a:lnTo>
                  <a:cubicBezTo>
                    <a:pt x="6946" y="1560"/>
                    <a:pt x="5387" y="1"/>
                    <a:pt x="3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2" name="Google Shape;8782;p46"/>
            <p:cNvSpPr/>
            <p:nvPr/>
          </p:nvSpPr>
          <p:spPr>
            <a:xfrm>
              <a:off x="-1457646" y="3359342"/>
              <a:ext cx="338140" cy="1084144"/>
            </a:xfrm>
            <a:custGeom>
              <a:avLst/>
              <a:gdLst/>
              <a:ahLst/>
              <a:cxnLst/>
              <a:rect l="l" t="t" r="r" b="b"/>
              <a:pathLst>
                <a:path w="4515" h="14476" extrusionOk="0">
                  <a:moveTo>
                    <a:pt x="2255" y="1"/>
                  </a:moveTo>
                  <a:cubicBezTo>
                    <a:pt x="1014" y="1"/>
                    <a:pt x="1" y="1013"/>
                    <a:pt x="1" y="2259"/>
                  </a:cubicBezTo>
                  <a:lnTo>
                    <a:pt x="1" y="14475"/>
                  </a:lnTo>
                  <a:lnTo>
                    <a:pt x="468" y="14475"/>
                  </a:lnTo>
                  <a:lnTo>
                    <a:pt x="468" y="2259"/>
                  </a:lnTo>
                  <a:cubicBezTo>
                    <a:pt x="468" y="1272"/>
                    <a:pt x="1268" y="467"/>
                    <a:pt x="2255" y="467"/>
                  </a:cubicBezTo>
                  <a:cubicBezTo>
                    <a:pt x="3247" y="467"/>
                    <a:pt x="4047" y="1272"/>
                    <a:pt x="4047" y="2259"/>
                  </a:cubicBezTo>
                  <a:lnTo>
                    <a:pt x="4047" y="14475"/>
                  </a:lnTo>
                  <a:lnTo>
                    <a:pt x="4514" y="14475"/>
                  </a:lnTo>
                  <a:lnTo>
                    <a:pt x="4514" y="2259"/>
                  </a:lnTo>
                  <a:cubicBezTo>
                    <a:pt x="4514" y="1013"/>
                    <a:pt x="3501" y="1"/>
                    <a:pt x="22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3" name="Google Shape;8783;p46"/>
            <p:cNvSpPr/>
            <p:nvPr/>
          </p:nvSpPr>
          <p:spPr>
            <a:xfrm>
              <a:off x="-1366726" y="3450187"/>
              <a:ext cx="156301" cy="993299"/>
            </a:xfrm>
            <a:custGeom>
              <a:avLst/>
              <a:gdLst/>
              <a:ahLst/>
              <a:cxnLst/>
              <a:rect l="l" t="t" r="r" b="b"/>
              <a:pathLst>
                <a:path w="2087" h="13263" extrusionOk="0">
                  <a:moveTo>
                    <a:pt x="1041" y="0"/>
                  </a:moveTo>
                  <a:cubicBezTo>
                    <a:pt x="470" y="0"/>
                    <a:pt x="0" y="471"/>
                    <a:pt x="0" y="1046"/>
                  </a:cubicBezTo>
                  <a:lnTo>
                    <a:pt x="0" y="13262"/>
                  </a:lnTo>
                  <a:lnTo>
                    <a:pt x="466" y="13262"/>
                  </a:lnTo>
                  <a:lnTo>
                    <a:pt x="466" y="1046"/>
                  </a:lnTo>
                  <a:cubicBezTo>
                    <a:pt x="466" y="729"/>
                    <a:pt x="725" y="471"/>
                    <a:pt x="1041" y="471"/>
                  </a:cubicBezTo>
                  <a:cubicBezTo>
                    <a:pt x="1362" y="471"/>
                    <a:pt x="1617" y="729"/>
                    <a:pt x="1617" y="1046"/>
                  </a:cubicBezTo>
                  <a:lnTo>
                    <a:pt x="1617" y="13262"/>
                  </a:lnTo>
                  <a:lnTo>
                    <a:pt x="2087" y="13262"/>
                  </a:lnTo>
                  <a:lnTo>
                    <a:pt x="2087" y="1046"/>
                  </a:lnTo>
                  <a:cubicBezTo>
                    <a:pt x="2087" y="471"/>
                    <a:pt x="1617" y="0"/>
                    <a:pt x="10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999789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814"/>
        <p:cNvGrpSpPr/>
        <p:nvPr/>
      </p:nvGrpSpPr>
      <p:grpSpPr>
        <a:xfrm>
          <a:off x="0" y="0"/>
          <a:ext cx="0" cy="0"/>
          <a:chOff x="0" y="0"/>
          <a:chExt cx="0" cy="0"/>
        </a:xfrm>
      </p:grpSpPr>
      <p:sp>
        <p:nvSpPr>
          <p:cNvPr id="8815" name="Google Shape;8815;p48"/>
          <p:cNvSpPr txBox="1">
            <a:spLocks noGrp="1"/>
          </p:cNvSpPr>
          <p:nvPr>
            <p:ph type="body" idx="1"/>
          </p:nvPr>
        </p:nvSpPr>
        <p:spPr>
          <a:xfrm>
            <a:off x="2163817" y="1301751"/>
            <a:ext cx="5210503" cy="4204355"/>
          </a:xfrm>
          <a:prstGeom prst="rect">
            <a:avLst/>
          </a:prstGeom>
        </p:spPr>
        <p:txBody>
          <a:bodyPr spcFirstLastPara="1" wrap="square" lIns="91425" tIns="91425" rIns="91425" bIns="91425" anchor="t" anchorCtr="0">
            <a:noAutofit/>
          </a:bodyPr>
          <a:lstStyle/>
          <a:p>
            <a:pPr marL="285750" indent="-285750"/>
            <a:r>
              <a:rPr lang="en-GB" sz="1800" i="1" dirty="0" err="1">
                <a:solidFill>
                  <a:schemeClr val="dk1"/>
                </a:solidFill>
              </a:rPr>
              <a:t>Вместе</a:t>
            </a:r>
            <a:r>
              <a:rPr lang="en-GB" sz="1800" i="1" dirty="0">
                <a:solidFill>
                  <a:schemeClr val="dk1"/>
                </a:solidFill>
              </a:rPr>
              <a:t> в </a:t>
            </a:r>
            <a:r>
              <a:rPr lang="en-GB" sz="1800" i="1" dirty="0" err="1">
                <a:solidFill>
                  <a:schemeClr val="dk1"/>
                </a:solidFill>
              </a:rPr>
              <a:t>Корее</a:t>
            </a:r>
            <a:r>
              <a:rPr lang="en-GB" sz="1800" i="1" dirty="0">
                <a:solidFill>
                  <a:schemeClr val="dk1"/>
                </a:solidFill>
              </a:rPr>
              <a:t> (“Together in Korea”, </a:t>
            </a:r>
            <a:r>
              <a:rPr lang="en-GB" sz="1800" i="1" dirty="0" smtClean="0">
                <a:solidFill>
                  <a:schemeClr val="dk1"/>
                </a:solidFill>
              </a:rPr>
              <a:t>125,300 </a:t>
            </a:r>
            <a:r>
              <a:rPr lang="en-GB" sz="1800" i="1" dirty="0">
                <a:solidFill>
                  <a:schemeClr val="dk1"/>
                </a:solidFill>
              </a:rPr>
              <a:t>members </a:t>
            </a:r>
            <a:endParaRPr lang="en-US" sz="1800" i="1" dirty="0" smtClean="0">
              <a:solidFill>
                <a:schemeClr val="dk1"/>
              </a:solidFill>
            </a:endParaRPr>
          </a:p>
          <a:p>
            <a:pPr marL="285750" indent="-285750"/>
            <a:r>
              <a:rPr lang="ru-RU" sz="1800" i="1" dirty="0" smtClean="0">
                <a:solidFill>
                  <a:schemeClr val="dk1"/>
                </a:solidFill>
              </a:rPr>
              <a:t>Живая </a:t>
            </a:r>
            <a:r>
              <a:rPr lang="ru-RU" sz="1800" i="1" dirty="0">
                <a:solidFill>
                  <a:schemeClr val="dk1"/>
                </a:solidFill>
              </a:rPr>
              <a:t>Корея: Работа в Корее </a:t>
            </a:r>
            <a:r>
              <a:rPr lang="ru-RU" sz="1800" dirty="0">
                <a:solidFill>
                  <a:schemeClr val="dk1"/>
                </a:solidFill>
              </a:rPr>
              <a:t>(“</a:t>
            </a:r>
            <a:r>
              <a:rPr lang="en-US" sz="1800" dirty="0">
                <a:solidFill>
                  <a:schemeClr val="dk1"/>
                </a:solidFill>
              </a:rPr>
              <a:t>Living Korea: Work in Korea</a:t>
            </a:r>
            <a:r>
              <a:rPr lang="en-US" sz="1800" dirty="0" smtClean="0">
                <a:solidFill>
                  <a:schemeClr val="dk1"/>
                </a:solidFill>
              </a:rPr>
              <a:t>”) </a:t>
            </a:r>
            <a:r>
              <a:rPr lang="en-US" sz="1800" dirty="0">
                <a:solidFill>
                  <a:schemeClr val="dk1"/>
                </a:solidFill>
              </a:rPr>
              <a:t>91,800 </a:t>
            </a:r>
            <a:r>
              <a:rPr lang="en-US" sz="1800" dirty="0" smtClean="0">
                <a:solidFill>
                  <a:schemeClr val="dk1"/>
                </a:solidFill>
              </a:rPr>
              <a:t>members</a:t>
            </a:r>
          </a:p>
          <a:p>
            <a:pPr marL="285750" indent="-285750"/>
            <a:r>
              <a:rPr lang="en-US" sz="1800" i="1" dirty="0">
                <a:solidFill>
                  <a:schemeClr val="dk1"/>
                </a:solidFill>
              </a:rPr>
              <a:t>8</a:t>
            </a:r>
            <a:r>
              <a:rPr lang="en-US" sz="1800" i="1" dirty="0" smtClean="0">
                <a:solidFill>
                  <a:schemeClr val="dk1"/>
                </a:solidFill>
              </a:rPr>
              <a:t>2 </a:t>
            </a:r>
            <a:r>
              <a:rPr lang="ru-RU" sz="1800" i="1" dirty="0">
                <a:solidFill>
                  <a:schemeClr val="dk1"/>
                </a:solidFill>
              </a:rPr>
              <a:t>авеню – Наши в Корее </a:t>
            </a:r>
            <a:r>
              <a:rPr lang="ru-RU" sz="1800" dirty="0">
                <a:solidFill>
                  <a:schemeClr val="dk1"/>
                </a:solidFill>
              </a:rPr>
              <a:t>(“82 </a:t>
            </a:r>
            <a:r>
              <a:rPr lang="en-US" sz="1800" dirty="0">
                <a:solidFill>
                  <a:schemeClr val="dk1"/>
                </a:solidFill>
              </a:rPr>
              <a:t>Avenue – Ours in Korea</a:t>
            </a:r>
            <a:r>
              <a:rPr lang="en-US" sz="1800" dirty="0" smtClean="0">
                <a:solidFill>
                  <a:schemeClr val="dk1"/>
                </a:solidFill>
              </a:rPr>
              <a:t>”) 53,700 members; former names (until 2021) </a:t>
            </a:r>
            <a:r>
              <a:rPr lang="ru-RU" sz="1800" i="1" dirty="0" smtClean="0">
                <a:solidFill>
                  <a:schemeClr val="dk1"/>
                </a:solidFill>
              </a:rPr>
              <a:t>Желтые страницы</a:t>
            </a:r>
            <a:r>
              <a:rPr lang="en-US" sz="1800" dirty="0" smtClean="0">
                <a:solidFill>
                  <a:schemeClr val="dk1"/>
                </a:solidFill>
              </a:rPr>
              <a:t>; </a:t>
            </a:r>
            <a:r>
              <a:rPr lang="ru-RU" sz="1800" i="1" dirty="0" smtClean="0">
                <a:solidFill>
                  <a:schemeClr val="dk1"/>
                </a:solidFill>
              </a:rPr>
              <a:t>Работа </a:t>
            </a:r>
            <a:r>
              <a:rPr lang="ru-RU" sz="1800" i="1" dirty="0">
                <a:solidFill>
                  <a:schemeClr val="dk1"/>
                </a:solidFill>
              </a:rPr>
              <a:t>в Корее. Купля-продажа. </a:t>
            </a:r>
            <a:r>
              <a:rPr lang="ru-RU" sz="1800" i="1" dirty="0" smtClean="0">
                <a:solidFill>
                  <a:schemeClr val="dk1"/>
                </a:solidFill>
              </a:rPr>
              <a:t>Услуги</a:t>
            </a:r>
            <a:r>
              <a:rPr lang="ru-RU" sz="1800" dirty="0" smtClean="0">
                <a:solidFill>
                  <a:schemeClr val="dk1"/>
                </a:solidFill>
              </a:rPr>
              <a:t> </a:t>
            </a:r>
            <a:r>
              <a:rPr lang="en-US" sz="1800" dirty="0" smtClean="0">
                <a:solidFill>
                  <a:schemeClr val="dk1"/>
                </a:solidFill>
              </a:rPr>
              <a:t>(</a:t>
            </a:r>
            <a:r>
              <a:rPr lang="ru-RU" sz="1800" dirty="0" smtClean="0">
                <a:solidFill>
                  <a:schemeClr val="dk1"/>
                </a:solidFill>
              </a:rPr>
              <a:t>“</a:t>
            </a:r>
            <a:r>
              <a:rPr lang="en-US" sz="1800" dirty="0">
                <a:solidFill>
                  <a:schemeClr val="dk1"/>
                </a:solidFill>
              </a:rPr>
              <a:t>Yellow Pages</a:t>
            </a:r>
            <a:r>
              <a:rPr lang="en-US" sz="1800" dirty="0" smtClean="0">
                <a:solidFill>
                  <a:schemeClr val="dk1"/>
                </a:solidFill>
              </a:rPr>
              <a:t>”; “</a:t>
            </a:r>
            <a:r>
              <a:rPr lang="en-US" sz="1800" dirty="0">
                <a:solidFill>
                  <a:schemeClr val="dk1"/>
                </a:solidFill>
              </a:rPr>
              <a:t>Work in Korea. Buy-Sell. Services</a:t>
            </a:r>
            <a:r>
              <a:rPr lang="en-US" sz="1800" dirty="0" smtClean="0">
                <a:solidFill>
                  <a:schemeClr val="dk1"/>
                </a:solidFill>
              </a:rPr>
              <a:t>”)</a:t>
            </a:r>
          </a:p>
          <a:p>
            <a:pPr marL="285750" indent="-285750"/>
            <a:r>
              <a:rPr lang="ru-RU" sz="1800" dirty="0">
                <a:solidFill>
                  <a:schemeClr val="dk1"/>
                </a:solidFill>
              </a:rPr>
              <a:t>МЫ В КОРЕЕ </a:t>
            </a:r>
            <a:r>
              <a:rPr lang="ko-KR" altLang="en-US" sz="1800" dirty="0">
                <a:solidFill>
                  <a:schemeClr val="dk1"/>
                </a:solidFill>
              </a:rPr>
              <a:t>우리는 한국에서 </a:t>
            </a:r>
            <a:r>
              <a:rPr lang="en-US" altLang="ko-KR" sz="1800" dirty="0">
                <a:solidFill>
                  <a:schemeClr val="dk1"/>
                </a:solidFill>
              </a:rPr>
              <a:t>(“</a:t>
            </a:r>
            <a:r>
              <a:rPr lang="en-US" sz="1800" dirty="0">
                <a:solidFill>
                  <a:schemeClr val="dk1"/>
                </a:solidFill>
              </a:rPr>
              <a:t>We in Korea</a:t>
            </a:r>
            <a:r>
              <a:rPr lang="en-US" sz="1800" dirty="0" smtClean="0">
                <a:solidFill>
                  <a:schemeClr val="dk1"/>
                </a:solidFill>
              </a:rPr>
              <a:t>”) </a:t>
            </a:r>
            <a:r>
              <a:rPr lang="en-US" sz="1800" dirty="0">
                <a:solidFill>
                  <a:schemeClr val="dk1"/>
                </a:solidFill>
              </a:rPr>
              <a:t>48,400 members</a:t>
            </a:r>
            <a:endParaRPr lang="en-US" sz="1800" dirty="0" smtClean="0">
              <a:solidFill>
                <a:schemeClr val="dk1"/>
              </a:solidFill>
            </a:endParaRPr>
          </a:p>
          <a:p>
            <a:pPr marL="285750" indent="-285750"/>
            <a:endParaRPr sz="1800" dirty="0">
              <a:solidFill>
                <a:schemeClr val="dk1"/>
              </a:solidFill>
            </a:endParaRPr>
          </a:p>
        </p:txBody>
      </p:sp>
      <p:sp>
        <p:nvSpPr>
          <p:cNvPr id="8816" name="Google Shape;8816;p48"/>
          <p:cNvSpPr txBox="1">
            <a:spLocks noGrp="1"/>
          </p:cNvSpPr>
          <p:nvPr>
            <p:ph type="title"/>
          </p:nvPr>
        </p:nvSpPr>
        <p:spPr>
          <a:xfrm>
            <a:off x="1144753" y="748861"/>
            <a:ext cx="6759900" cy="46618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400" dirty="0" smtClean="0"/>
              <a:t>Main Facebook groups</a:t>
            </a:r>
            <a:endParaRPr sz="2400" dirty="0"/>
          </a:p>
        </p:txBody>
      </p:sp>
    </p:spTree>
    <p:extLst>
      <p:ext uri="{BB962C8B-B14F-4D97-AF65-F5344CB8AC3E}">
        <p14:creationId xmlns:p14="http://schemas.microsoft.com/office/powerpoint/2010/main" val="13095816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814"/>
        <p:cNvGrpSpPr/>
        <p:nvPr/>
      </p:nvGrpSpPr>
      <p:grpSpPr>
        <a:xfrm>
          <a:off x="0" y="0"/>
          <a:ext cx="0" cy="0"/>
          <a:chOff x="0" y="0"/>
          <a:chExt cx="0" cy="0"/>
        </a:xfrm>
      </p:grpSpPr>
      <p:sp>
        <p:nvSpPr>
          <p:cNvPr id="8815" name="Google Shape;8815;p48"/>
          <p:cNvSpPr txBox="1">
            <a:spLocks noGrp="1"/>
          </p:cNvSpPr>
          <p:nvPr>
            <p:ph type="body" idx="1"/>
          </p:nvPr>
        </p:nvSpPr>
        <p:spPr>
          <a:xfrm>
            <a:off x="2163817" y="1301751"/>
            <a:ext cx="5210503" cy="4204355"/>
          </a:xfrm>
          <a:prstGeom prst="rect">
            <a:avLst/>
          </a:prstGeom>
        </p:spPr>
        <p:txBody>
          <a:bodyPr spcFirstLastPara="1" wrap="square" lIns="91425" tIns="91425" rIns="91425" bIns="91425" anchor="t" anchorCtr="0">
            <a:noAutofit/>
          </a:bodyPr>
          <a:lstStyle/>
          <a:p>
            <a:pPr marL="285750" indent="-285750"/>
            <a:r>
              <a:rPr lang="ru-RU" sz="1800" dirty="0" err="1">
                <a:solidFill>
                  <a:schemeClr val="dk1"/>
                </a:solidFill>
              </a:rPr>
              <a:t>Казахстанцы</a:t>
            </a:r>
            <a:r>
              <a:rPr lang="ru-RU" sz="1800" dirty="0">
                <a:solidFill>
                  <a:schemeClr val="dk1"/>
                </a:solidFill>
              </a:rPr>
              <a:t> в Южной Корее (“</a:t>
            </a:r>
            <a:r>
              <a:rPr lang="en-GB" sz="1800" dirty="0">
                <a:solidFill>
                  <a:schemeClr val="dk1"/>
                </a:solidFill>
              </a:rPr>
              <a:t>Kazakhstanis in South Korea</a:t>
            </a:r>
            <a:r>
              <a:rPr lang="en-GB" sz="1800" dirty="0" smtClean="0">
                <a:solidFill>
                  <a:schemeClr val="dk1"/>
                </a:solidFill>
              </a:rPr>
              <a:t>”) </a:t>
            </a:r>
            <a:r>
              <a:rPr lang="en-GB" sz="1800" dirty="0">
                <a:solidFill>
                  <a:schemeClr val="dk1"/>
                </a:solidFill>
              </a:rPr>
              <a:t>11,000 </a:t>
            </a:r>
            <a:r>
              <a:rPr lang="en-GB" sz="1800" dirty="0" smtClean="0">
                <a:solidFill>
                  <a:schemeClr val="dk1"/>
                </a:solidFill>
              </a:rPr>
              <a:t>members</a:t>
            </a:r>
          </a:p>
          <a:p>
            <a:pPr marL="285750" indent="-285750"/>
            <a:r>
              <a:rPr lang="ru-RU" sz="1800" dirty="0">
                <a:solidFill>
                  <a:schemeClr val="dk1"/>
                </a:solidFill>
              </a:rPr>
              <a:t>Кыргызстан &amp; Южная Корея (“</a:t>
            </a:r>
            <a:r>
              <a:rPr lang="en-GB" sz="1800" dirty="0">
                <a:solidFill>
                  <a:schemeClr val="dk1"/>
                </a:solidFill>
              </a:rPr>
              <a:t>Kyrgyzstan &amp; South Korea</a:t>
            </a:r>
            <a:r>
              <a:rPr lang="en-GB" sz="1800" dirty="0" smtClean="0">
                <a:solidFill>
                  <a:schemeClr val="dk1"/>
                </a:solidFill>
              </a:rPr>
              <a:t>”) </a:t>
            </a:r>
            <a:r>
              <a:rPr lang="en-GB" sz="1800" dirty="0">
                <a:solidFill>
                  <a:schemeClr val="dk1"/>
                </a:solidFill>
              </a:rPr>
              <a:t>3,400 </a:t>
            </a:r>
            <a:r>
              <a:rPr lang="en-GB" sz="1800" dirty="0" smtClean="0">
                <a:solidFill>
                  <a:schemeClr val="dk1"/>
                </a:solidFill>
              </a:rPr>
              <a:t>members</a:t>
            </a:r>
          </a:p>
          <a:p>
            <a:pPr marL="285750" indent="-285750"/>
            <a:r>
              <a:rPr lang="ru-RU" sz="1800" dirty="0">
                <a:solidFill>
                  <a:schemeClr val="dk1"/>
                </a:solidFill>
              </a:rPr>
              <a:t>Украинцы в Корее (“</a:t>
            </a:r>
            <a:r>
              <a:rPr lang="en-GB" sz="1800" dirty="0">
                <a:solidFill>
                  <a:schemeClr val="dk1"/>
                </a:solidFill>
              </a:rPr>
              <a:t>Ukrainians in Korea</a:t>
            </a:r>
            <a:r>
              <a:rPr lang="en-GB" sz="1800" dirty="0" smtClean="0">
                <a:solidFill>
                  <a:schemeClr val="dk1"/>
                </a:solidFill>
              </a:rPr>
              <a:t>”) </a:t>
            </a:r>
            <a:r>
              <a:rPr lang="en-GB" sz="1800" dirty="0">
                <a:solidFill>
                  <a:schemeClr val="dk1"/>
                </a:solidFill>
              </a:rPr>
              <a:t>4,300 </a:t>
            </a:r>
            <a:r>
              <a:rPr lang="en-GB" sz="1800" dirty="0" smtClean="0">
                <a:solidFill>
                  <a:schemeClr val="dk1"/>
                </a:solidFill>
              </a:rPr>
              <a:t>members</a:t>
            </a:r>
          </a:p>
          <a:p>
            <a:pPr marL="285750" indent="-285750"/>
            <a:r>
              <a:rPr lang="ru-RU" sz="1800" dirty="0">
                <a:solidFill>
                  <a:schemeClr val="dk1"/>
                </a:solidFill>
              </a:rPr>
              <a:t>Узбекистанцы в Корее (“</a:t>
            </a:r>
            <a:r>
              <a:rPr lang="en-GB" sz="1800" dirty="0">
                <a:solidFill>
                  <a:schemeClr val="dk1"/>
                </a:solidFill>
              </a:rPr>
              <a:t>Uzbeks in Korea</a:t>
            </a:r>
            <a:r>
              <a:rPr lang="en-GB" sz="1800" dirty="0" smtClean="0">
                <a:solidFill>
                  <a:schemeClr val="dk1"/>
                </a:solidFill>
              </a:rPr>
              <a:t>”) </a:t>
            </a:r>
            <a:r>
              <a:rPr lang="en-GB" sz="1800" dirty="0">
                <a:solidFill>
                  <a:schemeClr val="dk1"/>
                </a:solidFill>
              </a:rPr>
              <a:t>1,400 </a:t>
            </a:r>
            <a:r>
              <a:rPr lang="en-GB" sz="1800" dirty="0" smtClean="0">
                <a:solidFill>
                  <a:schemeClr val="dk1"/>
                </a:solidFill>
              </a:rPr>
              <a:t>members</a:t>
            </a:r>
          </a:p>
          <a:p>
            <a:pPr marL="285750" indent="-285750"/>
            <a:r>
              <a:rPr lang="en-GB" sz="1800" dirty="0" smtClean="0">
                <a:solidFill>
                  <a:schemeClr val="dk1"/>
                </a:solidFill>
              </a:rPr>
              <a:t>Uzbeks </a:t>
            </a:r>
            <a:r>
              <a:rPr lang="en-GB" sz="1800" dirty="0">
                <a:solidFill>
                  <a:schemeClr val="dk1"/>
                </a:solidFill>
              </a:rPr>
              <a:t>in Korea / </a:t>
            </a:r>
            <a:r>
              <a:rPr lang="en-GB" sz="1800" dirty="0" err="1">
                <a:solidFill>
                  <a:schemeClr val="dk1"/>
                </a:solidFill>
              </a:rPr>
              <a:t>Koreyadagi</a:t>
            </a:r>
            <a:r>
              <a:rPr lang="en-GB" sz="1800" dirty="0">
                <a:solidFill>
                  <a:schemeClr val="dk1"/>
                </a:solidFill>
              </a:rPr>
              <a:t> </a:t>
            </a:r>
            <a:r>
              <a:rPr lang="en-GB" sz="1800" dirty="0" err="1" smtClean="0">
                <a:solidFill>
                  <a:schemeClr val="dk1"/>
                </a:solidFill>
              </a:rPr>
              <a:t>o'zbeklar</a:t>
            </a:r>
            <a:r>
              <a:rPr lang="en-GB" sz="1800" dirty="0" smtClean="0">
                <a:solidFill>
                  <a:schemeClr val="dk1"/>
                </a:solidFill>
              </a:rPr>
              <a:t>, 5,100 members</a:t>
            </a:r>
            <a:endParaRPr sz="1800" dirty="0">
              <a:solidFill>
                <a:schemeClr val="dk1"/>
              </a:solidFill>
            </a:endParaRPr>
          </a:p>
        </p:txBody>
      </p:sp>
      <p:sp>
        <p:nvSpPr>
          <p:cNvPr id="8816" name="Google Shape;8816;p48"/>
          <p:cNvSpPr txBox="1">
            <a:spLocks noGrp="1"/>
          </p:cNvSpPr>
          <p:nvPr>
            <p:ph type="title"/>
          </p:nvPr>
        </p:nvSpPr>
        <p:spPr>
          <a:xfrm>
            <a:off x="1144753" y="748861"/>
            <a:ext cx="6759900" cy="46618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400" dirty="0" smtClean="0"/>
              <a:t>Ethnic-oriented Facebook groups</a:t>
            </a:r>
            <a:endParaRPr sz="2400" dirty="0"/>
          </a:p>
        </p:txBody>
      </p:sp>
    </p:spTree>
    <p:extLst>
      <p:ext uri="{BB962C8B-B14F-4D97-AF65-F5344CB8AC3E}">
        <p14:creationId xmlns:p14="http://schemas.microsoft.com/office/powerpoint/2010/main" val="39542364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895"/>
        <p:cNvGrpSpPr/>
        <p:nvPr/>
      </p:nvGrpSpPr>
      <p:grpSpPr>
        <a:xfrm>
          <a:off x="0" y="0"/>
          <a:ext cx="0" cy="0"/>
          <a:chOff x="0" y="0"/>
          <a:chExt cx="0" cy="0"/>
        </a:xfrm>
      </p:grpSpPr>
      <p:grpSp>
        <p:nvGrpSpPr>
          <p:cNvPr id="9900" name="Google Shape;9900;p57"/>
          <p:cNvGrpSpPr/>
          <p:nvPr/>
        </p:nvGrpSpPr>
        <p:grpSpPr>
          <a:xfrm flipH="1">
            <a:off x="7243986" y="686402"/>
            <a:ext cx="2136440" cy="1280656"/>
            <a:chOff x="1907161" y="3517190"/>
            <a:chExt cx="2136440" cy="1280656"/>
          </a:xfrm>
        </p:grpSpPr>
        <p:sp>
          <p:nvSpPr>
            <p:cNvPr id="9901" name="Google Shape;9901;p57"/>
            <p:cNvSpPr/>
            <p:nvPr/>
          </p:nvSpPr>
          <p:spPr>
            <a:xfrm>
              <a:off x="1907161" y="3702681"/>
              <a:ext cx="2037653" cy="876058"/>
            </a:xfrm>
            <a:custGeom>
              <a:avLst/>
              <a:gdLst/>
              <a:ahLst/>
              <a:cxnLst/>
              <a:rect l="l" t="t" r="r" b="b"/>
              <a:pathLst>
                <a:path w="22843" h="9821" extrusionOk="0">
                  <a:moveTo>
                    <a:pt x="11539" y="1"/>
                  </a:moveTo>
                  <a:cubicBezTo>
                    <a:pt x="11539" y="1"/>
                    <a:pt x="10130" y="668"/>
                    <a:pt x="8844" y="1057"/>
                  </a:cubicBezTo>
                  <a:cubicBezTo>
                    <a:pt x="7558" y="1446"/>
                    <a:pt x="5144" y="1738"/>
                    <a:pt x="5144" y="1738"/>
                  </a:cubicBezTo>
                  <a:cubicBezTo>
                    <a:pt x="5144" y="1738"/>
                    <a:pt x="3555" y="856"/>
                    <a:pt x="2707" y="686"/>
                  </a:cubicBezTo>
                  <a:cubicBezTo>
                    <a:pt x="1862" y="515"/>
                    <a:pt x="0" y="441"/>
                    <a:pt x="0" y="441"/>
                  </a:cubicBezTo>
                  <a:lnTo>
                    <a:pt x="0" y="441"/>
                  </a:lnTo>
                  <a:lnTo>
                    <a:pt x="1595" y="3643"/>
                  </a:lnTo>
                  <a:cubicBezTo>
                    <a:pt x="1595" y="3643"/>
                    <a:pt x="1923" y="3238"/>
                    <a:pt x="2710" y="3188"/>
                  </a:cubicBezTo>
                  <a:cubicBezTo>
                    <a:pt x="2782" y="3183"/>
                    <a:pt x="2861" y="3181"/>
                    <a:pt x="2947" y="3181"/>
                  </a:cubicBezTo>
                  <a:cubicBezTo>
                    <a:pt x="3807" y="3181"/>
                    <a:pt x="5306" y="3414"/>
                    <a:pt x="6243" y="3924"/>
                  </a:cubicBezTo>
                  <a:cubicBezTo>
                    <a:pt x="7274" y="4489"/>
                    <a:pt x="10075" y="6320"/>
                    <a:pt x="10075" y="6320"/>
                  </a:cubicBezTo>
                  <a:cubicBezTo>
                    <a:pt x="10997" y="6211"/>
                    <a:pt x="11552" y="6203"/>
                    <a:pt x="11691" y="6203"/>
                  </a:cubicBezTo>
                  <a:cubicBezTo>
                    <a:pt x="11714" y="6203"/>
                    <a:pt x="11725" y="6204"/>
                    <a:pt x="11725" y="6204"/>
                  </a:cubicBezTo>
                  <a:cubicBezTo>
                    <a:pt x="11725" y="6204"/>
                    <a:pt x="13524" y="7027"/>
                    <a:pt x="14169" y="7413"/>
                  </a:cubicBezTo>
                  <a:cubicBezTo>
                    <a:pt x="14810" y="7799"/>
                    <a:pt x="17658" y="9525"/>
                    <a:pt x="18489" y="9598"/>
                  </a:cubicBezTo>
                  <a:cubicBezTo>
                    <a:pt x="19324" y="9671"/>
                    <a:pt x="21108" y="9821"/>
                    <a:pt x="21108" y="9821"/>
                  </a:cubicBezTo>
                  <a:lnTo>
                    <a:pt x="20995" y="9463"/>
                  </a:lnTo>
                  <a:cubicBezTo>
                    <a:pt x="20995" y="9463"/>
                    <a:pt x="19622" y="9310"/>
                    <a:pt x="19083" y="9161"/>
                  </a:cubicBezTo>
                  <a:cubicBezTo>
                    <a:pt x="18547" y="9008"/>
                    <a:pt x="17287" y="8483"/>
                    <a:pt x="16373" y="7777"/>
                  </a:cubicBezTo>
                  <a:cubicBezTo>
                    <a:pt x="15459" y="7074"/>
                    <a:pt x="13736" y="6120"/>
                    <a:pt x="13736" y="6120"/>
                  </a:cubicBezTo>
                  <a:cubicBezTo>
                    <a:pt x="16733" y="5107"/>
                    <a:pt x="19199" y="5057"/>
                    <a:pt x="19199" y="5057"/>
                  </a:cubicBezTo>
                  <a:cubicBezTo>
                    <a:pt x="20864" y="4623"/>
                    <a:pt x="22678" y="3803"/>
                    <a:pt x="22678" y="3803"/>
                  </a:cubicBezTo>
                  <a:lnTo>
                    <a:pt x="22842" y="3348"/>
                  </a:lnTo>
                  <a:lnTo>
                    <a:pt x="22842" y="3348"/>
                  </a:lnTo>
                  <a:cubicBezTo>
                    <a:pt x="21665" y="3934"/>
                    <a:pt x="19367" y="4222"/>
                    <a:pt x="19367" y="4222"/>
                  </a:cubicBezTo>
                  <a:cubicBezTo>
                    <a:pt x="19367" y="4222"/>
                    <a:pt x="17426" y="4677"/>
                    <a:pt x="15659" y="4940"/>
                  </a:cubicBezTo>
                  <a:cubicBezTo>
                    <a:pt x="15239" y="5002"/>
                    <a:pt x="14761" y="5026"/>
                    <a:pt x="14277" y="5026"/>
                  </a:cubicBezTo>
                  <a:cubicBezTo>
                    <a:pt x="12731" y="5026"/>
                    <a:pt x="11124" y="4783"/>
                    <a:pt x="11124" y="4783"/>
                  </a:cubicBezTo>
                  <a:cubicBezTo>
                    <a:pt x="8528" y="3818"/>
                    <a:pt x="6568" y="2565"/>
                    <a:pt x="6568" y="2565"/>
                  </a:cubicBezTo>
                  <a:cubicBezTo>
                    <a:pt x="6568" y="2565"/>
                    <a:pt x="8389" y="2036"/>
                    <a:pt x="9146" y="1774"/>
                  </a:cubicBezTo>
                  <a:cubicBezTo>
                    <a:pt x="9900" y="1512"/>
                    <a:pt x="11485" y="918"/>
                    <a:pt x="11485" y="918"/>
                  </a:cubicBezTo>
                  <a:cubicBezTo>
                    <a:pt x="11485" y="918"/>
                    <a:pt x="13955" y="738"/>
                    <a:pt x="15100" y="738"/>
                  </a:cubicBezTo>
                  <a:cubicBezTo>
                    <a:pt x="15245" y="738"/>
                    <a:pt x="15368" y="741"/>
                    <a:pt x="15462" y="747"/>
                  </a:cubicBezTo>
                  <a:cubicBezTo>
                    <a:pt x="16311" y="802"/>
                    <a:pt x="18245" y="1239"/>
                    <a:pt x="18245" y="1239"/>
                  </a:cubicBezTo>
                  <a:lnTo>
                    <a:pt x="18559" y="1017"/>
                  </a:lnTo>
                  <a:cubicBezTo>
                    <a:pt x="18559" y="1017"/>
                    <a:pt x="16671" y="318"/>
                    <a:pt x="15510" y="266"/>
                  </a:cubicBezTo>
                  <a:cubicBezTo>
                    <a:pt x="14348" y="219"/>
                    <a:pt x="11539" y="1"/>
                    <a:pt x="11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02" name="Google Shape;9902;p57"/>
            <p:cNvGrpSpPr/>
            <p:nvPr/>
          </p:nvGrpSpPr>
          <p:grpSpPr>
            <a:xfrm>
              <a:off x="3490104" y="4298815"/>
              <a:ext cx="512053" cy="499031"/>
              <a:chOff x="6440004" y="192590"/>
              <a:chExt cx="512053" cy="499031"/>
            </a:xfrm>
          </p:grpSpPr>
          <p:sp>
            <p:nvSpPr>
              <p:cNvPr id="9903" name="Google Shape;9903;p57"/>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4" name="Google Shape;9904;p57"/>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5" name="Google Shape;9905;p57"/>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6" name="Google Shape;9906;p57"/>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7" name="Google Shape;9907;p57"/>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8" name="Google Shape;9908;p57"/>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9" name="Google Shape;9909;p57"/>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0" name="Google Shape;9910;p57"/>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1" name="Google Shape;9911;p57"/>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2" name="Google Shape;9912;p57"/>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3" name="Google Shape;9913;p57"/>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14" name="Google Shape;9914;p57"/>
              <p:cNvGrpSpPr/>
              <p:nvPr/>
            </p:nvGrpSpPr>
            <p:grpSpPr>
              <a:xfrm>
                <a:off x="6576208" y="332260"/>
                <a:ext cx="239697" cy="245945"/>
                <a:chOff x="6109825" y="244875"/>
                <a:chExt cx="114125" cy="117100"/>
              </a:xfrm>
            </p:grpSpPr>
            <p:sp>
              <p:nvSpPr>
                <p:cNvPr id="9915" name="Google Shape;9915;p57"/>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6" name="Google Shape;9916;p57"/>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7" name="Google Shape;9917;p57"/>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8" name="Google Shape;9918;p57"/>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9" name="Google Shape;9919;p57"/>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0" name="Google Shape;9920;p57"/>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1" name="Google Shape;9921;p57"/>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2" name="Google Shape;9922;p57"/>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3" name="Google Shape;9923;p57"/>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4" name="Google Shape;9924;p57"/>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5" name="Google Shape;9925;p57"/>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6" name="Google Shape;9926;p57"/>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7" name="Google Shape;9927;p57"/>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8" name="Google Shape;9928;p57"/>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9" name="Google Shape;9929;p57"/>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0" name="Google Shape;9930;p57"/>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1" name="Google Shape;9931;p57"/>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2" name="Google Shape;9932;p57"/>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3" name="Google Shape;9933;p57"/>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4" name="Google Shape;9934;p57"/>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5" name="Google Shape;9935;p57"/>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936" name="Google Shape;9936;p57"/>
            <p:cNvGrpSpPr/>
            <p:nvPr/>
          </p:nvGrpSpPr>
          <p:grpSpPr>
            <a:xfrm>
              <a:off x="3170154" y="3517190"/>
              <a:ext cx="512053" cy="499031"/>
              <a:chOff x="6440004" y="192590"/>
              <a:chExt cx="512053" cy="499031"/>
            </a:xfrm>
          </p:grpSpPr>
          <p:sp>
            <p:nvSpPr>
              <p:cNvPr id="9937" name="Google Shape;9937;p57"/>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8" name="Google Shape;9938;p57"/>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9" name="Google Shape;9939;p57"/>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0" name="Google Shape;9940;p57"/>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1" name="Google Shape;9941;p57"/>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2" name="Google Shape;9942;p57"/>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3" name="Google Shape;9943;p57"/>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4" name="Google Shape;9944;p57"/>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5" name="Google Shape;9945;p57"/>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6" name="Google Shape;9946;p57"/>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7" name="Google Shape;9947;p57"/>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48" name="Google Shape;9948;p57"/>
              <p:cNvGrpSpPr/>
              <p:nvPr/>
            </p:nvGrpSpPr>
            <p:grpSpPr>
              <a:xfrm>
                <a:off x="6576208" y="332260"/>
                <a:ext cx="239697" cy="245945"/>
                <a:chOff x="6109825" y="244875"/>
                <a:chExt cx="114125" cy="117100"/>
              </a:xfrm>
            </p:grpSpPr>
            <p:sp>
              <p:nvSpPr>
                <p:cNvPr id="9949" name="Google Shape;9949;p57"/>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0" name="Google Shape;9950;p57"/>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1" name="Google Shape;9951;p57"/>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2" name="Google Shape;9952;p57"/>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3" name="Google Shape;9953;p57"/>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4" name="Google Shape;9954;p57"/>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5" name="Google Shape;9955;p57"/>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6" name="Google Shape;9956;p57"/>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7" name="Google Shape;9957;p57"/>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8" name="Google Shape;9958;p57"/>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9" name="Google Shape;9959;p57"/>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0" name="Google Shape;9960;p57"/>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1" name="Google Shape;9961;p57"/>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2" name="Google Shape;9962;p57"/>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3" name="Google Shape;9963;p57"/>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4" name="Google Shape;9964;p57"/>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5" name="Google Shape;9965;p57"/>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6" name="Google Shape;9966;p57"/>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7" name="Google Shape;9967;p57"/>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8" name="Google Shape;9968;p57"/>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9" name="Google Shape;9969;p57"/>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970" name="Google Shape;9970;p57"/>
            <p:cNvGrpSpPr/>
            <p:nvPr/>
          </p:nvGrpSpPr>
          <p:grpSpPr>
            <a:xfrm>
              <a:off x="3643534" y="3852943"/>
              <a:ext cx="400067" cy="389893"/>
              <a:chOff x="6440004" y="192590"/>
              <a:chExt cx="512053" cy="499031"/>
            </a:xfrm>
          </p:grpSpPr>
          <p:sp>
            <p:nvSpPr>
              <p:cNvPr id="9971" name="Google Shape;9971;p57"/>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2" name="Google Shape;9972;p57"/>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3" name="Google Shape;9973;p57"/>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4" name="Google Shape;9974;p57"/>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5" name="Google Shape;9975;p57"/>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6" name="Google Shape;9976;p57"/>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7" name="Google Shape;9977;p57"/>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8" name="Google Shape;9978;p57"/>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9" name="Google Shape;9979;p57"/>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0" name="Google Shape;9980;p57"/>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1" name="Google Shape;9981;p57"/>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82" name="Google Shape;9982;p57"/>
              <p:cNvGrpSpPr/>
              <p:nvPr/>
            </p:nvGrpSpPr>
            <p:grpSpPr>
              <a:xfrm>
                <a:off x="6576208" y="332260"/>
                <a:ext cx="239697" cy="245945"/>
                <a:chOff x="6109825" y="244875"/>
                <a:chExt cx="114125" cy="117100"/>
              </a:xfrm>
            </p:grpSpPr>
            <p:sp>
              <p:nvSpPr>
                <p:cNvPr id="9983" name="Google Shape;9983;p57"/>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4" name="Google Shape;9984;p57"/>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5" name="Google Shape;9985;p57"/>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6" name="Google Shape;9986;p57"/>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7" name="Google Shape;9987;p57"/>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8" name="Google Shape;9988;p57"/>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9" name="Google Shape;9989;p57"/>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0" name="Google Shape;9990;p57"/>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1" name="Google Shape;9991;p57"/>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2" name="Google Shape;9992;p57"/>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3" name="Google Shape;9993;p57"/>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4" name="Google Shape;9994;p57"/>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5" name="Google Shape;9995;p57"/>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6" name="Google Shape;9996;p57"/>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7" name="Google Shape;9997;p57"/>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8" name="Google Shape;9998;p57"/>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9" name="Google Shape;9999;p57"/>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0" name="Google Shape;10000;p57"/>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1" name="Google Shape;10001;p57"/>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2" name="Google Shape;10002;p57"/>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3" name="Google Shape;10003;p57"/>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004" name="Google Shape;10004;p57"/>
            <p:cNvGrpSpPr/>
            <p:nvPr/>
          </p:nvGrpSpPr>
          <p:grpSpPr>
            <a:xfrm>
              <a:off x="2639439" y="4098375"/>
              <a:ext cx="271644" cy="264736"/>
              <a:chOff x="6440004" y="192590"/>
              <a:chExt cx="512053" cy="499031"/>
            </a:xfrm>
          </p:grpSpPr>
          <p:sp>
            <p:nvSpPr>
              <p:cNvPr id="10005" name="Google Shape;10005;p57"/>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6" name="Google Shape;10006;p57"/>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7" name="Google Shape;10007;p57"/>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8" name="Google Shape;10008;p57"/>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9" name="Google Shape;10009;p57"/>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0" name="Google Shape;10010;p57"/>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1" name="Google Shape;10011;p57"/>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2" name="Google Shape;10012;p57"/>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3" name="Google Shape;10013;p57"/>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4" name="Google Shape;10014;p57"/>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5" name="Google Shape;10015;p57"/>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16" name="Google Shape;10016;p57"/>
              <p:cNvGrpSpPr/>
              <p:nvPr/>
            </p:nvGrpSpPr>
            <p:grpSpPr>
              <a:xfrm>
                <a:off x="6576208" y="332260"/>
                <a:ext cx="239697" cy="245945"/>
                <a:chOff x="6109825" y="244875"/>
                <a:chExt cx="114125" cy="117100"/>
              </a:xfrm>
            </p:grpSpPr>
            <p:sp>
              <p:nvSpPr>
                <p:cNvPr id="10017" name="Google Shape;10017;p57"/>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8" name="Google Shape;10018;p57"/>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9" name="Google Shape;10019;p57"/>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0" name="Google Shape;10020;p57"/>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1" name="Google Shape;10021;p57"/>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2" name="Google Shape;10022;p57"/>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3" name="Google Shape;10023;p57"/>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4" name="Google Shape;10024;p57"/>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5" name="Google Shape;10025;p57"/>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6" name="Google Shape;10026;p57"/>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7" name="Google Shape;10027;p57"/>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8" name="Google Shape;10028;p57"/>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9" name="Google Shape;10029;p57"/>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0" name="Google Shape;10030;p57"/>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1" name="Google Shape;10031;p57"/>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2" name="Google Shape;10032;p57"/>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3" name="Google Shape;10033;p57"/>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4" name="Google Shape;10034;p57"/>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5" name="Google Shape;10035;p57"/>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6" name="Google Shape;10036;p57"/>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7" name="Google Shape;10037;p57"/>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038" name="Google Shape;10038;p57"/>
            <p:cNvGrpSpPr/>
            <p:nvPr/>
          </p:nvGrpSpPr>
          <p:grpSpPr>
            <a:xfrm>
              <a:off x="2242789" y="3884725"/>
              <a:ext cx="271644" cy="264736"/>
              <a:chOff x="6440004" y="192590"/>
              <a:chExt cx="512053" cy="499031"/>
            </a:xfrm>
          </p:grpSpPr>
          <p:sp>
            <p:nvSpPr>
              <p:cNvPr id="10039" name="Google Shape;10039;p57"/>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0" name="Google Shape;10040;p57"/>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1" name="Google Shape;10041;p57"/>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2" name="Google Shape;10042;p57"/>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3" name="Google Shape;10043;p57"/>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4" name="Google Shape;10044;p57"/>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5" name="Google Shape;10045;p57"/>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6" name="Google Shape;10046;p57"/>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7" name="Google Shape;10047;p57"/>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8" name="Google Shape;10048;p57"/>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9" name="Google Shape;10049;p57"/>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50" name="Google Shape;10050;p57"/>
              <p:cNvGrpSpPr/>
              <p:nvPr/>
            </p:nvGrpSpPr>
            <p:grpSpPr>
              <a:xfrm>
                <a:off x="6576208" y="332260"/>
                <a:ext cx="239697" cy="245945"/>
                <a:chOff x="6109825" y="244875"/>
                <a:chExt cx="114125" cy="117100"/>
              </a:xfrm>
            </p:grpSpPr>
            <p:sp>
              <p:nvSpPr>
                <p:cNvPr id="10051" name="Google Shape;10051;p57"/>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2" name="Google Shape;10052;p57"/>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3" name="Google Shape;10053;p57"/>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4" name="Google Shape;10054;p57"/>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5" name="Google Shape;10055;p57"/>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6" name="Google Shape;10056;p57"/>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7" name="Google Shape;10057;p57"/>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8" name="Google Shape;10058;p57"/>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9" name="Google Shape;10059;p57"/>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0" name="Google Shape;10060;p57"/>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1" name="Google Shape;10061;p57"/>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2" name="Google Shape;10062;p57"/>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3" name="Google Shape;10063;p57"/>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4" name="Google Shape;10064;p57"/>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5" name="Google Shape;10065;p57"/>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6" name="Google Shape;10066;p57"/>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7" name="Google Shape;10067;p57"/>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8" name="Google Shape;10068;p57"/>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9" name="Google Shape;10069;p57"/>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0" name="Google Shape;10070;p57"/>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1" name="Google Shape;10071;p57"/>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4" name="Picture 3"/>
          <p:cNvPicPr>
            <a:picLocks noChangeAspect="1"/>
          </p:cNvPicPr>
          <p:nvPr/>
        </p:nvPicPr>
        <p:blipFill>
          <a:blip r:embed="rId3"/>
          <a:stretch>
            <a:fillRect/>
          </a:stretch>
        </p:blipFill>
        <p:spPr>
          <a:xfrm>
            <a:off x="-456311" y="405110"/>
            <a:ext cx="5041024" cy="2393190"/>
          </a:xfrm>
          <a:prstGeom prst="rect">
            <a:avLst/>
          </a:prstGeom>
        </p:spPr>
      </p:pic>
      <p:pic>
        <p:nvPicPr>
          <p:cNvPr id="5" name="Picture 4"/>
          <p:cNvPicPr>
            <a:picLocks noChangeAspect="1"/>
          </p:cNvPicPr>
          <p:nvPr/>
        </p:nvPicPr>
        <p:blipFill>
          <a:blip r:embed="rId4"/>
          <a:stretch>
            <a:fillRect/>
          </a:stretch>
        </p:blipFill>
        <p:spPr>
          <a:xfrm>
            <a:off x="1587283" y="2817417"/>
            <a:ext cx="6352622" cy="2345367"/>
          </a:xfrm>
          <a:prstGeom prst="rect">
            <a:avLst/>
          </a:prstGeom>
        </p:spPr>
      </p:pic>
      <p:pic>
        <p:nvPicPr>
          <p:cNvPr id="6" name="Picture 5"/>
          <p:cNvPicPr>
            <a:picLocks noChangeAspect="1"/>
          </p:cNvPicPr>
          <p:nvPr/>
        </p:nvPicPr>
        <p:blipFill>
          <a:blip r:embed="rId5"/>
          <a:stretch>
            <a:fillRect/>
          </a:stretch>
        </p:blipFill>
        <p:spPr>
          <a:xfrm>
            <a:off x="4538906" y="506145"/>
            <a:ext cx="4840895" cy="2292155"/>
          </a:xfrm>
          <a:prstGeom prst="rect">
            <a:avLst/>
          </a:prstGeom>
        </p:spPr>
      </p:pic>
    </p:spTree>
    <p:extLst>
      <p:ext uri="{BB962C8B-B14F-4D97-AF65-F5344CB8AC3E}">
        <p14:creationId xmlns:p14="http://schemas.microsoft.com/office/powerpoint/2010/main" val="36070283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773"/>
        <p:cNvGrpSpPr/>
        <p:nvPr/>
      </p:nvGrpSpPr>
      <p:grpSpPr>
        <a:xfrm>
          <a:off x="0" y="0"/>
          <a:ext cx="0" cy="0"/>
          <a:chOff x="0" y="0"/>
          <a:chExt cx="0" cy="0"/>
        </a:xfrm>
      </p:grpSpPr>
      <p:sp>
        <p:nvSpPr>
          <p:cNvPr id="8774" name="Google Shape;8774;p46"/>
          <p:cNvSpPr txBox="1">
            <a:spLocks noGrp="1"/>
          </p:cNvSpPr>
          <p:nvPr>
            <p:ph type="title"/>
          </p:nvPr>
        </p:nvSpPr>
        <p:spPr>
          <a:xfrm>
            <a:off x="1387366" y="2256800"/>
            <a:ext cx="4815153" cy="915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800" dirty="0" smtClean="0"/>
              <a:t>“Korean Russian”</a:t>
            </a:r>
            <a:endParaRPr sz="4800" dirty="0"/>
          </a:p>
        </p:txBody>
      </p:sp>
      <p:sp>
        <p:nvSpPr>
          <p:cNvPr id="8775" name="Google Shape;8775;p46"/>
          <p:cNvSpPr txBox="1">
            <a:spLocks noGrp="1"/>
          </p:cNvSpPr>
          <p:nvPr>
            <p:ph type="title" idx="2"/>
          </p:nvPr>
        </p:nvSpPr>
        <p:spPr>
          <a:xfrm>
            <a:off x="1643063" y="1415000"/>
            <a:ext cx="1180800" cy="98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t>05</a:t>
            </a:r>
            <a:endParaRPr dirty="0"/>
          </a:p>
        </p:txBody>
      </p:sp>
      <p:sp>
        <p:nvSpPr>
          <p:cNvPr id="8776" name="Google Shape;8776;p46"/>
          <p:cNvSpPr txBox="1">
            <a:spLocks noGrp="1"/>
          </p:cNvSpPr>
          <p:nvPr>
            <p:ph type="subTitle" idx="1"/>
          </p:nvPr>
        </p:nvSpPr>
        <p:spPr>
          <a:xfrm>
            <a:off x="1387366" y="3209350"/>
            <a:ext cx="4615897" cy="357300"/>
          </a:xfrm>
          <a:prstGeom prst="rect">
            <a:avLst/>
          </a:prstGeom>
        </p:spPr>
        <p:txBody>
          <a:bodyPr spcFirstLastPara="1" wrap="square" lIns="91425" tIns="91425" rIns="91425" bIns="91425" anchor="t" anchorCtr="0">
            <a:noAutofit/>
          </a:bodyPr>
          <a:lstStyle/>
          <a:p>
            <a:pPr marL="0" lvl="0" indent="0"/>
            <a:r>
              <a:rPr lang="en-GB" sz="1800" dirty="0"/>
              <a:t>Linguistic hybridization of Russian in Korea</a:t>
            </a:r>
          </a:p>
        </p:txBody>
      </p:sp>
      <p:grpSp>
        <p:nvGrpSpPr>
          <p:cNvPr id="8777" name="Google Shape;8777;p46"/>
          <p:cNvGrpSpPr/>
          <p:nvPr/>
        </p:nvGrpSpPr>
        <p:grpSpPr>
          <a:xfrm>
            <a:off x="5929460" y="3291380"/>
            <a:ext cx="1066394" cy="1317128"/>
            <a:chOff x="-1821775" y="2995138"/>
            <a:chExt cx="1066394" cy="1448348"/>
          </a:xfrm>
        </p:grpSpPr>
        <p:sp>
          <p:nvSpPr>
            <p:cNvPr id="8778" name="Google Shape;8778;p46"/>
            <p:cNvSpPr/>
            <p:nvPr/>
          </p:nvSpPr>
          <p:spPr>
            <a:xfrm>
              <a:off x="-1821775" y="2995138"/>
              <a:ext cx="1066394" cy="1448346"/>
            </a:xfrm>
            <a:custGeom>
              <a:avLst/>
              <a:gdLst/>
              <a:ahLst/>
              <a:cxnLst/>
              <a:rect l="l" t="t" r="r" b="b"/>
              <a:pathLst>
                <a:path w="14239" h="19339" extrusionOk="0">
                  <a:moveTo>
                    <a:pt x="7117" y="1"/>
                  </a:moveTo>
                  <a:cubicBezTo>
                    <a:pt x="3188" y="1"/>
                    <a:pt x="1" y="3188"/>
                    <a:pt x="1" y="7122"/>
                  </a:cubicBezTo>
                  <a:lnTo>
                    <a:pt x="1" y="19338"/>
                  </a:lnTo>
                  <a:lnTo>
                    <a:pt x="470" y="19338"/>
                  </a:lnTo>
                  <a:lnTo>
                    <a:pt x="470" y="7122"/>
                  </a:lnTo>
                  <a:cubicBezTo>
                    <a:pt x="470" y="3454"/>
                    <a:pt x="3454" y="471"/>
                    <a:pt x="7117" y="471"/>
                  </a:cubicBezTo>
                  <a:cubicBezTo>
                    <a:pt x="10785" y="471"/>
                    <a:pt x="13769" y="3454"/>
                    <a:pt x="13769" y="7122"/>
                  </a:cubicBezTo>
                  <a:lnTo>
                    <a:pt x="13769" y="19338"/>
                  </a:lnTo>
                  <a:lnTo>
                    <a:pt x="14238" y="19338"/>
                  </a:lnTo>
                  <a:lnTo>
                    <a:pt x="14238" y="7122"/>
                  </a:lnTo>
                  <a:cubicBezTo>
                    <a:pt x="14238" y="3188"/>
                    <a:pt x="11051" y="1"/>
                    <a:pt x="71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9" name="Google Shape;8779;p46"/>
            <p:cNvSpPr/>
            <p:nvPr/>
          </p:nvSpPr>
          <p:spPr>
            <a:xfrm>
              <a:off x="-1730705" y="3086282"/>
              <a:ext cx="884256" cy="1357202"/>
            </a:xfrm>
            <a:custGeom>
              <a:avLst/>
              <a:gdLst/>
              <a:ahLst/>
              <a:cxnLst/>
              <a:rect l="l" t="t" r="r" b="b"/>
              <a:pathLst>
                <a:path w="11807" h="18122" extrusionOk="0">
                  <a:moveTo>
                    <a:pt x="5901" y="1"/>
                  </a:moveTo>
                  <a:cubicBezTo>
                    <a:pt x="2649" y="1"/>
                    <a:pt x="1" y="2648"/>
                    <a:pt x="1" y="5905"/>
                  </a:cubicBezTo>
                  <a:lnTo>
                    <a:pt x="1" y="18121"/>
                  </a:lnTo>
                  <a:lnTo>
                    <a:pt x="467" y="18121"/>
                  </a:lnTo>
                  <a:lnTo>
                    <a:pt x="467" y="5905"/>
                  </a:lnTo>
                  <a:cubicBezTo>
                    <a:pt x="467" y="2907"/>
                    <a:pt x="2907" y="467"/>
                    <a:pt x="5901" y="467"/>
                  </a:cubicBezTo>
                  <a:cubicBezTo>
                    <a:pt x="8900" y="467"/>
                    <a:pt x="11339" y="2907"/>
                    <a:pt x="11339" y="5905"/>
                  </a:cubicBezTo>
                  <a:lnTo>
                    <a:pt x="11339" y="18121"/>
                  </a:lnTo>
                  <a:lnTo>
                    <a:pt x="11806" y="18121"/>
                  </a:lnTo>
                  <a:lnTo>
                    <a:pt x="11806" y="5905"/>
                  </a:lnTo>
                  <a:cubicBezTo>
                    <a:pt x="11806" y="2648"/>
                    <a:pt x="9158" y="1"/>
                    <a:pt x="59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0" name="Google Shape;8780;p46"/>
            <p:cNvSpPr/>
            <p:nvPr/>
          </p:nvSpPr>
          <p:spPr>
            <a:xfrm>
              <a:off x="-1639785" y="3177427"/>
              <a:ext cx="702417" cy="1266058"/>
            </a:xfrm>
            <a:custGeom>
              <a:avLst/>
              <a:gdLst/>
              <a:ahLst/>
              <a:cxnLst/>
              <a:rect l="l" t="t" r="r" b="b"/>
              <a:pathLst>
                <a:path w="9379" h="16905" extrusionOk="0">
                  <a:moveTo>
                    <a:pt x="4687" y="0"/>
                  </a:moveTo>
                  <a:cubicBezTo>
                    <a:pt x="2105" y="0"/>
                    <a:pt x="0" y="2102"/>
                    <a:pt x="0" y="4688"/>
                  </a:cubicBezTo>
                  <a:lnTo>
                    <a:pt x="0" y="16904"/>
                  </a:lnTo>
                  <a:lnTo>
                    <a:pt x="469" y="16904"/>
                  </a:lnTo>
                  <a:lnTo>
                    <a:pt x="469" y="4688"/>
                  </a:lnTo>
                  <a:cubicBezTo>
                    <a:pt x="469" y="2361"/>
                    <a:pt x="2364" y="466"/>
                    <a:pt x="4687" y="466"/>
                  </a:cubicBezTo>
                  <a:cubicBezTo>
                    <a:pt x="7015" y="466"/>
                    <a:pt x="8910" y="2361"/>
                    <a:pt x="8910" y="4688"/>
                  </a:cubicBezTo>
                  <a:lnTo>
                    <a:pt x="8910" y="16904"/>
                  </a:lnTo>
                  <a:lnTo>
                    <a:pt x="9379" y="16904"/>
                  </a:lnTo>
                  <a:lnTo>
                    <a:pt x="9379" y="4688"/>
                  </a:lnTo>
                  <a:cubicBezTo>
                    <a:pt x="9379" y="2102"/>
                    <a:pt x="7274" y="0"/>
                    <a:pt x="46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1" name="Google Shape;8781;p46"/>
            <p:cNvSpPr/>
            <p:nvPr/>
          </p:nvSpPr>
          <p:spPr>
            <a:xfrm>
              <a:off x="-1548715" y="3268197"/>
              <a:ext cx="520278" cy="1175288"/>
            </a:xfrm>
            <a:custGeom>
              <a:avLst/>
              <a:gdLst/>
              <a:ahLst/>
              <a:cxnLst/>
              <a:rect l="l" t="t" r="r" b="b"/>
              <a:pathLst>
                <a:path w="6947" h="15693" extrusionOk="0">
                  <a:moveTo>
                    <a:pt x="3471" y="1"/>
                  </a:moveTo>
                  <a:cubicBezTo>
                    <a:pt x="1560" y="1"/>
                    <a:pt x="1" y="1560"/>
                    <a:pt x="1" y="3476"/>
                  </a:cubicBezTo>
                  <a:lnTo>
                    <a:pt x="1" y="15692"/>
                  </a:lnTo>
                  <a:lnTo>
                    <a:pt x="467" y="15692"/>
                  </a:lnTo>
                  <a:lnTo>
                    <a:pt x="467" y="3476"/>
                  </a:lnTo>
                  <a:cubicBezTo>
                    <a:pt x="467" y="1818"/>
                    <a:pt x="1815" y="471"/>
                    <a:pt x="3471" y="471"/>
                  </a:cubicBezTo>
                  <a:cubicBezTo>
                    <a:pt x="5129" y="471"/>
                    <a:pt x="6480" y="1818"/>
                    <a:pt x="6480" y="3476"/>
                  </a:cubicBezTo>
                  <a:lnTo>
                    <a:pt x="6480" y="15692"/>
                  </a:lnTo>
                  <a:lnTo>
                    <a:pt x="6946" y="15692"/>
                  </a:lnTo>
                  <a:lnTo>
                    <a:pt x="6946" y="3476"/>
                  </a:lnTo>
                  <a:cubicBezTo>
                    <a:pt x="6946" y="1560"/>
                    <a:pt x="5387" y="1"/>
                    <a:pt x="3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2" name="Google Shape;8782;p46"/>
            <p:cNvSpPr/>
            <p:nvPr/>
          </p:nvSpPr>
          <p:spPr>
            <a:xfrm>
              <a:off x="-1457646" y="3359342"/>
              <a:ext cx="338140" cy="1084144"/>
            </a:xfrm>
            <a:custGeom>
              <a:avLst/>
              <a:gdLst/>
              <a:ahLst/>
              <a:cxnLst/>
              <a:rect l="l" t="t" r="r" b="b"/>
              <a:pathLst>
                <a:path w="4515" h="14476" extrusionOk="0">
                  <a:moveTo>
                    <a:pt x="2255" y="1"/>
                  </a:moveTo>
                  <a:cubicBezTo>
                    <a:pt x="1014" y="1"/>
                    <a:pt x="1" y="1013"/>
                    <a:pt x="1" y="2259"/>
                  </a:cubicBezTo>
                  <a:lnTo>
                    <a:pt x="1" y="14475"/>
                  </a:lnTo>
                  <a:lnTo>
                    <a:pt x="468" y="14475"/>
                  </a:lnTo>
                  <a:lnTo>
                    <a:pt x="468" y="2259"/>
                  </a:lnTo>
                  <a:cubicBezTo>
                    <a:pt x="468" y="1272"/>
                    <a:pt x="1268" y="467"/>
                    <a:pt x="2255" y="467"/>
                  </a:cubicBezTo>
                  <a:cubicBezTo>
                    <a:pt x="3247" y="467"/>
                    <a:pt x="4047" y="1272"/>
                    <a:pt x="4047" y="2259"/>
                  </a:cubicBezTo>
                  <a:lnTo>
                    <a:pt x="4047" y="14475"/>
                  </a:lnTo>
                  <a:lnTo>
                    <a:pt x="4514" y="14475"/>
                  </a:lnTo>
                  <a:lnTo>
                    <a:pt x="4514" y="2259"/>
                  </a:lnTo>
                  <a:cubicBezTo>
                    <a:pt x="4514" y="1013"/>
                    <a:pt x="3501" y="1"/>
                    <a:pt x="22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3" name="Google Shape;8783;p46"/>
            <p:cNvSpPr/>
            <p:nvPr/>
          </p:nvSpPr>
          <p:spPr>
            <a:xfrm>
              <a:off x="-1366726" y="3450187"/>
              <a:ext cx="156301" cy="993299"/>
            </a:xfrm>
            <a:custGeom>
              <a:avLst/>
              <a:gdLst/>
              <a:ahLst/>
              <a:cxnLst/>
              <a:rect l="l" t="t" r="r" b="b"/>
              <a:pathLst>
                <a:path w="2087" h="13263" extrusionOk="0">
                  <a:moveTo>
                    <a:pt x="1041" y="0"/>
                  </a:moveTo>
                  <a:cubicBezTo>
                    <a:pt x="470" y="0"/>
                    <a:pt x="0" y="471"/>
                    <a:pt x="0" y="1046"/>
                  </a:cubicBezTo>
                  <a:lnTo>
                    <a:pt x="0" y="13262"/>
                  </a:lnTo>
                  <a:lnTo>
                    <a:pt x="466" y="13262"/>
                  </a:lnTo>
                  <a:lnTo>
                    <a:pt x="466" y="1046"/>
                  </a:lnTo>
                  <a:cubicBezTo>
                    <a:pt x="466" y="729"/>
                    <a:pt x="725" y="471"/>
                    <a:pt x="1041" y="471"/>
                  </a:cubicBezTo>
                  <a:cubicBezTo>
                    <a:pt x="1362" y="471"/>
                    <a:pt x="1617" y="729"/>
                    <a:pt x="1617" y="1046"/>
                  </a:cubicBezTo>
                  <a:lnTo>
                    <a:pt x="1617" y="13262"/>
                  </a:lnTo>
                  <a:lnTo>
                    <a:pt x="2087" y="13262"/>
                  </a:lnTo>
                  <a:lnTo>
                    <a:pt x="2087" y="1046"/>
                  </a:lnTo>
                  <a:cubicBezTo>
                    <a:pt x="2087" y="471"/>
                    <a:pt x="1617" y="0"/>
                    <a:pt x="10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6941054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767"/>
        <p:cNvGrpSpPr/>
        <p:nvPr/>
      </p:nvGrpSpPr>
      <p:grpSpPr>
        <a:xfrm>
          <a:off x="0" y="0"/>
          <a:ext cx="0" cy="0"/>
          <a:chOff x="0" y="0"/>
          <a:chExt cx="0" cy="0"/>
        </a:xfrm>
      </p:grpSpPr>
      <p:sp>
        <p:nvSpPr>
          <p:cNvPr id="8769" name="Google Shape;8769;p45"/>
          <p:cNvSpPr txBox="1">
            <a:spLocks noGrp="1"/>
          </p:cNvSpPr>
          <p:nvPr>
            <p:ph type="subTitle" idx="1"/>
          </p:nvPr>
        </p:nvSpPr>
        <p:spPr>
          <a:xfrm>
            <a:off x="2475186" y="788276"/>
            <a:ext cx="4908312" cy="3452647"/>
          </a:xfrm>
          <a:prstGeom prst="rect">
            <a:avLst/>
          </a:prstGeom>
        </p:spPr>
        <p:txBody>
          <a:bodyPr spcFirstLastPara="1" wrap="square" lIns="91425" tIns="91425" rIns="91425" bIns="91425" anchor="t" anchorCtr="0">
            <a:noAutofit/>
          </a:bodyPr>
          <a:lstStyle/>
          <a:p>
            <a:pPr marL="0" lvl="0" indent="0"/>
            <a:r>
              <a:rPr lang="en" sz="2000" b="1" dirty="0" smtClean="0"/>
              <a:t>The study was conducted in collaboration with Nam Hye Hyun (Yonsei University) and Kim Bora (</a:t>
            </a:r>
            <a:r>
              <a:rPr lang="en-GB" sz="2000" b="1" dirty="0" err="1"/>
              <a:t>Gyeongsang</a:t>
            </a:r>
            <a:r>
              <a:rPr lang="en-GB" sz="2000" b="1" dirty="0"/>
              <a:t> National University</a:t>
            </a:r>
            <a:r>
              <a:rPr lang="en" sz="2000" b="1" dirty="0" smtClean="0"/>
              <a:t>) and will be published as a chapter of the book </a:t>
            </a:r>
            <a:r>
              <a:rPr lang="en-GB" sz="2000" b="1" i="1" dirty="0" smtClean="0"/>
              <a:t>Decentralized </a:t>
            </a:r>
            <a:r>
              <a:rPr lang="en-GB" sz="2000" b="1" i="1" dirty="0"/>
              <a:t>variants of Russian and their </a:t>
            </a:r>
            <a:r>
              <a:rPr lang="en-GB" sz="2000" b="1" i="1" dirty="0" smtClean="0"/>
              <a:t>speakers: World Russians</a:t>
            </a:r>
            <a:r>
              <a:rPr lang="en-GB" sz="2000" b="1" dirty="0" smtClean="0"/>
              <a:t>, </a:t>
            </a:r>
          </a:p>
          <a:p>
            <a:pPr marL="0" lvl="0" indent="0"/>
            <a:r>
              <a:rPr lang="en-GB" sz="2000" b="1" dirty="0" smtClean="0"/>
              <a:t>ed. by Kapitolina Fedorova and </a:t>
            </a:r>
            <a:r>
              <a:rPr lang="en-GB" sz="2000" b="1" dirty="0" err="1" smtClean="0"/>
              <a:t>Vlada</a:t>
            </a:r>
            <a:r>
              <a:rPr lang="en-GB" sz="2000" b="1" dirty="0" smtClean="0"/>
              <a:t> Baranova for the series </a:t>
            </a:r>
          </a:p>
          <a:p>
            <a:pPr marL="0" lvl="0" indent="0"/>
            <a:r>
              <a:rPr lang="en-GB" sz="2000" b="1" i="1" dirty="0" smtClean="0"/>
              <a:t>Routledge Studies in Language and Identity</a:t>
            </a:r>
            <a:endParaRPr sz="2000" b="1" i="1"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895"/>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313" y="686402"/>
            <a:ext cx="7242263" cy="4075548"/>
          </a:xfrm>
          <a:prstGeom prst="rect">
            <a:avLst/>
          </a:prstGeom>
        </p:spPr>
      </p:pic>
      <p:grpSp>
        <p:nvGrpSpPr>
          <p:cNvPr id="9900" name="Google Shape;9900;p57"/>
          <p:cNvGrpSpPr/>
          <p:nvPr/>
        </p:nvGrpSpPr>
        <p:grpSpPr>
          <a:xfrm flipH="1">
            <a:off x="7243986" y="686402"/>
            <a:ext cx="2136440" cy="1280656"/>
            <a:chOff x="1907161" y="3517190"/>
            <a:chExt cx="2136440" cy="1280656"/>
          </a:xfrm>
        </p:grpSpPr>
        <p:sp>
          <p:nvSpPr>
            <p:cNvPr id="9901" name="Google Shape;9901;p57"/>
            <p:cNvSpPr/>
            <p:nvPr/>
          </p:nvSpPr>
          <p:spPr>
            <a:xfrm>
              <a:off x="1907161" y="3702681"/>
              <a:ext cx="2037653" cy="876058"/>
            </a:xfrm>
            <a:custGeom>
              <a:avLst/>
              <a:gdLst/>
              <a:ahLst/>
              <a:cxnLst/>
              <a:rect l="l" t="t" r="r" b="b"/>
              <a:pathLst>
                <a:path w="22843" h="9821" extrusionOk="0">
                  <a:moveTo>
                    <a:pt x="11539" y="1"/>
                  </a:moveTo>
                  <a:cubicBezTo>
                    <a:pt x="11539" y="1"/>
                    <a:pt x="10130" y="668"/>
                    <a:pt x="8844" y="1057"/>
                  </a:cubicBezTo>
                  <a:cubicBezTo>
                    <a:pt x="7558" y="1446"/>
                    <a:pt x="5144" y="1738"/>
                    <a:pt x="5144" y="1738"/>
                  </a:cubicBezTo>
                  <a:cubicBezTo>
                    <a:pt x="5144" y="1738"/>
                    <a:pt x="3555" y="856"/>
                    <a:pt x="2707" y="686"/>
                  </a:cubicBezTo>
                  <a:cubicBezTo>
                    <a:pt x="1862" y="515"/>
                    <a:pt x="0" y="441"/>
                    <a:pt x="0" y="441"/>
                  </a:cubicBezTo>
                  <a:lnTo>
                    <a:pt x="0" y="441"/>
                  </a:lnTo>
                  <a:lnTo>
                    <a:pt x="1595" y="3643"/>
                  </a:lnTo>
                  <a:cubicBezTo>
                    <a:pt x="1595" y="3643"/>
                    <a:pt x="1923" y="3238"/>
                    <a:pt x="2710" y="3188"/>
                  </a:cubicBezTo>
                  <a:cubicBezTo>
                    <a:pt x="2782" y="3183"/>
                    <a:pt x="2861" y="3181"/>
                    <a:pt x="2947" y="3181"/>
                  </a:cubicBezTo>
                  <a:cubicBezTo>
                    <a:pt x="3807" y="3181"/>
                    <a:pt x="5306" y="3414"/>
                    <a:pt x="6243" y="3924"/>
                  </a:cubicBezTo>
                  <a:cubicBezTo>
                    <a:pt x="7274" y="4489"/>
                    <a:pt x="10075" y="6320"/>
                    <a:pt x="10075" y="6320"/>
                  </a:cubicBezTo>
                  <a:cubicBezTo>
                    <a:pt x="10997" y="6211"/>
                    <a:pt x="11552" y="6203"/>
                    <a:pt x="11691" y="6203"/>
                  </a:cubicBezTo>
                  <a:cubicBezTo>
                    <a:pt x="11714" y="6203"/>
                    <a:pt x="11725" y="6204"/>
                    <a:pt x="11725" y="6204"/>
                  </a:cubicBezTo>
                  <a:cubicBezTo>
                    <a:pt x="11725" y="6204"/>
                    <a:pt x="13524" y="7027"/>
                    <a:pt x="14169" y="7413"/>
                  </a:cubicBezTo>
                  <a:cubicBezTo>
                    <a:pt x="14810" y="7799"/>
                    <a:pt x="17658" y="9525"/>
                    <a:pt x="18489" y="9598"/>
                  </a:cubicBezTo>
                  <a:cubicBezTo>
                    <a:pt x="19324" y="9671"/>
                    <a:pt x="21108" y="9821"/>
                    <a:pt x="21108" y="9821"/>
                  </a:cubicBezTo>
                  <a:lnTo>
                    <a:pt x="20995" y="9463"/>
                  </a:lnTo>
                  <a:cubicBezTo>
                    <a:pt x="20995" y="9463"/>
                    <a:pt x="19622" y="9310"/>
                    <a:pt x="19083" y="9161"/>
                  </a:cubicBezTo>
                  <a:cubicBezTo>
                    <a:pt x="18547" y="9008"/>
                    <a:pt x="17287" y="8483"/>
                    <a:pt x="16373" y="7777"/>
                  </a:cubicBezTo>
                  <a:cubicBezTo>
                    <a:pt x="15459" y="7074"/>
                    <a:pt x="13736" y="6120"/>
                    <a:pt x="13736" y="6120"/>
                  </a:cubicBezTo>
                  <a:cubicBezTo>
                    <a:pt x="16733" y="5107"/>
                    <a:pt x="19199" y="5057"/>
                    <a:pt x="19199" y="5057"/>
                  </a:cubicBezTo>
                  <a:cubicBezTo>
                    <a:pt x="20864" y="4623"/>
                    <a:pt x="22678" y="3803"/>
                    <a:pt x="22678" y="3803"/>
                  </a:cubicBezTo>
                  <a:lnTo>
                    <a:pt x="22842" y="3348"/>
                  </a:lnTo>
                  <a:lnTo>
                    <a:pt x="22842" y="3348"/>
                  </a:lnTo>
                  <a:cubicBezTo>
                    <a:pt x="21665" y="3934"/>
                    <a:pt x="19367" y="4222"/>
                    <a:pt x="19367" y="4222"/>
                  </a:cubicBezTo>
                  <a:cubicBezTo>
                    <a:pt x="19367" y="4222"/>
                    <a:pt x="17426" y="4677"/>
                    <a:pt x="15659" y="4940"/>
                  </a:cubicBezTo>
                  <a:cubicBezTo>
                    <a:pt x="15239" y="5002"/>
                    <a:pt x="14761" y="5026"/>
                    <a:pt x="14277" y="5026"/>
                  </a:cubicBezTo>
                  <a:cubicBezTo>
                    <a:pt x="12731" y="5026"/>
                    <a:pt x="11124" y="4783"/>
                    <a:pt x="11124" y="4783"/>
                  </a:cubicBezTo>
                  <a:cubicBezTo>
                    <a:pt x="8528" y="3818"/>
                    <a:pt x="6568" y="2565"/>
                    <a:pt x="6568" y="2565"/>
                  </a:cubicBezTo>
                  <a:cubicBezTo>
                    <a:pt x="6568" y="2565"/>
                    <a:pt x="8389" y="2036"/>
                    <a:pt x="9146" y="1774"/>
                  </a:cubicBezTo>
                  <a:cubicBezTo>
                    <a:pt x="9900" y="1512"/>
                    <a:pt x="11485" y="918"/>
                    <a:pt x="11485" y="918"/>
                  </a:cubicBezTo>
                  <a:cubicBezTo>
                    <a:pt x="11485" y="918"/>
                    <a:pt x="13955" y="738"/>
                    <a:pt x="15100" y="738"/>
                  </a:cubicBezTo>
                  <a:cubicBezTo>
                    <a:pt x="15245" y="738"/>
                    <a:pt x="15368" y="741"/>
                    <a:pt x="15462" y="747"/>
                  </a:cubicBezTo>
                  <a:cubicBezTo>
                    <a:pt x="16311" y="802"/>
                    <a:pt x="18245" y="1239"/>
                    <a:pt x="18245" y="1239"/>
                  </a:cubicBezTo>
                  <a:lnTo>
                    <a:pt x="18559" y="1017"/>
                  </a:lnTo>
                  <a:cubicBezTo>
                    <a:pt x="18559" y="1017"/>
                    <a:pt x="16671" y="318"/>
                    <a:pt x="15510" y="266"/>
                  </a:cubicBezTo>
                  <a:cubicBezTo>
                    <a:pt x="14348" y="219"/>
                    <a:pt x="11539" y="1"/>
                    <a:pt x="11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02" name="Google Shape;9902;p57"/>
            <p:cNvGrpSpPr/>
            <p:nvPr/>
          </p:nvGrpSpPr>
          <p:grpSpPr>
            <a:xfrm>
              <a:off x="3490104" y="4298815"/>
              <a:ext cx="512053" cy="499031"/>
              <a:chOff x="6440004" y="192590"/>
              <a:chExt cx="512053" cy="499031"/>
            </a:xfrm>
          </p:grpSpPr>
          <p:sp>
            <p:nvSpPr>
              <p:cNvPr id="9903" name="Google Shape;9903;p57"/>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4" name="Google Shape;9904;p57"/>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5" name="Google Shape;9905;p57"/>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6" name="Google Shape;9906;p57"/>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7" name="Google Shape;9907;p57"/>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8" name="Google Shape;9908;p57"/>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9" name="Google Shape;9909;p57"/>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0" name="Google Shape;9910;p57"/>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1" name="Google Shape;9911;p57"/>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2" name="Google Shape;9912;p57"/>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3" name="Google Shape;9913;p57"/>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14" name="Google Shape;9914;p57"/>
              <p:cNvGrpSpPr/>
              <p:nvPr/>
            </p:nvGrpSpPr>
            <p:grpSpPr>
              <a:xfrm>
                <a:off x="6576208" y="332260"/>
                <a:ext cx="239697" cy="245945"/>
                <a:chOff x="6109825" y="244875"/>
                <a:chExt cx="114125" cy="117100"/>
              </a:xfrm>
            </p:grpSpPr>
            <p:sp>
              <p:nvSpPr>
                <p:cNvPr id="9915" name="Google Shape;9915;p57"/>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6" name="Google Shape;9916;p57"/>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7" name="Google Shape;9917;p57"/>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8" name="Google Shape;9918;p57"/>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9" name="Google Shape;9919;p57"/>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0" name="Google Shape;9920;p57"/>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1" name="Google Shape;9921;p57"/>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2" name="Google Shape;9922;p57"/>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3" name="Google Shape;9923;p57"/>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4" name="Google Shape;9924;p57"/>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5" name="Google Shape;9925;p57"/>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6" name="Google Shape;9926;p57"/>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7" name="Google Shape;9927;p57"/>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8" name="Google Shape;9928;p57"/>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9" name="Google Shape;9929;p57"/>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0" name="Google Shape;9930;p57"/>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1" name="Google Shape;9931;p57"/>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2" name="Google Shape;9932;p57"/>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3" name="Google Shape;9933;p57"/>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4" name="Google Shape;9934;p57"/>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5" name="Google Shape;9935;p57"/>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936" name="Google Shape;9936;p57"/>
            <p:cNvGrpSpPr/>
            <p:nvPr/>
          </p:nvGrpSpPr>
          <p:grpSpPr>
            <a:xfrm>
              <a:off x="3170154" y="3517190"/>
              <a:ext cx="512053" cy="499031"/>
              <a:chOff x="6440004" y="192590"/>
              <a:chExt cx="512053" cy="499031"/>
            </a:xfrm>
          </p:grpSpPr>
          <p:sp>
            <p:nvSpPr>
              <p:cNvPr id="9937" name="Google Shape;9937;p57"/>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8" name="Google Shape;9938;p57"/>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9" name="Google Shape;9939;p57"/>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0" name="Google Shape;9940;p57"/>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1" name="Google Shape;9941;p57"/>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2" name="Google Shape;9942;p57"/>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3" name="Google Shape;9943;p57"/>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4" name="Google Shape;9944;p57"/>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5" name="Google Shape;9945;p57"/>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6" name="Google Shape;9946;p57"/>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7" name="Google Shape;9947;p57"/>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48" name="Google Shape;9948;p57"/>
              <p:cNvGrpSpPr/>
              <p:nvPr/>
            </p:nvGrpSpPr>
            <p:grpSpPr>
              <a:xfrm>
                <a:off x="6576208" y="332260"/>
                <a:ext cx="239697" cy="245945"/>
                <a:chOff x="6109825" y="244875"/>
                <a:chExt cx="114125" cy="117100"/>
              </a:xfrm>
            </p:grpSpPr>
            <p:sp>
              <p:nvSpPr>
                <p:cNvPr id="9949" name="Google Shape;9949;p57"/>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0" name="Google Shape;9950;p57"/>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1" name="Google Shape;9951;p57"/>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2" name="Google Shape;9952;p57"/>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3" name="Google Shape;9953;p57"/>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4" name="Google Shape;9954;p57"/>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5" name="Google Shape;9955;p57"/>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6" name="Google Shape;9956;p57"/>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7" name="Google Shape;9957;p57"/>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8" name="Google Shape;9958;p57"/>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9" name="Google Shape;9959;p57"/>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0" name="Google Shape;9960;p57"/>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1" name="Google Shape;9961;p57"/>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2" name="Google Shape;9962;p57"/>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3" name="Google Shape;9963;p57"/>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4" name="Google Shape;9964;p57"/>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5" name="Google Shape;9965;p57"/>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6" name="Google Shape;9966;p57"/>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7" name="Google Shape;9967;p57"/>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8" name="Google Shape;9968;p57"/>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9" name="Google Shape;9969;p57"/>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970" name="Google Shape;9970;p57"/>
            <p:cNvGrpSpPr/>
            <p:nvPr/>
          </p:nvGrpSpPr>
          <p:grpSpPr>
            <a:xfrm>
              <a:off x="3643534" y="3852943"/>
              <a:ext cx="400067" cy="389893"/>
              <a:chOff x="6440004" y="192590"/>
              <a:chExt cx="512053" cy="499031"/>
            </a:xfrm>
          </p:grpSpPr>
          <p:sp>
            <p:nvSpPr>
              <p:cNvPr id="9971" name="Google Shape;9971;p57"/>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2" name="Google Shape;9972;p57"/>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3" name="Google Shape;9973;p57"/>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4" name="Google Shape;9974;p57"/>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5" name="Google Shape;9975;p57"/>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6" name="Google Shape;9976;p57"/>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7" name="Google Shape;9977;p57"/>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8" name="Google Shape;9978;p57"/>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9" name="Google Shape;9979;p57"/>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0" name="Google Shape;9980;p57"/>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1" name="Google Shape;9981;p57"/>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82" name="Google Shape;9982;p57"/>
              <p:cNvGrpSpPr/>
              <p:nvPr/>
            </p:nvGrpSpPr>
            <p:grpSpPr>
              <a:xfrm>
                <a:off x="6576208" y="332260"/>
                <a:ext cx="239697" cy="245945"/>
                <a:chOff x="6109825" y="244875"/>
                <a:chExt cx="114125" cy="117100"/>
              </a:xfrm>
            </p:grpSpPr>
            <p:sp>
              <p:nvSpPr>
                <p:cNvPr id="9983" name="Google Shape;9983;p57"/>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4" name="Google Shape;9984;p57"/>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5" name="Google Shape;9985;p57"/>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6" name="Google Shape;9986;p57"/>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7" name="Google Shape;9987;p57"/>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8" name="Google Shape;9988;p57"/>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9" name="Google Shape;9989;p57"/>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0" name="Google Shape;9990;p57"/>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1" name="Google Shape;9991;p57"/>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2" name="Google Shape;9992;p57"/>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3" name="Google Shape;9993;p57"/>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4" name="Google Shape;9994;p57"/>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5" name="Google Shape;9995;p57"/>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6" name="Google Shape;9996;p57"/>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7" name="Google Shape;9997;p57"/>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8" name="Google Shape;9998;p57"/>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9" name="Google Shape;9999;p57"/>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0" name="Google Shape;10000;p57"/>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1" name="Google Shape;10001;p57"/>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2" name="Google Shape;10002;p57"/>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3" name="Google Shape;10003;p57"/>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004" name="Google Shape;10004;p57"/>
            <p:cNvGrpSpPr/>
            <p:nvPr/>
          </p:nvGrpSpPr>
          <p:grpSpPr>
            <a:xfrm>
              <a:off x="2639439" y="4098375"/>
              <a:ext cx="271644" cy="264736"/>
              <a:chOff x="6440004" y="192590"/>
              <a:chExt cx="512053" cy="499031"/>
            </a:xfrm>
          </p:grpSpPr>
          <p:sp>
            <p:nvSpPr>
              <p:cNvPr id="10005" name="Google Shape;10005;p57"/>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6" name="Google Shape;10006;p57"/>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7" name="Google Shape;10007;p57"/>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8" name="Google Shape;10008;p57"/>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9" name="Google Shape;10009;p57"/>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0" name="Google Shape;10010;p57"/>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1" name="Google Shape;10011;p57"/>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2" name="Google Shape;10012;p57"/>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3" name="Google Shape;10013;p57"/>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4" name="Google Shape;10014;p57"/>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5" name="Google Shape;10015;p57"/>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16" name="Google Shape;10016;p57"/>
              <p:cNvGrpSpPr/>
              <p:nvPr/>
            </p:nvGrpSpPr>
            <p:grpSpPr>
              <a:xfrm>
                <a:off x="6576208" y="332260"/>
                <a:ext cx="239697" cy="245945"/>
                <a:chOff x="6109825" y="244875"/>
                <a:chExt cx="114125" cy="117100"/>
              </a:xfrm>
            </p:grpSpPr>
            <p:sp>
              <p:nvSpPr>
                <p:cNvPr id="10017" name="Google Shape;10017;p57"/>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8" name="Google Shape;10018;p57"/>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9" name="Google Shape;10019;p57"/>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0" name="Google Shape;10020;p57"/>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1" name="Google Shape;10021;p57"/>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2" name="Google Shape;10022;p57"/>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3" name="Google Shape;10023;p57"/>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4" name="Google Shape;10024;p57"/>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5" name="Google Shape;10025;p57"/>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6" name="Google Shape;10026;p57"/>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7" name="Google Shape;10027;p57"/>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8" name="Google Shape;10028;p57"/>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9" name="Google Shape;10029;p57"/>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0" name="Google Shape;10030;p57"/>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1" name="Google Shape;10031;p57"/>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2" name="Google Shape;10032;p57"/>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3" name="Google Shape;10033;p57"/>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4" name="Google Shape;10034;p57"/>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5" name="Google Shape;10035;p57"/>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6" name="Google Shape;10036;p57"/>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7" name="Google Shape;10037;p57"/>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038" name="Google Shape;10038;p57"/>
            <p:cNvGrpSpPr/>
            <p:nvPr/>
          </p:nvGrpSpPr>
          <p:grpSpPr>
            <a:xfrm>
              <a:off x="2242789" y="3884725"/>
              <a:ext cx="271644" cy="264736"/>
              <a:chOff x="6440004" y="192590"/>
              <a:chExt cx="512053" cy="499031"/>
            </a:xfrm>
          </p:grpSpPr>
          <p:sp>
            <p:nvSpPr>
              <p:cNvPr id="10039" name="Google Shape;10039;p57"/>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0" name="Google Shape;10040;p57"/>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1" name="Google Shape;10041;p57"/>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2" name="Google Shape;10042;p57"/>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3" name="Google Shape;10043;p57"/>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4" name="Google Shape;10044;p57"/>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5" name="Google Shape;10045;p57"/>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6" name="Google Shape;10046;p57"/>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7" name="Google Shape;10047;p57"/>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8" name="Google Shape;10048;p57"/>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9" name="Google Shape;10049;p57"/>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50" name="Google Shape;10050;p57"/>
              <p:cNvGrpSpPr/>
              <p:nvPr/>
            </p:nvGrpSpPr>
            <p:grpSpPr>
              <a:xfrm>
                <a:off x="6576208" y="332260"/>
                <a:ext cx="239697" cy="245945"/>
                <a:chOff x="6109825" y="244875"/>
                <a:chExt cx="114125" cy="117100"/>
              </a:xfrm>
            </p:grpSpPr>
            <p:sp>
              <p:nvSpPr>
                <p:cNvPr id="10051" name="Google Shape;10051;p57"/>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2" name="Google Shape;10052;p57"/>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3" name="Google Shape;10053;p57"/>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4" name="Google Shape;10054;p57"/>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5" name="Google Shape;10055;p57"/>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6" name="Google Shape;10056;p57"/>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7" name="Google Shape;10057;p57"/>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8" name="Google Shape;10058;p57"/>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9" name="Google Shape;10059;p57"/>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0" name="Google Shape;10060;p57"/>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1" name="Google Shape;10061;p57"/>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2" name="Google Shape;10062;p57"/>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3" name="Google Shape;10063;p57"/>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4" name="Google Shape;10064;p57"/>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5" name="Google Shape;10065;p57"/>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6" name="Google Shape;10066;p57"/>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7" name="Google Shape;10067;p57"/>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8" name="Google Shape;10068;p57"/>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9" name="Google Shape;10069;p57"/>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0" name="Google Shape;10070;p57"/>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1" name="Google Shape;10071;p57"/>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extLst>
      <p:ext uri="{BB962C8B-B14F-4D97-AF65-F5344CB8AC3E}">
        <p14:creationId xmlns:p14="http://schemas.microsoft.com/office/powerpoint/2010/main" val="7336414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895"/>
        <p:cNvGrpSpPr/>
        <p:nvPr/>
      </p:nvGrpSpPr>
      <p:grpSpPr>
        <a:xfrm>
          <a:off x="0" y="0"/>
          <a:ext cx="0" cy="0"/>
          <a:chOff x="0" y="0"/>
          <a:chExt cx="0" cy="0"/>
        </a:xfrm>
      </p:grpSpPr>
      <p:grpSp>
        <p:nvGrpSpPr>
          <p:cNvPr id="9900" name="Google Shape;9900;p57"/>
          <p:cNvGrpSpPr/>
          <p:nvPr/>
        </p:nvGrpSpPr>
        <p:grpSpPr>
          <a:xfrm flipH="1">
            <a:off x="7243986" y="686402"/>
            <a:ext cx="2136440" cy="1280656"/>
            <a:chOff x="1907161" y="3517190"/>
            <a:chExt cx="2136440" cy="1280656"/>
          </a:xfrm>
        </p:grpSpPr>
        <p:sp>
          <p:nvSpPr>
            <p:cNvPr id="9901" name="Google Shape;9901;p57"/>
            <p:cNvSpPr/>
            <p:nvPr/>
          </p:nvSpPr>
          <p:spPr>
            <a:xfrm>
              <a:off x="1907161" y="3702681"/>
              <a:ext cx="2037653" cy="876058"/>
            </a:xfrm>
            <a:custGeom>
              <a:avLst/>
              <a:gdLst/>
              <a:ahLst/>
              <a:cxnLst/>
              <a:rect l="l" t="t" r="r" b="b"/>
              <a:pathLst>
                <a:path w="22843" h="9821" extrusionOk="0">
                  <a:moveTo>
                    <a:pt x="11539" y="1"/>
                  </a:moveTo>
                  <a:cubicBezTo>
                    <a:pt x="11539" y="1"/>
                    <a:pt x="10130" y="668"/>
                    <a:pt x="8844" y="1057"/>
                  </a:cubicBezTo>
                  <a:cubicBezTo>
                    <a:pt x="7558" y="1446"/>
                    <a:pt x="5144" y="1738"/>
                    <a:pt x="5144" y="1738"/>
                  </a:cubicBezTo>
                  <a:cubicBezTo>
                    <a:pt x="5144" y="1738"/>
                    <a:pt x="3555" y="856"/>
                    <a:pt x="2707" y="686"/>
                  </a:cubicBezTo>
                  <a:cubicBezTo>
                    <a:pt x="1862" y="515"/>
                    <a:pt x="0" y="441"/>
                    <a:pt x="0" y="441"/>
                  </a:cubicBezTo>
                  <a:lnTo>
                    <a:pt x="0" y="441"/>
                  </a:lnTo>
                  <a:lnTo>
                    <a:pt x="1595" y="3643"/>
                  </a:lnTo>
                  <a:cubicBezTo>
                    <a:pt x="1595" y="3643"/>
                    <a:pt x="1923" y="3238"/>
                    <a:pt x="2710" y="3188"/>
                  </a:cubicBezTo>
                  <a:cubicBezTo>
                    <a:pt x="2782" y="3183"/>
                    <a:pt x="2861" y="3181"/>
                    <a:pt x="2947" y="3181"/>
                  </a:cubicBezTo>
                  <a:cubicBezTo>
                    <a:pt x="3807" y="3181"/>
                    <a:pt x="5306" y="3414"/>
                    <a:pt x="6243" y="3924"/>
                  </a:cubicBezTo>
                  <a:cubicBezTo>
                    <a:pt x="7274" y="4489"/>
                    <a:pt x="10075" y="6320"/>
                    <a:pt x="10075" y="6320"/>
                  </a:cubicBezTo>
                  <a:cubicBezTo>
                    <a:pt x="10997" y="6211"/>
                    <a:pt x="11552" y="6203"/>
                    <a:pt x="11691" y="6203"/>
                  </a:cubicBezTo>
                  <a:cubicBezTo>
                    <a:pt x="11714" y="6203"/>
                    <a:pt x="11725" y="6204"/>
                    <a:pt x="11725" y="6204"/>
                  </a:cubicBezTo>
                  <a:cubicBezTo>
                    <a:pt x="11725" y="6204"/>
                    <a:pt x="13524" y="7027"/>
                    <a:pt x="14169" y="7413"/>
                  </a:cubicBezTo>
                  <a:cubicBezTo>
                    <a:pt x="14810" y="7799"/>
                    <a:pt x="17658" y="9525"/>
                    <a:pt x="18489" y="9598"/>
                  </a:cubicBezTo>
                  <a:cubicBezTo>
                    <a:pt x="19324" y="9671"/>
                    <a:pt x="21108" y="9821"/>
                    <a:pt x="21108" y="9821"/>
                  </a:cubicBezTo>
                  <a:lnTo>
                    <a:pt x="20995" y="9463"/>
                  </a:lnTo>
                  <a:cubicBezTo>
                    <a:pt x="20995" y="9463"/>
                    <a:pt x="19622" y="9310"/>
                    <a:pt x="19083" y="9161"/>
                  </a:cubicBezTo>
                  <a:cubicBezTo>
                    <a:pt x="18547" y="9008"/>
                    <a:pt x="17287" y="8483"/>
                    <a:pt x="16373" y="7777"/>
                  </a:cubicBezTo>
                  <a:cubicBezTo>
                    <a:pt x="15459" y="7074"/>
                    <a:pt x="13736" y="6120"/>
                    <a:pt x="13736" y="6120"/>
                  </a:cubicBezTo>
                  <a:cubicBezTo>
                    <a:pt x="16733" y="5107"/>
                    <a:pt x="19199" y="5057"/>
                    <a:pt x="19199" y="5057"/>
                  </a:cubicBezTo>
                  <a:cubicBezTo>
                    <a:pt x="20864" y="4623"/>
                    <a:pt x="22678" y="3803"/>
                    <a:pt x="22678" y="3803"/>
                  </a:cubicBezTo>
                  <a:lnTo>
                    <a:pt x="22842" y="3348"/>
                  </a:lnTo>
                  <a:lnTo>
                    <a:pt x="22842" y="3348"/>
                  </a:lnTo>
                  <a:cubicBezTo>
                    <a:pt x="21665" y="3934"/>
                    <a:pt x="19367" y="4222"/>
                    <a:pt x="19367" y="4222"/>
                  </a:cubicBezTo>
                  <a:cubicBezTo>
                    <a:pt x="19367" y="4222"/>
                    <a:pt x="17426" y="4677"/>
                    <a:pt x="15659" y="4940"/>
                  </a:cubicBezTo>
                  <a:cubicBezTo>
                    <a:pt x="15239" y="5002"/>
                    <a:pt x="14761" y="5026"/>
                    <a:pt x="14277" y="5026"/>
                  </a:cubicBezTo>
                  <a:cubicBezTo>
                    <a:pt x="12731" y="5026"/>
                    <a:pt x="11124" y="4783"/>
                    <a:pt x="11124" y="4783"/>
                  </a:cubicBezTo>
                  <a:cubicBezTo>
                    <a:pt x="8528" y="3818"/>
                    <a:pt x="6568" y="2565"/>
                    <a:pt x="6568" y="2565"/>
                  </a:cubicBezTo>
                  <a:cubicBezTo>
                    <a:pt x="6568" y="2565"/>
                    <a:pt x="8389" y="2036"/>
                    <a:pt x="9146" y="1774"/>
                  </a:cubicBezTo>
                  <a:cubicBezTo>
                    <a:pt x="9900" y="1512"/>
                    <a:pt x="11485" y="918"/>
                    <a:pt x="11485" y="918"/>
                  </a:cubicBezTo>
                  <a:cubicBezTo>
                    <a:pt x="11485" y="918"/>
                    <a:pt x="13955" y="738"/>
                    <a:pt x="15100" y="738"/>
                  </a:cubicBezTo>
                  <a:cubicBezTo>
                    <a:pt x="15245" y="738"/>
                    <a:pt x="15368" y="741"/>
                    <a:pt x="15462" y="747"/>
                  </a:cubicBezTo>
                  <a:cubicBezTo>
                    <a:pt x="16311" y="802"/>
                    <a:pt x="18245" y="1239"/>
                    <a:pt x="18245" y="1239"/>
                  </a:cubicBezTo>
                  <a:lnTo>
                    <a:pt x="18559" y="1017"/>
                  </a:lnTo>
                  <a:cubicBezTo>
                    <a:pt x="18559" y="1017"/>
                    <a:pt x="16671" y="318"/>
                    <a:pt x="15510" y="266"/>
                  </a:cubicBezTo>
                  <a:cubicBezTo>
                    <a:pt x="14348" y="219"/>
                    <a:pt x="11539" y="1"/>
                    <a:pt x="11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02" name="Google Shape;9902;p57"/>
            <p:cNvGrpSpPr/>
            <p:nvPr/>
          </p:nvGrpSpPr>
          <p:grpSpPr>
            <a:xfrm>
              <a:off x="3490104" y="4298815"/>
              <a:ext cx="512053" cy="499031"/>
              <a:chOff x="6440004" y="192590"/>
              <a:chExt cx="512053" cy="499031"/>
            </a:xfrm>
          </p:grpSpPr>
          <p:sp>
            <p:nvSpPr>
              <p:cNvPr id="9903" name="Google Shape;9903;p57"/>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4" name="Google Shape;9904;p57"/>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5" name="Google Shape;9905;p57"/>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6" name="Google Shape;9906;p57"/>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7" name="Google Shape;9907;p57"/>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8" name="Google Shape;9908;p57"/>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9" name="Google Shape;9909;p57"/>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0" name="Google Shape;9910;p57"/>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1" name="Google Shape;9911;p57"/>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2" name="Google Shape;9912;p57"/>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3" name="Google Shape;9913;p57"/>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14" name="Google Shape;9914;p57"/>
              <p:cNvGrpSpPr/>
              <p:nvPr/>
            </p:nvGrpSpPr>
            <p:grpSpPr>
              <a:xfrm>
                <a:off x="6576208" y="332260"/>
                <a:ext cx="239697" cy="245945"/>
                <a:chOff x="6109825" y="244875"/>
                <a:chExt cx="114125" cy="117100"/>
              </a:xfrm>
            </p:grpSpPr>
            <p:sp>
              <p:nvSpPr>
                <p:cNvPr id="9915" name="Google Shape;9915;p57"/>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6" name="Google Shape;9916;p57"/>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7" name="Google Shape;9917;p57"/>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8" name="Google Shape;9918;p57"/>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9" name="Google Shape;9919;p57"/>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0" name="Google Shape;9920;p57"/>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1" name="Google Shape;9921;p57"/>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2" name="Google Shape;9922;p57"/>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3" name="Google Shape;9923;p57"/>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4" name="Google Shape;9924;p57"/>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5" name="Google Shape;9925;p57"/>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6" name="Google Shape;9926;p57"/>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7" name="Google Shape;9927;p57"/>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8" name="Google Shape;9928;p57"/>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9" name="Google Shape;9929;p57"/>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0" name="Google Shape;9930;p57"/>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1" name="Google Shape;9931;p57"/>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2" name="Google Shape;9932;p57"/>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3" name="Google Shape;9933;p57"/>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4" name="Google Shape;9934;p57"/>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5" name="Google Shape;9935;p57"/>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936" name="Google Shape;9936;p57"/>
            <p:cNvGrpSpPr/>
            <p:nvPr/>
          </p:nvGrpSpPr>
          <p:grpSpPr>
            <a:xfrm>
              <a:off x="3170154" y="3517190"/>
              <a:ext cx="512053" cy="499031"/>
              <a:chOff x="6440004" y="192590"/>
              <a:chExt cx="512053" cy="499031"/>
            </a:xfrm>
          </p:grpSpPr>
          <p:sp>
            <p:nvSpPr>
              <p:cNvPr id="9937" name="Google Shape;9937;p57"/>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8" name="Google Shape;9938;p57"/>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9" name="Google Shape;9939;p57"/>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0" name="Google Shape;9940;p57"/>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1" name="Google Shape;9941;p57"/>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2" name="Google Shape;9942;p57"/>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3" name="Google Shape;9943;p57"/>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4" name="Google Shape;9944;p57"/>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5" name="Google Shape;9945;p57"/>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6" name="Google Shape;9946;p57"/>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7" name="Google Shape;9947;p57"/>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48" name="Google Shape;9948;p57"/>
              <p:cNvGrpSpPr/>
              <p:nvPr/>
            </p:nvGrpSpPr>
            <p:grpSpPr>
              <a:xfrm>
                <a:off x="6576208" y="332260"/>
                <a:ext cx="239697" cy="245945"/>
                <a:chOff x="6109825" y="244875"/>
                <a:chExt cx="114125" cy="117100"/>
              </a:xfrm>
            </p:grpSpPr>
            <p:sp>
              <p:nvSpPr>
                <p:cNvPr id="9949" name="Google Shape;9949;p57"/>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0" name="Google Shape;9950;p57"/>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1" name="Google Shape;9951;p57"/>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2" name="Google Shape;9952;p57"/>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3" name="Google Shape;9953;p57"/>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4" name="Google Shape;9954;p57"/>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5" name="Google Shape;9955;p57"/>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6" name="Google Shape;9956;p57"/>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7" name="Google Shape;9957;p57"/>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8" name="Google Shape;9958;p57"/>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9" name="Google Shape;9959;p57"/>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0" name="Google Shape;9960;p57"/>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1" name="Google Shape;9961;p57"/>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2" name="Google Shape;9962;p57"/>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3" name="Google Shape;9963;p57"/>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4" name="Google Shape;9964;p57"/>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5" name="Google Shape;9965;p57"/>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6" name="Google Shape;9966;p57"/>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7" name="Google Shape;9967;p57"/>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8" name="Google Shape;9968;p57"/>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9" name="Google Shape;9969;p57"/>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970" name="Google Shape;9970;p57"/>
            <p:cNvGrpSpPr/>
            <p:nvPr/>
          </p:nvGrpSpPr>
          <p:grpSpPr>
            <a:xfrm>
              <a:off x="3643534" y="3852943"/>
              <a:ext cx="400067" cy="389893"/>
              <a:chOff x="6440004" y="192590"/>
              <a:chExt cx="512053" cy="499031"/>
            </a:xfrm>
          </p:grpSpPr>
          <p:sp>
            <p:nvSpPr>
              <p:cNvPr id="9971" name="Google Shape;9971;p57"/>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2" name="Google Shape;9972;p57"/>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3" name="Google Shape;9973;p57"/>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4" name="Google Shape;9974;p57"/>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5" name="Google Shape;9975;p57"/>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6" name="Google Shape;9976;p57"/>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7" name="Google Shape;9977;p57"/>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8" name="Google Shape;9978;p57"/>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9" name="Google Shape;9979;p57"/>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0" name="Google Shape;9980;p57"/>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1" name="Google Shape;9981;p57"/>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82" name="Google Shape;9982;p57"/>
              <p:cNvGrpSpPr/>
              <p:nvPr/>
            </p:nvGrpSpPr>
            <p:grpSpPr>
              <a:xfrm>
                <a:off x="6576208" y="332260"/>
                <a:ext cx="239697" cy="245945"/>
                <a:chOff x="6109825" y="244875"/>
                <a:chExt cx="114125" cy="117100"/>
              </a:xfrm>
            </p:grpSpPr>
            <p:sp>
              <p:nvSpPr>
                <p:cNvPr id="9983" name="Google Shape;9983;p57"/>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4" name="Google Shape;9984;p57"/>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5" name="Google Shape;9985;p57"/>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6" name="Google Shape;9986;p57"/>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7" name="Google Shape;9987;p57"/>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8" name="Google Shape;9988;p57"/>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9" name="Google Shape;9989;p57"/>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0" name="Google Shape;9990;p57"/>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1" name="Google Shape;9991;p57"/>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2" name="Google Shape;9992;p57"/>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3" name="Google Shape;9993;p57"/>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4" name="Google Shape;9994;p57"/>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5" name="Google Shape;9995;p57"/>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6" name="Google Shape;9996;p57"/>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7" name="Google Shape;9997;p57"/>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8" name="Google Shape;9998;p57"/>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9" name="Google Shape;9999;p57"/>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0" name="Google Shape;10000;p57"/>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1" name="Google Shape;10001;p57"/>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2" name="Google Shape;10002;p57"/>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3" name="Google Shape;10003;p57"/>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004" name="Google Shape;10004;p57"/>
            <p:cNvGrpSpPr/>
            <p:nvPr/>
          </p:nvGrpSpPr>
          <p:grpSpPr>
            <a:xfrm>
              <a:off x="2639439" y="4098375"/>
              <a:ext cx="271644" cy="264736"/>
              <a:chOff x="6440004" y="192590"/>
              <a:chExt cx="512053" cy="499031"/>
            </a:xfrm>
          </p:grpSpPr>
          <p:sp>
            <p:nvSpPr>
              <p:cNvPr id="10005" name="Google Shape;10005;p57"/>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6" name="Google Shape;10006;p57"/>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7" name="Google Shape;10007;p57"/>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8" name="Google Shape;10008;p57"/>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9" name="Google Shape;10009;p57"/>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0" name="Google Shape;10010;p57"/>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1" name="Google Shape;10011;p57"/>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2" name="Google Shape;10012;p57"/>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3" name="Google Shape;10013;p57"/>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4" name="Google Shape;10014;p57"/>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5" name="Google Shape;10015;p57"/>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16" name="Google Shape;10016;p57"/>
              <p:cNvGrpSpPr/>
              <p:nvPr/>
            </p:nvGrpSpPr>
            <p:grpSpPr>
              <a:xfrm>
                <a:off x="6576208" y="332260"/>
                <a:ext cx="239697" cy="245945"/>
                <a:chOff x="6109825" y="244875"/>
                <a:chExt cx="114125" cy="117100"/>
              </a:xfrm>
            </p:grpSpPr>
            <p:sp>
              <p:nvSpPr>
                <p:cNvPr id="10017" name="Google Shape;10017;p57"/>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8" name="Google Shape;10018;p57"/>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9" name="Google Shape;10019;p57"/>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0" name="Google Shape;10020;p57"/>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1" name="Google Shape;10021;p57"/>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2" name="Google Shape;10022;p57"/>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3" name="Google Shape;10023;p57"/>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4" name="Google Shape;10024;p57"/>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5" name="Google Shape;10025;p57"/>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6" name="Google Shape;10026;p57"/>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7" name="Google Shape;10027;p57"/>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8" name="Google Shape;10028;p57"/>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9" name="Google Shape;10029;p57"/>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0" name="Google Shape;10030;p57"/>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1" name="Google Shape;10031;p57"/>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2" name="Google Shape;10032;p57"/>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3" name="Google Shape;10033;p57"/>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4" name="Google Shape;10034;p57"/>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5" name="Google Shape;10035;p57"/>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6" name="Google Shape;10036;p57"/>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7" name="Google Shape;10037;p57"/>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038" name="Google Shape;10038;p57"/>
            <p:cNvGrpSpPr/>
            <p:nvPr/>
          </p:nvGrpSpPr>
          <p:grpSpPr>
            <a:xfrm>
              <a:off x="2242789" y="3884725"/>
              <a:ext cx="271644" cy="264736"/>
              <a:chOff x="6440004" y="192590"/>
              <a:chExt cx="512053" cy="499031"/>
            </a:xfrm>
          </p:grpSpPr>
          <p:sp>
            <p:nvSpPr>
              <p:cNvPr id="10039" name="Google Shape;10039;p57"/>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0" name="Google Shape;10040;p57"/>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1" name="Google Shape;10041;p57"/>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2" name="Google Shape;10042;p57"/>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3" name="Google Shape;10043;p57"/>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4" name="Google Shape;10044;p57"/>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5" name="Google Shape;10045;p57"/>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6" name="Google Shape;10046;p57"/>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7" name="Google Shape;10047;p57"/>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8" name="Google Shape;10048;p57"/>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9" name="Google Shape;10049;p57"/>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50" name="Google Shape;10050;p57"/>
              <p:cNvGrpSpPr/>
              <p:nvPr/>
            </p:nvGrpSpPr>
            <p:grpSpPr>
              <a:xfrm>
                <a:off x="6576208" y="332260"/>
                <a:ext cx="239697" cy="245945"/>
                <a:chOff x="6109825" y="244875"/>
                <a:chExt cx="114125" cy="117100"/>
              </a:xfrm>
            </p:grpSpPr>
            <p:sp>
              <p:nvSpPr>
                <p:cNvPr id="10051" name="Google Shape;10051;p57"/>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2" name="Google Shape;10052;p57"/>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3" name="Google Shape;10053;p57"/>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4" name="Google Shape;10054;p57"/>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5" name="Google Shape;10055;p57"/>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6" name="Google Shape;10056;p57"/>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7" name="Google Shape;10057;p57"/>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8" name="Google Shape;10058;p57"/>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9" name="Google Shape;10059;p57"/>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0" name="Google Shape;10060;p57"/>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1" name="Google Shape;10061;p57"/>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2" name="Google Shape;10062;p57"/>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3" name="Google Shape;10063;p57"/>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4" name="Google Shape;10064;p57"/>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5" name="Google Shape;10065;p57"/>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6" name="Google Shape;10066;p57"/>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7" name="Google Shape;10067;p57"/>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8" name="Google Shape;10068;p57"/>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9" name="Google Shape;10069;p57"/>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0" name="Google Shape;10070;p57"/>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1" name="Google Shape;10071;p57"/>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1019" y="542325"/>
            <a:ext cx="7462981" cy="419975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885841" y="1360993"/>
            <a:ext cx="5143499" cy="2894479"/>
          </a:xfrm>
          <a:prstGeom prst="rect">
            <a:avLst/>
          </a:prstGeom>
        </p:spPr>
      </p:pic>
    </p:spTree>
    <p:extLst>
      <p:ext uri="{BB962C8B-B14F-4D97-AF65-F5344CB8AC3E}">
        <p14:creationId xmlns:p14="http://schemas.microsoft.com/office/powerpoint/2010/main" val="7389939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895"/>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3677" y="686402"/>
            <a:ext cx="6276190" cy="3895238"/>
          </a:xfrm>
          <a:prstGeom prst="rect">
            <a:avLst/>
          </a:prstGeom>
        </p:spPr>
      </p:pic>
      <p:grpSp>
        <p:nvGrpSpPr>
          <p:cNvPr id="9900" name="Google Shape;9900;p57"/>
          <p:cNvGrpSpPr/>
          <p:nvPr/>
        </p:nvGrpSpPr>
        <p:grpSpPr>
          <a:xfrm flipH="1">
            <a:off x="7243986" y="686402"/>
            <a:ext cx="2136440" cy="1280656"/>
            <a:chOff x="1907161" y="3517190"/>
            <a:chExt cx="2136440" cy="1280656"/>
          </a:xfrm>
        </p:grpSpPr>
        <p:sp>
          <p:nvSpPr>
            <p:cNvPr id="9901" name="Google Shape;9901;p57"/>
            <p:cNvSpPr/>
            <p:nvPr/>
          </p:nvSpPr>
          <p:spPr>
            <a:xfrm>
              <a:off x="1907161" y="3702681"/>
              <a:ext cx="2037653" cy="876058"/>
            </a:xfrm>
            <a:custGeom>
              <a:avLst/>
              <a:gdLst/>
              <a:ahLst/>
              <a:cxnLst/>
              <a:rect l="l" t="t" r="r" b="b"/>
              <a:pathLst>
                <a:path w="22843" h="9821" extrusionOk="0">
                  <a:moveTo>
                    <a:pt x="11539" y="1"/>
                  </a:moveTo>
                  <a:cubicBezTo>
                    <a:pt x="11539" y="1"/>
                    <a:pt x="10130" y="668"/>
                    <a:pt x="8844" y="1057"/>
                  </a:cubicBezTo>
                  <a:cubicBezTo>
                    <a:pt x="7558" y="1446"/>
                    <a:pt x="5144" y="1738"/>
                    <a:pt x="5144" y="1738"/>
                  </a:cubicBezTo>
                  <a:cubicBezTo>
                    <a:pt x="5144" y="1738"/>
                    <a:pt x="3555" y="856"/>
                    <a:pt x="2707" y="686"/>
                  </a:cubicBezTo>
                  <a:cubicBezTo>
                    <a:pt x="1862" y="515"/>
                    <a:pt x="0" y="441"/>
                    <a:pt x="0" y="441"/>
                  </a:cubicBezTo>
                  <a:lnTo>
                    <a:pt x="0" y="441"/>
                  </a:lnTo>
                  <a:lnTo>
                    <a:pt x="1595" y="3643"/>
                  </a:lnTo>
                  <a:cubicBezTo>
                    <a:pt x="1595" y="3643"/>
                    <a:pt x="1923" y="3238"/>
                    <a:pt x="2710" y="3188"/>
                  </a:cubicBezTo>
                  <a:cubicBezTo>
                    <a:pt x="2782" y="3183"/>
                    <a:pt x="2861" y="3181"/>
                    <a:pt x="2947" y="3181"/>
                  </a:cubicBezTo>
                  <a:cubicBezTo>
                    <a:pt x="3807" y="3181"/>
                    <a:pt x="5306" y="3414"/>
                    <a:pt x="6243" y="3924"/>
                  </a:cubicBezTo>
                  <a:cubicBezTo>
                    <a:pt x="7274" y="4489"/>
                    <a:pt x="10075" y="6320"/>
                    <a:pt x="10075" y="6320"/>
                  </a:cubicBezTo>
                  <a:cubicBezTo>
                    <a:pt x="10997" y="6211"/>
                    <a:pt x="11552" y="6203"/>
                    <a:pt x="11691" y="6203"/>
                  </a:cubicBezTo>
                  <a:cubicBezTo>
                    <a:pt x="11714" y="6203"/>
                    <a:pt x="11725" y="6204"/>
                    <a:pt x="11725" y="6204"/>
                  </a:cubicBezTo>
                  <a:cubicBezTo>
                    <a:pt x="11725" y="6204"/>
                    <a:pt x="13524" y="7027"/>
                    <a:pt x="14169" y="7413"/>
                  </a:cubicBezTo>
                  <a:cubicBezTo>
                    <a:pt x="14810" y="7799"/>
                    <a:pt x="17658" y="9525"/>
                    <a:pt x="18489" y="9598"/>
                  </a:cubicBezTo>
                  <a:cubicBezTo>
                    <a:pt x="19324" y="9671"/>
                    <a:pt x="21108" y="9821"/>
                    <a:pt x="21108" y="9821"/>
                  </a:cubicBezTo>
                  <a:lnTo>
                    <a:pt x="20995" y="9463"/>
                  </a:lnTo>
                  <a:cubicBezTo>
                    <a:pt x="20995" y="9463"/>
                    <a:pt x="19622" y="9310"/>
                    <a:pt x="19083" y="9161"/>
                  </a:cubicBezTo>
                  <a:cubicBezTo>
                    <a:pt x="18547" y="9008"/>
                    <a:pt x="17287" y="8483"/>
                    <a:pt x="16373" y="7777"/>
                  </a:cubicBezTo>
                  <a:cubicBezTo>
                    <a:pt x="15459" y="7074"/>
                    <a:pt x="13736" y="6120"/>
                    <a:pt x="13736" y="6120"/>
                  </a:cubicBezTo>
                  <a:cubicBezTo>
                    <a:pt x="16733" y="5107"/>
                    <a:pt x="19199" y="5057"/>
                    <a:pt x="19199" y="5057"/>
                  </a:cubicBezTo>
                  <a:cubicBezTo>
                    <a:pt x="20864" y="4623"/>
                    <a:pt x="22678" y="3803"/>
                    <a:pt x="22678" y="3803"/>
                  </a:cubicBezTo>
                  <a:lnTo>
                    <a:pt x="22842" y="3348"/>
                  </a:lnTo>
                  <a:lnTo>
                    <a:pt x="22842" y="3348"/>
                  </a:lnTo>
                  <a:cubicBezTo>
                    <a:pt x="21665" y="3934"/>
                    <a:pt x="19367" y="4222"/>
                    <a:pt x="19367" y="4222"/>
                  </a:cubicBezTo>
                  <a:cubicBezTo>
                    <a:pt x="19367" y="4222"/>
                    <a:pt x="17426" y="4677"/>
                    <a:pt x="15659" y="4940"/>
                  </a:cubicBezTo>
                  <a:cubicBezTo>
                    <a:pt x="15239" y="5002"/>
                    <a:pt x="14761" y="5026"/>
                    <a:pt x="14277" y="5026"/>
                  </a:cubicBezTo>
                  <a:cubicBezTo>
                    <a:pt x="12731" y="5026"/>
                    <a:pt x="11124" y="4783"/>
                    <a:pt x="11124" y="4783"/>
                  </a:cubicBezTo>
                  <a:cubicBezTo>
                    <a:pt x="8528" y="3818"/>
                    <a:pt x="6568" y="2565"/>
                    <a:pt x="6568" y="2565"/>
                  </a:cubicBezTo>
                  <a:cubicBezTo>
                    <a:pt x="6568" y="2565"/>
                    <a:pt x="8389" y="2036"/>
                    <a:pt x="9146" y="1774"/>
                  </a:cubicBezTo>
                  <a:cubicBezTo>
                    <a:pt x="9900" y="1512"/>
                    <a:pt x="11485" y="918"/>
                    <a:pt x="11485" y="918"/>
                  </a:cubicBezTo>
                  <a:cubicBezTo>
                    <a:pt x="11485" y="918"/>
                    <a:pt x="13955" y="738"/>
                    <a:pt x="15100" y="738"/>
                  </a:cubicBezTo>
                  <a:cubicBezTo>
                    <a:pt x="15245" y="738"/>
                    <a:pt x="15368" y="741"/>
                    <a:pt x="15462" y="747"/>
                  </a:cubicBezTo>
                  <a:cubicBezTo>
                    <a:pt x="16311" y="802"/>
                    <a:pt x="18245" y="1239"/>
                    <a:pt x="18245" y="1239"/>
                  </a:cubicBezTo>
                  <a:lnTo>
                    <a:pt x="18559" y="1017"/>
                  </a:lnTo>
                  <a:cubicBezTo>
                    <a:pt x="18559" y="1017"/>
                    <a:pt x="16671" y="318"/>
                    <a:pt x="15510" y="266"/>
                  </a:cubicBezTo>
                  <a:cubicBezTo>
                    <a:pt x="14348" y="219"/>
                    <a:pt x="11539" y="1"/>
                    <a:pt x="11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02" name="Google Shape;9902;p57"/>
            <p:cNvGrpSpPr/>
            <p:nvPr/>
          </p:nvGrpSpPr>
          <p:grpSpPr>
            <a:xfrm>
              <a:off x="3490104" y="4298815"/>
              <a:ext cx="512053" cy="499031"/>
              <a:chOff x="6440004" y="192590"/>
              <a:chExt cx="512053" cy="499031"/>
            </a:xfrm>
          </p:grpSpPr>
          <p:sp>
            <p:nvSpPr>
              <p:cNvPr id="9903" name="Google Shape;9903;p57"/>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4" name="Google Shape;9904;p57"/>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5" name="Google Shape;9905;p57"/>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6" name="Google Shape;9906;p57"/>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7" name="Google Shape;9907;p57"/>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8" name="Google Shape;9908;p57"/>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9" name="Google Shape;9909;p57"/>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0" name="Google Shape;9910;p57"/>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1" name="Google Shape;9911;p57"/>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2" name="Google Shape;9912;p57"/>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3" name="Google Shape;9913;p57"/>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14" name="Google Shape;9914;p57"/>
              <p:cNvGrpSpPr/>
              <p:nvPr/>
            </p:nvGrpSpPr>
            <p:grpSpPr>
              <a:xfrm>
                <a:off x="6576208" y="332260"/>
                <a:ext cx="239697" cy="245945"/>
                <a:chOff x="6109825" y="244875"/>
                <a:chExt cx="114125" cy="117100"/>
              </a:xfrm>
            </p:grpSpPr>
            <p:sp>
              <p:nvSpPr>
                <p:cNvPr id="9915" name="Google Shape;9915;p57"/>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6" name="Google Shape;9916;p57"/>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7" name="Google Shape;9917;p57"/>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8" name="Google Shape;9918;p57"/>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9" name="Google Shape;9919;p57"/>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0" name="Google Shape;9920;p57"/>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1" name="Google Shape;9921;p57"/>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2" name="Google Shape;9922;p57"/>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3" name="Google Shape;9923;p57"/>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4" name="Google Shape;9924;p57"/>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5" name="Google Shape;9925;p57"/>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6" name="Google Shape;9926;p57"/>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7" name="Google Shape;9927;p57"/>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8" name="Google Shape;9928;p57"/>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9" name="Google Shape;9929;p57"/>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0" name="Google Shape;9930;p57"/>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1" name="Google Shape;9931;p57"/>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2" name="Google Shape;9932;p57"/>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3" name="Google Shape;9933;p57"/>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4" name="Google Shape;9934;p57"/>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5" name="Google Shape;9935;p57"/>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936" name="Google Shape;9936;p57"/>
            <p:cNvGrpSpPr/>
            <p:nvPr/>
          </p:nvGrpSpPr>
          <p:grpSpPr>
            <a:xfrm>
              <a:off x="3170154" y="3517190"/>
              <a:ext cx="512053" cy="499031"/>
              <a:chOff x="6440004" y="192590"/>
              <a:chExt cx="512053" cy="499031"/>
            </a:xfrm>
          </p:grpSpPr>
          <p:sp>
            <p:nvSpPr>
              <p:cNvPr id="9937" name="Google Shape;9937;p57"/>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8" name="Google Shape;9938;p57"/>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9" name="Google Shape;9939;p57"/>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0" name="Google Shape;9940;p57"/>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1" name="Google Shape;9941;p57"/>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2" name="Google Shape;9942;p57"/>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3" name="Google Shape;9943;p57"/>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4" name="Google Shape;9944;p57"/>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5" name="Google Shape;9945;p57"/>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6" name="Google Shape;9946;p57"/>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7" name="Google Shape;9947;p57"/>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48" name="Google Shape;9948;p57"/>
              <p:cNvGrpSpPr/>
              <p:nvPr/>
            </p:nvGrpSpPr>
            <p:grpSpPr>
              <a:xfrm>
                <a:off x="6576208" y="332260"/>
                <a:ext cx="239697" cy="245945"/>
                <a:chOff x="6109825" y="244875"/>
                <a:chExt cx="114125" cy="117100"/>
              </a:xfrm>
            </p:grpSpPr>
            <p:sp>
              <p:nvSpPr>
                <p:cNvPr id="9949" name="Google Shape;9949;p57"/>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0" name="Google Shape;9950;p57"/>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1" name="Google Shape;9951;p57"/>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2" name="Google Shape;9952;p57"/>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3" name="Google Shape;9953;p57"/>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4" name="Google Shape;9954;p57"/>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5" name="Google Shape;9955;p57"/>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6" name="Google Shape;9956;p57"/>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7" name="Google Shape;9957;p57"/>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8" name="Google Shape;9958;p57"/>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9" name="Google Shape;9959;p57"/>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0" name="Google Shape;9960;p57"/>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1" name="Google Shape;9961;p57"/>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2" name="Google Shape;9962;p57"/>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3" name="Google Shape;9963;p57"/>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4" name="Google Shape;9964;p57"/>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5" name="Google Shape;9965;p57"/>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6" name="Google Shape;9966;p57"/>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7" name="Google Shape;9967;p57"/>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8" name="Google Shape;9968;p57"/>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9" name="Google Shape;9969;p57"/>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970" name="Google Shape;9970;p57"/>
            <p:cNvGrpSpPr/>
            <p:nvPr/>
          </p:nvGrpSpPr>
          <p:grpSpPr>
            <a:xfrm>
              <a:off x="3643534" y="3852943"/>
              <a:ext cx="400067" cy="389893"/>
              <a:chOff x="6440004" y="192590"/>
              <a:chExt cx="512053" cy="499031"/>
            </a:xfrm>
          </p:grpSpPr>
          <p:sp>
            <p:nvSpPr>
              <p:cNvPr id="9971" name="Google Shape;9971;p57"/>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2" name="Google Shape;9972;p57"/>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3" name="Google Shape;9973;p57"/>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4" name="Google Shape;9974;p57"/>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5" name="Google Shape;9975;p57"/>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6" name="Google Shape;9976;p57"/>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7" name="Google Shape;9977;p57"/>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8" name="Google Shape;9978;p57"/>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9" name="Google Shape;9979;p57"/>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0" name="Google Shape;9980;p57"/>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1" name="Google Shape;9981;p57"/>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82" name="Google Shape;9982;p57"/>
              <p:cNvGrpSpPr/>
              <p:nvPr/>
            </p:nvGrpSpPr>
            <p:grpSpPr>
              <a:xfrm>
                <a:off x="6576208" y="332260"/>
                <a:ext cx="239697" cy="245945"/>
                <a:chOff x="6109825" y="244875"/>
                <a:chExt cx="114125" cy="117100"/>
              </a:xfrm>
            </p:grpSpPr>
            <p:sp>
              <p:nvSpPr>
                <p:cNvPr id="9983" name="Google Shape;9983;p57"/>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4" name="Google Shape;9984;p57"/>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5" name="Google Shape;9985;p57"/>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6" name="Google Shape;9986;p57"/>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7" name="Google Shape;9987;p57"/>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8" name="Google Shape;9988;p57"/>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9" name="Google Shape;9989;p57"/>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0" name="Google Shape;9990;p57"/>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1" name="Google Shape;9991;p57"/>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2" name="Google Shape;9992;p57"/>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3" name="Google Shape;9993;p57"/>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4" name="Google Shape;9994;p57"/>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5" name="Google Shape;9995;p57"/>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6" name="Google Shape;9996;p57"/>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7" name="Google Shape;9997;p57"/>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8" name="Google Shape;9998;p57"/>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9" name="Google Shape;9999;p57"/>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0" name="Google Shape;10000;p57"/>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1" name="Google Shape;10001;p57"/>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2" name="Google Shape;10002;p57"/>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3" name="Google Shape;10003;p57"/>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004" name="Google Shape;10004;p57"/>
            <p:cNvGrpSpPr/>
            <p:nvPr/>
          </p:nvGrpSpPr>
          <p:grpSpPr>
            <a:xfrm>
              <a:off x="2639439" y="4098375"/>
              <a:ext cx="271644" cy="264736"/>
              <a:chOff x="6440004" y="192590"/>
              <a:chExt cx="512053" cy="499031"/>
            </a:xfrm>
          </p:grpSpPr>
          <p:sp>
            <p:nvSpPr>
              <p:cNvPr id="10005" name="Google Shape;10005;p57"/>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6" name="Google Shape;10006;p57"/>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7" name="Google Shape;10007;p57"/>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8" name="Google Shape;10008;p57"/>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9" name="Google Shape;10009;p57"/>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0" name="Google Shape;10010;p57"/>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1" name="Google Shape;10011;p57"/>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2" name="Google Shape;10012;p57"/>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3" name="Google Shape;10013;p57"/>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4" name="Google Shape;10014;p57"/>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5" name="Google Shape;10015;p57"/>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16" name="Google Shape;10016;p57"/>
              <p:cNvGrpSpPr/>
              <p:nvPr/>
            </p:nvGrpSpPr>
            <p:grpSpPr>
              <a:xfrm>
                <a:off x="6576208" y="332260"/>
                <a:ext cx="239697" cy="245945"/>
                <a:chOff x="6109825" y="244875"/>
                <a:chExt cx="114125" cy="117100"/>
              </a:xfrm>
            </p:grpSpPr>
            <p:sp>
              <p:nvSpPr>
                <p:cNvPr id="10017" name="Google Shape;10017;p57"/>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8" name="Google Shape;10018;p57"/>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9" name="Google Shape;10019;p57"/>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0" name="Google Shape;10020;p57"/>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1" name="Google Shape;10021;p57"/>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2" name="Google Shape;10022;p57"/>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3" name="Google Shape;10023;p57"/>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4" name="Google Shape;10024;p57"/>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5" name="Google Shape;10025;p57"/>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6" name="Google Shape;10026;p57"/>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7" name="Google Shape;10027;p57"/>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8" name="Google Shape;10028;p57"/>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9" name="Google Shape;10029;p57"/>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0" name="Google Shape;10030;p57"/>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1" name="Google Shape;10031;p57"/>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2" name="Google Shape;10032;p57"/>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3" name="Google Shape;10033;p57"/>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4" name="Google Shape;10034;p57"/>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5" name="Google Shape;10035;p57"/>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6" name="Google Shape;10036;p57"/>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7" name="Google Shape;10037;p57"/>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038" name="Google Shape;10038;p57"/>
            <p:cNvGrpSpPr/>
            <p:nvPr/>
          </p:nvGrpSpPr>
          <p:grpSpPr>
            <a:xfrm>
              <a:off x="2242789" y="3884725"/>
              <a:ext cx="271644" cy="264736"/>
              <a:chOff x="6440004" y="192590"/>
              <a:chExt cx="512053" cy="499031"/>
            </a:xfrm>
          </p:grpSpPr>
          <p:sp>
            <p:nvSpPr>
              <p:cNvPr id="10039" name="Google Shape;10039;p57"/>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0" name="Google Shape;10040;p57"/>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1" name="Google Shape;10041;p57"/>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2" name="Google Shape;10042;p57"/>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3" name="Google Shape;10043;p57"/>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4" name="Google Shape;10044;p57"/>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5" name="Google Shape;10045;p57"/>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6" name="Google Shape;10046;p57"/>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7" name="Google Shape;10047;p57"/>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8" name="Google Shape;10048;p57"/>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9" name="Google Shape;10049;p57"/>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50" name="Google Shape;10050;p57"/>
              <p:cNvGrpSpPr/>
              <p:nvPr/>
            </p:nvGrpSpPr>
            <p:grpSpPr>
              <a:xfrm>
                <a:off x="6576208" y="332260"/>
                <a:ext cx="239697" cy="245945"/>
                <a:chOff x="6109825" y="244875"/>
                <a:chExt cx="114125" cy="117100"/>
              </a:xfrm>
            </p:grpSpPr>
            <p:sp>
              <p:nvSpPr>
                <p:cNvPr id="10051" name="Google Shape;10051;p57"/>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2" name="Google Shape;10052;p57"/>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3" name="Google Shape;10053;p57"/>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4" name="Google Shape;10054;p57"/>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5" name="Google Shape;10055;p57"/>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6" name="Google Shape;10056;p57"/>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7" name="Google Shape;10057;p57"/>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8" name="Google Shape;10058;p57"/>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9" name="Google Shape;10059;p57"/>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0" name="Google Shape;10060;p57"/>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1" name="Google Shape;10061;p57"/>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2" name="Google Shape;10062;p57"/>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3" name="Google Shape;10063;p57"/>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4" name="Google Shape;10064;p57"/>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5" name="Google Shape;10065;p57"/>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6" name="Google Shape;10066;p57"/>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7" name="Google Shape;10067;p57"/>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8" name="Google Shape;10068;p57"/>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9" name="Google Shape;10069;p57"/>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0" name="Google Shape;10070;p57"/>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1" name="Google Shape;10071;p57"/>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extLst>
      <p:ext uri="{BB962C8B-B14F-4D97-AF65-F5344CB8AC3E}">
        <p14:creationId xmlns:p14="http://schemas.microsoft.com/office/powerpoint/2010/main" val="35331652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615"/>
        <p:cNvGrpSpPr/>
        <p:nvPr/>
      </p:nvGrpSpPr>
      <p:grpSpPr>
        <a:xfrm>
          <a:off x="0" y="0"/>
          <a:ext cx="0" cy="0"/>
          <a:chOff x="0" y="0"/>
          <a:chExt cx="0" cy="0"/>
        </a:xfrm>
      </p:grpSpPr>
      <p:sp>
        <p:nvSpPr>
          <p:cNvPr id="10616" name="Google Shape;10616;p67"/>
          <p:cNvSpPr txBox="1">
            <a:spLocks noGrp="1"/>
          </p:cNvSpPr>
          <p:nvPr>
            <p:ph type="title"/>
          </p:nvPr>
        </p:nvSpPr>
        <p:spPr>
          <a:xfrm>
            <a:off x="719999" y="571150"/>
            <a:ext cx="7704000" cy="753154"/>
          </a:xfrm>
          <a:prstGeom prst="rect">
            <a:avLst/>
          </a:prstGeom>
        </p:spPr>
        <p:txBody>
          <a:bodyPr spcFirstLastPara="1" wrap="square" lIns="91425" tIns="91425" rIns="91425" bIns="91425" anchor="t" anchorCtr="0">
            <a:noAutofit/>
          </a:bodyPr>
          <a:lstStyle/>
          <a:p>
            <a:pPr lvl="0"/>
            <a:r>
              <a:rPr lang="en-GB" sz="2000" dirty="0"/>
              <a:t>Top 10 Most Frequently Used Korean Loanwords in </a:t>
            </a:r>
            <a:r>
              <a:rPr lang="en-GB" sz="2000" b="1" i="1" dirty="0" err="1"/>
              <a:t>Работа</a:t>
            </a:r>
            <a:r>
              <a:rPr lang="en-GB" sz="2000" b="1" i="1" dirty="0"/>
              <a:t> </a:t>
            </a:r>
            <a:r>
              <a:rPr lang="en-GB" sz="2000" b="1" i="1" dirty="0" err="1"/>
              <a:t>Вся</a:t>
            </a:r>
            <a:r>
              <a:rPr lang="en-GB" sz="2000" b="1" i="1" dirty="0"/>
              <a:t> </a:t>
            </a:r>
            <a:r>
              <a:rPr lang="en-GB" sz="2000" b="1" i="1" dirty="0" err="1"/>
              <a:t>Корея</a:t>
            </a:r>
            <a:r>
              <a:rPr lang="en-GB" sz="2000" b="1" i="1" dirty="0"/>
              <a:t> </a:t>
            </a:r>
            <a:r>
              <a:rPr lang="en-GB" sz="2000" dirty="0"/>
              <a:t>Telegram channel (N = number of usages in 2022–2024 data)</a:t>
            </a:r>
            <a:endParaRPr sz="2000" dirty="0"/>
          </a:p>
        </p:txBody>
      </p:sp>
      <p:graphicFrame>
        <p:nvGraphicFramePr>
          <p:cNvPr id="3" name="Table 2"/>
          <p:cNvGraphicFramePr>
            <a:graphicFrameLocks noGrp="1"/>
          </p:cNvGraphicFramePr>
          <p:nvPr>
            <p:extLst>
              <p:ext uri="{D42A27DB-BD31-4B8C-83A1-F6EECF244321}">
                <p14:modId xmlns:p14="http://schemas.microsoft.com/office/powerpoint/2010/main" val="3165911245"/>
              </p:ext>
            </p:extLst>
          </p:nvPr>
        </p:nvGraphicFramePr>
        <p:xfrm>
          <a:off x="1450428" y="1324304"/>
          <a:ext cx="6282558" cy="3351689"/>
        </p:xfrm>
        <a:graphic>
          <a:graphicData uri="http://schemas.openxmlformats.org/drawingml/2006/table">
            <a:tbl>
              <a:tblPr bandRow="1">
                <a:tableStyleId>{B67D2C21-2732-4E1E-AF12-3C0B331ED891}</a:tableStyleId>
              </a:tblPr>
              <a:tblGrid>
                <a:gridCol w="646253">
                  <a:extLst>
                    <a:ext uri="{9D8B030D-6E8A-4147-A177-3AD203B41FA5}">
                      <a16:colId xmlns:a16="http://schemas.microsoft.com/office/drawing/2014/main" val="3779402074"/>
                    </a:ext>
                  </a:extLst>
                </a:gridCol>
                <a:gridCol w="4736460">
                  <a:extLst>
                    <a:ext uri="{9D8B030D-6E8A-4147-A177-3AD203B41FA5}">
                      <a16:colId xmlns:a16="http://schemas.microsoft.com/office/drawing/2014/main" val="1575981520"/>
                    </a:ext>
                  </a:extLst>
                </a:gridCol>
                <a:gridCol w="899845">
                  <a:extLst>
                    <a:ext uri="{9D8B030D-6E8A-4147-A177-3AD203B41FA5}">
                      <a16:colId xmlns:a16="http://schemas.microsoft.com/office/drawing/2014/main" val="2855865370"/>
                    </a:ext>
                  </a:extLst>
                </a:gridCol>
              </a:tblGrid>
              <a:tr h="304699">
                <a:tc>
                  <a:txBody>
                    <a:bodyPr/>
                    <a:lstStyle/>
                    <a:p>
                      <a:pPr algn="ctr">
                        <a:lnSpc>
                          <a:spcPct val="107000"/>
                        </a:lnSpc>
                        <a:spcBef>
                          <a:spcPts val="600"/>
                        </a:spcBef>
                        <a:spcAft>
                          <a:spcPts val="0"/>
                        </a:spcAft>
                      </a:pPr>
                      <a:r>
                        <a:rPr lang="en-GB" sz="1600" dirty="0">
                          <a:effectLst/>
                        </a:rPr>
                        <a:t>Rank</a:t>
                      </a:r>
                      <a:endParaRPr lang="en-GB" sz="1400" dirty="0">
                        <a:effectLst/>
                        <a:latin typeface="Calibri" panose="020F0502020204030204" pitchFamily="34" charset="0"/>
                        <a:ea typeface="Calibri" panose="020F0502020204030204" pitchFamily="34" charset="0"/>
                      </a:endParaRPr>
                    </a:p>
                  </a:txBody>
                  <a:tcPr marL="64770" marR="64770" marT="17780" marB="17780" anchor="ctr"/>
                </a:tc>
                <a:tc>
                  <a:txBody>
                    <a:bodyPr/>
                    <a:lstStyle/>
                    <a:p>
                      <a:pPr algn="ctr">
                        <a:lnSpc>
                          <a:spcPct val="107000"/>
                        </a:lnSpc>
                        <a:spcBef>
                          <a:spcPts val="600"/>
                        </a:spcBef>
                        <a:spcAft>
                          <a:spcPts val="0"/>
                        </a:spcAft>
                      </a:pPr>
                      <a:r>
                        <a:rPr lang="en-GB" sz="1600" dirty="0">
                          <a:effectLst/>
                        </a:rPr>
                        <a:t>Loanwords</a:t>
                      </a:r>
                      <a:endParaRPr lang="en-GB" sz="1400" dirty="0">
                        <a:effectLst/>
                        <a:latin typeface="Calibri" panose="020F0502020204030204" pitchFamily="34" charset="0"/>
                        <a:ea typeface="Calibri" panose="020F0502020204030204" pitchFamily="34" charset="0"/>
                      </a:endParaRPr>
                    </a:p>
                  </a:txBody>
                  <a:tcPr marL="64770" marR="64770" marT="17780" marB="17780" anchor="ctr"/>
                </a:tc>
                <a:tc>
                  <a:txBody>
                    <a:bodyPr/>
                    <a:lstStyle/>
                    <a:p>
                      <a:pPr algn="ctr">
                        <a:lnSpc>
                          <a:spcPct val="107000"/>
                        </a:lnSpc>
                        <a:spcBef>
                          <a:spcPts val="600"/>
                        </a:spcBef>
                        <a:spcAft>
                          <a:spcPts val="0"/>
                        </a:spcAft>
                      </a:pPr>
                      <a:r>
                        <a:rPr lang="en-GB" sz="1600">
                          <a:effectLst/>
                        </a:rPr>
                        <a:t>N</a:t>
                      </a:r>
                      <a:endParaRPr lang="en-GB" sz="1400">
                        <a:effectLst/>
                        <a:latin typeface="Calibri" panose="020F0502020204030204" pitchFamily="34" charset="0"/>
                        <a:ea typeface="Calibri" panose="020F0502020204030204" pitchFamily="34" charset="0"/>
                      </a:endParaRPr>
                    </a:p>
                  </a:txBody>
                  <a:tcPr marL="64770" marR="64770" marT="17780" marB="17780" anchor="ctr"/>
                </a:tc>
                <a:extLst>
                  <a:ext uri="{0D108BD9-81ED-4DB2-BD59-A6C34878D82A}">
                    <a16:rowId xmlns:a16="http://schemas.microsoft.com/office/drawing/2014/main" val="990542462"/>
                  </a:ext>
                </a:extLst>
              </a:tr>
              <a:tr h="304699">
                <a:tc>
                  <a:txBody>
                    <a:bodyPr/>
                    <a:lstStyle/>
                    <a:p>
                      <a:pPr algn="ctr">
                        <a:lnSpc>
                          <a:spcPct val="107000"/>
                        </a:lnSpc>
                        <a:spcBef>
                          <a:spcPts val="600"/>
                        </a:spcBef>
                        <a:spcAft>
                          <a:spcPts val="0"/>
                        </a:spcAft>
                      </a:pPr>
                      <a:r>
                        <a:rPr lang="en-GB" sz="1600" dirty="0">
                          <a:effectLst/>
                        </a:rPr>
                        <a:t>1</a:t>
                      </a:r>
                      <a:endParaRPr lang="en-GB" sz="1400" dirty="0">
                        <a:effectLst/>
                        <a:latin typeface="Calibri" panose="020F0502020204030204" pitchFamily="34" charset="0"/>
                        <a:ea typeface="Calibri" panose="020F0502020204030204" pitchFamily="34" charset="0"/>
                      </a:endParaRPr>
                    </a:p>
                  </a:txBody>
                  <a:tcPr marL="64770" marR="64770" marT="17780" marB="17780" anchor="ctr"/>
                </a:tc>
                <a:tc>
                  <a:txBody>
                    <a:bodyPr/>
                    <a:lstStyle/>
                    <a:p>
                      <a:pPr algn="just">
                        <a:lnSpc>
                          <a:spcPct val="107000"/>
                        </a:lnSpc>
                        <a:spcBef>
                          <a:spcPts val="600"/>
                        </a:spcBef>
                        <a:spcAft>
                          <a:spcPts val="0"/>
                        </a:spcAft>
                      </a:pPr>
                      <a:r>
                        <a:rPr lang="en-GB" sz="1600" dirty="0" err="1">
                          <a:effectLst/>
                        </a:rPr>
                        <a:t>чаноб</a:t>
                      </a:r>
                      <a:r>
                        <a:rPr lang="en-GB" sz="1600" dirty="0">
                          <a:effectLst/>
                        </a:rPr>
                        <a:t> </a:t>
                      </a:r>
                      <a:r>
                        <a:rPr lang="ko-KR" altLang="en-US" sz="1600" dirty="0" smtClean="0">
                          <a:effectLst/>
                        </a:rPr>
                        <a:t>잔업 </a:t>
                      </a:r>
                      <a:r>
                        <a:rPr lang="en-GB" sz="1600" dirty="0" smtClean="0">
                          <a:effectLst/>
                        </a:rPr>
                        <a:t>(</a:t>
                      </a:r>
                      <a:r>
                        <a:rPr lang="en-GB" sz="1600" dirty="0">
                          <a:effectLst/>
                        </a:rPr>
                        <a:t>extra work)</a:t>
                      </a:r>
                      <a:endParaRPr lang="en-GB" sz="1400" dirty="0">
                        <a:effectLst/>
                        <a:latin typeface="Calibri" panose="020F0502020204030204" pitchFamily="34" charset="0"/>
                        <a:ea typeface="Calibri" panose="020F0502020204030204" pitchFamily="34" charset="0"/>
                      </a:endParaRPr>
                    </a:p>
                  </a:txBody>
                  <a:tcPr marL="64770" marR="64770" marT="17780" marB="17780" anchor="ctr"/>
                </a:tc>
                <a:tc>
                  <a:txBody>
                    <a:bodyPr/>
                    <a:lstStyle/>
                    <a:p>
                      <a:pPr algn="just">
                        <a:lnSpc>
                          <a:spcPct val="107000"/>
                        </a:lnSpc>
                        <a:spcBef>
                          <a:spcPts val="600"/>
                        </a:spcBef>
                        <a:spcAft>
                          <a:spcPts val="0"/>
                        </a:spcAft>
                      </a:pPr>
                      <a:r>
                        <a:rPr lang="en-GB" sz="1600" dirty="0">
                          <a:effectLst/>
                        </a:rPr>
                        <a:t>59,305</a:t>
                      </a:r>
                      <a:endParaRPr lang="en-GB" sz="1400" dirty="0">
                        <a:effectLst/>
                        <a:latin typeface="Calibri" panose="020F0502020204030204" pitchFamily="34" charset="0"/>
                        <a:ea typeface="Calibri" panose="020F0502020204030204" pitchFamily="34" charset="0"/>
                      </a:endParaRPr>
                    </a:p>
                  </a:txBody>
                  <a:tcPr marL="64770" marR="64770" marT="17780" marB="17780" anchor="ctr"/>
                </a:tc>
                <a:extLst>
                  <a:ext uri="{0D108BD9-81ED-4DB2-BD59-A6C34878D82A}">
                    <a16:rowId xmlns:a16="http://schemas.microsoft.com/office/drawing/2014/main" val="66280667"/>
                  </a:ext>
                </a:extLst>
              </a:tr>
              <a:tr h="304699">
                <a:tc>
                  <a:txBody>
                    <a:bodyPr/>
                    <a:lstStyle/>
                    <a:p>
                      <a:pPr algn="ctr">
                        <a:lnSpc>
                          <a:spcPct val="107000"/>
                        </a:lnSpc>
                        <a:spcBef>
                          <a:spcPts val="600"/>
                        </a:spcBef>
                        <a:spcAft>
                          <a:spcPts val="0"/>
                        </a:spcAft>
                      </a:pPr>
                      <a:r>
                        <a:rPr lang="en-GB" sz="1600">
                          <a:effectLst/>
                        </a:rPr>
                        <a:t>2</a:t>
                      </a:r>
                      <a:endParaRPr lang="en-GB" sz="1400">
                        <a:effectLst/>
                        <a:latin typeface="Calibri" panose="020F0502020204030204" pitchFamily="34" charset="0"/>
                        <a:ea typeface="Calibri" panose="020F0502020204030204" pitchFamily="34" charset="0"/>
                      </a:endParaRPr>
                    </a:p>
                  </a:txBody>
                  <a:tcPr marL="64770" marR="64770" marT="17780" marB="17780" anchor="ctr"/>
                </a:tc>
                <a:tc>
                  <a:txBody>
                    <a:bodyPr/>
                    <a:lstStyle/>
                    <a:p>
                      <a:pPr algn="just">
                        <a:lnSpc>
                          <a:spcPct val="107000"/>
                        </a:lnSpc>
                        <a:spcBef>
                          <a:spcPts val="600"/>
                        </a:spcBef>
                        <a:spcAft>
                          <a:spcPts val="0"/>
                        </a:spcAft>
                      </a:pPr>
                      <a:r>
                        <a:rPr lang="en-GB" sz="1600" dirty="0" err="1">
                          <a:effectLst/>
                        </a:rPr>
                        <a:t>чуган</a:t>
                      </a:r>
                      <a:r>
                        <a:rPr lang="en-GB" sz="1600" dirty="0">
                          <a:effectLst/>
                        </a:rPr>
                        <a:t> </a:t>
                      </a:r>
                      <a:r>
                        <a:rPr lang="ko-KR" altLang="en-US" sz="1600" dirty="0" smtClean="0">
                          <a:effectLst/>
                        </a:rPr>
                        <a:t>주간 </a:t>
                      </a:r>
                      <a:r>
                        <a:rPr lang="en-GB" sz="1600" dirty="0" smtClean="0">
                          <a:effectLst/>
                        </a:rPr>
                        <a:t>(</a:t>
                      </a:r>
                      <a:r>
                        <a:rPr lang="en-GB" sz="1600" dirty="0">
                          <a:effectLst/>
                        </a:rPr>
                        <a:t>day shift)</a:t>
                      </a:r>
                      <a:endParaRPr lang="en-GB" sz="1400" dirty="0">
                        <a:effectLst/>
                        <a:latin typeface="Calibri" panose="020F0502020204030204" pitchFamily="34" charset="0"/>
                        <a:ea typeface="Calibri" panose="020F0502020204030204" pitchFamily="34" charset="0"/>
                      </a:endParaRPr>
                    </a:p>
                  </a:txBody>
                  <a:tcPr marL="64770" marR="64770" marT="17780" marB="17780" anchor="ctr"/>
                </a:tc>
                <a:tc>
                  <a:txBody>
                    <a:bodyPr/>
                    <a:lstStyle/>
                    <a:p>
                      <a:pPr algn="just">
                        <a:lnSpc>
                          <a:spcPct val="107000"/>
                        </a:lnSpc>
                        <a:spcBef>
                          <a:spcPts val="600"/>
                        </a:spcBef>
                        <a:spcAft>
                          <a:spcPts val="0"/>
                        </a:spcAft>
                      </a:pPr>
                      <a:r>
                        <a:rPr lang="en-GB" sz="1600">
                          <a:effectLst/>
                        </a:rPr>
                        <a:t>49,429</a:t>
                      </a:r>
                      <a:endParaRPr lang="en-GB" sz="1400">
                        <a:effectLst/>
                        <a:latin typeface="Calibri" panose="020F0502020204030204" pitchFamily="34" charset="0"/>
                        <a:ea typeface="Calibri" panose="020F0502020204030204" pitchFamily="34" charset="0"/>
                      </a:endParaRPr>
                    </a:p>
                  </a:txBody>
                  <a:tcPr marL="64770" marR="64770" marT="17780" marB="17780" anchor="ctr"/>
                </a:tc>
                <a:extLst>
                  <a:ext uri="{0D108BD9-81ED-4DB2-BD59-A6C34878D82A}">
                    <a16:rowId xmlns:a16="http://schemas.microsoft.com/office/drawing/2014/main" val="3713413276"/>
                  </a:ext>
                </a:extLst>
              </a:tr>
              <a:tr h="304699">
                <a:tc>
                  <a:txBody>
                    <a:bodyPr/>
                    <a:lstStyle/>
                    <a:p>
                      <a:pPr algn="ctr">
                        <a:lnSpc>
                          <a:spcPct val="107000"/>
                        </a:lnSpc>
                        <a:spcBef>
                          <a:spcPts val="600"/>
                        </a:spcBef>
                        <a:spcAft>
                          <a:spcPts val="0"/>
                        </a:spcAft>
                      </a:pPr>
                      <a:r>
                        <a:rPr lang="en-GB" sz="1600">
                          <a:effectLst/>
                        </a:rPr>
                        <a:t>3</a:t>
                      </a:r>
                      <a:endParaRPr lang="en-GB" sz="1400">
                        <a:effectLst/>
                        <a:latin typeface="Calibri" panose="020F0502020204030204" pitchFamily="34" charset="0"/>
                        <a:ea typeface="Calibri" panose="020F0502020204030204" pitchFamily="34" charset="0"/>
                      </a:endParaRPr>
                    </a:p>
                  </a:txBody>
                  <a:tcPr marL="64770" marR="64770" marT="17780" marB="17780" anchor="ctr"/>
                </a:tc>
                <a:tc>
                  <a:txBody>
                    <a:bodyPr/>
                    <a:lstStyle/>
                    <a:p>
                      <a:pPr algn="just">
                        <a:lnSpc>
                          <a:spcPct val="107000"/>
                        </a:lnSpc>
                        <a:spcBef>
                          <a:spcPts val="600"/>
                        </a:spcBef>
                        <a:spcAft>
                          <a:spcPts val="0"/>
                        </a:spcAft>
                      </a:pPr>
                      <a:r>
                        <a:rPr lang="en-GB" sz="1600" dirty="0" err="1">
                          <a:effectLst/>
                        </a:rPr>
                        <a:t>яган</a:t>
                      </a:r>
                      <a:r>
                        <a:rPr lang="en-GB" sz="1600" dirty="0">
                          <a:effectLst/>
                        </a:rPr>
                        <a:t> </a:t>
                      </a:r>
                      <a:r>
                        <a:rPr lang="ko-KR" altLang="en-US" sz="1600" dirty="0" smtClean="0">
                          <a:effectLst/>
                        </a:rPr>
                        <a:t>야간 </a:t>
                      </a:r>
                      <a:r>
                        <a:rPr lang="en-GB" sz="1600" dirty="0" smtClean="0">
                          <a:effectLst/>
                        </a:rPr>
                        <a:t>(</a:t>
                      </a:r>
                      <a:r>
                        <a:rPr lang="en-GB" sz="1600" dirty="0">
                          <a:effectLst/>
                        </a:rPr>
                        <a:t>night shift)</a:t>
                      </a:r>
                      <a:endParaRPr lang="en-GB" sz="1400" dirty="0">
                        <a:effectLst/>
                        <a:latin typeface="Calibri" panose="020F0502020204030204" pitchFamily="34" charset="0"/>
                        <a:ea typeface="Calibri" panose="020F0502020204030204" pitchFamily="34" charset="0"/>
                      </a:endParaRPr>
                    </a:p>
                  </a:txBody>
                  <a:tcPr marL="64770" marR="64770" marT="17780" marB="17780" anchor="ctr"/>
                </a:tc>
                <a:tc>
                  <a:txBody>
                    <a:bodyPr/>
                    <a:lstStyle/>
                    <a:p>
                      <a:pPr algn="just">
                        <a:lnSpc>
                          <a:spcPct val="107000"/>
                        </a:lnSpc>
                        <a:spcBef>
                          <a:spcPts val="600"/>
                        </a:spcBef>
                        <a:spcAft>
                          <a:spcPts val="0"/>
                        </a:spcAft>
                      </a:pPr>
                      <a:r>
                        <a:rPr lang="en-GB" sz="1600">
                          <a:effectLst/>
                        </a:rPr>
                        <a:t>32,362</a:t>
                      </a:r>
                      <a:endParaRPr lang="en-GB" sz="1400">
                        <a:effectLst/>
                        <a:latin typeface="Calibri" panose="020F0502020204030204" pitchFamily="34" charset="0"/>
                        <a:ea typeface="Calibri" panose="020F0502020204030204" pitchFamily="34" charset="0"/>
                      </a:endParaRPr>
                    </a:p>
                  </a:txBody>
                  <a:tcPr marL="64770" marR="64770" marT="17780" marB="17780" anchor="ctr"/>
                </a:tc>
                <a:extLst>
                  <a:ext uri="{0D108BD9-81ED-4DB2-BD59-A6C34878D82A}">
                    <a16:rowId xmlns:a16="http://schemas.microsoft.com/office/drawing/2014/main" val="274456238"/>
                  </a:ext>
                </a:extLst>
              </a:tr>
              <a:tr h="304699">
                <a:tc>
                  <a:txBody>
                    <a:bodyPr/>
                    <a:lstStyle/>
                    <a:p>
                      <a:pPr algn="ctr">
                        <a:lnSpc>
                          <a:spcPct val="107000"/>
                        </a:lnSpc>
                        <a:spcBef>
                          <a:spcPts val="600"/>
                        </a:spcBef>
                        <a:spcAft>
                          <a:spcPts val="0"/>
                        </a:spcAft>
                      </a:pPr>
                      <a:r>
                        <a:rPr lang="en-GB" sz="1600">
                          <a:effectLst/>
                        </a:rPr>
                        <a:t>4</a:t>
                      </a:r>
                      <a:endParaRPr lang="en-GB" sz="1400">
                        <a:effectLst/>
                        <a:latin typeface="Calibri" panose="020F0502020204030204" pitchFamily="34" charset="0"/>
                        <a:ea typeface="Calibri" panose="020F0502020204030204" pitchFamily="34" charset="0"/>
                      </a:endParaRPr>
                    </a:p>
                  </a:txBody>
                  <a:tcPr marL="64770" marR="64770" marT="17780" marB="17780" anchor="ctr"/>
                </a:tc>
                <a:tc>
                  <a:txBody>
                    <a:bodyPr/>
                    <a:lstStyle/>
                    <a:p>
                      <a:pPr algn="just">
                        <a:lnSpc>
                          <a:spcPct val="107000"/>
                        </a:lnSpc>
                        <a:spcBef>
                          <a:spcPts val="600"/>
                        </a:spcBef>
                        <a:spcAft>
                          <a:spcPts val="0"/>
                        </a:spcAft>
                      </a:pPr>
                      <a:r>
                        <a:rPr lang="en-GB" sz="1600" dirty="0" err="1">
                          <a:effectLst/>
                        </a:rPr>
                        <a:t>чуча</a:t>
                      </a:r>
                      <a:r>
                        <a:rPr lang="en-GB" sz="1600" dirty="0">
                          <a:effectLst/>
                        </a:rPr>
                        <a:t> </a:t>
                      </a:r>
                      <a:r>
                        <a:rPr lang="ko-KR" altLang="en-US" sz="1600" dirty="0" smtClean="0">
                          <a:effectLst/>
                        </a:rPr>
                        <a:t>주차 </a:t>
                      </a:r>
                      <a:r>
                        <a:rPr lang="en-GB" sz="1600" dirty="0" smtClean="0">
                          <a:effectLst/>
                        </a:rPr>
                        <a:t>(</a:t>
                      </a:r>
                      <a:r>
                        <a:rPr lang="en-GB" sz="1600" dirty="0">
                          <a:effectLst/>
                        </a:rPr>
                        <a:t>weekly day off)</a:t>
                      </a:r>
                      <a:endParaRPr lang="en-GB" sz="1400" dirty="0">
                        <a:effectLst/>
                        <a:latin typeface="Calibri" panose="020F0502020204030204" pitchFamily="34" charset="0"/>
                        <a:ea typeface="Calibri" panose="020F0502020204030204" pitchFamily="34" charset="0"/>
                      </a:endParaRPr>
                    </a:p>
                  </a:txBody>
                  <a:tcPr marL="64770" marR="64770" marT="17780" marB="17780" anchor="ctr"/>
                </a:tc>
                <a:tc>
                  <a:txBody>
                    <a:bodyPr/>
                    <a:lstStyle/>
                    <a:p>
                      <a:pPr algn="just">
                        <a:lnSpc>
                          <a:spcPct val="107000"/>
                        </a:lnSpc>
                        <a:spcBef>
                          <a:spcPts val="600"/>
                        </a:spcBef>
                        <a:spcAft>
                          <a:spcPts val="0"/>
                        </a:spcAft>
                      </a:pPr>
                      <a:r>
                        <a:rPr lang="en-GB" sz="1600">
                          <a:effectLst/>
                        </a:rPr>
                        <a:t>31,255</a:t>
                      </a:r>
                      <a:endParaRPr lang="en-GB" sz="1400">
                        <a:effectLst/>
                        <a:latin typeface="Calibri" panose="020F0502020204030204" pitchFamily="34" charset="0"/>
                        <a:ea typeface="Calibri" panose="020F0502020204030204" pitchFamily="34" charset="0"/>
                      </a:endParaRPr>
                    </a:p>
                  </a:txBody>
                  <a:tcPr marL="64770" marR="64770" marT="17780" marB="17780" anchor="ctr"/>
                </a:tc>
                <a:extLst>
                  <a:ext uri="{0D108BD9-81ED-4DB2-BD59-A6C34878D82A}">
                    <a16:rowId xmlns:a16="http://schemas.microsoft.com/office/drawing/2014/main" val="2082470798"/>
                  </a:ext>
                </a:extLst>
              </a:tr>
              <a:tr h="304699">
                <a:tc>
                  <a:txBody>
                    <a:bodyPr/>
                    <a:lstStyle/>
                    <a:p>
                      <a:pPr algn="ctr">
                        <a:lnSpc>
                          <a:spcPct val="107000"/>
                        </a:lnSpc>
                        <a:spcBef>
                          <a:spcPts val="600"/>
                        </a:spcBef>
                        <a:spcAft>
                          <a:spcPts val="0"/>
                        </a:spcAft>
                      </a:pPr>
                      <a:r>
                        <a:rPr lang="en-GB" sz="1600">
                          <a:effectLst/>
                        </a:rPr>
                        <a:t>5</a:t>
                      </a:r>
                      <a:endParaRPr lang="en-GB" sz="1400">
                        <a:effectLst/>
                        <a:latin typeface="Calibri" panose="020F0502020204030204" pitchFamily="34" charset="0"/>
                        <a:ea typeface="Calibri" panose="020F0502020204030204" pitchFamily="34" charset="0"/>
                      </a:endParaRPr>
                    </a:p>
                  </a:txBody>
                  <a:tcPr marL="64770" marR="64770" marT="17780" marB="17780" anchor="ctr"/>
                </a:tc>
                <a:tc>
                  <a:txBody>
                    <a:bodyPr/>
                    <a:lstStyle/>
                    <a:p>
                      <a:pPr marL="0" marR="0" lvl="0" indent="0" algn="just" defTabSz="914400" rtl="0" eaLnBrk="1" fontAlgn="auto" latinLnBrk="0" hangingPunct="1">
                        <a:lnSpc>
                          <a:spcPct val="107000"/>
                        </a:lnSpc>
                        <a:spcBef>
                          <a:spcPts val="600"/>
                        </a:spcBef>
                        <a:spcAft>
                          <a:spcPts val="0"/>
                        </a:spcAft>
                        <a:buClr>
                          <a:srgbClr val="000000"/>
                        </a:buClr>
                        <a:buSzTx/>
                        <a:buFont typeface="Arial"/>
                        <a:buNone/>
                        <a:tabLst/>
                        <a:defRPr/>
                      </a:pPr>
                      <a:r>
                        <a:rPr lang="en-GB" sz="1600" dirty="0" err="1">
                          <a:effectLst/>
                        </a:rPr>
                        <a:t>ильтан</a:t>
                      </a:r>
                      <a:r>
                        <a:rPr lang="en-GB" sz="1600" dirty="0">
                          <a:effectLst/>
                        </a:rPr>
                        <a:t> </a:t>
                      </a:r>
                      <a:r>
                        <a:rPr lang="ko-KR" altLang="en-US" sz="1600" dirty="0" smtClean="0">
                          <a:effectLst/>
                        </a:rPr>
                        <a:t>일당 </a:t>
                      </a:r>
                      <a:r>
                        <a:rPr lang="en-GB" sz="1600" dirty="0" smtClean="0">
                          <a:effectLst/>
                        </a:rPr>
                        <a:t>(</a:t>
                      </a:r>
                      <a:r>
                        <a:rPr lang="en-GB" sz="1600" dirty="0">
                          <a:effectLst/>
                        </a:rPr>
                        <a:t>daily wage</a:t>
                      </a:r>
                      <a:r>
                        <a:rPr lang="en-GB" sz="1600" dirty="0" smtClean="0">
                          <a:effectLst/>
                        </a:rPr>
                        <a:t>)</a:t>
                      </a:r>
                      <a:endParaRPr lang="en-GB" sz="1400" dirty="0">
                        <a:effectLst/>
                        <a:latin typeface="Calibri" panose="020F0502020204030204" pitchFamily="34" charset="0"/>
                        <a:ea typeface="Calibri" panose="020F0502020204030204" pitchFamily="34" charset="0"/>
                      </a:endParaRPr>
                    </a:p>
                  </a:txBody>
                  <a:tcPr marL="64770" marR="64770" marT="17780" marB="17780" anchor="ctr"/>
                </a:tc>
                <a:tc>
                  <a:txBody>
                    <a:bodyPr/>
                    <a:lstStyle/>
                    <a:p>
                      <a:pPr algn="just">
                        <a:lnSpc>
                          <a:spcPct val="107000"/>
                        </a:lnSpc>
                        <a:spcBef>
                          <a:spcPts val="600"/>
                        </a:spcBef>
                        <a:spcAft>
                          <a:spcPts val="0"/>
                        </a:spcAft>
                      </a:pPr>
                      <a:r>
                        <a:rPr lang="en-GB" sz="1600" dirty="0">
                          <a:effectLst/>
                        </a:rPr>
                        <a:t>19,112</a:t>
                      </a:r>
                      <a:endParaRPr lang="en-GB" sz="1400" dirty="0">
                        <a:effectLst/>
                        <a:latin typeface="Calibri" panose="020F0502020204030204" pitchFamily="34" charset="0"/>
                        <a:ea typeface="Calibri" panose="020F0502020204030204" pitchFamily="34" charset="0"/>
                      </a:endParaRPr>
                    </a:p>
                  </a:txBody>
                  <a:tcPr marL="64770" marR="64770" marT="17780" marB="17780" anchor="ctr"/>
                </a:tc>
                <a:extLst>
                  <a:ext uri="{0D108BD9-81ED-4DB2-BD59-A6C34878D82A}">
                    <a16:rowId xmlns:a16="http://schemas.microsoft.com/office/drawing/2014/main" val="1201728360"/>
                  </a:ext>
                </a:extLst>
              </a:tr>
              <a:tr h="304699">
                <a:tc>
                  <a:txBody>
                    <a:bodyPr/>
                    <a:lstStyle/>
                    <a:p>
                      <a:pPr algn="ctr">
                        <a:lnSpc>
                          <a:spcPct val="107000"/>
                        </a:lnSpc>
                        <a:spcBef>
                          <a:spcPts val="600"/>
                        </a:spcBef>
                        <a:spcAft>
                          <a:spcPts val="0"/>
                        </a:spcAft>
                      </a:pPr>
                      <a:r>
                        <a:rPr lang="en-GB" sz="1600">
                          <a:effectLst/>
                        </a:rPr>
                        <a:t>6</a:t>
                      </a:r>
                      <a:endParaRPr lang="en-GB" sz="1400">
                        <a:effectLst/>
                        <a:latin typeface="Calibri" panose="020F0502020204030204" pitchFamily="34" charset="0"/>
                        <a:ea typeface="Calibri" panose="020F0502020204030204" pitchFamily="34" charset="0"/>
                      </a:endParaRPr>
                    </a:p>
                  </a:txBody>
                  <a:tcPr marL="64770" marR="64770" marT="17780" marB="17780" anchor="ctr"/>
                </a:tc>
                <a:tc>
                  <a:txBody>
                    <a:bodyPr/>
                    <a:lstStyle/>
                    <a:p>
                      <a:pPr algn="just">
                        <a:lnSpc>
                          <a:spcPct val="107000"/>
                        </a:lnSpc>
                        <a:spcBef>
                          <a:spcPts val="600"/>
                        </a:spcBef>
                        <a:spcAft>
                          <a:spcPts val="0"/>
                        </a:spcAft>
                      </a:pPr>
                      <a:r>
                        <a:rPr lang="en-GB" sz="1600" dirty="0" err="1">
                          <a:effectLst/>
                        </a:rPr>
                        <a:t>вольча</a:t>
                      </a:r>
                      <a:r>
                        <a:rPr lang="en-GB" sz="1600" dirty="0">
                          <a:effectLst/>
                        </a:rPr>
                        <a:t> </a:t>
                      </a:r>
                      <a:r>
                        <a:rPr lang="ko-KR" altLang="en-US" sz="1600" dirty="0" smtClean="0">
                          <a:effectLst/>
                        </a:rPr>
                        <a:t>월차 </a:t>
                      </a:r>
                      <a:r>
                        <a:rPr lang="en-GB" sz="1600" dirty="0" smtClean="0">
                          <a:effectLst/>
                        </a:rPr>
                        <a:t>(</a:t>
                      </a:r>
                      <a:r>
                        <a:rPr lang="en-GB" sz="1600" dirty="0">
                          <a:effectLst/>
                        </a:rPr>
                        <a:t>monthly leave)</a:t>
                      </a:r>
                      <a:endParaRPr lang="en-GB" sz="1400" dirty="0">
                        <a:effectLst/>
                        <a:latin typeface="Calibri" panose="020F0502020204030204" pitchFamily="34" charset="0"/>
                        <a:ea typeface="Calibri" panose="020F0502020204030204" pitchFamily="34" charset="0"/>
                      </a:endParaRPr>
                    </a:p>
                  </a:txBody>
                  <a:tcPr marL="64770" marR="64770" marT="17780" marB="17780" anchor="ctr"/>
                </a:tc>
                <a:tc>
                  <a:txBody>
                    <a:bodyPr/>
                    <a:lstStyle/>
                    <a:p>
                      <a:pPr algn="just">
                        <a:lnSpc>
                          <a:spcPct val="107000"/>
                        </a:lnSpc>
                        <a:spcBef>
                          <a:spcPts val="600"/>
                        </a:spcBef>
                        <a:spcAft>
                          <a:spcPts val="0"/>
                        </a:spcAft>
                      </a:pPr>
                      <a:r>
                        <a:rPr lang="en-GB" sz="1600" dirty="0">
                          <a:effectLst/>
                        </a:rPr>
                        <a:t>18,204</a:t>
                      </a:r>
                      <a:endParaRPr lang="en-GB" sz="1400" dirty="0">
                        <a:effectLst/>
                        <a:latin typeface="Calibri" panose="020F0502020204030204" pitchFamily="34" charset="0"/>
                        <a:ea typeface="Calibri" panose="020F0502020204030204" pitchFamily="34" charset="0"/>
                      </a:endParaRPr>
                    </a:p>
                  </a:txBody>
                  <a:tcPr marL="64770" marR="64770" marT="17780" marB="17780" anchor="ctr"/>
                </a:tc>
                <a:extLst>
                  <a:ext uri="{0D108BD9-81ED-4DB2-BD59-A6C34878D82A}">
                    <a16:rowId xmlns:a16="http://schemas.microsoft.com/office/drawing/2014/main" val="2294894847"/>
                  </a:ext>
                </a:extLst>
              </a:tr>
              <a:tr h="304699">
                <a:tc>
                  <a:txBody>
                    <a:bodyPr/>
                    <a:lstStyle/>
                    <a:p>
                      <a:pPr algn="ctr">
                        <a:lnSpc>
                          <a:spcPct val="107000"/>
                        </a:lnSpc>
                        <a:spcBef>
                          <a:spcPts val="600"/>
                        </a:spcBef>
                        <a:spcAft>
                          <a:spcPts val="0"/>
                        </a:spcAft>
                      </a:pPr>
                      <a:r>
                        <a:rPr lang="en-GB" sz="1600">
                          <a:effectLst/>
                        </a:rPr>
                        <a:t>7</a:t>
                      </a:r>
                      <a:endParaRPr lang="en-GB" sz="1400">
                        <a:effectLst/>
                        <a:latin typeface="Calibri" panose="020F0502020204030204" pitchFamily="34" charset="0"/>
                        <a:ea typeface="Calibri" panose="020F0502020204030204" pitchFamily="34" charset="0"/>
                      </a:endParaRPr>
                    </a:p>
                  </a:txBody>
                  <a:tcPr marL="64770" marR="64770" marT="17780" marB="17780" anchor="ctr"/>
                </a:tc>
                <a:tc>
                  <a:txBody>
                    <a:bodyPr/>
                    <a:lstStyle/>
                    <a:p>
                      <a:pPr algn="just">
                        <a:lnSpc>
                          <a:spcPct val="107000"/>
                        </a:lnSpc>
                        <a:spcBef>
                          <a:spcPts val="600"/>
                        </a:spcBef>
                        <a:spcAft>
                          <a:spcPts val="0"/>
                        </a:spcAft>
                      </a:pPr>
                      <a:r>
                        <a:rPr lang="en-GB" sz="1600" dirty="0" err="1">
                          <a:effectLst/>
                        </a:rPr>
                        <a:t>тыккын</a:t>
                      </a:r>
                      <a:r>
                        <a:rPr lang="en-GB" sz="1600" dirty="0">
                          <a:effectLst/>
                        </a:rPr>
                        <a:t> </a:t>
                      </a:r>
                      <a:r>
                        <a:rPr lang="ko-KR" altLang="en-US" sz="1600" dirty="0" smtClean="0">
                          <a:effectLst/>
                        </a:rPr>
                        <a:t>특근 </a:t>
                      </a:r>
                      <a:r>
                        <a:rPr lang="en-GB" sz="1600" dirty="0" smtClean="0">
                          <a:effectLst/>
                        </a:rPr>
                        <a:t>(</a:t>
                      </a:r>
                      <a:r>
                        <a:rPr lang="en-GB" sz="1600" dirty="0">
                          <a:effectLst/>
                        </a:rPr>
                        <a:t>extra work)</a:t>
                      </a:r>
                      <a:endParaRPr lang="en-GB" sz="1400" dirty="0">
                        <a:effectLst/>
                        <a:latin typeface="Calibri" panose="020F0502020204030204" pitchFamily="34" charset="0"/>
                        <a:ea typeface="Calibri" panose="020F0502020204030204" pitchFamily="34" charset="0"/>
                      </a:endParaRPr>
                    </a:p>
                  </a:txBody>
                  <a:tcPr marL="64770" marR="64770" marT="17780" marB="17780" anchor="ctr"/>
                </a:tc>
                <a:tc>
                  <a:txBody>
                    <a:bodyPr/>
                    <a:lstStyle/>
                    <a:p>
                      <a:pPr algn="just">
                        <a:lnSpc>
                          <a:spcPct val="107000"/>
                        </a:lnSpc>
                        <a:spcBef>
                          <a:spcPts val="600"/>
                        </a:spcBef>
                        <a:spcAft>
                          <a:spcPts val="0"/>
                        </a:spcAft>
                      </a:pPr>
                      <a:r>
                        <a:rPr lang="en-GB" sz="1600" dirty="0">
                          <a:effectLst/>
                        </a:rPr>
                        <a:t>11,992</a:t>
                      </a:r>
                      <a:endParaRPr lang="en-GB" sz="1400" dirty="0">
                        <a:effectLst/>
                        <a:latin typeface="Calibri" panose="020F0502020204030204" pitchFamily="34" charset="0"/>
                        <a:ea typeface="Calibri" panose="020F0502020204030204" pitchFamily="34" charset="0"/>
                      </a:endParaRPr>
                    </a:p>
                  </a:txBody>
                  <a:tcPr marL="64770" marR="64770" marT="17780" marB="17780" anchor="ctr"/>
                </a:tc>
                <a:extLst>
                  <a:ext uri="{0D108BD9-81ED-4DB2-BD59-A6C34878D82A}">
                    <a16:rowId xmlns:a16="http://schemas.microsoft.com/office/drawing/2014/main" val="1526815648"/>
                  </a:ext>
                </a:extLst>
              </a:tr>
              <a:tr h="304699">
                <a:tc>
                  <a:txBody>
                    <a:bodyPr/>
                    <a:lstStyle/>
                    <a:p>
                      <a:pPr algn="ctr">
                        <a:lnSpc>
                          <a:spcPct val="107000"/>
                        </a:lnSpc>
                        <a:spcBef>
                          <a:spcPts val="600"/>
                        </a:spcBef>
                        <a:spcAft>
                          <a:spcPts val="0"/>
                        </a:spcAft>
                      </a:pPr>
                      <a:r>
                        <a:rPr lang="en-GB" sz="1600">
                          <a:effectLst/>
                        </a:rPr>
                        <a:t>8</a:t>
                      </a:r>
                      <a:endParaRPr lang="en-GB" sz="1400">
                        <a:effectLst/>
                        <a:latin typeface="Calibri" panose="020F0502020204030204" pitchFamily="34" charset="0"/>
                        <a:ea typeface="Calibri" panose="020F0502020204030204" pitchFamily="34" charset="0"/>
                      </a:endParaRPr>
                    </a:p>
                  </a:txBody>
                  <a:tcPr marL="64770" marR="64770" marT="17780" marB="17780" anchor="ctr"/>
                </a:tc>
                <a:tc>
                  <a:txBody>
                    <a:bodyPr/>
                    <a:lstStyle/>
                    <a:p>
                      <a:pPr algn="just">
                        <a:lnSpc>
                          <a:spcPct val="107000"/>
                        </a:lnSpc>
                        <a:spcBef>
                          <a:spcPts val="600"/>
                        </a:spcBef>
                        <a:spcAft>
                          <a:spcPts val="0"/>
                        </a:spcAft>
                      </a:pPr>
                      <a:r>
                        <a:rPr lang="en-GB" sz="1600" dirty="0" err="1">
                          <a:effectLst/>
                        </a:rPr>
                        <a:t>самущиль</a:t>
                      </a:r>
                      <a:r>
                        <a:rPr lang="en-GB" sz="1600" dirty="0">
                          <a:effectLst/>
                        </a:rPr>
                        <a:t> </a:t>
                      </a:r>
                      <a:r>
                        <a:rPr lang="ko-KR" altLang="en-US" sz="1600" dirty="0" smtClean="0">
                          <a:effectLst/>
                        </a:rPr>
                        <a:t>사무실 </a:t>
                      </a:r>
                      <a:r>
                        <a:rPr lang="en-GB" sz="1600" dirty="0" smtClean="0">
                          <a:effectLst/>
                        </a:rPr>
                        <a:t>(</a:t>
                      </a:r>
                      <a:r>
                        <a:rPr lang="en-GB" sz="1600" dirty="0">
                          <a:effectLst/>
                        </a:rPr>
                        <a:t>office)</a:t>
                      </a:r>
                      <a:endParaRPr lang="en-GB" sz="1400" dirty="0">
                        <a:effectLst/>
                        <a:latin typeface="Calibri" panose="020F0502020204030204" pitchFamily="34" charset="0"/>
                        <a:ea typeface="Calibri" panose="020F0502020204030204" pitchFamily="34" charset="0"/>
                      </a:endParaRPr>
                    </a:p>
                  </a:txBody>
                  <a:tcPr marL="64770" marR="64770" marT="17780" marB="17780" anchor="ctr"/>
                </a:tc>
                <a:tc>
                  <a:txBody>
                    <a:bodyPr/>
                    <a:lstStyle/>
                    <a:p>
                      <a:pPr algn="just">
                        <a:lnSpc>
                          <a:spcPct val="107000"/>
                        </a:lnSpc>
                        <a:spcBef>
                          <a:spcPts val="600"/>
                        </a:spcBef>
                        <a:spcAft>
                          <a:spcPts val="0"/>
                        </a:spcAft>
                      </a:pPr>
                      <a:r>
                        <a:rPr lang="en-GB" sz="1600" dirty="0">
                          <a:effectLst/>
                        </a:rPr>
                        <a:t>10,919</a:t>
                      </a:r>
                      <a:endParaRPr lang="en-GB" sz="1400" dirty="0">
                        <a:effectLst/>
                        <a:latin typeface="Calibri" panose="020F0502020204030204" pitchFamily="34" charset="0"/>
                        <a:ea typeface="Calibri" panose="020F0502020204030204" pitchFamily="34" charset="0"/>
                      </a:endParaRPr>
                    </a:p>
                  </a:txBody>
                  <a:tcPr marL="64770" marR="64770" marT="17780" marB="17780" anchor="ctr"/>
                </a:tc>
                <a:extLst>
                  <a:ext uri="{0D108BD9-81ED-4DB2-BD59-A6C34878D82A}">
                    <a16:rowId xmlns:a16="http://schemas.microsoft.com/office/drawing/2014/main" val="857625227"/>
                  </a:ext>
                </a:extLst>
              </a:tr>
              <a:tr h="304699">
                <a:tc>
                  <a:txBody>
                    <a:bodyPr/>
                    <a:lstStyle/>
                    <a:p>
                      <a:pPr algn="ctr">
                        <a:lnSpc>
                          <a:spcPct val="107000"/>
                        </a:lnSpc>
                        <a:spcBef>
                          <a:spcPts val="600"/>
                        </a:spcBef>
                        <a:spcAft>
                          <a:spcPts val="0"/>
                        </a:spcAft>
                      </a:pPr>
                      <a:r>
                        <a:rPr lang="en-GB" sz="1600">
                          <a:effectLst/>
                        </a:rPr>
                        <a:t>9</a:t>
                      </a:r>
                      <a:endParaRPr lang="en-GB" sz="1400">
                        <a:effectLst/>
                        <a:latin typeface="Calibri" panose="020F0502020204030204" pitchFamily="34" charset="0"/>
                        <a:ea typeface="Calibri" panose="020F0502020204030204" pitchFamily="34" charset="0"/>
                      </a:endParaRPr>
                    </a:p>
                  </a:txBody>
                  <a:tcPr marL="64770" marR="64770" marT="17780" marB="17780" anchor="ctr"/>
                </a:tc>
                <a:tc>
                  <a:txBody>
                    <a:bodyPr/>
                    <a:lstStyle/>
                    <a:p>
                      <a:pPr algn="just">
                        <a:lnSpc>
                          <a:spcPct val="107000"/>
                        </a:lnSpc>
                        <a:spcBef>
                          <a:spcPts val="600"/>
                        </a:spcBef>
                        <a:spcAft>
                          <a:spcPts val="0"/>
                        </a:spcAft>
                      </a:pPr>
                      <a:r>
                        <a:rPr lang="en-GB" sz="1600" dirty="0" err="1">
                          <a:effectLst/>
                        </a:rPr>
                        <a:t>комса</a:t>
                      </a:r>
                      <a:r>
                        <a:rPr lang="en-GB" sz="1600" dirty="0">
                          <a:effectLst/>
                        </a:rPr>
                        <a:t> </a:t>
                      </a:r>
                      <a:r>
                        <a:rPr lang="ko-KR" altLang="en-US" sz="1600" dirty="0" smtClean="0">
                          <a:effectLst/>
                        </a:rPr>
                        <a:t>검사 </a:t>
                      </a:r>
                      <a:r>
                        <a:rPr lang="en-GB" sz="1600" dirty="0" smtClean="0">
                          <a:effectLst/>
                        </a:rPr>
                        <a:t>(</a:t>
                      </a:r>
                      <a:r>
                        <a:rPr lang="en-GB" sz="1600" dirty="0">
                          <a:effectLst/>
                        </a:rPr>
                        <a:t>inspection)</a:t>
                      </a:r>
                      <a:endParaRPr lang="en-GB" sz="1400" dirty="0">
                        <a:effectLst/>
                        <a:latin typeface="Calibri" panose="020F0502020204030204" pitchFamily="34" charset="0"/>
                        <a:ea typeface="Calibri" panose="020F0502020204030204" pitchFamily="34" charset="0"/>
                      </a:endParaRPr>
                    </a:p>
                  </a:txBody>
                  <a:tcPr marL="64770" marR="64770" marT="17780" marB="17780" anchor="ctr"/>
                </a:tc>
                <a:tc>
                  <a:txBody>
                    <a:bodyPr/>
                    <a:lstStyle/>
                    <a:p>
                      <a:pPr algn="just">
                        <a:lnSpc>
                          <a:spcPct val="107000"/>
                        </a:lnSpc>
                        <a:spcBef>
                          <a:spcPts val="600"/>
                        </a:spcBef>
                        <a:spcAft>
                          <a:spcPts val="0"/>
                        </a:spcAft>
                      </a:pPr>
                      <a:r>
                        <a:rPr lang="en-GB" sz="1600" dirty="0">
                          <a:effectLst/>
                        </a:rPr>
                        <a:t>10,141</a:t>
                      </a:r>
                      <a:endParaRPr lang="en-GB" sz="1400" dirty="0">
                        <a:effectLst/>
                        <a:latin typeface="Calibri" panose="020F0502020204030204" pitchFamily="34" charset="0"/>
                        <a:ea typeface="Calibri" panose="020F0502020204030204" pitchFamily="34" charset="0"/>
                      </a:endParaRPr>
                    </a:p>
                  </a:txBody>
                  <a:tcPr marL="64770" marR="64770" marT="17780" marB="17780" anchor="ctr"/>
                </a:tc>
                <a:extLst>
                  <a:ext uri="{0D108BD9-81ED-4DB2-BD59-A6C34878D82A}">
                    <a16:rowId xmlns:a16="http://schemas.microsoft.com/office/drawing/2014/main" val="3735712473"/>
                  </a:ext>
                </a:extLst>
              </a:tr>
              <a:tr h="304699">
                <a:tc>
                  <a:txBody>
                    <a:bodyPr/>
                    <a:lstStyle/>
                    <a:p>
                      <a:pPr algn="ctr">
                        <a:lnSpc>
                          <a:spcPct val="107000"/>
                        </a:lnSpc>
                        <a:spcBef>
                          <a:spcPts val="600"/>
                        </a:spcBef>
                        <a:spcAft>
                          <a:spcPts val="0"/>
                        </a:spcAft>
                      </a:pPr>
                      <a:r>
                        <a:rPr lang="en-GB" sz="1600" dirty="0">
                          <a:effectLst/>
                        </a:rPr>
                        <a:t>10</a:t>
                      </a:r>
                      <a:endParaRPr lang="en-GB" sz="1400" dirty="0">
                        <a:effectLst/>
                        <a:latin typeface="Calibri" panose="020F0502020204030204" pitchFamily="34" charset="0"/>
                        <a:ea typeface="Calibri" panose="020F0502020204030204" pitchFamily="34" charset="0"/>
                      </a:endParaRPr>
                    </a:p>
                  </a:txBody>
                  <a:tcPr marL="64770" marR="64770" marT="17780" marB="17780" anchor="ctr"/>
                </a:tc>
                <a:tc>
                  <a:txBody>
                    <a:bodyPr/>
                    <a:lstStyle/>
                    <a:p>
                      <a:pPr algn="just">
                        <a:lnSpc>
                          <a:spcPct val="107000"/>
                        </a:lnSpc>
                        <a:spcBef>
                          <a:spcPts val="600"/>
                        </a:spcBef>
                        <a:spcAft>
                          <a:spcPts val="0"/>
                        </a:spcAft>
                      </a:pPr>
                      <a:r>
                        <a:rPr lang="en-GB" sz="1600" dirty="0" err="1">
                          <a:effectLst/>
                        </a:rPr>
                        <a:t>сачуль</a:t>
                      </a:r>
                      <a:r>
                        <a:rPr lang="en-GB" sz="1600" dirty="0">
                          <a:effectLst/>
                        </a:rPr>
                        <a:t> </a:t>
                      </a:r>
                      <a:r>
                        <a:rPr lang="ko-KR" altLang="en-US" sz="1600" dirty="0" smtClean="0">
                          <a:effectLst/>
                        </a:rPr>
                        <a:t>사출 </a:t>
                      </a:r>
                      <a:r>
                        <a:rPr lang="en-GB" sz="1600" dirty="0" smtClean="0">
                          <a:effectLst/>
                        </a:rPr>
                        <a:t>(</a:t>
                      </a:r>
                      <a:r>
                        <a:rPr lang="en-GB" sz="1600" dirty="0">
                          <a:effectLst/>
                        </a:rPr>
                        <a:t>injection </a:t>
                      </a:r>
                      <a:r>
                        <a:rPr lang="en-GB" sz="1600" dirty="0" err="1">
                          <a:effectLst/>
                        </a:rPr>
                        <a:t>molding</a:t>
                      </a:r>
                      <a:r>
                        <a:rPr lang="en-GB" sz="1600" dirty="0">
                          <a:effectLst/>
                        </a:rPr>
                        <a:t>)</a:t>
                      </a:r>
                      <a:endParaRPr lang="en-GB" sz="1400" dirty="0">
                        <a:effectLst/>
                        <a:latin typeface="Calibri" panose="020F0502020204030204" pitchFamily="34" charset="0"/>
                        <a:ea typeface="Calibri" panose="020F0502020204030204" pitchFamily="34" charset="0"/>
                      </a:endParaRPr>
                    </a:p>
                  </a:txBody>
                  <a:tcPr marL="64770" marR="64770" marT="17780" marB="17780" anchor="ctr"/>
                </a:tc>
                <a:tc>
                  <a:txBody>
                    <a:bodyPr/>
                    <a:lstStyle/>
                    <a:p>
                      <a:pPr algn="just">
                        <a:lnSpc>
                          <a:spcPct val="107000"/>
                        </a:lnSpc>
                        <a:spcBef>
                          <a:spcPts val="600"/>
                        </a:spcBef>
                        <a:spcAft>
                          <a:spcPts val="0"/>
                        </a:spcAft>
                      </a:pPr>
                      <a:r>
                        <a:rPr lang="en-GB" sz="1600" dirty="0">
                          <a:effectLst/>
                        </a:rPr>
                        <a:t>9,942</a:t>
                      </a:r>
                      <a:endParaRPr lang="en-GB" sz="1400" dirty="0">
                        <a:effectLst/>
                        <a:latin typeface="Calibri" panose="020F0502020204030204" pitchFamily="34" charset="0"/>
                        <a:ea typeface="Calibri" panose="020F0502020204030204" pitchFamily="34" charset="0"/>
                      </a:endParaRPr>
                    </a:p>
                  </a:txBody>
                  <a:tcPr marL="64770" marR="64770" marT="17780" marB="17780" anchor="ctr"/>
                </a:tc>
                <a:extLst>
                  <a:ext uri="{0D108BD9-81ED-4DB2-BD59-A6C34878D82A}">
                    <a16:rowId xmlns:a16="http://schemas.microsoft.com/office/drawing/2014/main" val="3036780972"/>
                  </a:ext>
                </a:extLst>
              </a:tr>
            </a:tbl>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773"/>
        <p:cNvGrpSpPr/>
        <p:nvPr/>
      </p:nvGrpSpPr>
      <p:grpSpPr>
        <a:xfrm>
          <a:off x="0" y="0"/>
          <a:ext cx="0" cy="0"/>
          <a:chOff x="0" y="0"/>
          <a:chExt cx="0" cy="0"/>
        </a:xfrm>
      </p:grpSpPr>
      <p:sp>
        <p:nvSpPr>
          <p:cNvPr id="8774" name="Google Shape;8774;p46"/>
          <p:cNvSpPr txBox="1">
            <a:spLocks noGrp="1"/>
          </p:cNvSpPr>
          <p:nvPr>
            <p:ph type="title"/>
          </p:nvPr>
        </p:nvSpPr>
        <p:spPr>
          <a:xfrm>
            <a:off x="1387366" y="2256800"/>
            <a:ext cx="4815153" cy="915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800" dirty="0" smtClean="0"/>
              <a:t>Conclusions</a:t>
            </a:r>
            <a:endParaRPr sz="4800" dirty="0"/>
          </a:p>
        </p:txBody>
      </p:sp>
      <p:sp>
        <p:nvSpPr>
          <p:cNvPr id="8775" name="Google Shape;8775;p46"/>
          <p:cNvSpPr txBox="1">
            <a:spLocks noGrp="1"/>
          </p:cNvSpPr>
          <p:nvPr>
            <p:ph type="title" idx="2"/>
          </p:nvPr>
        </p:nvSpPr>
        <p:spPr>
          <a:xfrm>
            <a:off x="1643063" y="1415000"/>
            <a:ext cx="1180800" cy="98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t>06</a:t>
            </a:r>
            <a:endParaRPr dirty="0"/>
          </a:p>
        </p:txBody>
      </p:sp>
      <p:sp>
        <p:nvSpPr>
          <p:cNvPr id="8776" name="Google Shape;8776;p46"/>
          <p:cNvSpPr txBox="1">
            <a:spLocks noGrp="1"/>
          </p:cNvSpPr>
          <p:nvPr>
            <p:ph type="subTitle" idx="1"/>
          </p:nvPr>
        </p:nvSpPr>
        <p:spPr>
          <a:xfrm>
            <a:off x="1478191" y="3195616"/>
            <a:ext cx="4360200" cy="357300"/>
          </a:xfrm>
          <a:prstGeom prst="rect">
            <a:avLst/>
          </a:prstGeom>
        </p:spPr>
        <p:txBody>
          <a:bodyPr spcFirstLastPara="1" wrap="square" lIns="91425" tIns="91425" rIns="91425" bIns="91425" anchor="t" anchorCtr="0">
            <a:noAutofit/>
          </a:bodyPr>
          <a:lstStyle/>
          <a:p>
            <a:pPr marL="0" lvl="0" indent="0" algn="ctr"/>
            <a:r>
              <a:rPr lang="en-GB" sz="2000" dirty="0"/>
              <a:t>Who are Korean “Russians”?</a:t>
            </a:r>
            <a:endParaRPr lang="en-GB" sz="2000" dirty="0"/>
          </a:p>
        </p:txBody>
      </p:sp>
      <p:grpSp>
        <p:nvGrpSpPr>
          <p:cNvPr id="8777" name="Google Shape;8777;p46"/>
          <p:cNvGrpSpPr/>
          <p:nvPr/>
        </p:nvGrpSpPr>
        <p:grpSpPr>
          <a:xfrm>
            <a:off x="5929460" y="3291380"/>
            <a:ext cx="1066394" cy="1317128"/>
            <a:chOff x="-1821775" y="2995138"/>
            <a:chExt cx="1066394" cy="1448348"/>
          </a:xfrm>
        </p:grpSpPr>
        <p:sp>
          <p:nvSpPr>
            <p:cNvPr id="8778" name="Google Shape;8778;p46"/>
            <p:cNvSpPr/>
            <p:nvPr/>
          </p:nvSpPr>
          <p:spPr>
            <a:xfrm>
              <a:off x="-1821775" y="2995138"/>
              <a:ext cx="1066394" cy="1448346"/>
            </a:xfrm>
            <a:custGeom>
              <a:avLst/>
              <a:gdLst/>
              <a:ahLst/>
              <a:cxnLst/>
              <a:rect l="l" t="t" r="r" b="b"/>
              <a:pathLst>
                <a:path w="14239" h="19339" extrusionOk="0">
                  <a:moveTo>
                    <a:pt x="7117" y="1"/>
                  </a:moveTo>
                  <a:cubicBezTo>
                    <a:pt x="3188" y="1"/>
                    <a:pt x="1" y="3188"/>
                    <a:pt x="1" y="7122"/>
                  </a:cubicBezTo>
                  <a:lnTo>
                    <a:pt x="1" y="19338"/>
                  </a:lnTo>
                  <a:lnTo>
                    <a:pt x="470" y="19338"/>
                  </a:lnTo>
                  <a:lnTo>
                    <a:pt x="470" y="7122"/>
                  </a:lnTo>
                  <a:cubicBezTo>
                    <a:pt x="470" y="3454"/>
                    <a:pt x="3454" y="471"/>
                    <a:pt x="7117" y="471"/>
                  </a:cubicBezTo>
                  <a:cubicBezTo>
                    <a:pt x="10785" y="471"/>
                    <a:pt x="13769" y="3454"/>
                    <a:pt x="13769" y="7122"/>
                  </a:cubicBezTo>
                  <a:lnTo>
                    <a:pt x="13769" y="19338"/>
                  </a:lnTo>
                  <a:lnTo>
                    <a:pt x="14238" y="19338"/>
                  </a:lnTo>
                  <a:lnTo>
                    <a:pt x="14238" y="7122"/>
                  </a:lnTo>
                  <a:cubicBezTo>
                    <a:pt x="14238" y="3188"/>
                    <a:pt x="11051" y="1"/>
                    <a:pt x="71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9" name="Google Shape;8779;p46"/>
            <p:cNvSpPr/>
            <p:nvPr/>
          </p:nvSpPr>
          <p:spPr>
            <a:xfrm>
              <a:off x="-1730705" y="3086282"/>
              <a:ext cx="884256" cy="1357202"/>
            </a:xfrm>
            <a:custGeom>
              <a:avLst/>
              <a:gdLst/>
              <a:ahLst/>
              <a:cxnLst/>
              <a:rect l="l" t="t" r="r" b="b"/>
              <a:pathLst>
                <a:path w="11807" h="18122" extrusionOk="0">
                  <a:moveTo>
                    <a:pt x="5901" y="1"/>
                  </a:moveTo>
                  <a:cubicBezTo>
                    <a:pt x="2649" y="1"/>
                    <a:pt x="1" y="2648"/>
                    <a:pt x="1" y="5905"/>
                  </a:cubicBezTo>
                  <a:lnTo>
                    <a:pt x="1" y="18121"/>
                  </a:lnTo>
                  <a:lnTo>
                    <a:pt x="467" y="18121"/>
                  </a:lnTo>
                  <a:lnTo>
                    <a:pt x="467" y="5905"/>
                  </a:lnTo>
                  <a:cubicBezTo>
                    <a:pt x="467" y="2907"/>
                    <a:pt x="2907" y="467"/>
                    <a:pt x="5901" y="467"/>
                  </a:cubicBezTo>
                  <a:cubicBezTo>
                    <a:pt x="8900" y="467"/>
                    <a:pt x="11339" y="2907"/>
                    <a:pt x="11339" y="5905"/>
                  </a:cubicBezTo>
                  <a:lnTo>
                    <a:pt x="11339" y="18121"/>
                  </a:lnTo>
                  <a:lnTo>
                    <a:pt x="11806" y="18121"/>
                  </a:lnTo>
                  <a:lnTo>
                    <a:pt x="11806" y="5905"/>
                  </a:lnTo>
                  <a:cubicBezTo>
                    <a:pt x="11806" y="2648"/>
                    <a:pt x="9158" y="1"/>
                    <a:pt x="59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0" name="Google Shape;8780;p46"/>
            <p:cNvSpPr/>
            <p:nvPr/>
          </p:nvSpPr>
          <p:spPr>
            <a:xfrm>
              <a:off x="-1639785" y="3177427"/>
              <a:ext cx="702417" cy="1266058"/>
            </a:xfrm>
            <a:custGeom>
              <a:avLst/>
              <a:gdLst/>
              <a:ahLst/>
              <a:cxnLst/>
              <a:rect l="l" t="t" r="r" b="b"/>
              <a:pathLst>
                <a:path w="9379" h="16905" extrusionOk="0">
                  <a:moveTo>
                    <a:pt x="4687" y="0"/>
                  </a:moveTo>
                  <a:cubicBezTo>
                    <a:pt x="2105" y="0"/>
                    <a:pt x="0" y="2102"/>
                    <a:pt x="0" y="4688"/>
                  </a:cubicBezTo>
                  <a:lnTo>
                    <a:pt x="0" y="16904"/>
                  </a:lnTo>
                  <a:lnTo>
                    <a:pt x="469" y="16904"/>
                  </a:lnTo>
                  <a:lnTo>
                    <a:pt x="469" y="4688"/>
                  </a:lnTo>
                  <a:cubicBezTo>
                    <a:pt x="469" y="2361"/>
                    <a:pt x="2364" y="466"/>
                    <a:pt x="4687" y="466"/>
                  </a:cubicBezTo>
                  <a:cubicBezTo>
                    <a:pt x="7015" y="466"/>
                    <a:pt x="8910" y="2361"/>
                    <a:pt x="8910" y="4688"/>
                  </a:cubicBezTo>
                  <a:lnTo>
                    <a:pt x="8910" y="16904"/>
                  </a:lnTo>
                  <a:lnTo>
                    <a:pt x="9379" y="16904"/>
                  </a:lnTo>
                  <a:lnTo>
                    <a:pt x="9379" y="4688"/>
                  </a:lnTo>
                  <a:cubicBezTo>
                    <a:pt x="9379" y="2102"/>
                    <a:pt x="7274" y="0"/>
                    <a:pt x="46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1" name="Google Shape;8781;p46"/>
            <p:cNvSpPr/>
            <p:nvPr/>
          </p:nvSpPr>
          <p:spPr>
            <a:xfrm>
              <a:off x="-1548715" y="3268197"/>
              <a:ext cx="520278" cy="1175288"/>
            </a:xfrm>
            <a:custGeom>
              <a:avLst/>
              <a:gdLst/>
              <a:ahLst/>
              <a:cxnLst/>
              <a:rect l="l" t="t" r="r" b="b"/>
              <a:pathLst>
                <a:path w="6947" h="15693" extrusionOk="0">
                  <a:moveTo>
                    <a:pt x="3471" y="1"/>
                  </a:moveTo>
                  <a:cubicBezTo>
                    <a:pt x="1560" y="1"/>
                    <a:pt x="1" y="1560"/>
                    <a:pt x="1" y="3476"/>
                  </a:cubicBezTo>
                  <a:lnTo>
                    <a:pt x="1" y="15692"/>
                  </a:lnTo>
                  <a:lnTo>
                    <a:pt x="467" y="15692"/>
                  </a:lnTo>
                  <a:lnTo>
                    <a:pt x="467" y="3476"/>
                  </a:lnTo>
                  <a:cubicBezTo>
                    <a:pt x="467" y="1818"/>
                    <a:pt x="1815" y="471"/>
                    <a:pt x="3471" y="471"/>
                  </a:cubicBezTo>
                  <a:cubicBezTo>
                    <a:pt x="5129" y="471"/>
                    <a:pt x="6480" y="1818"/>
                    <a:pt x="6480" y="3476"/>
                  </a:cubicBezTo>
                  <a:lnTo>
                    <a:pt x="6480" y="15692"/>
                  </a:lnTo>
                  <a:lnTo>
                    <a:pt x="6946" y="15692"/>
                  </a:lnTo>
                  <a:lnTo>
                    <a:pt x="6946" y="3476"/>
                  </a:lnTo>
                  <a:cubicBezTo>
                    <a:pt x="6946" y="1560"/>
                    <a:pt x="5387" y="1"/>
                    <a:pt x="3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2" name="Google Shape;8782;p46"/>
            <p:cNvSpPr/>
            <p:nvPr/>
          </p:nvSpPr>
          <p:spPr>
            <a:xfrm>
              <a:off x="-1457646" y="3359342"/>
              <a:ext cx="338140" cy="1084144"/>
            </a:xfrm>
            <a:custGeom>
              <a:avLst/>
              <a:gdLst/>
              <a:ahLst/>
              <a:cxnLst/>
              <a:rect l="l" t="t" r="r" b="b"/>
              <a:pathLst>
                <a:path w="4515" h="14476" extrusionOk="0">
                  <a:moveTo>
                    <a:pt x="2255" y="1"/>
                  </a:moveTo>
                  <a:cubicBezTo>
                    <a:pt x="1014" y="1"/>
                    <a:pt x="1" y="1013"/>
                    <a:pt x="1" y="2259"/>
                  </a:cubicBezTo>
                  <a:lnTo>
                    <a:pt x="1" y="14475"/>
                  </a:lnTo>
                  <a:lnTo>
                    <a:pt x="468" y="14475"/>
                  </a:lnTo>
                  <a:lnTo>
                    <a:pt x="468" y="2259"/>
                  </a:lnTo>
                  <a:cubicBezTo>
                    <a:pt x="468" y="1272"/>
                    <a:pt x="1268" y="467"/>
                    <a:pt x="2255" y="467"/>
                  </a:cubicBezTo>
                  <a:cubicBezTo>
                    <a:pt x="3247" y="467"/>
                    <a:pt x="4047" y="1272"/>
                    <a:pt x="4047" y="2259"/>
                  </a:cubicBezTo>
                  <a:lnTo>
                    <a:pt x="4047" y="14475"/>
                  </a:lnTo>
                  <a:lnTo>
                    <a:pt x="4514" y="14475"/>
                  </a:lnTo>
                  <a:lnTo>
                    <a:pt x="4514" y="2259"/>
                  </a:lnTo>
                  <a:cubicBezTo>
                    <a:pt x="4514" y="1013"/>
                    <a:pt x="3501" y="1"/>
                    <a:pt x="22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3" name="Google Shape;8783;p46"/>
            <p:cNvSpPr/>
            <p:nvPr/>
          </p:nvSpPr>
          <p:spPr>
            <a:xfrm>
              <a:off x="-1366726" y="3450187"/>
              <a:ext cx="156301" cy="993299"/>
            </a:xfrm>
            <a:custGeom>
              <a:avLst/>
              <a:gdLst/>
              <a:ahLst/>
              <a:cxnLst/>
              <a:rect l="l" t="t" r="r" b="b"/>
              <a:pathLst>
                <a:path w="2087" h="13263" extrusionOk="0">
                  <a:moveTo>
                    <a:pt x="1041" y="0"/>
                  </a:moveTo>
                  <a:cubicBezTo>
                    <a:pt x="470" y="0"/>
                    <a:pt x="0" y="471"/>
                    <a:pt x="0" y="1046"/>
                  </a:cubicBezTo>
                  <a:lnTo>
                    <a:pt x="0" y="13262"/>
                  </a:lnTo>
                  <a:lnTo>
                    <a:pt x="466" y="13262"/>
                  </a:lnTo>
                  <a:lnTo>
                    <a:pt x="466" y="1046"/>
                  </a:lnTo>
                  <a:cubicBezTo>
                    <a:pt x="466" y="729"/>
                    <a:pt x="725" y="471"/>
                    <a:pt x="1041" y="471"/>
                  </a:cubicBezTo>
                  <a:cubicBezTo>
                    <a:pt x="1362" y="471"/>
                    <a:pt x="1617" y="729"/>
                    <a:pt x="1617" y="1046"/>
                  </a:cubicBezTo>
                  <a:lnTo>
                    <a:pt x="1617" y="13262"/>
                  </a:lnTo>
                  <a:lnTo>
                    <a:pt x="2087" y="13262"/>
                  </a:lnTo>
                  <a:lnTo>
                    <a:pt x="2087" y="1046"/>
                  </a:lnTo>
                  <a:cubicBezTo>
                    <a:pt x="2087" y="471"/>
                    <a:pt x="1617" y="0"/>
                    <a:pt x="10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4452757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895"/>
        <p:cNvGrpSpPr/>
        <p:nvPr/>
      </p:nvGrpSpPr>
      <p:grpSpPr>
        <a:xfrm>
          <a:off x="0" y="0"/>
          <a:ext cx="0" cy="0"/>
          <a:chOff x="0" y="0"/>
          <a:chExt cx="0" cy="0"/>
        </a:xfrm>
      </p:grpSpPr>
      <p:grpSp>
        <p:nvGrpSpPr>
          <p:cNvPr id="9900" name="Google Shape;9900;p57"/>
          <p:cNvGrpSpPr/>
          <p:nvPr/>
        </p:nvGrpSpPr>
        <p:grpSpPr>
          <a:xfrm flipH="1">
            <a:off x="7243986" y="686402"/>
            <a:ext cx="2136440" cy="1280656"/>
            <a:chOff x="1907161" y="3517190"/>
            <a:chExt cx="2136440" cy="1280656"/>
          </a:xfrm>
        </p:grpSpPr>
        <p:sp>
          <p:nvSpPr>
            <p:cNvPr id="9901" name="Google Shape;9901;p57"/>
            <p:cNvSpPr/>
            <p:nvPr/>
          </p:nvSpPr>
          <p:spPr>
            <a:xfrm>
              <a:off x="1907161" y="3702681"/>
              <a:ext cx="2037653" cy="876058"/>
            </a:xfrm>
            <a:custGeom>
              <a:avLst/>
              <a:gdLst/>
              <a:ahLst/>
              <a:cxnLst/>
              <a:rect l="l" t="t" r="r" b="b"/>
              <a:pathLst>
                <a:path w="22843" h="9821" extrusionOk="0">
                  <a:moveTo>
                    <a:pt x="11539" y="1"/>
                  </a:moveTo>
                  <a:cubicBezTo>
                    <a:pt x="11539" y="1"/>
                    <a:pt x="10130" y="668"/>
                    <a:pt x="8844" y="1057"/>
                  </a:cubicBezTo>
                  <a:cubicBezTo>
                    <a:pt x="7558" y="1446"/>
                    <a:pt x="5144" y="1738"/>
                    <a:pt x="5144" y="1738"/>
                  </a:cubicBezTo>
                  <a:cubicBezTo>
                    <a:pt x="5144" y="1738"/>
                    <a:pt x="3555" y="856"/>
                    <a:pt x="2707" y="686"/>
                  </a:cubicBezTo>
                  <a:cubicBezTo>
                    <a:pt x="1862" y="515"/>
                    <a:pt x="0" y="441"/>
                    <a:pt x="0" y="441"/>
                  </a:cubicBezTo>
                  <a:lnTo>
                    <a:pt x="0" y="441"/>
                  </a:lnTo>
                  <a:lnTo>
                    <a:pt x="1595" y="3643"/>
                  </a:lnTo>
                  <a:cubicBezTo>
                    <a:pt x="1595" y="3643"/>
                    <a:pt x="1923" y="3238"/>
                    <a:pt x="2710" y="3188"/>
                  </a:cubicBezTo>
                  <a:cubicBezTo>
                    <a:pt x="2782" y="3183"/>
                    <a:pt x="2861" y="3181"/>
                    <a:pt x="2947" y="3181"/>
                  </a:cubicBezTo>
                  <a:cubicBezTo>
                    <a:pt x="3807" y="3181"/>
                    <a:pt x="5306" y="3414"/>
                    <a:pt x="6243" y="3924"/>
                  </a:cubicBezTo>
                  <a:cubicBezTo>
                    <a:pt x="7274" y="4489"/>
                    <a:pt x="10075" y="6320"/>
                    <a:pt x="10075" y="6320"/>
                  </a:cubicBezTo>
                  <a:cubicBezTo>
                    <a:pt x="10997" y="6211"/>
                    <a:pt x="11552" y="6203"/>
                    <a:pt x="11691" y="6203"/>
                  </a:cubicBezTo>
                  <a:cubicBezTo>
                    <a:pt x="11714" y="6203"/>
                    <a:pt x="11725" y="6204"/>
                    <a:pt x="11725" y="6204"/>
                  </a:cubicBezTo>
                  <a:cubicBezTo>
                    <a:pt x="11725" y="6204"/>
                    <a:pt x="13524" y="7027"/>
                    <a:pt x="14169" y="7413"/>
                  </a:cubicBezTo>
                  <a:cubicBezTo>
                    <a:pt x="14810" y="7799"/>
                    <a:pt x="17658" y="9525"/>
                    <a:pt x="18489" y="9598"/>
                  </a:cubicBezTo>
                  <a:cubicBezTo>
                    <a:pt x="19324" y="9671"/>
                    <a:pt x="21108" y="9821"/>
                    <a:pt x="21108" y="9821"/>
                  </a:cubicBezTo>
                  <a:lnTo>
                    <a:pt x="20995" y="9463"/>
                  </a:lnTo>
                  <a:cubicBezTo>
                    <a:pt x="20995" y="9463"/>
                    <a:pt x="19622" y="9310"/>
                    <a:pt x="19083" y="9161"/>
                  </a:cubicBezTo>
                  <a:cubicBezTo>
                    <a:pt x="18547" y="9008"/>
                    <a:pt x="17287" y="8483"/>
                    <a:pt x="16373" y="7777"/>
                  </a:cubicBezTo>
                  <a:cubicBezTo>
                    <a:pt x="15459" y="7074"/>
                    <a:pt x="13736" y="6120"/>
                    <a:pt x="13736" y="6120"/>
                  </a:cubicBezTo>
                  <a:cubicBezTo>
                    <a:pt x="16733" y="5107"/>
                    <a:pt x="19199" y="5057"/>
                    <a:pt x="19199" y="5057"/>
                  </a:cubicBezTo>
                  <a:cubicBezTo>
                    <a:pt x="20864" y="4623"/>
                    <a:pt x="22678" y="3803"/>
                    <a:pt x="22678" y="3803"/>
                  </a:cubicBezTo>
                  <a:lnTo>
                    <a:pt x="22842" y="3348"/>
                  </a:lnTo>
                  <a:lnTo>
                    <a:pt x="22842" y="3348"/>
                  </a:lnTo>
                  <a:cubicBezTo>
                    <a:pt x="21665" y="3934"/>
                    <a:pt x="19367" y="4222"/>
                    <a:pt x="19367" y="4222"/>
                  </a:cubicBezTo>
                  <a:cubicBezTo>
                    <a:pt x="19367" y="4222"/>
                    <a:pt x="17426" y="4677"/>
                    <a:pt x="15659" y="4940"/>
                  </a:cubicBezTo>
                  <a:cubicBezTo>
                    <a:pt x="15239" y="5002"/>
                    <a:pt x="14761" y="5026"/>
                    <a:pt x="14277" y="5026"/>
                  </a:cubicBezTo>
                  <a:cubicBezTo>
                    <a:pt x="12731" y="5026"/>
                    <a:pt x="11124" y="4783"/>
                    <a:pt x="11124" y="4783"/>
                  </a:cubicBezTo>
                  <a:cubicBezTo>
                    <a:pt x="8528" y="3818"/>
                    <a:pt x="6568" y="2565"/>
                    <a:pt x="6568" y="2565"/>
                  </a:cubicBezTo>
                  <a:cubicBezTo>
                    <a:pt x="6568" y="2565"/>
                    <a:pt x="8389" y="2036"/>
                    <a:pt x="9146" y="1774"/>
                  </a:cubicBezTo>
                  <a:cubicBezTo>
                    <a:pt x="9900" y="1512"/>
                    <a:pt x="11485" y="918"/>
                    <a:pt x="11485" y="918"/>
                  </a:cubicBezTo>
                  <a:cubicBezTo>
                    <a:pt x="11485" y="918"/>
                    <a:pt x="13955" y="738"/>
                    <a:pt x="15100" y="738"/>
                  </a:cubicBezTo>
                  <a:cubicBezTo>
                    <a:pt x="15245" y="738"/>
                    <a:pt x="15368" y="741"/>
                    <a:pt x="15462" y="747"/>
                  </a:cubicBezTo>
                  <a:cubicBezTo>
                    <a:pt x="16311" y="802"/>
                    <a:pt x="18245" y="1239"/>
                    <a:pt x="18245" y="1239"/>
                  </a:cubicBezTo>
                  <a:lnTo>
                    <a:pt x="18559" y="1017"/>
                  </a:lnTo>
                  <a:cubicBezTo>
                    <a:pt x="18559" y="1017"/>
                    <a:pt x="16671" y="318"/>
                    <a:pt x="15510" y="266"/>
                  </a:cubicBezTo>
                  <a:cubicBezTo>
                    <a:pt x="14348" y="219"/>
                    <a:pt x="11539" y="1"/>
                    <a:pt x="11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02" name="Google Shape;9902;p57"/>
            <p:cNvGrpSpPr/>
            <p:nvPr/>
          </p:nvGrpSpPr>
          <p:grpSpPr>
            <a:xfrm>
              <a:off x="3490104" y="4298815"/>
              <a:ext cx="512053" cy="499031"/>
              <a:chOff x="6440004" y="192590"/>
              <a:chExt cx="512053" cy="499031"/>
            </a:xfrm>
          </p:grpSpPr>
          <p:sp>
            <p:nvSpPr>
              <p:cNvPr id="9903" name="Google Shape;9903;p57"/>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4" name="Google Shape;9904;p57"/>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5" name="Google Shape;9905;p57"/>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6" name="Google Shape;9906;p57"/>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7" name="Google Shape;9907;p57"/>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8" name="Google Shape;9908;p57"/>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9" name="Google Shape;9909;p57"/>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0" name="Google Shape;9910;p57"/>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1" name="Google Shape;9911;p57"/>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2" name="Google Shape;9912;p57"/>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3" name="Google Shape;9913;p57"/>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14" name="Google Shape;9914;p57"/>
              <p:cNvGrpSpPr/>
              <p:nvPr/>
            </p:nvGrpSpPr>
            <p:grpSpPr>
              <a:xfrm>
                <a:off x="6576208" y="332260"/>
                <a:ext cx="239697" cy="245945"/>
                <a:chOff x="6109825" y="244875"/>
                <a:chExt cx="114125" cy="117100"/>
              </a:xfrm>
            </p:grpSpPr>
            <p:sp>
              <p:nvSpPr>
                <p:cNvPr id="9915" name="Google Shape;9915;p57"/>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6" name="Google Shape;9916;p57"/>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7" name="Google Shape;9917;p57"/>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8" name="Google Shape;9918;p57"/>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9" name="Google Shape;9919;p57"/>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0" name="Google Shape;9920;p57"/>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1" name="Google Shape;9921;p57"/>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2" name="Google Shape;9922;p57"/>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3" name="Google Shape;9923;p57"/>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4" name="Google Shape;9924;p57"/>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5" name="Google Shape;9925;p57"/>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6" name="Google Shape;9926;p57"/>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7" name="Google Shape;9927;p57"/>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8" name="Google Shape;9928;p57"/>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9" name="Google Shape;9929;p57"/>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0" name="Google Shape;9930;p57"/>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1" name="Google Shape;9931;p57"/>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2" name="Google Shape;9932;p57"/>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3" name="Google Shape;9933;p57"/>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4" name="Google Shape;9934;p57"/>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5" name="Google Shape;9935;p57"/>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936" name="Google Shape;9936;p57"/>
            <p:cNvGrpSpPr/>
            <p:nvPr/>
          </p:nvGrpSpPr>
          <p:grpSpPr>
            <a:xfrm>
              <a:off x="3170154" y="3517190"/>
              <a:ext cx="512053" cy="499031"/>
              <a:chOff x="6440004" y="192590"/>
              <a:chExt cx="512053" cy="499031"/>
            </a:xfrm>
          </p:grpSpPr>
          <p:sp>
            <p:nvSpPr>
              <p:cNvPr id="9937" name="Google Shape;9937;p57"/>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8" name="Google Shape;9938;p57"/>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9" name="Google Shape;9939;p57"/>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0" name="Google Shape;9940;p57"/>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1" name="Google Shape;9941;p57"/>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2" name="Google Shape;9942;p57"/>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3" name="Google Shape;9943;p57"/>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4" name="Google Shape;9944;p57"/>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5" name="Google Shape;9945;p57"/>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6" name="Google Shape;9946;p57"/>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7" name="Google Shape;9947;p57"/>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48" name="Google Shape;9948;p57"/>
              <p:cNvGrpSpPr/>
              <p:nvPr/>
            </p:nvGrpSpPr>
            <p:grpSpPr>
              <a:xfrm>
                <a:off x="6576208" y="332260"/>
                <a:ext cx="239697" cy="245945"/>
                <a:chOff x="6109825" y="244875"/>
                <a:chExt cx="114125" cy="117100"/>
              </a:xfrm>
            </p:grpSpPr>
            <p:sp>
              <p:nvSpPr>
                <p:cNvPr id="9949" name="Google Shape;9949;p57"/>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0" name="Google Shape;9950;p57"/>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1" name="Google Shape;9951;p57"/>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2" name="Google Shape;9952;p57"/>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3" name="Google Shape;9953;p57"/>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4" name="Google Shape;9954;p57"/>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5" name="Google Shape;9955;p57"/>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6" name="Google Shape;9956;p57"/>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7" name="Google Shape;9957;p57"/>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8" name="Google Shape;9958;p57"/>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9" name="Google Shape;9959;p57"/>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0" name="Google Shape;9960;p57"/>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1" name="Google Shape;9961;p57"/>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2" name="Google Shape;9962;p57"/>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3" name="Google Shape;9963;p57"/>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4" name="Google Shape;9964;p57"/>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5" name="Google Shape;9965;p57"/>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6" name="Google Shape;9966;p57"/>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7" name="Google Shape;9967;p57"/>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8" name="Google Shape;9968;p57"/>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9" name="Google Shape;9969;p57"/>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970" name="Google Shape;9970;p57"/>
            <p:cNvGrpSpPr/>
            <p:nvPr/>
          </p:nvGrpSpPr>
          <p:grpSpPr>
            <a:xfrm>
              <a:off x="3643534" y="3852943"/>
              <a:ext cx="400067" cy="389893"/>
              <a:chOff x="6440004" y="192590"/>
              <a:chExt cx="512053" cy="499031"/>
            </a:xfrm>
          </p:grpSpPr>
          <p:sp>
            <p:nvSpPr>
              <p:cNvPr id="9971" name="Google Shape;9971;p57"/>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2" name="Google Shape;9972;p57"/>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3" name="Google Shape;9973;p57"/>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4" name="Google Shape;9974;p57"/>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5" name="Google Shape;9975;p57"/>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6" name="Google Shape;9976;p57"/>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7" name="Google Shape;9977;p57"/>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8" name="Google Shape;9978;p57"/>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9" name="Google Shape;9979;p57"/>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0" name="Google Shape;9980;p57"/>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1" name="Google Shape;9981;p57"/>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82" name="Google Shape;9982;p57"/>
              <p:cNvGrpSpPr/>
              <p:nvPr/>
            </p:nvGrpSpPr>
            <p:grpSpPr>
              <a:xfrm>
                <a:off x="6576208" y="332260"/>
                <a:ext cx="239697" cy="245945"/>
                <a:chOff x="6109825" y="244875"/>
                <a:chExt cx="114125" cy="117100"/>
              </a:xfrm>
            </p:grpSpPr>
            <p:sp>
              <p:nvSpPr>
                <p:cNvPr id="9983" name="Google Shape;9983;p57"/>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4" name="Google Shape;9984;p57"/>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5" name="Google Shape;9985;p57"/>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6" name="Google Shape;9986;p57"/>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7" name="Google Shape;9987;p57"/>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8" name="Google Shape;9988;p57"/>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9" name="Google Shape;9989;p57"/>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0" name="Google Shape;9990;p57"/>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1" name="Google Shape;9991;p57"/>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2" name="Google Shape;9992;p57"/>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3" name="Google Shape;9993;p57"/>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4" name="Google Shape;9994;p57"/>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5" name="Google Shape;9995;p57"/>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6" name="Google Shape;9996;p57"/>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7" name="Google Shape;9997;p57"/>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8" name="Google Shape;9998;p57"/>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9" name="Google Shape;9999;p57"/>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0" name="Google Shape;10000;p57"/>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1" name="Google Shape;10001;p57"/>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2" name="Google Shape;10002;p57"/>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3" name="Google Shape;10003;p57"/>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004" name="Google Shape;10004;p57"/>
            <p:cNvGrpSpPr/>
            <p:nvPr/>
          </p:nvGrpSpPr>
          <p:grpSpPr>
            <a:xfrm>
              <a:off x="2639439" y="4098375"/>
              <a:ext cx="271644" cy="264736"/>
              <a:chOff x="6440004" y="192590"/>
              <a:chExt cx="512053" cy="499031"/>
            </a:xfrm>
          </p:grpSpPr>
          <p:sp>
            <p:nvSpPr>
              <p:cNvPr id="10005" name="Google Shape;10005;p57"/>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6" name="Google Shape;10006;p57"/>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7" name="Google Shape;10007;p57"/>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8" name="Google Shape;10008;p57"/>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9" name="Google Shape;10009;p57"/>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0" name="Google Shape;10010;p57"/>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1" name="Google Shape;10011;p57"/>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2" name="Google Shape;10012;p57"/>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3" name="Google Shape;10013;p57"/>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4" name="Google Shape;10014;p57"/>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5" name="Google Shape;10015;p57"/>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16" name="Google Shape;10016;p57"/>
              <p:cNvGrpSpPr/>
              <p:nvPr/>
            </p:nvGrpSpPr>
            <p:grpSpPr>
              <a:xfrm>
                <a:off x="6576208" y="332260"/>
                <a:ext cx="239697" cy="245945"/>
                <a:chOff x="6109825" y="244875"/>
                <a:chExt cx="114125" cy="117100"/>
              </a:xfrm>
            </p:grpSpPr>
            <p:sp>
              <p:nvSpPr>
                <p:cNvPr id="10017" name="Google Shape;10017;p57"/>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8" name="Google Shape;10018;p57"/>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9" name="Google Shape;10019;p57"/>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0" name="Google Shape;10020;p57"/>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1" name="Google Shape;10021;p57"/>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2" name="Google Shape;10022;p57"/>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3" name="Google Shape;10023;p57"/>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4" name="Google Shape;10024;p57"/>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5" name="Google Shape;10025;p57"/>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6" name="Google Shape;10026;p57"/>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7" name="Google Shape;10027;p57"/>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8" name="Google Shape;10028;p57"/>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9" name="Google Shape;10029;p57"/>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0" name="Google Shape;10030;p57"/>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1" name="Google Shape;10031;p57"/>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2" name="Google Shape;10032;p57"/>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3" name="Google Shape;10033;p57"/>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4" name="Google Shape;10034;p57"/>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5" name="Google Shape;10035;p57"/>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6" name="Google Shape;10036;p57"/>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7" name="Google Shape;10037;p57"/>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038" name="Google Shape;10038;p57"/>
            <p:cNvGrpSpPr/>
            <p:nvPr/>
          </p:nvGrpSpPr>
          <p:grpSpPr>
            <a:xfrm>
              <a:off x="2242789" y="3884725"/>
              <a:ext cx="271644" cy="264736"/>
              <a:chOff x="6440004" y="192590"/>
              <a:chExt cx="512053" cy="499031"/>
            </a:xfrm>
          </p:grpSpPr>
          <p:sp>
            <p:nvSpPr>
              <p:cNvPr id="10039" name="Google Shape;10039;p57"/>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0" name="Google Shape;10040;p57"/>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1" name="Google Shape;10041;p57"/>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2" name="Google Shape;10042;p57"/>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3" name="Google Shape;10043;p57"/>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4" name="Google Shape;10044;p57"/>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5" name="Google Shape;10045;p57"/>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6" name="Google Shape;10046;p57"/>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7" name="Google Shape;10047;p57"/>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8" name="Google Shape;10048;p57"/>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9" name="Google Shape;10049;p57"/>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50" name="Google Shape;10050;p57"/>
              <p:cNvGrpSpPr/>
              <p:nvPr/>
            </p:nvGrpSpPr>
            <p:grpSpPr>
              <a:xfrm>
                <a:off x="6576208" y="332260"/>
                <a:ext cx="239697" cy="245945"/>
                <a:chOff x="6109825" y="244875"/>
                <a:chExt cx="114125" cy="117100"/>
              </a:xfrm>
            </p:grpSpPr>
            <p:sp>
              <p:nvSpPr>
                <p:cNvPr id="10051" name="Google Shape;10051;p57"/>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2" name="Google Shape;10052;p57"/>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3" name="Google Shape;10053;p57"/>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4" name="Google Shape;10054;p57"/>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5" name="Google Shape;10055;p57"/>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6" name="Google Shape;10056;p57"/>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7" name="Google Shape;10057;p57"/>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8" name="Google Shape;10058;p57"/>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9" name="Google Shape;10059;p57"/>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0" name="Google Shape;10060;p57"/>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1" name="Google Shape;10061;p57"/>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2" name="Google Shape;10062;p57"/>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3" name="Google Shape;10063;p57"/>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4" name="Google Shape;10064;p57"/>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5" name="Google Shape;10065;p57"/>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6" name="Google Shape;10066;p57"/>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7" name="Google Shape;10067;p57"/>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8" name="Google Shape;10068;p57"/>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9" name="Google Shape;10069;p57"/>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0" name="Google Shape;10070;p57"/>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1" name="Google Shape;10071;p57"/>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2" name="Picture 1"/>
          <p:cNvPicPr>
            <a:picLocks noChangeAspect="1"/>
          </p:cNvPicPr>
          <p:nvPr/>
        </p:nvPicPr>
        <p:blipFill>
          <a:blip r:embed="rId3"/>
          <a:stretch>
            <a:fillRect/>
          </a:stretch>
        </p:blipFill>
        <p:spPr>
          <a:xfrm>
            <a:off x="5153738" y="541178"/>
            <a:ext cx="4180495" cy="4602322"/>
          </a:xfrm>
          <a:prstGeom prst="rect">
            <a:avLst/>
          </a:prstGeom>
        </p:spPr>
      </p:pic>
      <p:sp>
        <p:nvSpPr>
          <p:cNvPr id="5" name="Rectangle 4"/>
          <p:cNvSpPr/>
          <p:nvPr/>
        </p:nvSpPr>
        <p:spPr>
          <a:xfrm>
            <a:off x="1361951" y="683670"/>
            <a:ext cx="5996079" cy="3725635"/>
          </a:xfrm>
          <a:prstGeom prst="rect">
            <a:avLst/>
          </a:prstGeom>
        </p:spPr>
        <p:txBody>
          <a:bodyPr wrap="square">
            <a:spAutoFit/>
          </a:bodyPr>
          <a:lstStyle/>
          <a:p>
            <a:pPr marL="457200">
              <a:lnSpc>
                <a:spcPct val="107000"/>
              </a:lnSpc>
              <a:spcBef>
                <a:spcPts val="600"/>
              </a:spcBef>
            </a:pPr>
            <a:r>
              <a:rPr lang="ru-RU" sz="1800" i="1" dirty="0">
                <a:solidFill>
                  <a:schemeClr val="dk1"/>
                </a:solidFill>
                <a:latin typeface="Roboto"/>
                <a:ea typeface="Roboto"/>
                <a:cs typeface="Roboto"/>
                <a:sym typeface="Roboto"/>
              </a:rPr>
              <a:t>Мне тут нравится. Здесь одни </a:t>
            </a:r>
            <a:r>
              <a:rPr lang="ru-RU" sz="1800" i="1" dirty="0" err="1">
                <a:solidFill>
                  <a:schemeClr val="dk1"/>
                </a:solidFill>
                <a:latin typeface="Roboto"/>
                <a:ea typeface="Roboto"/>
                <a:cs typeface="Roboto"/>
                <a:sym typeface="Roboto"/>
              </a:rPr>
              <a:t>хангуки</a:t>
            </a:r>
            <a:r>
              <a:rPr lang="ru-RU" sz="1800" i="1" dirty="0">
                <a:solidFill>
                  <a:schemeClr val="dk1"/>
                </a:solidFill>
                <a:latin typeface="Roboto"/>
                <a:ea typeface="Roboto"/>
                <a:cs typeface="Roboto"/>
                <a:sym typeface="Roboto"/>
              </a:rPr>
              <a:t>, русских нет. Значит, наверно, хорошо – вряд ли </a:t>
            </a:r>
            <a:r>
              <a:rPr lang="ru-RU" sz="1800" i="1" dirty="0" err="1">
                <a:solidFill>
                  <a:schemeClr val="dk1"/>
                </a:solidFill>
                <a:latin typeface="Roboto"/>
                <a:ea typeface="Roboto"/>
                <a:cs typeface="Roboto"/>
                <a:sym typeface="Roboto"/>
              </a:rPr>
              <a:t>хангуки</a:t>
            </a:r>
            <a:r>
              <a:rPr lang="ru-RU" sz="1800" i="1" dirty="0">
                <a:solidFill>
                  <a:schemeClr val="dk1"/>
                </a:solidFill>
                <a:latin typeface="Roboto"/>
                <a:ea typeface="Roboto"/>
                <a:cs typeface="Roboto"/>
                <a:sym typeface="Roboto"/>
              </a:rPr>
              <a:t> будут работать на какой-нибудь тяжелой работе, грязной. Единственное, конечно, языковой барьер, но тут по-английски можно </a:t>
            </a:r>
            <a:r>
              <a:rPr lang="ru-RU" sz="1800" i="1" dirty="0" err="1">
                <a:solidFill>
                  <a:schemeClr val="dk1"/>
                </a:solidFill>
                <a:latin typeface="Roboto"/>
                <a:ea typeface="Roboto"/>
                <a:cs typeface="Roboto"/>
                <a:sym typeface="Roboto"/>
              </a:rPr>
              <a:t>шпрехать</a:t>
            </a:r>
            <a:r>
              <a:rPr lang="ru-RU" sz="1800" i="1" dirty="0">
                <a:solidFill>
                  <a:schemeClr val="dk1"/>
                </a:solidFill>
                <a:latin typeface="Roboto"/>
                <a:ea typeface="Roboto"/>
                <a:cs typeface="Roboto"/>
                <a:sym typeface="Roboto"/>
              </a:rPr>
              <a:t> с ними </a:t>
            </a:r>
            <a:endParaRPr lang="en-GB" sz="1800" i="1" dirty="0">
              <a:solidFill>
                <a:schemeClr val="dk1"/>
              </a:solidFill>
              <a:latin typeface="Roboto"/>
              <a:ea typeface="Roboto"/>
              <a:cs typeface="Roboto"/>
              <a:sym typeface="Roboto"/>
            </a:endParaRPr>
          </a:p>
          <a:p>
            <a:pPr marL="457200">
              <a:lnSpc>
                <a:spcPct val="107000"/>
              </a:lnSpc>
              <a:spcBef>
                <a:spcPts val="600"/>
              </a:spcBef>
            </a:pPr>
            <a:r>
              <a:rPr lang="en-GB" sz="1800" dirty="0">
                <a:solidFill>
                  <a:schemeClr val="dk1"/>
                </a:solidFill>
                <a:latin typeface="Roboto"/>
                <a:ea typeface="Roboto"/>
                <a:cs typeface="Roboto"/>
                <a:sym typeface="Roboto"/>
              </a:rPr>
              <a:t>I like it here. There are only </a:t>
            </a:r>
            <a:r>
              <a:rPr lang="en-GB" sz="1800" dirty="0" err="1">
                <a:solidFill>
                  <a:schemeClr val="dk1"/>
                </a:solidFill>
                <a:latin typeface="Roboto"/>
                <a:ea typeface="Roboto"/>
                <a:cs typeface="Roboto"/>
                <a:sym typeface="Roboto"/>
              </a:rPr>
              <a:t>khanguks</a:t>
            </a:r>
            <a:r>
              <a:rPr lang="en-GB" sz="1800" dirty="0">
                <a:solidFill>
                  <a:schemeClr val="dk1"/>
                </a:solidFill>
                <a:latin typeface="Roboto"/>
                <a:ea typeface="Roboto"/>
                <a:cs typeface="Roboto"/>
                <a:sym typeface="Roboto"/>
              </a:rPr>
              <a:t> [Koreans], no Russians. So, it’s probably good – it’s unlikely that </a:t>
            </a:r>
            <a:r>
              <a:rPr lang="en-GB" sz="1800" dirty="0" err="1">
                <a:solidFill>
                  <a:schemeClr val="dk1"/>
                </a:solidFill>
                <a:latin typeface="Roboto"/>
                <a:ea typeface="Roboto"/>
                <a:cs typeface="Roboto"/>
                <a:sym typeface="Roboto"/>
              </a:rPr>
              <a:t>khanguks</a:t>
            </a:r>
            <a:r>
              <a:rPr lang="en-GB" sz="1800" dirty="0">
                <a:solidFill>
                  <a:schemeClr val="dk1"/>
                </a:solidFill>
                <a:latin typeface="Roboto"/>
                <a:ea typeface="Roboto"/>
                <a:cs typeface="Roboto"/>
                <a:sym typeface="Roboto"/>
              </a:rPr>
              <a:t> will work at any hard, dirty work. The only thing is, of course, the language barrier, but here you can </a:t>
            </a:r>
            <a:r>
              <a:rPr lang="en-GB" sz="1800" dirty="0" err="1">
                <a:solidFill>
                  <a:schemeClr val="dk1"/>
                </a:solidFill>
                <a:latin typeface="Roboto"/>
                <a:ea typeface="Roboto"/>
                <a:cs typeface="Roboto"/>
                <a:sym typeface="Roboto"/>
              </a:rPr>
              <a:t>shprekhat</a:t>
            </a:r>
            <a:r>
              <a:rPr lang="en-GB" sz="1800" dirty="0">
                <a:solidFill>
                  <a:schemeClr val="dk1"/>
                </a:solidFill>
                <a:latin typeface="Roboto"/>
                <a:ea typeface="Roboto"/>
                <a:cs typeface="Roboto"/>
                <a:sym typeface="Roboto"/>
              </a:rPr>
              <a:t>’ [talk – from a German verb </a:t>
            </a:r>
            <a:r>
              <a:rPr lang="en-GB" sz="1800" dirty="0" err="1">
                <a:solidFill>
                  <a:schemeClr val="dk1"/>
                </a:solidFill>
                <a:latin typeface="Roboto"/>
                <a:ea typeface="Roboto"/>
                <a:cs typeface="Roboto"/>
                <a:sym typeface="Roboto"/>
              </a:rPr>
              <a:t>sprechen</a:t>
            </a:r>
            <a:r>
              <a:rPr lang="en-GB" sz="1800" dirty="0">
                <a:solidFill>
                  <a:schemeClr val="dk1"/>
                </a:solidFill>
                <a:latin typeface="Roboto"/>
                <a:ea typeface="Roboto"/>
                <a:cs typeface="Roboto"/>
                <a:sym typeface="Roboto"/>
              </a:rPr>
              <a:t>] to them in English</a:t>
            </a:r>
          </a:p>
        </p:txBody>
      </p:sp>
    </p:spTree>
    <p:extLst>
      <p:ext uri="{BB962C8B-B14F-4D97-AF65-F5344CB8AC3E}">
        <p14:creationId xmlns:p14="http://schemas.microsoft.com/office/powerpoint/2010/main" val="6744466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814"/>
        <p:cNvGrpSpPr/>
        <p:nvPr/>
      </p:nvGrpSpPr>
      <p:grpSpPr>
        <a:xfrm>
          <a:off x="0" y="0"/>
          <a:ext cx="0" cy="0"/>
          <a:chOff x="0" y="0"/>
          <a:chExt cx="0" cy="0"/>
        </a:xfrm>
      </p:grpSpPr>
      <p:sp>
        <p:nvSpPr>
          <p:cNvPr id="8815" name="Google Shape;8815;p48"/>
          <p:cNvSpPr txBox="1">
            <a:spLocks noGrp="1"/>
          </p:cNvSpPr>
          <p:nvPr>
            <p:ph type="body" idx="1"/>
          </p:nvPr>
        </p:nvSpPr>
        <p:spPr>
          <a:xfrm>
            <a:off x="1828800" y="606972"/>
            <a:ext cx="5935717" cy="4252748"/>
          </a:xfrm>
          <a:prstGeom prst="rect">
            <a:avLst/>
          </a:prstGeom>
        </p:spPr>
        <p:txBody>
          <a:bodyPr spcFirstLastPara="1" wrap="square" lIns="91425" tIns="91425" rIns="91425" bIns="91425" anchor="t" anchorCtr="0">
            <a:noAutofit/>
          </a:bodyPr>
          <a:lstStyle/>
          <a:p>
            <a:pPr marL="285750" indent="-285750">
              <a:spcAft>
                <a:spcPts val="600"/>
              </a:spcAft>
            </a:pPr>
            <a:r>
              <a:rPr lang="en-GB" sz="1600" dirty="0">
                <a:solidFill>
                  <a:schemeClr val="dk1"/>
                </a:solidFill>
              </a:rPr>
              <a:t>Russian used as a lingua franca among post-Soviet migrants in South Korea demonstrates how language both reflects and shapes transnational mobility, identity, and community life. While rooted in Soviet legacies of Russian dominance, this language today functions in Korea not merely as a pragmatic tool of communication but also as a cultural resource that enables migrants of diverse ethnic and national backgrounds to construct shared </a:t>
            </a:r>
            <a:r>
              <a:rPr lang="en-GB" sz="1600" dirty="0" smtClean="0">
                <a:solidFill>
                  <a:schemeClr val="dk1"/>
                </a:solidFill>
              </a:rPr>
              <a:t>spaces, offline </a:t>
            </a:r>
            <a:r>
              <a:rPr lang="en-GB" sz="1600" dirty="0">
                <a:solidFill>
                  <a:schemeClr val="dk1"/>
                </a:solidFill>
              </a:rPr>
              <a:t>and </a:t>
            </a:r>
            <a:r>
              <a:rPr lang="en-GB" sz="1600" dirty="0" smtClean="0">
                <a:solidFill>
                  <a:schemeClr val="dk1"/>
                </a:solidFill>
              </a:rPr>
              <a:t>online, where </a:t>
            </a:r>
            <a:r>
              <a:rPr lang="en-GB" sz="1600" dirty="0">
                <a:solidFill>
                  <a:schemeClr val="dk1"/>
                </a:solidFill>
              </a:rPr>
              <a:t>new forms of belonging are negotiated</a:t>
            </a:r>
            <a:r>
              <a:rPr lang="en-GB" sz="1600" dirty="0" smtClean="0">
                <a:solidFill>
                  <a:schemeClr val="dk1"/>
                </a:solidFill>
              </a:rPr>
              <a:t>.</a:t>
            </a:r>
          </a:p>
          <a:p>
            <a:pPr marL="285750" indent="-285750">
              <a:spcAft>
                <a:spcPts val="600"/>
              </a:spcAft>
            </a:pPr>
            <a:r>
              <a:rPr lang="en-GB" sz="1600" dirty="0">
                <a:solidFill>
                  <a:schemeClr val="dk1"/>
                </a:solidFill>
              </a:rPr>
              <a:t>At the same time, the growing visibility of other languages such as Uzbek, as well as the incorporation of Korean loanwords into everyday Russian usage, reveal that these linguistic practices are dynamic, adaptive, and deeply entangled with the lived realities of migration.</a:t>
            </a:r>
            <a:endParaRPr sz="1600" dirty="0">
              <a:solidFill>
                <a:schemeClr val="dk1"/>
              </a:solidFill>
            </a:endParaRPr>
          </a:p>
        </p:txBody>
      </p:sp>
    </p:spTree>
    <p:extLst>
      <p:ext uri="{BB962C8B-B14F-4D97-AF65-F5344CB8AC3E}">
        <p14:creationId xmlns:p14="http://schemas.microsoft.com/office/powerpoint/2010/main" val="12000888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379"/>
        <p:cNvGrpSpPr/>
        <p:nvPr/>
      </p:nvGrpSpPr>
      <p:grpSpPr>
        <a:xfrm>
          <a:off x="0" y="0"/>
          <a:ext cx="0" cy="0"/>
          <a:chOff x="0" y="0"/>
          <a:chExt cx="0" cy="0"/>
        </a:xfrm>
      </p:grpSpPr>
      <p:sp>
        <p:nvSpPr>
          <p:cNvPr id="8381" name="Google Shape;8381;p41"/>
          <p:cNvSpPr txBox="1">
            <a:spLocks noGrp="1"/>
          </p:cNvSpPr>
          <p:nvPr>
            <p:ph type="ctrTitle"/>
          </p:nvPr>
        </p:nvSpPr>
        <p:spPr>
          <a:xfrm>
            <a:off x="2070056" y="1354282"/>
            <a:ext cx="5323971" cy="2847230"/>
          </a:xfrm>
          <a:prstGeom prst="rect">
            <a:avLst/>
          </a:prstGeom>
        </p:spPr>
        <p:txBody>
          <a:bodyPr spcFirstLastPara="1" wrap="square" lIns="91425" tIns="91425" rIns="91425" bIns="91425" anchor="t" anchorCtr="0">
            <a:noAutofit/>
          </a:bodyPr>
          <a:lstStyle/>
          <a:p>
            <a:pPr lvl="0"/>
            <a:r>
              <a:rPr lang="ru-RU" sz="4800" b="1" i="1" dirty="0" smtClean="0"/>
              <a:t>Спасибо!</a:t>
            </a:r>
            <a:r>
              <a:rPr lang="ru-RU" sz="4800" b="1" dirty="0" smtClean="0"/>
              <a:t/>
            </a:r>
            <a:br>
              <a:rPr lang="ru-RU" sz="4800" b="1" dirty="0" smtClean="0"/>
            </a:br>
            <a:r>
              <a:rPr lang="ko-KR" altLang="en-US" sz="4800" b="1" dirty="0"/>
              <a:t>감사합니다</a:t>
            </a:r>
            <a:r>
              <a:rPr lang="en-US" altLang="ko-KR" sz="4800" b="1" dirty="0" smtClean="0"/>
              <a:t>!</a:t>
            </a:r>
            <a:r>
              <a:rPr lang="ru-RU" altLang="ko-KR" sz="4800" b="1" dirty="0" smtClean="0"/>
              <a:t/>
            </a:r>
            <a:br>
              <a:rPr lang="ru-RU" altLang="ko-KR" sz="4800" b="1" dirty="0" smtClean="0"/>
            </a:br>
            <a:r>
              <a:rPr lang="en-US" altLang="ko-KR" sz="4800" dirty="0" smtClean="0"/>
              <a:t>Thank you!</a:t>
            </a:r>
            <a:br>
              <a:rPr lang="en-US" altLang="ko-KR" sz="4800" dirty="0" smtClean="0"/>
            </a:br>
            <a:r>
              <a:rPr lang="en-US" altLang="ko-KR" sz="4800" dirty="0" err="1" smtClean="0"/>
              <a:t>Ait</a:t>
            </a:r>
            <a:r>
              <a:rPr lang="et-EE" altLang="ko-KR" sz="4800" dirty="0" smtClean="0"/>
              <a:t>äh!</a:t>
            </a:r>
            <a:r>
              <a:rPr lang="ru-RU" sz="4800" dirty="0" smtClean="0"/>
              <a:t/>
            </a:r>
            <a:br>
              <a:rPr lang="ru-RU" sz="4800" dirty="0" smtClean="0"/>
            </a:br>
            <a:endParaRPr sz="2900" dirty="0">
              <a:solidFill>
                <a:schemeClr val="lt2"/>
              </a:solidFill>
            </a:endParaRPr>
          </a:p>
        </p:txBody>
      </p:sp>
    </p:spTree>
    <p:extLst>
      <p:ext uri="{BB962C8B-B14F-4D97-AF65-F5344CB8AC3E}">
        <p14:creationId xmlns:p14="http://schemas.microsoft.com/office/powerpoint/2010/main" val="26154950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566"/>
        <p:cNvGrpSpPr/>
        <p:nvPr/>
      </p:nvGrpSpPr>
      <p:grpSpPr>
        <a:xfrm>
          <a:off x="0" y="0"/>
          <a:ext cx="0" cy="0"/>
          <a:chOff x="0" y="0"/>
          <a:chExt cx="0" cy="0"/>
        </a:xfrm>
      </p:grpSpPr>
      <p:sp>
        <p:nvSpPr>
          <p:cNvPr id="8567" name="Google Shape;8567;p43"/>
          <p:cNvSpPr txBox="1">
            <a:spLocks noGrp="1"/>
          </p:cNvSpPr>
          <p:nvPr>
            <p:ph type="title"/>
          </p:nvPr>
        </p:nvSpPr>
        <p:spPr>
          <a:xfrm>
            <a:off x="1776850" y="1454400"/>
            <a:ext cx="675000" cy="465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01</a:t>
            </a:r>
            <a:endParaRPr/>
          </a:p>
        </p:txBody>
      </p:sp>
      <p:sp>
        <p:nvSpPr>
          <p:cNvPr id="8568" name="Google Shape;8568;p43"/>
          <p:cNvSpPr txBox="1">
            <a:spLocks noGrp="1"/>
          </p:cNvSpPr>
          <p:nvPr>
            <p:ph type="subTitle" idx="1"/>
          </p:nvPr>
        </p:nvSpPr>
        <p:spPr>
          <a:xfrm>
            <a:off x="1046513" y="2306110"/>
            <a:ext cx="2135700" cy="48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smtClean="0"/>
              <a:t>Post-Soviet migration to South Korea</a:t>
            </a:r>
            <a:endParaRPr dirty="0"/>
          </a:p>
        </p:txBody>
      </p:sp>
      <p:sp>
        <p:nvSpPr>
          <p:cNvPr id="8569" name="Google Shape;8569;p43"/>
          <p:cNvSpPr txBox="1">
            <a:spLocks noGrp="1"/>
          </p:cNvSpPr>
          <p:nvPr>
            <p:ph type="title" idx="2"/>
          </p:nvPr>
        </p:nvSpPr>
        <p:spPr>
          <a:xfrm>
            <a:off x="4234500" y="1454400"/>
            <a:ext cx="675000" cy="465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02</a:t>
            </a:r>
            <a:endParaRPr/>
          </a:p>
        </p:txBody>
      </p:sp>
      <p:sp>
        <p:nvSpPr>
          <p:cNvPr id="8570" name="Google Shape;8570;p43"/>
          <p:cNvSpPr txBox="1">
            <a:spLocks noGrp="1"/>
          </p:cNvSpPr>
          <p:nvPr>
            <p:ph type="subTitle" idx="3"/>
          </p:nvPr>
        </p:nvSpPr>
        <p:spPr>
          <a:xfrm>
            <a:off x="3504200" y="2306110"/>
            <a:ext cx="2135700" cy="48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smtClean="0"/>
              <a:t>Visual presense of Russian in public space</a:t>
            </a:r>
            <a:endParaRPr dirty="0"/>
          </a:p>
        </p:txBody>
      </p:sp>
      <p:sp>
        <p:nvSpPr>
          <p:cNvPr id="8571" name="Google Shape;8571;p43"/>
          <p:cNvSpPr txBox="1">
            <a:spLocks noGrp="1"/>
          </p:cNvSpPr>
          <p:nvPr>
            <p:ph type="title" idx="4"/>
          </p:nvPr>
        </p:nvSpPr>
        <p:spPr>
          <a:xfrm>
            <a:off x="6692150" y="1454400"/>
            <a:ext cx="675000" cy="465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03</a:t>
            </a:r>
            <a:endParaRPr/>
          </a:p>
        </p:txBody>
      </p:sp>
      <p:sp>
        <p:nvSpPr>
          <p:cNvPr id="8572" name="Google Shape;8572;p43"/>
          <p:cNvSpPr txBox="1">
            <a:spLocks noGrp="1"/>
          </p:cNvSpPr>
          <p:nvPr>
            <p:ph type="subTitle" idx="5"/>
          </p:nvPr>
        </p:nvSpPr>
        <p:spPr>
          <a:xfrm>
            <a:off x="5961825" y="2306110"/>
            <a:ext cx="2135700" cy="48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smtClean="0"/>
              <a:t>Presence of Russian in official domains</a:t>
            </a:r>
            <a:endParaRPr dirty="0"/>
          </a:p>
        </p:txBody>
      </p:sp>
      <p:sp>
        <p:nvSpPr>
          <p:cNvPr id="8573" name="Google Shape;8573;p43"/>
          <p:cNvSpPr txBox="1">
            <a:spLocks noGrp="1"/>
          </p:cNvSpPr>
          <p:nvPr>
            <p:ph type="title" idx="6"/>
          </p:nvPr>
        </p:nvSpPr>
        <p:spPr>
          <a:xfrm>
            <a:off x="1776850" y="2939000"/>
            <a:ext cx="675000" cy="465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04</a:t>
            </a:r>
            <a:endParaRPr/>
          </a:p>
        </p:txBody>
      </p:sp>
      <p:sp>
        <p:nvSpPr>
          <p:cNvPr id="8574" name="Google Shape;8574;p43"/>
          <p:cNvSpPr txBox="1">
            <a:spLocks noGrp="1"/>
          </p:cNvSpPr>
          <p:nvPr>
            <p:ph type="subTitle" idx="7"/>
          </p:nvPr>
        </p:nvSpPr>
        <p:spPr>
          <a:xfrm>
            <a:off x="1046513" y="3812025"/>
            <a:ext cx="2135700" cy="48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smtClean="0"/>
              <a:t>Use of Russian in online communication</a:t>
            </a:r>
            <a:endParaRPr dirty="0"/>
          </a:p>
        </p:txBody>
      </p:sp>
      <p:sp>
        <p:nvSpPr>
          <p:cNvPr id="8575" name="Google Shape;8575;p43"/>
          <p:cNvSpPr txBox="1">
            <a:spLocks noGrp="1"/>
          </p:cNvSpPr>
          <p:nvPr>
            <p:ph type="title" idx="8"/>
          </p:nvPr>
        </p:nvSpPr>
        <p:spPr>
          <a:xfrm>
            <a:off x="4234500" y="2939000"/>
            <a:ext cx="675000" cy="465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05</a:t>
            </a:r>
            <a:endParaRPr/>
          </a:p>
        </p:txBody>
      </p:sp>
      <p:sp>
        <p:nvSpPr>
          <p:cNvPr id="8576" name="Google Shape;8576;p43"/>
          <p:cNvSpPr txBox="1">
            <a:spLocks noGrp="1"/>
          </p:cNvSpPr>
          <p:nvPr>
            <p:ph type="subTitle" idx="9"/>
          </p:nvPr>
        </p:nvSpPr>
        <p:spPr>
          <a:xfrm>
            <a:off x="3504200" y="3812025"/>
            <a:ext cx="2135700" cy="48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smtClean="0"/>
              <a:t>Linguistic hybridization of Russian in Korea</a:t>
            </a:r>
            <a:endParaRPr dirty="0"/>
          </a:p>
        </p:txBody>
      </p:sp>
      <p:sp>
        <p:nvSpPr>
          <p:cNvPr id="8577" name="Google Shape;8577;p43"/>
          <p:cNvSpPr txBox="1">
            <a:spLocks noGrp="1"/>
          </p:cNvSpPr>
          <p:nvPr>
            <p:ph type="title" idx="13"/>
          </p:nvPr>
        </p:nvSpPr>
        <p:spPr>
          <a:xfrm>
            <a:off x="6692150" y="2939000"/>
            <a:ext cx="675000" cy="465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06</a:t>
            </a:r>
            <a:endParaRPr/>
          </a:p>
        </p:txBody>
      </p:sp>
      <p:sp>
        <p:nvSpPr>
          <p:cNvPr id="8578" name="Google Shape;8578;p43"/>
          <p:cNvSpPr txBox="1">
            <a:spLocks noGrp="1"/>
          </p:cNvSpPr>
          <p:nvPr>
            <p:ph type="subTitle" idx="14"/>
          </p:nvPr>
        </p:nvSpPr>
        <p:spPr>
          <a:xfrm>
            <a:off x="5961825" y="3812025"/>
            <a:ext cx="2135700" cy="48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smtClean="0"/>
              <a:t>Who are Korean “Russians”?</a:t>
            </a:r>
            <a:endParaRPr dirty="0"/>
          </a:p>
        </p:txBody>
      </p:sp>
      <p:sp>
        <p:nvSpPr>
          <p:cNvPr id="8579" name="Google Shape;8579;p43"/>
          <p:cNvSpPr txBox="1">
            <a:spLocks noGrp="1"/>
          </p:cNvSpPr>
          <p:nvPr>
            <p:ph type="title" idx="15"/>
          </p:nvPr>
        </p:nvSpPr>
        <p:spPr>
          <a:xfrm>
            <a:off x="720000" y="6736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TABLE OF CONTENTS</a:t>
            </a:r>
            <a:endParaRPr dirty="0"/>
          </a:p>
        </p:txBody>
      </p:sp>
      <p:sp>
        <p:nvSpPr>
          <p:cNvPr id="8580" name="Google Shape;8580;p43"/>
          <p:cNvSpPr txBox="1">
            <a:spLocks noGrp="1"/>
          </p:cNvSpPr>
          <p:nvPr>
            <p:ph type="subTitle" idx="16"/>
          </p:nvPr>
        </p:nvSpPr>
        <p:spPr>
          <a:xfrm>
            <a:off x="1046525" y="1899950"/>
            <a:ext cx="2135700" cy="417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smtClean="0"/>
              <a:t>Background</a:t>
            </a:r>
            <a:endParaRPr dirty="0"/>
          </a:p>
        </p:txBody>
      </p:sp>
      <p:sp>
        <p:nvSpPr>
          <p:cNvPr id="8581" name="Google Shape;8581;p43"/>
          <p:cNvSpPr txBox="1">
            <a:spLocks noGrp="1"/>
          </p:cNvSpPr>
          <p:nvPr>
            <p:ph type="subTitle" idx="17"/>
          </p:nvPr>
        </p:nvSpPr>
        <p:spPr>
          <a:xfrm>
            <a:off x="3355587" y="1899950"/>
            <a:ext cx="2548599" cy="417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smtClean="0"/>
              <a:t>Linguistic landscape</a:t>
            </a:r>
            <a:endParaRPr dirty="0"/>
          </a:p>
        </p:txBody>
      </p:sp>
      <p:sp>
        <p:nvSpPr>
          <p:cNvPr id="8582" name="Google Shape;8582;p43"/>
          <p:cNvSpPr txBox="1">
            <a:spLocks noGrp="1"/>
          </p:cNvSpPr>
          <p:nvPr>
            <p:ph type="subTitle" idx="18"/>
          </p:nvPr>
        </p:nvSpPr>
        <p:spPr>
          <a:xfrm>
            <a:off x="5961829" y="1899950"/>
            <a:ext cx="2135700" cy="417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smtClean="0"/>
              <a:t>Public use</a:t>
            </a:r>
            <a:endParaRPr dirty="0"/>
          </a:p>
        </p:txBody>
      </p:sp>
      <p:sp>
        <p:nvSpPr>
          <p:cNvPr id="8583" name="Google Shape;8583;p43"/>
          <p:cNvSpPr txBox="1">
            <a:spLocks noGrp="1"/>
          </p:cNvSpPr>
          <p:nvPr>
            <p:ph type="subTitle" idx="19"/>
          </p:nvPr>
        </p:nvSpPr>
        <p:spPr>
          <a:xfrm>
            <a:off x="1046525" y="3401325"/>
            <a:ext cx="2135700" cy="410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 </a:t>
            </a:r>
            <a:r>
              <a:rPr lang="en" dirty="0" smtClean="0"/>
              <a:t>Digital space</a:t>
            </a:r>
            <a:endParaRPr dirty="0"/>
          </a:p>
        </p:txBody>
      </p:sp>
      <p:sp>
        <p:nvSpPr>
          <p:cNvPr id="8584" name="Google Shape;8584;p43"/>
          <p:cNvSpPr txBox="1">
            <a:spLocks noGrp="1"/>
          </p:cNvSpPr>
          <p:nvPr>
            <p:ph type="subTitle" idx="20"/>
          </p:nvPr>
        </p:nvSpPr>
        <p:spPr>
          <a:xfrm>
            <a:off x="3504207" y="3401325"/>
            <a:ext cx="2258089" cy="410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smtClean="0"/>
              <a:t>“Korean Russian”</a:t>
            </a:r>
            <a:endParaRPr dirty="0"/>
          </a:p>
        </p:txBody>
      </p:sp>
      <p:sp>
        <p:nvSpPr>
          <p:cNvPr id="8585" name="Google Shape;8585;p43"/>
          <p:cNvSpPr txBox="1">
            <a:spLocks noGrp="1"/>
          </p:cNvSpPr>
          <p:nvPr>
            <p:ph type="subTitle" idx="21"/>
          </p:nvPr>
        </p:nvSpPr>
        <p:spPr>
          <a:xfrm>
            <a:off x="5961829" y="3401325"/>
            <a:ext cx="2135700" cy="410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smtClean="0"/>
              <a:t>Conclusions</a:t>
            </a:r>
            <a:endParaRPr dirty="0"/>
          </a:p>
        </p:txBody>
      </p:sp>
      <p:grpSp>
        <p:nvGrpSpPr>
          <p:cNvPr id="8586" name="Google Shape;8586;p43"/>
          <p:cNvGrpSpPr/>
          <p:nvPr/>
        </p:nvGrpSpPr>
        <p:grpSpPr>
          <a:xfrm>
            <a:off x="-950429" y="912910"/>
            <a:ext cx="1857207" cy="1113275"/>
            <a:chOff x="1907161" y="3517190"/>
            <a:chExt cx="2136440" cy="1280656"/>
          </a:xfrm>
        </p:grpSpPr>
        <p:sp>
          <p:nvSpPr>
            <p:cNvPr id="8587" name="Google Shape;8587;p43"/>
            <p:cNvSpPr/>
            <p:nvPr/>
          </p:nvSpPr>
          <p:spPr>
            <a:xfrm>
              <a:off x="1907161" y="3702681"/>
              <a:ext cx="2037653" cy="876058"/>
            </a:xfrm>
            <a:custGeom>
              <a:avLst/>
              <a:gdLst/>
              <a:ahLst/>
              <a:cxnLst/>
              <a:rect l="l" t="t" r="r" b="b"/>
              <a:pathLst>
                <a:path w="22843" h="9821" extrusionOk="0">
                  <a:moveTo>
                    <a:pt x="11539" y="1"/>
                  </a:moveTo>
                  <a:cubicBezTo>
                    <a:pt x="11539" y="1"/>
                    <a:pt x="10130" y="668"/>
                    <a:pt x="8844" y="1057"/>
                  </a:cubicBezTo>
                  <a:cubicBezTo>
                    <a:pt x="7558" y="1446"/>
                    <a:pt x="5144" y="1738"/>
                    <a:pt x="5144" y="1738"/>
                  </a:cubicBezTo>
                  <a:cubicBezTo>
                    <a:pt x="5144" y="1738"/>
                    <a:pt x="3555" y="856"/>
                    <a:pt x="2707" y="686"/>
                  </a:cubicBezTo>
                  <a:cubicBezTo>
                    <a:pt x="1862" y="515"/>
                    <a:pt x="0" y="441"/>
                    <a:pt x="0" y="441"/>
                  </a:cubicBezTo>
                  <a:lnTo>
                    <a:pt x="0" y="441"/>
                  </a:lnTo>
                  <a:lnTo>
                    <a:pt x="1595" y="3643"/>
                  </a:lnTo>
                  <a:cubicBezTo>
                    <a:pt x="1595" y="3643"/>
                    <a:pt x="1923" y="3238"/>
                    <a:pt x="2710" y="3188"/>
                  </a:cubicBezTo>
                  <a:cubicBezTo>
                    <a:pt x="2782" y="3183"/>
                    <a:pt x="2861" y="3181"/>
                    <a:pt x="2947" y="3181"/>
                  </a:cubicBezTo>
                  <a:cubicBezTo>
                    <a:pt x="3807" y="3181"/>
                    <a:pt x="5306" y="3414"/>
                    <a:pt x="6243" y="3924"/>
                  </a:cubicBezTo>
                  <a:cubicBezTo>
                    <a:pt x="7274" y="4489"/>
                    <a:pt x="10075" y="6320"/>
                    <a:pt x="10075" y="6320"/>
                  </a:cubicBezTo>
                  <a:cubicBezTo>
                    <a:pt x="10997" y="6211"/>
                    <a:pt x="11552" y="6203"/>
                    <a:pt x="11691" y="6203"/>
                  </a:cubicBezTo>
                  <a:cubicBezTo>
                    <a:pt x="11714" y="6203"/>
                    <a:pt x="11725" y="6204"/>
                    <a:pt x="11725" y="6204"/>
                  </a:cubicBezTo>
                  <a:cubicBezTo>
                    <a:pt x="11725" y="6204"/>
                    <a:pt x="13524" y="7027"/>
                    <a:pt x="14169" y="7413"/>
                  </a:cubicBezTo>
                  <a:cubicBezTo>
                    <a:pt x="14810" y="7799"/>
                    <a:pt x="17658" y="9525"/>
                    <a:pt x="18489" y="9598"/>
                  </a:cubicBezTo>
                  <a:cubicBezTo>
                    <a:pt x="19324" y="9671"/>
                    <a:pt x="21108" y="9821"/>
                    <a:pt x="21108" y="9821"/>
                  </a:cubicBezTo>
                  <a:lnTo>
                    <a:pt x="20995" y="9463"/>
                  </a:lnTo>
                  <a:cubicBezTo>
                    <a:pt x="20995" y="9463"/>
                    <a:pt x="19622" y="9310"/>
                    <a:pt x="19083" y="9161"/>
                  </a:cubicBezTo>
                  <a:cubicBezTo>
                    <a:pt x="18547" y="9008"/>
                    <a:pt x="17287" y="8483"/>
                    <a:pt x="16373" y="7777"/>
                  </a:cubicBezTo>
                  <a:cubicBezTo>
                    <a:pt x="15459" y="7074"/>
                    <a:pt x="13736" y="6120"/>
                    <a:pt x="13736" y="6120"/>
                  </a:cubicBezTo>
                  <a:cubicBezTo>
                    <a:pt x="16733" y="5107"/>
                    <a:pt x="19199" y="5057"/>
                    <a:pt x="19199" y="5057"/>
                  </a:cubicBezTo>
                  <a:cubicBezTo>
                    <a:pt x="20864" y="4623"/>
                    <a:pt x="22678" y="3803"/>
                    <a:pt x="22678" y="3803"/>
                  </a:cubicBezTo>
                  <a:lnTo>
                    <a:pt x="22842" y="3348"/>
                  </a:lnTo>
                  <a:lnTo>
                    <a:pt x="22842" y="3348"/>
                  </a:lnTo>
                  <a:cubicBezTo>
                    <a:pt x="21665" y="3934"/>
                    <a:pt x="19367" y="4222"/>
                    <a:pt x="19367" y="4222"/>
                  </a:cubicBezTo>
                  <a:cubicBezTo>
                    <a:pt x="19367" y="4222"/>
                    <a:pt x="17426" y="4677"/>
                    <a:pt x="15659" y="4940"/>
                  </a:cubicBezTo>
                  <a:cubicBezTo>
                    <a:pt x="15239" y="5002"/>
                    <a:pt x="14761" y="5026"/>
                    <a:pt x="14277" y="5026"/>
                  </a:cubicBezTo>
                  <a:cubicBezTo>
                    <a:pt x="12731" y="5026"/>
                    <a:pt x="11124" y="4783"/>
                    <a:pt x="11124" y="4783"/>
                  </a:cubicBezTo>
                  <a:cubicBezTo>
                    <a:pt x="8528" y="3818"/>
                    <a:pt x="6568" y="2565"/>
                    <a:pt x="6568" y="2565"/>
                  </a:cubicBezTo>
                  <a:cubicBezTo>
                    <a:pt x="6568" y="2565"/>
                    <a:pt x="8389" y="2036"/>
                    <a:pt x="9146" y="1774"/>
                  </a:cubicBezTo>
                  <a:cubicBezTo>
                    <a:pt x="9900" y="1512"/>
                    <a:pt x="11485" y="918"/>
                    <a:pt x="11485" y="918"/>
                  </a:cubicBezTo>
                  <a:cubicBezTo>
                    <a:pt x="11485" y="918"/>
                    <a:pt x="13955" y="738"/>
                    <a:pt x="15100" y="738"/>
                  </a:cubicBezTo>
                  <a:cubicBezTo>
                    <a:pt x="15245" y="738"/>
                    <a:pt x="15368" y="741"/>
                    <a:pt x="15462" y="747"/>
                  </a:cubicBezTo>
                  <a:cubicBezTo>
                    <a:pt x="16311" y="802"/>
                    <a:pt x="18245" y="1239"/>
                    <a:pt x="18245" y="1239"/>
                  </a:cubicBezTo>
                  <a:lnTo>
                    <a:pt x="18559" y="1017"/>
                  </a:lnTo>
                  <a:cubicBezTo>
                    <a:pt x="18559" y="1017"/>
                    <a:pt x="16671" y="318"/>
                    <a:pt x="15510" y="266"/>
                  </a:cubicBezTo>
                  <a:cubicBezTo>
                    <a:pt x="14348" y="219"/>
                    <a:pt x="11539" y="1"/>
                    <a:pt x="11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88" name="Google Shape;8588;p43"/>
            <p:cNvGrpSpPr/>
            <p:nvPr/>
          </p:nvGrpSpPr>
          <p:grpSpPr>
            <a:xfrm>
              <a:off x="3490104" y="4298815"/>
              <a:ext cx="512053" cy="499031"/>
              <a:chOff x="6440004" y="192590"/>
              <a:chExt cx="512053" cy="499031"/>
            </a:xfrm>
          </p:grpSpPr>
          <p:sp>
            <p:nvSpPr>
              <p:cNvPr id="8589" name="Google Shape;8589;p43"/>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0" name="Google Shape;8590;p43"/>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1" name="Google Shape;8591;p43"/>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2" name="Google Shape;8592;p43"/>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3" name="Google Shape;8593;p43"/>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4" name="Google Shape;8594;p43"/>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5" name="Google Shape;8595;p43"/>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6" name="Google Shape;8596;p43"/>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7" name="Google Shape;8597;p43"/>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8" name="Google Shape;8598;p43"/>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9" name="Google Shape;8599;p43"/>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00" name="Google Shape;8600;p43"/>
              <p:cNvGrpSpPr/>
              <p:nvPr/>
            </p:nvGrpSpPr>
            <p:grpSpPr>
              <a:xfrm>
                <a:off x="6576208" y="332260"/>
                <a:ext cx="239697" cy="245945"/>
                <a:chOff x="6109825" y="244875"/>
                <a:chExt cx="114125" cy="117100"/>
              </a:xfrm>
            </p:grpSpPr>
            <p:sp>
              <p:nvSpPr>
                <p:cNvPr id="8601" name="Google Shape;8601;p43"/>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2" name="Google Shape;8602;p43"/>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3" name="Google Shape;8603;p43"/>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4" name="Google Shape;8604;p43"/>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5" name="Google Shape;8605;p43"/>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6" name="Google Shape;8606;p43"/>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7" name="Google Shape;8607;p43"/>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8" name="Google Shape;8608;p43"/>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9" name="Google Shape;8609;p43"/>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0" name="Google Shape;8610;p43"/>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1" name="Google Shape;8611;p43"/>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2" name="Google Shape;8612;p43"/>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3" name="Google Shape;8613;p43"/>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4" name="Google Shape;8614;p43"/>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5" name="Google Shape;8615;p43"/>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6" name="Google Shape;8616;p43"/>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7" name="Google Shape;8617;p43"/>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8" name="Google Shape;8618;p43"/>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9" name="Google Shape;8619;p43"/>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0" name="Google Shape;8620;p43"/>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1" name="Google Shape;8621;p43"/>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622" name="Google Shape;8622;p43"/>
            <p:cNvGrpSpPr/>
            <p:nvPr/>
          </p:nvGrpSpPr>
          <p:grpSpPr>
            <a:xfrm>
              <a:off x="3170154" y="3517190"/>
              <a:ext cx="512053" cy="499031"/>
              <a:chOff x="6440004" y="192590"/>
              <a:chExt cx="512053" cy="499031"/>
            </a:xfrm>
          </p:grpSpPr>
          <p:sp>
            <p:nvSpPr>
              <p:cNvPr id="8623" name="Google Shape;8623;p43"/>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4" name="Google Shape;8624;p43"/>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5" name="Google Shape;8625;p43"/>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6" name="Google Shape;8626;p43"/>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7" name="Google Shape;8627;p43"/>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8" name="Google Shape;8628;p43"/>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9" name="Google Shape;8629;p43"/>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0" name="Google Shape;8630;p43"/>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1" name="Google Shape;8631;p43"/>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2" name="Google Shape;8632;p43"/>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3" name="Google Shape;8633;p43"/>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34" name="Google Shape;8634;p43"/>
              <p:cNvGrpSpPr/>
              <p:nvPr/>
            </p:nvGrpSpPr>
            <p:grpSpPr>
              <a:xfrm>
                <a:off x="6576208" y="332260"/>
                <a:ext cx="239697" cy="245945"/>
                <a:chOff x="6109825" y="244875"/>
                <a:chExt cx="114125" cy="117100"/>
              </a:xfrm>
            </p:grpSpPr>
            <p:sp>
              <p:nvSpPr>
                <p:cNvPr id="8635" name="Google Shape;8635;p43"/>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6" name="Google Shape;8636;p43"/>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7" name="Google Shape;8637;p43"/>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8" name="Google Shape;8638;p43"/>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9" name="Google Shape;8639;p43"/>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0" name="Google Shape;8640;p43"/>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1" name="Google Shape;8641;p43"/>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2" name="Google Shape;8642;p43"/>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3" name="Google Shape;8643;p43"/>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4" name="Google Shape;8644;p43"/>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5" name="Google Shape;8645;p43"/>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6" name="Google Shape;8646;p43"/>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7" name="Google Shape;8647;p43"/>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8" name="Google Shape;8648;p43"/>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9" name="Google Shape;8649;p43"/>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0" name="Google Shape;8650;p43"/>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1" name="Google Shape;8651;p43"/>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2" name="Google Shape;8652;p43"/>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3" name="Google Shape;8653;p43"/>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4" name="Google Shape;8654;p43"/>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5" name="Google Shape;8655;p43"/>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656" name="Google Shape;8656;p43"/>
            <p:cNvGrpSpPr/>
            <p:nvPr/>
          </p:nvGrpSpPr>
          <p:grpSpPr>
            <a:xfrm>
              <a:off x="3643534" y="3852943"/>
              <a:ext cx="400067" cy="389893"/>
              <a:chOff x="6440004" y="192590"/>
              <a:chExt cx="512053" cy="499031"/>
            </a:xfrm>
          </p:grpSpPr>
          <p:sp>
            <p:nvSpPr>
              <p:cNvPr id="8657" name="Google Shape;8657;p43"/>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8" name="Google Shape;8658;p43"/>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9" name="Google Shape;8659;p43"/>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0" name="Google Shape;8660;p43"/>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1" name="Google Shape;8661;p43"/>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2" name="Google Shape;8662;p43"/>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3" name="Google Shape;8663;p43"/>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4" name="Google Shape;8664;p43"/>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5" name="Google Shape;8665;p43"/>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6" name="Google Shape;8666;p43"/>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7" name="Google Shape;8667;p43"/>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68" name="Google Shape;8668;p43"/>
              <p:cNvGrpSpPr/>
              <p:nvPr/>
            </p:nvGrpSpPr>
            <p:grpSpPr>
              <a:xfrm>
                <a:off x="6576208" y="332260"/>
                <a:ext cx="239697" cy="245945"/>
                <a:chOff x="6109825" y="244875"/>
                <a:chExt cx="114125" cy="117100"/>
              </a:xfrm>
            </p:grpSpPr>
            <p:sp>
              <p:nvSpPr>
                <p:cNvPr id="8669" name="Google Shape;8669;p43"/>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0" name="Google Shape;8670;p43"/>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1" name="Google Shape;8671;p43"/>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2" name="Google Shape;8672;p43"/>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3" name="Google Shape;8673;p43"/>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4" name="Google Shape;8674;p43"/>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5" name="Google Shape;8675;p43"/>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6" name="Google Shape;8676;p43"/>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7" name="Google Shape;8677;p43"/>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8" name="Google Shape;8678;p43"/>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9" name="Google Shape;8679;p43"/>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0" name="Google Shape;8680;p43"/>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1" name="Google Shape;8681;p43"/>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2" name="Google Shape;8682;p43"/>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3" name="Google Shape;8683;p43"/>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4" name="Google Shape;8684;p43"/>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5" name="Google Shape;8685;p43"/>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6" name="Google Shape;8686;p43"/>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7" name="Google Shape;8687;p43"/>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8" name="Google Shape;8688;p43"/>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9" name="Google Shape;8689;p43"/>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690" name="Google Shape;8690;p43"/>
            <p:cNvGrpSpPr/>
            <p:nvPr/>
          </p:nvGrpSpPr>
          <p:grpSpPr>
            <a:xfrm>
              <a:off x="2639439" y="4098375"/>
              <a:ext cx="271644" cy="264736"/>
              <a:chOff x="6440004" y="192590"/>
              <a:chExt cx="512053" cy="499031"/>
            </a:xfrm>
          </p:grpSpPr>
          <p:sp>
            <p:nvSpPr>
              <p:cNvPr id="8691" name="Google Shape;8691;p43"/>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2" name="Google Shape;8692;p43"/>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3" name="Google Shape;8693;p43"/>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4" name="Google Shape;8694;p43"/>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5" name="Google Shape;8695;p43"/>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6" name="Google Shape;8696;p43"/>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7" name="Google Shape;8697;p43"/>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8" name="Google Shape;8698;p43"/>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9" name="Google Shape;8699;p43"/>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0" name="Google Shape;8700;p43"/>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1" name="Google Shape;8701;p43"/>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02" name="Google Shape;8702;p43"/>
              <p:cNvGrpSpPr/>
              <p:nvPr/>
            </p:nvGrpSpPr>
            <p:grpSpPr>
              <a:xfrm>
                <a:off x="6576208" y="332260"/>
                <a:ext cx="239697" cy="245945"/>
                <a:chOff x="6109825" y="244875"/>
                <a:chExt cx="114125" cy="117100"/>
              </a:xfrm>
            </p:grpSpPr>
            <p:sp>
              <p:nvSpPr>
                <p:cNvPr id="8703" name="Google Shape;8703;p43"/>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4" name="Google Shape;8704;p43"/>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5" name="Google Shape;8705;p43"/>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6" name="Google Shape;8706;p43"/>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7" name="Google Shape;8707;p43"/>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8" name="Google Shape;8708;p43"/>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9" name="Google Shape;8709;p43"/>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0" name="Google Shape;8710;p43"/>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1" name="Google Shape;8711;p43"/>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2" name="Google Shape;8712;p43"/>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3" name="Google Shape;8713;p43"/>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4" name="Google Shape;8714;p43"/>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5" name="Google Shape;8715;p43"/>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6" name="Google Shape;8716;p43"/>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7" name="Google Shape;8717;p43"/>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8" name="Google Shape;8718;p43"/>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9" name="Google Shape;8719;p43"/>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0" name="Google Shape;8720;p43"/>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1" name="Google Shape;8721;p43"/>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2" name="Google Shape;8722;p43"/>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3" name="Google Shape;8723;p43"/>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724" name="Google Shape;8724;p43"/>
            <p:cNvGrpSpPr/>
            <p:nvPr/>
          </p:nvGrpSpPr>
          <p:grpSpPr>
            <a:xfrm>
              <a:off x="2242789" y="3884725"/>
              <a:ext cx="271644" cy="264736"/>
              <a:chOff x="6440004" y="192590"/>
              <a:chExt cx="512053" cy="499031"/>
            </a:xfrm>
          </p:grpSpPr>
          <p:sp>
            <p:nvSpPr>
              <p:cNvPr id="8725" name="Google Shape;8725;p43"/>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6" name="Google Shape;8726;p43"/>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7" name="Google Shape;8727;p43"/>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8" name="Google Shape;8728;p43"/>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9" name="Google Shape;8729;p43"/>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0" name="Google Shape;8730;p43"/>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1" name="Google Shape;8731;p43"/>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2" name="Google Shape;8732;p43"/>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3" name="Google Shape;8733;p43"/>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4" name="Google Shape;8734;p43"/>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5" name="Google Shape;8735;p43"/>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36" name="Google Shape;8736;p43"/>
              <p:cNvGrpSpPr/>
              <p:nvPr/>
            </p:nvGrpSpPr>
            <p:grpSpPr>
              <a:xfrm>
                <a:off x="6576208" y="332260"/>
                <a:ext cx="239697" cy="245945"/>
                <a:chOff x="6109825" y="244875"/>
                <a:chExt cx="114125" cy="117100"/>
              </a:xfrm>
            </p:grpSpPr>
            <p:sp>
              <p:nvSpPr>
                <p:cNvPr id="8737" name="Google Shape;8737;p43"/>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8" name="Google Shape;8738;p43"/>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9" name="Google Shape;8739;p43"/>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0" name="Google Shape;8740;p43"/>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1" name="Google Shape;8741;p43"/>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2" name="Google Shape;8742;p43"/>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3" name="Google Shape;8743;p43"/>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4" name="Google Shape;8744;p43"/>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5" name="Google Shape;8745;p43"/>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6" name="Google Shape;8746;p43"/>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7" name="Google Shape;8747;p43"/>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8" name="Google Shape;8748;p43"/>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9" name="Google Shape;8749;p43"/>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0" name="Google Shape;8750;p43"/>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1" name="Google Shape;8751;p43"/>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2" name="Google Shape;8752;p43"/>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3" name="Google Shape;8753;p43"/>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4" name="Google Shape;8754;p43"/>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5" name="Google Shape;8755;p43"/>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6" name="Google Shape;8756;p43"/>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7" name="Google Shape;8757;p43"/>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773"/>
        <p:cNvGrpSpPr/>
        <p:nvPr/>
      </p:nvGrpSpPr>
      <p:grpSpPr>
        <a:xfrm>
          <a:off x="0" y="0"/>
          <a:ext cx="0" cy="0"/>
          <a:chOff x="0" y="0"/>
          <a:chExt cx="0" cy="0"/>
        </a:xfrm>
      </p:grpSpPr>
      <p:sp>
        <p:nvSpPr>
          <p:cNvPr id="8774" name="Google Shape;8774;p46"/>
          <p:cNvSpPr txBox="1">
            <a:spLocks noGrp="1"/>
          </p:cNvSpPr>
          <p:nvPr>
            <p:ph type="title"/>
          </p:nvPr>
        </p:nvSpPr>
        <p:spPr>
          <a:xfrm>
            <a:off x="1643063" y="2256800"/>
            <a:ext cx="4360200" cy="915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t>Background</a:t>
            </a:r>
            <a:endParaRPr dirty="0"/>
          </a:p>
        </p:txBody>
      </p:sp>
      <p:sp>
        <p:nvSpPr>
          <p:cNvPr id="8775" name="Google Shape;8775;p46"/>
          <p:cNvSpPr txBox="1">
            <a:spLocks noGrp="1"/>
          </p:cNvSpPr>
          <p:nvPr>
            <p:ph type="title" idx="2"/>
          </p:nvPr>
        </p:nvSpPr>
        <p:spPr>
          <a:xfrm>
            <a:off x="1643063" y="1415000"/>
            <a:ext cx="1180800" cy="98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01</a:t>
            </a:r>
            <a:endParaRPr/>
          </a:p>
        </p:txBody>
      </p:sp>
      <p:sp>
        <p:nvSpPr>
          <p:cNvPr id="8776" name="Google Shape;8776;p46"/>
          <p:cNvSpPr txBox="1">
            <a:spLocks noGrp="1"/>
          </p:cNvSpPr>
          <p:nvPr>
            <p:ph type="subTitle" idx="1"/>
          </p:nvPr>
        </p:nvSpPr>
        <p:spPr>
          <a:xfrm>
            <a:off x="1643063" y="3209350"/>
            <a:ext cx="4360200" cy="357300"/>
          </a:xfrm>
          <a:prstGeom prst="rect">
            <a:avLst/>
          </a:prstGeom>
        </p:spPr>
        <p:txBody>
          <a:bodyPr spcFirstLastPara="1" wrap="square" lIns="91425" tIns="91425" rIns="91425" bIns="91425" anchor="t" anchorCtr="0">
            <a:noAutofit/>
          </a:bodyPr>
          <a:lstStyle/>
          <a:p>
            <a:pPr marL="0" lvl="0" indent="0"/>
            <a:r>
              <a:rPr lang="en-GB" sz="1800" dirty="0"/>
              <a:t>Post-Soviet migration to South Korea</a:t>
            </a:r>
            <a:endParaRPr lang="en-GB" sz="1800" dirty="0"/>
          </a:p>
        </p:txBody>
      </p:sp>
      <p:grpSp>
        <p:nvGrpSpPr>
          <p:cNvPr id="8777" name="Google Shape;8777;p46"/>
          <p:cNvGrpSpPr/>
          <p:nvPr/>
        </p:nvGrpSpPr>
        <p:grpSpPr>
          <a:xfrm>
            <a:off x="5929460" y="3291380"/>
            <a:ext cx="1066394" cy="1317128"/>
            <a:chOff x="-1821775" y="2995138"/>
            <a:chExt cx="1066394" cy="1448348"/>
          </a:xfrm>
        </p:grpSpPr>
        <p:sp>
          <p:nvSpPr>
            <p:cNvPr id="8778" name="Google Shape;8778;p46"/>
            <p:cNvSpPr/>
            <p:nvPr/>
          </p:nvSpPr>
          <p:spPr>
            <a:xfrm>
              <a:off x="-1821775" y="2995138"/>
              <a:ext cx="1066394" cy="1448346"/>
            </a:xfrm>
            <a:custGeom>
              <a:avLst/>
              <a:gdLst/>
              <a:ahLst/>
              <a:cxnLst/>
              <a:rect l="l" t="t" r="r" b="b"/>
              <a:pathLst>
                <a:path w="14239" h="19339" extrusionOk="0">
                  <a:moveTo>
                    <a:pt x="7117" y="1"/>
                  </a:moveTo>
                  <a:cubicBezTo>
                    <a:pt x="3188" y="1"/>
                    <a:pt x="1" y="3188"/>
                    <a:pt x="1" y="7122"/>
                  </a:cubicBezTo>
                  <a:lnTo>
                    <a:pt x="1" y="19338"/>
                  </a:lnTo>
                  <a:lnTo>
                    <a:pt x="470" y="19338"/>
                  </a:lnTo>
                  <a:lnTo>
                    <a:pt x="470" y="7122"/>
                  </a:lnTo>
                  <a:cubicBezTo>
                    <a:pt x="470" y="3454"/>
                    <a:pt x="3454" y="471"/>
                    <a:pt x="7117" y="471"/>
                  </a:cubicBezTo>
                  <a:cubicBezTo>
                    <a:pt x="10785" y="471"/>
                    <a:pt x="13769" y="3454"/>
                    <a:pt x="13769" y="7122"/>
                  </a:cubicBezTo>
                  <a:lnTo>
                    <a:pt x="13769" y="19338"/>
                  </a:lnTo>
                  <a:lnTo>
                    <a:pt x="14238" y="19338"/>
                  </a:lnTo>
                  <a:lnTo>
                    <a:pt x="14238" y="7122"/>
                  </a:lnTo>
                  <a:cubicBezTo>
                    <a:pt x="14238" y="3188"/>
                    <a:pt x="11051" y="1"/>
                    <a:pt x="71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9" name="Google Shape;8779;p46"/>
            <p:cNvSpPr/>
            <p:nvPr/>
          </p:nvSpPr>
          <p:spPr>
            <a:xfrm>
              <a:off x="-1730705" y="3086282"/>
              <a:ext cx="884256" cy="1357202"/>
            </a:xfrm>
            <a:custGeom>
              <a:avLst/>
              <a:gdLst/>
              <a:ahLst/>
              <a:cxnLst/>
              <a:rect l="l" t="t" r="r" b="b"/>
              <a:pathLst>
                <a:path w="11807" h="18122" extrusionOk="0">
                  <a:moveTo>
                    <a:pt x="5901" y="1"/>
                  </a:moveTo>
                  <a:cubicBezTo>
                    <a:pt x="2649" y="1"/>
                    <a:pt x="1" y="2648"/>
                    <a:pt x="1" y="5905"/>
                  </a:cubicBezTo>
                  <a:lnTo>
                    <a:pt x="1" y="18121"/>
                  </a:lnTo>
                  <a:lnTo>
                    <a:pt x="467" y="18121"/>
                  </a:lnTo>
                  <a:lnTo>
                    <a:pt x="467" y="5905"/>
                  </a:lnTo>
                  <a:cubicBezTo>
                    <a:pt x="467" y="2907"/>
                    <a:pt x="2907" y="467"/>
                    <a:pt x="5901" y="467"/>
                  </a:cubicBezTo>
                  <a:cubicBezTo>
                    <a:pt x="8900" y="467"/>
                    <a:pt x="11339" y="2907"/>
                    <a:pt x="11339" y="5905"/>
                  </a:cubicBezTo>
                  <a:lnTo>
                    <a:pt x="11339" y="18121"/>
                  </a:lnTo>
                  <a:lnTo>
                    <a:pt x="11806" y="18121"/>
                  </a:lnTo>
                  <a:lnTo>
                    <a:pt x="11806" y="5905"/>
                  </a:lnTo>
                  <a:cubicBezTo>
                    <a:pt x="11806" y="2648"/>
                    <a:pt x="9158" y="1"/>
                    <a:pt x="59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0" name="Google Shape;8780;p46"/>
            <p:cNvSpPr/>
            <p:nvPr/>
          </p:nvSpPr>
          <p:spPr>
            <a:xfrm>
              <a:off x="-1639785" y="3177427"/>
              <a:ext cx="702417" cy="1266058"/>
            </a:xfrm>
            <a:custGeom>
              <a:avLst/>
              <a:gdLst/>
              <a:ahLst/>
              <a:cxnLst/>
              <a:rect l="l" t="t" r="r" b="b"/>
              <a:pathLst>
                <a:path w="9379" h="16905" extrusionOk="0">
                  <a:moveTo>
                    <a:pt x="4687" y="0"/>
                  </a:moveTo>
                  <a:cubicBezTo>
                    <a:pt x="2105" y="0"/>
                    <a:pt x="0" y="2102"/>
                    <a:pt x="0" y="4688"/>
                  </a:cubicBezTo>
                  <a:lnTo>
                    <a:pt x="0" y="16904"/>
                  </a:lnTo>
                  <a:lnTo>
                    <a:pt x="469" y="16904"/>
                  </a:lnTo>
                  <a:lnTo>
                    <a:pt x="469" y="4688"/>
                  </a:lnTo>
                  <a:cubicBezTo>
                    <a:pt x="469" y="2361"/>
                    <a:pt x="2364" y="466"/>
                    <a:pt x="4687" y="466"/>
                  </a:cubicBezTo>
                  <a:cubicBezTo>
                    <a:pt x="7015" y="466"/>
                    <a:pt x="8910" y="2361"/>
                    <a:pt x="8910" y="4688"/>
                  </a:cubicBezTo>
                  <a:lnTo>
                    <a:pt x="8910" y="16904"/>
                  </a:lnTo>
                  <a:lnTo>
                    <a:pt x="9379" y="16904"/>
                  </a:lnTo>
                  <a:lnTo>
                    <a:pt x="9379" y="4688"/>
                  </a:lnTo>
                  <a:cubicBezTo>
                    <a:pt x="9379" y="2102"/>
                    <a:pt x="7274" y="0"/>
                    <a:pt x="46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1" name="Google Shape;8781;p46"/>
            <p:cNvSpPr/>
            <p:nvPr/>
          </p:nvSpPr>
          <p:spPr>
            <a:xfrm>
              <a:off x="-1548715" y="3268197"/>
              <a:ext cx="520278" cy="1175288"/>
            </a:xfrm>
            <a:custGeom>
              <a:avLst/>
              <a:gdLst/>
              <a:ahLst/>
              <a:cxnLst/>
              <a:rect l="l" t="t" r="r" b="b"/>
              <a:pathLst>
                <a:path w="6947" h="15693" extrusionOk="0">
                  <a:moveTo>
                    <a:pt x="3471" y="1"/>
                  </a:moveTo>
                  <a:cubicBezTo>
                    <a:pt x="1560" y="1"/>
                    <a:pt x="1" y="1560"/>
                    <a:pt x="1" y="3476"/>
                  </a:cubicBezTo>
                  <a:lnTo>
                    <a:pt x="1" y="15692"/>
                  </a:lnTo>
                  <a:lnTo>
                    <a:pt x="467" y="15692"/>
                  </a:lnTo>
                  <a:lnTo>
                    <a:pt x="467" y="3476"/>
                  </a:lnTo>
                  <a:cubicBezTo>
                    <a:pt x="467" y="1818"/>
                    <a:pt x="1815" y="471"/>
                    <a:pt x="3471" y="471"/>
                  </a:cubicBezTo>
                  <a:cubicBezTo>
                    <a:pt x="5129" y="471"/>
                    <a:pt x="6480" y="1818"/>
                    <a:pt x="6480" y="3476"/>
                  </a:cubicBezTo>
                  <a:lnTo>
                    <a:pt x="6480" y="15692"/>
                  </a:lnTo>
                  <a:lnTo>
                    <a:pt x="6946" y="15692"/>
                  </a:lnTo>
                  <a:lnTo>
                    <a:pt x="6946" y="3476"/>
                  </a:lnTo>
                  <a:cubicBezTo>
                    <a:pt x="6946" y="1560"/>
                    <a:pt x="5387" y="1"/>
                    <a:pt x="3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2" name="Google Shape;8782;p46"/>
            <p:cNvSpPr/>
            <p:nvPr/>
          </p:nvSpPr>
          <p:spPr>
            <a:xfrm>
              <a:off x="-1457646" y="3359342"/>
              <a:ext cx="338140" cy="1084144"/>
            </a:xfrm>
            <a:custGeom>
              <a:avLst/>
              <a:gdLst/>
              <a:ahLst/>
              <a:cxnLst/>
              <a:rect l="l" t="t" r="r" b="b"/>
              <a:pathLst>
                <a:path w="4515" h="14476" extrusionOk="0">
                  <a:moveTo>
                    <a:pt x="2255" y="1"/>
                  </a:moveTo>
                  <a:cubicBezTo>
                    <a:pt x="1014" y="1"/>
                    <a:pt x="1" y="1013"/>
                    <a:pt x="1" y="2259"/>
                  </a:cubicBezTo>
                  <a:lnTo>
                    <a:pt x="1" y="14475"/>
                  </a:lnTo>
                  <a:lnTo>
                    <a:pt x="468" y="14475"/>
                  </a:lnTo>
                  <a:lnTo>
                    <a:pt x="468" y="2259"/>
                  </a:lnTo>
                  <a:cubicBezTo>
                    <a:pt x="468" y="1272"/>
                    <a:pt x="1268" y="467"/>
                    <a:pt x="2255" y="467"/>
                  </a:cubicBezTo>
                  <a:cubicBezTo>
                    <a:pt x="3247" y="467"/>
                    <a:pt x="4047" y="1272"/>
                    <a:pt x="4047" y="2259"/>
                  </a:cubicBezTo>
                  <a:lnTo>
                    <a:pt x="4047" y="14475"/>
                  </a:lnTo>
                  <a:lnTo>
                    <a:pt x="4514" y="14475"/>
                  </a:lnTo>
                  <a:lnTo>
                    <a:pt x="4514" y="2259"/>
                  </a:lnTo>
                  <a:cubicBezTo>
                    <a:pt x="4514" y="1013"/>
                    <a:pt x="3501" y="1"/>
                    <a:pt x="22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3" name="Google Shape;8783;p46"/>
            <p:cNvSpPr/>
            <p:nvPr/>
          </p:nvSpPr>
          <p:spPr>
            <a:xfrm>
              <a:off x="-1366726" y="3450187"/>
              <a:ext cx="156301" cy="993299"/>
            </a:xfrm>
            <a:custGeom>
              <a:avLst/>
              <a:gdLst/>
              <a:ahLst/>
              <a:cxnLst/>
              <a:rect l="l" t="t" r="r" b="b"/>
              <a:pathLst>
                <a:path w="2087" h="13263" extrusionOk="0">
                  <a:moveTo>
                    <a:pt x="1041" y="0"/>
                  </a:moveTo>
                  <a:cubicBezTo>
                    <a:pt x="470" y="0"/>
                    <a:pt x="0" y="471"/>
                    <a:pt x="0" y="1046"/>
                  </a:cubicBezTo>
                  <a:lnTo>
                    <a:pt x="0" y="13262"/>
                  </a:lnTo>
                  <a:lnTo>
                    <a:pt x="466" y="13262"/>
                  </a:lnTo>
                  <a:lnTo>
                    <a:pt x="466" y="1046"/>
                  </a:lnTo>
                  <a:cubicBezTo>
                    <a:pt x="466" y="729"/>
                    <a:pt x="725" y="471"/>
                    <a:pt x="1041" y="471"/>
                  </a:cubicBezTo>
                  <a:cubicBezTo>
                    <a:pt x="1362" y="471"/>
                    <a:pt x="1617" y="729"/>
                    <a:pt x="1617" y="1046"/>
                  </a:cubicBezTo>
                  <a:lnTo>
                    <a:pt x="1617" y="13262"/>
                  </a:lnTo>
                  <a:lnTo>
                    <a:pt x="2087" y="13262"/>
                  </a:lnTo>
                  <a:lnTo>
                    <a:pt x="2087" y="1046"/>
                  </a:lnTo>
                  <a:cubicBezTo>
                    <a:pt x="2087" y="471"/>
                    <a:pt x="1617" y="0"/>
                    <a:pt x="10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814"/>
        <p:cNvGrpSpPr/>
        <p:nvPr/>
      </p:nvGrpSpPr>
      <p:grpSpPr>
        <a:xfrm>
          <a:off x="0" y="0"/>
          <a:ext cx="0" cy="0"/>
          <a:chOff x="0" y="0"/>
          <a:chExt cx="0" cy="0"/>
        </a:xfrm>
      </p:grpSpPr>
      <p:sp>
        <p:nvSpPr>
          <p:cNvPr id="8815" name="Google Shape;8815;p48"/>
          <p:cNvSpPr txBox="1">
            <a:spLocks noGrp="1"/>
          </p:cNvSpPr>
          <p:nvPr>
            <p:ph type="body" idx="1"/>
          </p:nvPr>
        </p:nvSpPr>
        <p:spPr>
          <a:xfrm>
            <a:off x="1943100" y="876082"/>
            <a:ext cx="5210503" cy="4204355"/>
          </a:xfrm>
          <a:prstGeom prst="rect">
            <a:avLst/>
          </a:prstGeom>
        </p:spPr>
        <p:txBody>
          <a:bodyPr spcFirstLastPara="1" wrap="square" lIns="91425" tIns="91425" rIns="91425" bIns="91425" anchor="t" anchorCtr="0">
            <a:noAutofit/>
          </a:bodyPr>
          <a:lstStyle/>
          <a:p>
            <a:pPr marL="285750" indent="-285750"/>
            <a:r>
              <a:rPr lang="en-GB" sz="1800" dirty="0">
                <a:solidFill>
                  <a:schemeClr val="dk1"/>
                </a:solidFill>
              </a:rPr>
              <a:t>Foreign workers now play a systemically important role in </a:t>
            </a:r>
            <a:r>
              <a:rPr lang="en-GB" sz="1800" dirty="0" smtClean="0">
                <a:solidFill>
                  <a:schemeClr val="dk1"/>
                </a:solidFill>
              </a:rPr>
              <a:t>South Korea’s </a:t>
            </a:r>
            <a:r>
              <a:rPr lang="en-GB" sz="1800" dirty="0">
                <a:solidFill>
                  <a:schemeClr val="dk1"/>
                </a:solidFill>
              </a:rPr>
              <a:t>labour market, especially in low- and mid-skilled </a:t>
            </a:r>
            <a:r>
              <a:rPr lang="en-GB" sz="1800" dirty="0" smtClean="0">
                <a:solidFill>
                  <a:schemeClr val="dk1"/>
                </a:solidFill>
              </a:rPr>
              <a:t>sectors</a:t>
            </a:r>
          </a:p>
          <a:p>
            <a:pPr marL="285750" indent="-285750"/>
            <a:r>
              <a:rPr lang="en-GB" sz="1800" dirty="0">
                <a:solidFill>
                  <a:schemeClr val="dk1"/>
                </a:solidFill>
              </a:rPr>
              <a:t>Nearly half of migrant workers are in </a:t>
            </a:r>
            <a:r>
              <a:rPr lang="en-GB" sz="1800" dirty="0" smtClean="0">
                <a:solidFill>
                  <a:schemeClr val="dk1"/>
                </a:solidFill>
              </a:rPr>
              <a:t>manufacturing</a:t>
            </a:r>
            <a:r>
              <a:rPr lang="en-GB" sz="1800" dirty="0">
                <a:solidFill>
                  <a:schemeClr val="dk1"/>
                </a:solidFill>
              </a:rPr>
              <a:t>, around 20% </a:t>
            </a:r>
            <a:r>
              <a:rPr lang="en-GB" sz="1800" dirty="0" smtClean="0">
                <a:solidFill>
                  <a:schemeClr val="dk1"/>
                </a:solidFill>
              </a:rPr>
              <a:t>in wholesale/retail </a:t>
            </a:r>
            <a:r>
              <a:rPr lang="en-GB" sz="1800" dirty="0">
                <a:solidFill>
                  <a:schemeClr val="dk1"/>
                </a:solidFill>
              </a:rPr>
              <a:t>and services, and the rest in construction, agriculture, </a:t>
            </a:r>
            <a:r>
              <a:rPr lang="en-GB" sz="1800" dirty="0" smtClean="0">
                <a:solidFill>
                  <a:schemeClr val="dk1"/>
                </a:solidFill>
              </a:rPr>
              <a:t>fisheries</a:t>
            </a:r>
          </a:p>
          <a:p>
            <a:pPr marL="285750" indent="-285750"/>
            <a:r>
              <a:rPr lang="en-GB" sz="1800" dirty="0">
                <a:solidFill>
                  <a:schemeClr val="dk1"/>
                </a:solidFill>
              </a:rPr>
              <a:t>Migrants are predominantly from Asia-Pacific </a:t>
            </a:r>
            <a:r>
              <a:rPr lang="en-GB" sz="1800" dirty="0" smtClean="0">
                <a:solidFill>
                  <a:schemeClr val="dk1"/>
                </a:solidFill>
              </a:rPr>
              <a:t>countries (mostly China</a:t>
            </a:r>
            <a:r>
              <a:rPr lang="en-GB" sz="1800" dirty="0">
                <a:solidFill>
                  <a:schemeClr val="dk1"/>
                </a:solidFill>
              </a:rPr>
              <a:t> </a:t>
            </a:r>
            <a:r>
              <a:rPr lang="en-GB" sz="1800" dirty="0" smtClean="0">
                <a:solidFill>
                  <a:schemeClr val="dk1"/>
                </a:solidFill>
              </a:rPr>
              <a:t>and Vietnam)</a:t>
            </a:r>
          </a:p>
          <a:p>
            <a:pPr marL="285750" indent="-285750"/>
            <a:r>
              <a:rPr lang="en-US" sz="1800" dirty="0" smtClean="0">
                <a:solidFill>
                  <a:schemeClr val="dk1"/>
                </a:solidFill>
              </a:rPr>
              <a:t>8% (116,000 people) from the </a:t>
            </a:r>
            <a:r>
              <a:rPr lang="en-US" sz="1800" b="1" i="1" dirty="0" smtClean="0">
                <a:solidFill>
                  <a:schemeClr val="dk1"/>
                </a:solidFill>
              </a:rPr>
              <a:t>officially registered </a:t>
            </a:r>
            <a:r>
              <a:rPr lang="en-US" sz="1800" dirty="0" smtClean="0">
                <a:solidFill>
                  <a:schemeClr val="dk1"/>
                </a:solidFill>
              </a:rPr>
              <a:t>foreign nationals residing in South Korea are citizens of the post-Soviet countries (</a:t>
            </a:r>
            <a:r>
              <a:rPr lang="en-US" sz="1800" dirty="0">
                <a:solidFill>
                  <a:schemeClr val="dk1"/>
                </a:solidFill>
              </a:rPr>
              <a:t>mainly Uzbekistan, Russia, Kazakhstan, and Kyrgyzstan</a:t>
            </a:r>
            <a:r>
              <a:rPr lang="en-US" sz="1800" dirty="0" smtClean="0">
                <a:solidFill>
                  <a:schemeClr val="dk1"/>
                </a:solidFill>
              </a:rPr>
              <a:t>)</a:t>
            </a:r>
          </a:p>
          <a:p>
            <a:pPr marL="285750" indent="-285750"/>
            <a:endParaRPr dirty="0">
              <a:solidFill>
                <a:schemeClr val="dk1"/>
              </a:solidFill>
            </a:endParaRPr>
          </a:p>
        </p:txBody>
      </p:sp>
      <p:sp>
        <p:nvSpPr>
          <p:cNvPr id="8816" name="Google Shape;8816;p48"/>
          <p:cNvSpPr txBox="1">
            <a:spLocks noGrp="1"/>
          </p:cNvSpPr>
          <p:nvPr>
            <p:ph type="title"/>
          </p:nvPr>
        </p:nvSpPr>
        <p:spPr>
          <a:xfrm>
            <a:off x="1097457" y="409902"/>
            <a:ext cx="6759900" cy="46618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800" dirty="0" smtClean="0"/>
              <a:t>Migration to South Korea</a:t>
            </a:r>
            <a:endParaRPr sz="28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820"/>
        <p:cNvGrpSpPr/>
        <p:nvPr/>
      </p:nvGrpSpPr>
      <p:grpSpPr>
        <a:xfrm>
          <a:off x="0" y="0"/>
          <a:ext cx="0" cy="0"/>
          <a:chOff x="0" y="0"/>
          <a:chExt cx="0" cy="0"/>
        </a:xfrm>
      </p:grpSpPr>
      <p:sp>
        <p:nvSpPr>
          <p:cNvPr id="8821" name="Google Shape;8821;p49"/>
          <p:cNvSpPr txBox="1">
            <a:spLocks noGrp="1"/>
          </p:cNvSpPr>
          <p:nvPr>
            <p:ph type="subTitle" idx="1"/>
          </p:nvPr>
        </p:nvSpPr>
        <p:spPr>
          <a:xfrm>
            <a:off x="656875" y="1464490"/>
            <a:ext cx="2135700" cy="440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smtClean="0"/>
              <a:t>Koryo-saram</a:t>
            </a:r>
            <a:endParaRPr dirty="0"/>
          </a:p>
        </p:txBody>
      </p:sp>
      <p:sp>
        <p:nvSpPr>
          <p:cNvPr id="8822" name="Google Shape;8822;p49"/>
          <p:cNvSpPr txBox="1">
            <a:spLocks noGrp="1"/>
          </p:cNvSpPr>
          <p:nvPr>
            <p:ph type="subTitle" idx="2"/>
          </p:nvPr>
        </p:nvSpPr>
        <p:spPr>
          <a:xfrm>
            <a:off x="814530" y="2109282"/>
            <a:ext cx="2135700" cy="193579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1800" dirty="0" smtClean="0"/>
              <a:t>People of Korean origin repressed and relocated in the 1930s from the Far East to (mostly) Central Asia</a:t>
            </a:r>
            <a:endParaRPr sz="1800" dirty="0"/>
          </a:p>
        </p:txBody>
      </p:sp>
      <p:sp>
        <p:nvSpPr>
          <p:cNvPr id="8825" name="Google Shape;8825;p49"/>
          <p:cNvSpPr txBox="1">
            <a:spLocks noGrp="1"/>
          </p:cNvSpPr>
          <p:nvPr>
            <p:ph type="subTitle" idx="5"/>
          </p:nvPr>
        </p:nvSpPr>
        <p:spPr>
          <a:xfrm>
            <a:off x="3461681" y="1713064"/>
            <a:ext cx="2135700" cy="440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smtClean="0"/>
              <a:t>L1 speakers</a:t>
            </a:r>
            <a:endParaRPr dirty="0"/>
          </a:p>
        </p:txBody>
      </p:sp>
      <p:sp>
        <p:nvSpPr>
          <p:cNvPr id="8826" name="Google Shape;8826;p49"/>
          <p:cNvSpPr txBox="1">
            <a:spLocks noGrp="1"/>
          </p:cNvSpPr>
          <p:nvPr>
            <p:ph type="subTitle" idx="6"/>
          </p:nvPr>
        </p:nvSpPr>
        <p:spPr>
          <a:xfrm>
            <a:off x="6111009" y="2024320"/>
            <a:ext cx="2135700" cy="440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smtClean="0"/>
              <a:t>L2(3,4) speakers</a:t>
            </a:r>
            <a:endParaRPr dirty="0"/>
          </a:p>
        </p:txBody>
      </p:sp>
      <p:sp>
        <p:nvSpPr>
          <p:cNvPr id="8827" name="Google Shape;8827;p49"/>
          <p:cNvSpPr txBox="1">
            <a:spLocks noGrp="1"/>
          </p:cNvSpPr>
          <p:nvPr>
            <p:ph type="title"/>
          </p:nvPr>
        </p:nvSpPr>
        <p:spPr>
          <a:xfrm>
            <a:off x="720000" y="6736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smtClean="0"/>
              <a:t>Russian speaking migrants</a:t>
            </a:r>
            <a:endParaRPr dirty="0"/>
          </a:p>
        </p:txBody>
      </p:sp>
      <p:grpSp>
        <p:nvGrpSpPr>
          <p:cNvPr id="8843" name="Google Shape;8843;p49"/>
          <p:cNvGrpSpPr/>
          <p:nvPr/>
        </p:nvGrpSpPr>
        <p:grpSpPr>
          <a:xfrm flipH="1">
            <a:off x="7584371" y="777397"/>
            <a:ext cx="1857207" cy="1113275"/>
            <a:chOff x="1907161" y="3517190"/>
            <a:chExt cx="2136440" cy="1280656"/>
          </a:xfrm>
        </p:grpSpPr>
        <p:sp>
          <p:nvSpPr>
            <p:cNvPr id="8844" name="Google Shape;8844;p49"/>
            <p:cNvSpPr/>
            <p:nvPr/>
          </p:nvSpPr>
          <p:spPr>
            <a:xfrm>
              <a:off x="1907161" y="3702681"/>
              <a:ext cx="2037653" cy="876058"/>
            </a:xfrm>
            <a:custGeom>
              <a:avLst/>
              <a:gdLst/>
              <a:ahLst/>
              <a:cxnLst/>
              <a:rect l="l" t="t" r="r" b="b"/>
              <a:pathLst>
                <a:path w="22843" h="9821" extrusionOk="0">
                  <a:moveTo>
                    <a:pt x="11539" y="1"/>
                  </a:moveTo>
                  <a:cubicBezTo>
                    <a:pt x="11539" y="1"/>
                    <a:pt x="10130" y="668"/>
                    <a:pt x="8844" y="1057"/>
                  </a:cubicBezTo>
                  <a:cubicBezTo>
                    <a:pt x="7558" y="1446"/>
                    <a:pt x="5144" y="1738"/>
                    <a:pt x="5144" y="1738"/>
                  </a:cubicBezTo>
                  <a:cubicBezTo>
                    <a:pt x="5144" y="1738"/>
                    <a:pt x="3555" y="856"/>
                    <a:pt x="2707" y="686"/>
                  </a:cubicBezTo>
                  <a:cubicBezTo>
                    <a:pt x="1862" y="515"/>
                    <a:pt x="0" y="441"/>
                    <a:pt x="0" y="441"/>
                  </a:cubicBezTo>
                  <a:lnTo>
                    <a:pt x="0" y="441"/>
                  </a:lnTo>
                  <a:lnTo>
                    <a:pt x="1595" y="3643"/>
                  </a:lnTo>
                  <a:cubicBezTo>
                    <a:pt x="1595" y="3643"/>
                    <a:pt x="1923" y="3238"/>
                    <a:pt x="2710" y="3188"/>
                  </a:cubicBezTo>
                  <a:cubicBezTo>
                    <a:pt x="2782" y="3183"/>
                    <a:pt x="2861" y="3181"/>
                    <a:pt x="2947" y="3181"/>
                  </a:cubicBezTo>
                  <a:cubicBezTo>
                    <a:pt x="3807" y="3181"/>
                    <a:pt x="5306" y="3414"/>
                    <a:pt x="6243" y="3924"/>
                  </a:cubicBezTo>
                  <a:cubicBezTo>
                    <a:pt x="7274" y="4489"/>
                    <a:pt x="10075" y="6320"/>
                    <a:pt x="10075" y="6320"/>
                  </a:cubicBezTo>
                  <a:cubicBezTo>
                    <a:pt x="10997" y="6211"/>
                    <a:pt x="11552" y="6203"/>
                    <a:pt x="11691" y="6203"/>
                  </a:cubicBezTo>
                  <a:cubicBezTo>
                    <a:pt x="11714" y="6203"/>
                    <a:pt x="11725" y="6204"/>
                    <a:pt x="11725" y="6204"/>
                  </a:cubicBezTo>
                  <a:cubicBezTo>
                    <a:pt x="11725" y="6204"/>
                    <a:pt x="13524" y="7027"/>
                    <a:pt x="14169" y="7413"/>
                  </a:cubicBezTo>
                  <a:cubicBezTo>
                    <a:pt x="14810" y="7799"/>
                    <a:pt x="17658" y="9525"/>
                    <a:pt x="18489" y="9598"/>
                  </a:cubicBezTo>
                  <a:cubicBezTo>
                    <a:pt x="19324" y="9671"/>
                    <a:pt x="21108" y="9821"/>
                    <a:pt x="21108" y="9821"/>
                  </a:cubicBezTo>
                  <a:lnTo>
                    <a:pt x="20995" y="9463"/>
                  </a:lnTo>
                  <a:cubicBezTo>
                    <a:pt x="20995" y="9463"/>
                    <a:pt x="19622" y="9310"/>
                    <a:pt x="19083" y="9161"/>
                  </a:cubicBezTo>
                  <a:cubicBezTo>
                    <a:pt x="18547" y="9008"/>
                    <a:pt x="17287" y="8483"/>
                    <a:pt x="16373" y="7777"/>
                  </a:cubicBezTo>
                  <a:cubicBezTo>
                    <a:pt x="15459" y="7074"/>
                    <a:pt x="13736" y="6120"/>
                    <a:pt x="13736" y="6120"/>
                  </a:cubicBezTo>
                  <a:cubicBezTo>
                    <a:pt x="16733" y="5107"/>
                    <a:pt x="19199" y="5057"/>
                    <a:pt x="19199" y="5057"/>
                  </a:cubicBezTo>
                  <a:cubicBezTo>
                    <a:pt x="20864" y="4623"/>
                    <a:pt x="22678" y="3803"/>
                    <a:pt x="22678" y="3803"/>
                  </a:cubicBezTo>
                  <a:lnTo>
                    <a:pt x="22842" y="3348"/>
                  </a:lnTo>
                  <a:lnTo>
                    <a:pt x="22842" y="3348"/>
                  </a:lnTo>
                  <a:cubicBezTo>
                    <a:pt x="21665" y="3934"/>
                    <a:pt x="19367" y="4222"/>
                    <a:pt x="19367" y="4222"/>
                  </a:cubicBezTo>
                  <a:cubicBezTo>
                    <a:pt x="19367" y="4222"/>
                    <a:pt x="17426" y="4677"/>
                    <a:pt x="15659" y="4940"/>
                  </a:cubicBezTo>
                  <a:cubicBezTo>
                    <a:pt x="15239" y="5002"/>
                    <a:pt x="14761" y="5026"/>
                    <a:pt x="14277" y="5026"/>
                  </a:cubicBezTo>
                  <a:cubicBezTo>
                    <a:pt x="12731" y="5026"/>
                    <a:pt x="11124" y="4783"/>
                    <a:pt x="11124" y="4783"/>
                  </a:cubicBezTo>
                  <a:cubicBezTo>
                    <a:pt x="8528" y="3818"/>
                    <a:pt x="6568" y="2565"/>
                    <a:pt x="6568" y="2565"/>
                  </a:cubicBezTo>
                  <a:cubicBezTo>
                    <a:pt x="6568" y="2565"/>
                    <a:pt x="8389" y="2036"/>
                    <a:pt x="9146" y="1774"/>
                  </a:cubicBezTo>
                  <a:cubicBezTo>
                    <a:pt x="9900" y="1512"/>
                    <a:pt x="11485" y="918"/>
                    <a:pt x="11485" y="918"/>
                  </a:cubicBezTo>
                  <a:cubicBezTo>
                    <a:pt x="11485" y="918"/>
                    <a:pt x="13955" y="738"/>
                    <a:pt x="15100" y="738"/>
                  </a:cubicBezTo>
                  <a:cubicBezTo>
                    <a:pt x="15245" y="738"/>
                    <a:pt x="15368" y="741"/>
                    <a:pt x="15462" y="747"/>
                  </a:cubicBezTo>
                  <a:cubicBezTo>
                    <a:pt x="16311" y="802"/>
                    <a:pt x="18245" y="1239"/>
                    <a:pt x="18245" y="1239"/>
                  </a:cubicBezTo>
                  <a:lnTo>
                    <a:pt x="18559" y="1017"/>
                  </a:lnTo>
                  <a:cubicBezTo>
                    <a:pt x="18559" y="1017"/>
                    <a:pt x="16671" y="318"/>
                    <a:pt x="15510" y="266"/>
                  </a:cubicBezTo>
                  <a:cubicBezTo>
                    <a:pt x="14348" y="219"/>
                    <a:pt x="11539" y="1"/>
                    <a:pt x="11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45" name="Google Shape;8845;p49"/>
            <p:cNvGrpSpPr/>
            <p:nvPr/>
          </p:nvGrpSpPr>
          <p:grpSpPr>
            <a:xfrm>
              <a:off x="3490104" y="4298815"/>
              <a:ext cx="512053" cy="499031"/>
              <a:chOff x="6440004" y="192590"/>
              <a:chExt cx="512053" cy="499031"/>
            </a:xfrm>
          </p:grpSpPr>
          <p:sp>
            <p:nvSpPr>
              <p:cNvPr id="8846" name="Google Shape;8846;p49"/>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7" name="Google Shape;8847;p49"/>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8" name="Google Shape;8848;p49"/>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9" name="Google Shape;8849;p49"/>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0" name="Google Shape;8850;p49"/>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1" name="Google Shape;8851;p49"/>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2" name="Google Shape;8852;p49"/>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3" name="Google Shape;8853;p49"/>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4" name="Google Shape;8854;p49"/>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5" name="Google Shape;8855;p49"/>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6" name="Google Shape;8856;p49"/>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57" name="Google Shape;8857;p49"/>
              <p:cNvGrpSpPr/>
              <p:nvPr/>
            </p:nvGrpSpPr>
            <p:grpSpPr>
              <a:xfrm>
                <a:off x="6576208" y="332260"/>
                <a:ext cx="239697" cy="245945"/>
                <a:chOff x="6109825" y="244875"/>
                <a:chExt cx="114125" cy="117100"/>
              </a:xfrm>
            </p:grpSpPr>
            <p:sp>
              <p:nvSpPr>
                <p:cNvPr id="8858" name="Google Shape;8858;p49"/>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9" name="Google Shape;8859;p49"/>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0" name="Google Shape;8860;p49"/>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1" name="Google Shape;8861;p49"/>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2" name="Google Shape;8862;p49"/>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3" name="Google Shape;8863;p49"/>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4" name="Google Shape;8864;p49"/>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5" name="Google Shape;8865;p49"/>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6" name="Google Shape;8866;p49"/>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7" name="Google Shape;8867;p49"/>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8" name="Google Shape;8868;p49"/>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9" name="Google Shape;8869;p49"/>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0" name="Google Shape;8870;p49"/>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1" name="Google Shape;8871;p49"/>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2" name="Google Shape;8872;p49"/>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3" name="Google Shape;8873;p49"/>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4" name="Google Shape;8874;p49"/>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5" name="Google Shape;8875;p49"/>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6" name="Google Shape;8876;p49"/>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7" name="Google Shape;8877;p49"/>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8" name="Google Shape;8878;p49"/>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879" name="Google Shape;8879;p49"/>
            <p:cNvGrpSpPr/>
            <p:nvPr/>
          </p:nvGrpSpPr>
          <p:grpSpPr>
            <a:xfrm>
              <a:off x="3170154" y="3517190"/>
              <a:ext cx="512053" cy="499031"/>
              <a:chOff x="6440004" y="192590"/>
              <a:chExt cx="512053" cy="499031"/>
            </a:xfrm>
          </p:grpSpPr>
          <p:sp>
            <p:nvSpPr>
              <p:cNvPr id="8880" name="Google Shape;8880;p49"/>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1" name="Google Shape;8881;p49"/>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2" name="Google Shape;8882;p49"/>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3" name="Google Shape;8883;p49"/>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4" name="Google Shape;8884;p49"/>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5" name="Google Shape;8885;p49"/>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6" name="Google Shape;8886;p49"/>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7" name="Google Shape;8887;p49"/>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8" name="Google Shape;8888;p49"/>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9" name="Google Shape;8889;p49"/>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0" name="Google Shape;8890;p49"/>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91" name="Google Shape;8891;p49"/>
              <p:cNvGrpSpPr/>
              <p:nvPr/>
            </p:nvGrpSpPr>
            <p:grpSpPr>
              <a:xfrm>
                <a:off x="6576208" y="332260"/>
                <a:ext cx="239697" cy="245945"/>
                <a:chOff x="6109825" y="244875"/>
                <a:chExt cx="114125" cy="117100"/>
              </a:xfrm>
            </p:grpSpPr>
            <p:sp>
              <p:nvSpPr>
                <p:cNvPr id="8892" name="Google Shape;8892;p49"/>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3" name="Google Shape;8893;p49"/>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4" name="Google Shape;8894;p49"/>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5" name="Google Shape;8895;p49"/>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6" name="Google Shape;8896;p49"/>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7" name="Google Shape;8897;p49"/>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8" name="Google Shape;8898;p49"/>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9" name="Google Shape;8899;p49"/>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0" name="Google Shape;8900;p49"/>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1" name="Google Shape;8901;p49"/>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2" name="Google Shape;8902;p49"/>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3" name="Google Shape;8903;p49"/>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4" name="Google Shape;8904;p49"/>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5" name="Google Shape;8905;p49"/>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6" name="Google Shape;8906;p49"/>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7" name="Google Shape;8907;p49"/>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8" name="Google Shape;8908;p49"/>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9" name="Google Shape;8909;p49"/>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0" name="Google Shape;8910;p49"/>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1" name="Google Shape;8911;p49"/>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2" name="Google Shape;8912;p49"/>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913" name="Google Shape;8913;p49"/>
            <p:cNvGrpSpPr/>
            <p:nvPr/>
          </p:nvGrpSpPr>
          <p:grpSpPr>
            <a:xfrm>
              <a:off x="3643534" y="3852943"/>
              <a:ext cx="400067" cy="389893"/>
              <a:chOff x="6440004" y="192590"/>
              <a:chExt cx="512053" cy="499031"/>
            </a:xfrm>
          </p:grpSpPr>
          <p:sp>
            <p:nvSpPr>
              <p:cNvPr id="8914" name="Google Shape;8914;p49"/>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5" name="Google Shape;8915;p49"/>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6" name="Google Shape;8916;p49"/>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7" name="Google Shape;8917;p49"/>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8" name="Google Shape;8918;p49"/>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9" name="Google Shape;8919;p49"/>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0" name="Google Shape;8920;p49"/>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1" name="Google Shape;8921;p49"/>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2" name="Google Shape;8922;p49"/>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3" name="Google Shape;8923;p49"/>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4" name="Google Shape;8924;p49"/>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25" name="Google Shape;8925;p49"/>
              <p:cNvGrpSpPr/>
              <p:nvPr/>
            </p:nvGrpSpPr>
            <p:grpSpPr>
              <a:xfrm>
                <a:off x="6576208" y="332260"/>
                <a:ext cx="239697" cy="245945"/>
                <a:chOff x="6109825" y="244875"/>
                <a:chExt cx="114125" cy="117100"/>
              </a:xfrm>
            </p:grpSpPr>
            <p:sp>
              <p:nvSpPr>
                <p:cNvPr id="8926" name="Google Shape;8926;p49"/>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7" name="Google Shape;8927;p49"/>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8" name="Google Shape;8928;p49"/>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9" name="Google Shape;8929;p49"/>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0" name="Google Shape;8930;p49"/>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1" name="Google Shape;8931;p49"/>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2" name="Google Shape;8932;p49"/>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3" name="Google Shape;8933;p49"/>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4" name="Google Shape;8934;p49"/>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5" name="Google Shape;8935;p49"/>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6" name="Google Shape;8936;p49"/>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7" name="Google Shape;8937;p49"/>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8" name="Google Shape;8938;p49"/>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9" name="Google Shape;8939;p49"/>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0" name="Google Shape;8940;p49"/>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1" name="Google Shape;8941;p49"/>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2" name="Google Shape;8942;p49"/>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3" name="Google Shape;8943;p49"/>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4" name="Google Shape;8944;p49"/>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5" name="Google Shape;8945;p49"/>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6" name="Google Shape;8946;p49"/>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947" name="Google Shape;8947;p49"/>
            <p:cNvGrpSpPr/>
            <p:nvPr/>
          </p:nvGrpSpPr>
          <p:grpSpPr>
            <a:xfrm>
              <a:off x="2639439" y="4098375"/>
              <a:ext cx="271644" cy="264736"/>
              <a:chOff x="6440004" y="192590"/>
              <a:chExt cx="512053" cy="499031"/>
            </a:xfrm>
          </p:grpSpPr>
          <p:sp>
            <p:nvSpPr>
              <p:cNvPr id="8948" name="Google Shape;8948;p49"/>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9" name="Google Shape;8949;p49"/>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0" name="Google Shape;8950;p49"/>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1" name="Google Shape;8951;p49"/>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2" name="Google Shape;8952;p49"/>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3" name="Google Shape;8953;p49"/>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4" name="Google Shape;8954;p49"/>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5" name="Google Shape;8955;p49"/>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6" name="Google Shape;8956;p49"/>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7" name="Google Shape;8957;p49"/>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8" name="Google Shape;8958;p49"/>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59" name="Google Shape;8959;p49"/>
              <p:cNvGrpSpPr/>
              <p:nvPr/>
            </p:nvGrpSpPr>
            <p:grpSpPr>
              <a:xfrm>
                <a:off x="6576208" y="332260"/>
                <a:ext cx="239697" cy="245945"/>
                <a:chOff x="6109825" y="244875"/>
                <a:chExt cx="114125" cy="117100"/>
              </a:xfrm>
            </p:grpSpPr>
            <p:sp>
              <p:nvSpPr>
                <p:cNvPr id="8960" name="Google Shape;8960;p49"/>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1" name="Google Shape;8961;p49"/>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2" name="Google Shape;8962;p49"/>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3" name="Google Shape;8963;p49"/>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4" name="Google Shape;8964;p49"/>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5" name="Google Shape;8965;p49"/>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6" name="Google Shape;8966;p49"/>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7" name="Google Shape;8967;p49"/>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8" name="Google Shape;8968;p49"/>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9" name="Google Shape;8969;p49"/>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0" name="Google Shape;8970;p49"/>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1" name="Google Shape;8971;p49"/>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2" name="Google Shape;8972;p49"/>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3" name="Google Shape;8973;p49"/>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4" name="Google Shape;8974;p49"/>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5" name="Google Shape;8975;p49"/>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6" name="Google Shape;8976;p49"/>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7" name="Google Shape;8977;p49"/>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8" name="Google Shape;8978;p49"/>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9" name="Google Shape;8979;p49"/>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0" name="Google Shape;8980;p49"/>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981" name="Google Shape;8981;p49"/>
            <p:cNvGrpSpPr/>
            <p:nvPr/>
          </p:nvGrpSpPr>
          <p:grpSpPr>
            <a:xfrm>
              <a:off x="2242789" y="3884725"/>
              <a:ext cx="271644" cy="264736"/>
              <a:chOff x="6440004" y="192590"/>
              <a:chExt cx="512053" cy="499031"/>
            </a:xfrm>
          </p:grpSpPr>
          <p:sp>
            <p:nvSpPr>
              <p:cNvPr id="8982" name="Google Shape;8982;p49"/>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3" name="Google Shape;8983;p49"/>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4" name="Google Shape;8984;p49"/>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5" name="Google Shape;8985;p49"/>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6" name="Google Shape;8986;p49"/>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7" name="Google Shape;8987;p49"/>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8" name="Google Shape;8988;p49"/>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9" name="Google Shape;8989;p49"/>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0" name="Google Shape;8990;p49"/>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1" name="Google Shape;8991;p49"/>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2" name="Google Shape;8992;p49"/>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93" name="Google Shape;8993;p49"/>
              <p:cNvGrpSpPr/>
              <p:nvPr/>
            </p:nvGrpSpPr>
            <p:grpSpPr>
              <a:xfrm>
                <a:off x="6576208" y="332260"/>
                <a:ext cx="239697" cy="245945"/>
                <a:chOff x="6109825" y="244875"/>
                <a:chExt cx="114125" cy="117100"/>
              </a:xfrm>
            </p:grpSpPr>
            <p:sp>
              <p:nvSpPr>
                <p:cNvPr id="8994" name="Google Shape;8994;p49"/>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5" name="Google Shape;8995;p49"/>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6" name="Google Shape;8996;p49"/>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7" name="Google Shape;8997;p49"/>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8" name="Google Shape;8998;p49"/>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9" name="Google Shape;8999;p49"/>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0" name="Google Shape;9000;p49"/>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1" name="Google Shape;9001;p49"/>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2" name="Google Shape;9002;p49"/>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3" name="Google Shape;9003;p49"/>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4" name="Google Shape;9004;p49"/>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5" name="Google Shape;9005;p49"/>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6" name="Google Shape;9006;p49"/>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7" name="Google Shape;9007;p49"/>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8" name="Google Shape;9008;p49"/>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9" name="Google Shape;9009;p49"/>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0" name="Google Shape;9010;p49"/>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1" name="Google Shape;9011;p49"/>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2" name="Google Shape;9012;p49"/>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3" name="Google Shape;9013;p49"/>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4" name="Google Shape;9014;p49"/>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98" name="Google Shape;8822;p49"/>
          <p:cNvSpPr txBox="1">
            <a:spLocks noGrp="1"/>
          </p:cNvSpPr>
          <p:nvPr>
            <p:ph type="subTitle" idx="2"/>
          </p:nvPr>
        </p:nvSpPr>
        <p:spPr>
          <a:xfrm>
            <a:off x="3436090" y="2305503"/>
            <a:ext cx="2135700" cy="193579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1800" dirty="0" smtClean="0"/>
              <a:t>Russians, Ukrainians, Kazakhs, Kyrgyz</a:t>
            </a:r>
            <a:r>
              <a:rPr lang="en-US" sz="1800" dirty="0" smtClean="0"/>
              <a:t>, etc.</a:t>
            </a:r>
            <a:endParaRPr sz="1800" dirty="0"/>
          </a:p>
        </p:txBody>
      </p:sp>
      <p:sp>
        <p:nvSpPr>
          <p:cNvPr id="200" name="Google Shape;8822;p49"/>
          <p:cNvSpPr txBox="1">
            <a:spLocks noGrp="1"/>
          </p:cNvSpPr>
          <p:nvPr>
            <p:ph type="subTitle" idx="2"/>
          </p:nvPr>
        </p:nvSpPr>
        <p:spPr>
          <a:xfrm>
            <a:off x="6164369" y="2730529"/>
            <a:ext cx="2135700" cy="108574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1800" dirty="0" smtClean="0"/>
              <a:t>Kazakhs, Kyrgyz</a:t>
            </a:r>
            <a:r>
              <a:rPr lang="en-US" sz="1800" dirty="0" smtClean="0"/>
              <a:t>, Uzbeks, Mongols, etc.</a:t>
            </a:r>
            <a:endParaRPr sz="18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773"/>
        <p:cNvGrpSpPr/>
        <p:nvPr/>
      </p:nvGrpSpPr>
      <p:grpSpPr>
        <a:xfrm>
          <a:off x="0" y="0"/>
          <a:ext cx="0" cy="0"/>
          <a:chOff x="0" y="0"/>
          <a:chExt cx="0" cy="0"/>
        </a:xfrm>
      </p:grpSpPr>
      <p:sp>
        <p:nvSpPr>
          <p:cNvPr id="8774" name="Google Shape;8774;p46"/>
          <p:cNvSpPr txBox="1">
            <a:spLocks noGrp="1"/>
          </p:cNvSpPr>
          <p:nvPr>
            <p:ph type="title"/>
          </p:nvPr>
        </p:nvSpPr>
        <p:spPr>
          <a:xfrm>
            <a:off x="1387366" y="2256800"/>
            <a:ext cx="4815153" cy="915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800" dirty="0" smtClean="0"/>
              <a:t>Linguistic landscape</a:t>
            </a:r>
            <a:endParaRPr sz="4800" dirty="0"/>
          </a:p>
        </p:txBody>
      </p:sp>
      <p:sp>
        <p:nvSpPr>
          <p:cNvPr id="8775" name="Google Shape;8775;p46"/>
          <p:cNvSpPr txBox="1">
            <a:spLocks noGrp="1"/>
          </p:cNvSpPr>
          <p:nvPr>
            <p:ph type="title" idx="2"/>
          </p:nvPr>
        </p:nvSpPr>
        <p:spPr>
          <a:xfrm>
            <a:off x="1643063" y="1415000"/>
            <a:ext cx="1180800" cy="98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t>02</a:t>
            </a:r>
            <a:endParaRPr dirty="0"/>
          </a:p>
        </p:txBody>
      </p:sp>
      <p:sp>
        <p:nvSpPr>
          <p:cNvPr id="8776" name="Google Shape;8776;p46"/>
          <p:cNvSpPr txBox="1">
            <a:spLocks noGrp="1"/>
          </p:cNvSpPr>
          <p:nvPr>
            <p:ph type="subTitle" idx="1"/>
          </p:nvPr>
        </p:nvSpPr>
        <p:spPr>
          <a:xfrm>
            <a:off x="1474076" y="3209350"/>
            <a:ext cx="4529187" cy="357300"/>
          </a:xfrm>
          <a:prstGeom prst="rect">
            <a:avLst/>
          </a:prstGeom>
        </p:spPr>
        <p:txBody>
          <a:bodyPr spcFirstLastPara="1" wrap="square" lIns="91425" tIns="91425" rIns="91425" bIns="91425" anchor="t" anchorCtr="0">
            <a:noAutofit/>
          </a:bodyPr>
          <a:lstStyle/>
          <a:p>
            <a:pPr marL="0" lvl="0" indent="0"/>
            <a:r>
              <a:rPr lang="en-GB" sz="1800" dirty="0" smtClean="0"/>
              <a:t>Visual presence of Russian in public space</a:t>
            </a:r>
            <a:endParaRPr lang="en-GB" sz="1800" dirty="0"/>
          </a:p>
        </p:txBody>
      </p:sp>
      <p:grpSp>
        <p:nvGrpSpPr>
          <p:cNvPr id="8777" name="Google Shape;8777;p46"/>
          <p:cNvGrpSpPr/>
          <p:nvPr/>
        </p:nvGrpSpPr>
        <p:grpSpPr>
          <a:xfrm>
            <a:off x="5929460" y="3291380"/>
            <a:ext cx="1066394" cy="1317128"/>
            <a:chOff x="-1821775" y="2995138"/>
            <a:chExt cx="1066394" cy="1448348"/>
          </a:xfrm>
        </p:grpSpPr>
        <p:sp>
          <p:nvSpPr>
            <p:cNvPr id="8778" name="Google Shape;8778;p46"/>
            <p:cNvSpPr/>
            <p:nvPr/>
          </p:nvSpPr>
          <p:spPr>
            <a:xfrm>
              <a:off x="-1821775" y="2995138"/>
              <a:ext cx="1066394" cy="1448346"/>
            </a:xfrm>
            <a:custGeom>
              <a:avLst/>
              <a:gdLst/>
              <a:ahLst/>
              <a:cxnLst/>
              <a:rect l="l" t="t" r="r" b="b"/>
              <a:pathLst>
                <a:path w="14239" h="19339" extrusionOk="0">
                  <a:moveTo>
                    <a:pt x="7117" y="1"/>
                  </a:moveTo>
                  <a:cubicBezTo>
                    <a:pt x="3188" y="1"/>
                    <a:pt x="1" y="3188"/>
                    <a:pt x="1" y="7122"/>
                  </a:cubicBezTo>
                  <a:lnTo>
                    <a:pt x="1" y="19338"/>
                  </a:lnTo>
                  <a:lnTo>
                    <a:pt x="470" y="19338"/>
                  </a:lnTo>
                  <a:lnTo>
                    <a:pt x="470" y="7122"/>
                  </a:lnTo>
                  <a:cubicBezTo>
                    <a:pt x="470" y="3454"/>
                    <a:pt x="3454" y="471"/>
                    <a:pt x="7117" y="471"/>
                  </a:cubicBezTo>
                  <a:cubicBezTo>
                    <a:pt x="10785" y="471"/>
                    <a:pt x="13769" y="3454"/>
                    <a:pt x="13769" y="7122"/>
                  </a:cubicBezTo>
                  <a:lnTo>
                    <a:pt x="13769" y="19338"/>
                  </a:lnTo>
                  <a:lnTo>
                    <a:pt x="14238" y="19338"/>
                  </a:lnTo>
                  <a:lnTo>
                    <a:pt x="14238" y="7122"/>
                  </a:lnTo>
                  <a:cubicBezTo>
                    <a:pt x="14238" y="3188"/>
                    <a:pt x="11051" y="1"/>
                    <a:pt x="71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9" name="Google Shape;8779;p46"/>
            <p:cNvSpPr/>
            <p:nvPr/>
          </p:nvSpPr>
          <p:spPr>
            <a:xfrm>
              <a:off x="-1730705" y="3086282"/>
              <a:ext cx="884256" cy="1357202"/>
            </a:xfrm>
            <a:custGeom>
              <a:avLst/>
              <a:gdLst/>
              <a:ahLst/>
              <a:cxnLst/>
              <a:rect l="l" t="t" r="r" b="b"/>
              <a:pathLst>
                <a:path w="11807" h="18122" extrusionOk="0">
                  <a:moveTo>
                    <a:pt x="5901" y="1"/>
                  </a:moveTo>
                  <a:cubicBezTo>
                    <a:pt x="2649" y="1"/>
                    <a:pt x="1" y="2648"/>
                    <a:pt x="1" y="5905"/>
                  </a:cubicBezTo>
                  <a:lnTo>
                    <a:pt x="1" y="18121"/>
                  </a:lnTo>
                  <a:lnTo>
                    <a:pt x="467" y="18121"/>
                  </a:lnTo>
                  <a:lnTo>
                    <a:pt x="467" y="5905"/>
                  </a:lnTo>
                  <a:cubicBezTo>
                    <a:pt x="467" y="2907"/>
                    <a:pt x="2907" y="467"/>
                    <a:pt x="5901" y="467"/>
                  </a:cubicBezTo>
                  <a:cubicBezTo>
                    <a:pt x="8900" y="467"/>
                    <a:pt x="11339" y="2907"/>
                    <a:pt x="11339" y="5905"/>
                  </a:cubicBezTo>
                  <a:lnTo>
                    <a:pt x="11339" y="18121"/>
                  </a:lnTo>
                  <a:lnTo>
                    <a:pt x="11806" y="18121"/>
                  </a:lnTo>
                  <a:lnTo>
                    <a:pt x="11806" y="5905"/>
                  </a:lnTo>
                  <a:cubicBezTo>
                    <a:pt x="11806" y="2648"/>
                    <a:pt x="9158" y="1"/>
                    <a:pt x="59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0" name="Google Shape;8780;p46"/>
            <p:cNvSpPr/>
            <p:nvPr/>
          </p:nvSpPr>
          <p:spPr>
            <a:xfrm>
              <a:off x="-1639785" y="3177427"/>
              <a:ext cx="702417" cy="1266058"/>
            </a:xfrm>
            <a:custGeom>
              <a:avLst/>
              <a:gdLst/>
              <a:ahLst/>
              <a:cxnLst/>
              <a:rect l="l" t="t" r="r" b="b"/>
              <a:pathLst>
                <a:path w="9379" h="16905" extrusionOk="0">
                  <a:moveTo>
                    <a:pt x="4687" y="0"/>
                  </a:moveTo>
                  <a:cubicBezTo>
                    <a:pt x="2105" y="0"/>
                    <a:pt x="0" y="2102"/>
                    <a:pt x="0" y="4688"/>
                  </a:cubicBezTo>
                  <a:lnTo>
                    <a:pt x="0" y="16904"/>
                  </a:lnTo>
                  <a:lnTo>
                    <a:pt x="469" y="16904"/>
                  </a:lnTo>
                  <a:lnTo>
                    <a:pt x="469" y="4688"/>
                  </a:lnTo>
                  <a:cubicBezTo>
                    <a:pt x="469" y="2361"/>
                    <a:pt x="2364" y="466"/>
                    <a:pt x="4687" y="466"/>
                  </a:cubicBezTo>
                  <a:cubicBezTo>
                    <a:pt x="7015" y="466"/>
                    <a:pt x="8910" y="2361"/>
                    <a:pt x="8910" y="4688"/>
                  </a:cubicBezTo>
                  <a:lnTo>
                    <a:pt x="8910" y="16904"/>
                  </a:lnTo>
                  <a:lnTo>
                    <a:pt x="9379" y="16904"/>
                  </a:lnTo>
                  <a:lnTo>
                    <a:pt x="9379" y="4688"/>
                  </a:lnTo>
                  <a:cubicBezTo>
                    <a:pt x="9379" y="2102"/>
                    <a:pt x="7274" y="0"/>
                    <a:pt x="46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1" name="Google Shape;8781;p46"/>
            <p:cNvSpPr/>
            <p:nvPr/>
          </p:nvSpPr>
          <p:spPr>
            <a:xfrm>
              <a:off x="-1548715" y="3268197"/>
              <a:ext cx="520278" cy="1175288"/>
            </a:xfrm>
            <a:custGeom>
              <a:avLst/>
              <a:gdLst/>
              <a:ahLst/>
              <a:cxnLst/>
              <a:rect l="l" t="t" r="r" b="b"/>
              <a:pathLst>
                <a:path w="6947" h="15693" extrusionOk="0">
                  <a:moveTo>
                    <a:pt x="3471" y="1"/>
                  </a:moveTo>
                  <a:cubicBezTo>
                    <a:pt x="1560" y="1"/>
                    <a:pt x="1" y="1560"/>
                    <a:pt x="1" y="3476"/>
                  </a:cubicBezTo>
                  <a:lnTo>
                    <a:pt x="1" y="15692"/>
                  </a:lnTo>
                  <a:lnTo>
                    <a:pt x="467" y="15692"/>
                  </a:lnTo>
                  <a:lnTo>
                    <a:pt x="467" y="3476"/>
                  </a:lnTo>
                  <a:cubicBezTo>
                    <a:pt x="467" y="1818"/>
                    <a:pt x="1815" y="471"/>
                    <a:pt x="3471" y="471"/>
                  </a:cubicBezTo>
                  <a:cubicBezTo>
                    <a:pt x="5129" y="471"/>
                    <a:pt x="6480" y="1818"/>
                    <a:pt x="6480" y="3476"/>
                  </a:cubicBezTo>
                  <a:lnTo>
                    <a:pt x="6480" y="15692"/>
                  </a:lnTo>
                  <a:lnTo>
                    <a:pt x="6946" y="15692"/>
                  </a:lnTo>
                  <a:lnTo>
                    <a:pt x="6946" y="3476"/>
                  </a:lnTo>
                  <a:cubicBezTo>
                    <a:pt x="6946" y="1560"/>
                    <a:pt x="5387" y="1"/>
                    <a:pt x="3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2" name="Google Shape;8782;p46"/>
            <p:cNvSpPr/>
            <p:nvPr/>
          </p:nvSpPr>
          <p:spPr>
            <a:xfrm>
              <a:off x="-1457646" y="3359342"/>
              <a:ext cx="338140" cy="1084144"/>
            </a:xfrm>
            <a:custGeom>
              <a:avLst/>
              <a:gdLst/>
              <a:ahLst/>
              <a:cxnLst/>
              <a:rect l="l" t="t" r="r" b="b"/>
              <a:pathLst>
                <a:path w="4515" h="14476" extrusionOk="0">
                  <a:moveTo>
                    <a:pt x="2255" y="1"/>
                  </a:moveTo>
                  <a:cubicBezTo>
                    <a:pt x="1014" y="1"/>
                    <a:pt x="1" y="1013"/>
                    <a:pt x="1" y="2259"/>
                  </a:cubicBezTo>
                  <a:lnTo>
                    <a:pt x="1" y="14475"/>
                  </a:lnTo>
                  <a:lnTo>
                    <a:pt x="468" y="14475"/>
                  </a:lnTo>
                  <a:lnTo>
                    <a:pt x="468" y="2259"/>
                  </a:lnTo>
                  <a:cubicBezTo>
                    <a:pt x="468" y="1272"/>
                    <a:pt x="1268" y="467"/>
                    <a:pt x="2255" y="467"/>
                  </a:cubicBezTo>
                  <a:cubicBezTo>
                    <a:pt x="3247" y="467"/>
                    <a:pt x="4047" y="1272"/>
                    <a:pt x="4047" y="2259"/>
                  </a:cubicBezTo>
                  <a:lnTo>
                    <a:pt x="4047" y="14475"/>
                  </a:lnTo>
                  <a:lnTo>
                    <a:pt x="4514" y="14475"/>
                  </a:lnTo>
                  <a:lnTo>
                    <a:pt x="4514" y="2259"/>
                  </a:lnTo>
                  <a:cubicBezTo>
                    <a:pt x="4514" y="1013"/>
                    <a:pt x="3501" y="1"/>
                    <a:pt x="22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3" name="Google Shape;8783;p46"/>
            <p:cNvSpPr/>
            <p:nvPr/>
          </p:nvSpPr>
          <p:spPr>
            <a:xfrm>
              <a:off x="-1366726" y="3450187"/>
              <a:ext cx="156301" cy="993299"/>
            </a:xfrm>
            <a:custGeom>
              <a:avLst/>
              <a:gdLst/>
              <a:ahLst/>
              <a:cxnLst/>
              <a:rect l="l" t="t" r="r" b="b"/>
              <a:pathLst>
                <a:path w="2087" h="13263" extrusionOk="0">
                  <a:moveTo>
                    <a:pt x="1041" y="0"/>
                  </a:moveTo>
                  <a:cubicBezTo>
                    <a:pt x="470" y="0"/>
                    <a:pt x="0" y="471"/>
                    <a:pt x="0" y="1046"/>
                  </a:cubicBezTo>
                  <a:lnTo>
                    <a:pt x="0" y="13262"/>
                  </a:lnTo>
                  <a:lnTo>
                    <a:pt x="466" y="13262"/>
                  </a:lnTo>
                  <a:lnTo>
                    <a:pt x="466" y="1046"/>
                  </a:lnTo>
                  <a:cubicBezTo>
                    <a:pt x="466" y="729"/>
                    <a:pt x="725" y="471"/>
                    <a:pt x="1041" y="471"/>
                  </a:cubicBezTo>
                  <a:cubicBezTo>
                    <a:pt x="1362" y="471"/>
                    <a:pt x="1617" y="729"/>
                    <a:pt x="1617" y="1046"/>
                  </a:cubicBezTo>
                  <a:lnTo>
                    <a:pt x="1617" y="13262"/>
                  </a:lnTo>
                  <a:lnTo>
                    <a:pt x="2087" y="13262"/>
                  </a:lnTo>
                  <a:lnTo>
                    <a:pt x="2087" y="1046"/>
                  </a:lnTo>
                  <a:cubicBezTo>
                    <a:pt x="2087" y="471"/>
                    <a:pt x="1617" y="0"/>
                    <a:pt x="10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672445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895"/>
        <p:cNvGrpSpPr/>
        <p:nvPr/>
      </p:nvGrpSpPr>
      <p:grpSpPr>
        <a:xfrm>
          <a:off x="0" y="0"/>
          <a:ext cx="0" cy="0"/>
          <a:chOff x="0" y="0"/>
          <a:chExt cx="0" cy="0"/>
        </a:xfrm>
      </p:grpSpPr>
      <p:grpSp>
        <p:nvGrpSpPr>
          <p:cNvPr id="9900" name="Google Shape;9900;p57"/>
          <p:cNvGrpSpPr/>
          <p:nvPr/>
        </p:nvGrpSpPr>
        <p:grpSpPr>
          <a:xfrm flipH="1">
            <a:off x="7243986" y="686402"/>
            <a:ext cx="2136440" cy="1280656"/>
            <a:chOff x="1907161" y="3517190"/>
            <a:chExt cx="2136440" cy="1280656"/>
          </a:xfrm>
        </p:grpSpPr>
        <p:sp>
          <p:nvSpPr>
            <p:cNvPr id="9901" name="Google Shape;9901;p57"/>
            <p:cNvSpPr/>
            <p:nvPr/>
          </p:nvSpPr>
          <p:spPr>
            <a:xfrm>
              <a:off x="1907161" y="3702681"/>
              <a:ext cx="2037653" cy="876058"/>
            </a:xfrm>
            <a:custGeom>
              <a:avLst/>
              <a:gdLst/>
              <a:ahLst/>
              <a:cxnLst/>
              <a:rect l="l" t="t" r="r" b="b"/>
              <a:pathLst>
                <a:path w="22843" h="9821" extrusionOk="0">
                  <a:moveTo>
                    <a:pt x="11539" y="1"/>
                  </a:moveTo>
                  <a:cubicBezTo>
                    <a:pt x="11539" y="1"/>
                    <a:pt x="10130" y="668"/>
                    <a:pt x="8844" y="1057"/>
                  </a:cubicBezTo>
                  <a:cubicBezTo>
                    <a:pt x="7558" y="1446"/>
                    <a:pt x="5144" y="1738"/>
                    <a:pt x="5144" y="1738"/>
                  </a:cubicBezTo>
                  <a:cubicBezTo>
                    <a:pt x="5144" y="1738"/>
                    <a:pt x="3555" y="856"/>
                    <a:pt x="2707" y="686"/>
                  </a:cubicBezTo>
                  <a:cubicBezTo>
                    <a:pt x="1862" y="515"/>
                    <a:pt x="0" y="441"/>
                    <a:pt x="0" y="441"/>
                  </a:cubicBezTo>
                  <a:lnTo>
                    <a:pt x="0" y="441"/>
                  </a:lnTo>
                  <a:lnTo>
                    <a:pt x="1595" y="3643"/>
                  </a:lnTo>
                  <a:cubicBezTo>
                    <a:pt x="1595" y="3643"/>
                    <a:pt x="1923" y="3238"/>
                    <a:pt x="2710" y="3188"/>
                  </a:cubicBezTo>
                  <a:cubicBezTo>
                    <a:pt x="2782" y="3183"/>
                    <a:pt x="2861" y="3181"/>
                    <a:pt x="2947" y="3181"/>
                  </a:cubicBezTo>
                  <a:cubicBezTo>
                    <a:pt x="3807" y="3181"/>
                    <a:pt x="5306" y="3414"/>
                    <a:pt x="6243" y="3924"/>
                  </a:cubicBezTo>
                  <a:cubicBezTo>
                    <a:pt x="7274" y="4489"/>
                    <a:pt x="10075" y="6320"/>
                    <a:pt x="10075" y="6320"/>
                  </a:cubicBezTo>
                  <a:cubicBezTo>
                    <a:pt x="10997" y="6211"/>
                    <a:pt x="11552" y="6203"/>
                    <a:pt x="11691" y="6203"/>
                  </a:cubicBezTo>
                  <a:cubicBezTo>
                    <a:pt x="11714" y="6203"/>
                    <a:pt x="11725" y="6204"/>
                    <a:pt x="11725" y="6204"/>
                  </a:cubicBezTo>
                  <a:cubicBezTo>
                    <a:pt x="11725" y="6204"/>
                    <a:pt x="13524" y="7027"/>
                    <a:pt x="14169" y="7413"/>
                  </a:cubicBezTo>
                  <a:cubicBezTo>
                    <a:pt x="14810" y="7799"/>
                    <a:pt x="17658" y="9525"/>
                    <a:pt x="18489" y="9598"/>
                  </a:cubicBezTo>
                  <a:cubicBezTo>
                    <a:pt x="19324" y="9671"/>
                    <a:pt x="21108" y="9821"/>
                    <a:pt x="21108" y="9821"/>
                  </a:cubicBezTo>
                  <a:lnTo>
                    <a:pt x="20995" y="9463"/>
                  </a:lnTo>
                  <a:cubicBezTo>
                    <a:pt x="20995" y="9463"/>
                    <a:pt x="19622" y="9310"/>
                    <a:pt x="19083" y="9161"/>
                  </a:cubicBezTo>
                  <a:cubicBezTo>
                    <a:pt x="18547" y="9008"/>
                    <a:pt x="17287" y="8483"/>
                    <a:pt x="16373" y="7777"/>
                  </a:cubicBezTo>
                  <a:cubicBezTo>
                    <a:pt x="15459" y="7074"/>
                    <a:pt x="13736" y="6120"/>
                    <a:pt x="13736" y="6120"/>
                  </a:cubicBezTo>
                  <a:cubicBezTo>
                    <a:pt x="16733" y="5107"/>
                    <a:pt x="19199" y="5057"/>
                    <a:pt x="19199" y="5057"/>
                  </a:cubicBezTo>
                  <a:cubicBezTo>
                    <a:pt x="20864" y="4623"/>
                    <a:pt x="22678" y="3803"/>
                    <a:pt x="22678" y="3803"/>
                  </a:cubicBezTo>
                  <a:lnTo>
                    <a:pt x="22842" y="3348"/>
                  </a:lnTo>
                  <a:lnTo>
                    <a:pt x="22842" y="3348"/>
                  </a:lnTo>
                  <a:cubicBezTo>
                    <a:pt x="21665" y="3934"/>
                    <a:pt x="19367" y="4222"/>
                    <a:pt x="19367" y="4222"/>
                  </a:cubicBezTo>
                  <a:cubicBezTo>
                    <a:pt x="19367" y="4222"/>
                    <a:pt x="17426" y="4677"/>
                    <a:pt x="15659" y="4940"/>
                  </a:cubicBezTo>
                  <a:cubicBezTo>
                    <a:pt x="15239" y="5002"/>
                    <a:pt x="14761" y="5026"/>
                    <a:pt x="14277" y="5026"/>
                  </a:cubicBezTo>
                  <a:cubicBezTo>
                    <a:pt x="12731" y="5026"/>
                    <a:pt x="11124" y="4783"/>
                    <a:pt x="11124" y="4783"/>
                  </a:cubicBezTo>
                  <a:cubicBezTo>
                    <a:pt x="8528" y="3818"/>
                    <a:pt x="6568" y="2565"/>
                    <a:pt x="6568" y="2565"/>
                  </a:cubicBezTo>
                  <a:cubicBezTo>
                    <a:pt x="6568" y="2565"/>
                    <a:pt x="8389" y="2036"/>
                    <a:pt x="9146" y="1774"/>
                  </a:cubicBezTo>
                  <a:cubicBezTo>
                    <a:pt x="9900" y="1512"/>
                    <a:pt x="11485" y="918"/>
                    <a:pt x="11485" y="918"/>
                  </a:cubicBezTo>
                  <a:cubicBezTo>
                    <a:pt x="11485" y="918"/>
                    <a:pt x="13955" y="738"/>
                    <a:pt x="15100" y="738"/>
                  </a:cubicBezTo>
                  <a:cubicBezTo>
                    <a:pt x="15245" y="738"/>
                    <a:pt x="15368" y="741"/>
                    <a:pt x="15462" y="747"/>
                  </a:cubicBezTo>
                  <a:cubicBezTo>
                    <a:pt x="16311" y="802"/>
                    <a:pt x="18245" y="1239"/>
                    <a:pt x="18245" y="1239"/>
                  </a:cubicBezTo>
                  <a:lnTo>
                    <a:pt x="18559" y="1017"/>
                  </a:lnTo>
                  <a:cubicBezTo>
                    <a:pt x="18559" y="1017"/>
                    <a:pt x="16671" y="318"/>
                    <a:pt x="15510" y="266"/>
                  </a:cubicBezTo>
                  <a:cubicBezTo>
                    <a:pt x="14348" y="219"/>
                    <a:pt x="11539" y="1"/>
                    <a:pt x="11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02" name="Google Shape;9902;p57"/>
            <p:cNvGrpSpPr/>
            <p:nvPr/>
          </p:nvGrpSpPr>
          <p:grpSpPr>
            <a:xfrm>
              <a:off x="3490104" y="4298815"/>
              <a:ext cx="512053" cy="499031"/>
              <a:chOff x="6440004" y="192590"/>
              <a:chExt cx="512053" cy="499031"/>
            </a:xfrm>
          </p:grpSpPr>
          <p:sp>
            <p:nvSpPr>
              <p:cNvPr id="9903" name="Google Shape;9903;p57"/>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4" name="Google Shape;9904;p57"/>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5" name="Google Shape;9905;p57"/>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6" name="Google Shape;9906;p57"/>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7" name="Google Shape;9907;p57"/>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8" name="Google Shape;9908;p57"/>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9" name="Google Shape;9909;p57"/>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0" name="Google Shape;9910;p57"/>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1" name="Google Shape;9911;p57"/>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2" name="Google Shape;9912;p57"/>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3" name="Google Shape;9913;p57"/>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14" name="Google Shape;9914;p57"/>
              <p:cNvGrpSpPr/>
              <p:nvPr/>
            </p:nvGrpSpPr>
            <p:grpSpPr>
              <a:xfrm>
                <a:off x="6576208" y="332260"/>
                <a:ext cx="239697" cy="245945"/>
                <a:chOff x="6109825" y="244875"/>
                <a:chExt cx="114125" cy="117100"/>
              </a:xfrm>
            </p:grpSpPr>
            <p:sp>
              <p:nvSpPr>
                <p:cNvPr id="9915" name="Google Shape;9915;p57"/>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6" name="Google Shape;9916;p57"/>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7" name="Google Shape;9917;p57"/>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8" name="Google Shape;9918;p57"/>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9" name="Google Shape;9919;p57"/>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0" name="Google Shape;9920;p57"/>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1" name="Google Shape;9921;p57"/>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2" name="Google Shape;9922;p57"/>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3" name="Google Shape;9923;p57"/>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4" name="Google Shape;9924;p57"/>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5" name="Google Shape;9925;p57"/>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6" name="Google Shape;9926;p57"/>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7" name="Google Shape;9927;p57"/>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8" name="Google Shape;9928;p57"/>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9" name="Google Shape;9929;p57"/>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0" name="Google Shape;9930;p57"/>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1" name="Google Shape;9931;p57"/>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2" name="Google Shape;9932;p57"/>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3" name="Google Shape;9933;p57"/>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4" name="Google Shape;9934;p57"/>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5" name="Google Shape;9935;p57"/>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936" name="Google Shape;9936;p57"/>
            <p:cNvGrpSpPr/>
            <p:nvPr/>
          </p:nvGrpSpPr>
          <p:grpSpPr>
            <a:xfrm>
              <a:off x="3170154" y="3517190"/>
              <a:ext cx="512053" cy="499031"/>
              <a:chOff x="6440004" y="192590"/>
              <a:chExt cx="512053" cy="499031"/>
            </a:xfrm>
          </p:grpSpPr>
          <p:sp>
            <p:nvSpPr>
              <p:cNvPr id="9937" name="Google Shape;9937;p57"/>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8" name="Google Shape;9938;p57"/>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9" name="Google Shape;9939;p57"/>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0" name="Google Shape;9940;p57"/>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1" name="Google Shape;9941;p57"/>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2" name="Google Shape;9942;p57"/>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3" name="Google Shape;9943;p57"/>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4" name="Google Shape;9944;p57"/>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5" name="Google Shape;9945;p57"/>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6" name="Google Shape;9946;p57"/>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7" name="Google Shape;9947;p57"/>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48" name="Google Shape;9948;p57"/>
              <p:cNvGrpSpPr/>
              <p:nvPr/>
            </p:nvGrpSpPr>
            <p:grpSpPr>
              <a:xfrm>
                <a:off x="6576208" y="332260"/>
                <a:ext cx="239697" cy="245945"/>
                <a:chOff x="6109825" y="244875"/>
                <a:chExt cx="114125" cy="117100"/>
              </a:xfrm>
            </p:grpSpPr>
            <p:sp>
              <p:nvSpPr>
                <p:cNvPr id="9949" name="Google Shape;9949;p57"/>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0" name="Google Shape;9950;p57"/>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1" name="Google Shape;9951;p57"/>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2" name="Google Shape;9952;p57"/>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3" name="Google Shape;9953;p57"/>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4" name="Google Shape;9954;p57"/>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5" name="Google Shape;9955;p57"/>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6" name="Google Shape;9956;p57"/>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7" name="Google Shape;9957;p57"/>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8" name="Google Shape;9958;p57"/>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9" name="Google Shape;9959;p57"/>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0" name="Google Shape;9960;p57"/>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1" name="Google Shape;9961;p57"/>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2" name="Google Shape;9962;p57"/>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3" name="Google Shape;9963;p57"/>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4" name="Google Shape;9964;p57"/>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5" name="Google Shape;9965;p57"/>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6" name="Google Shape;9966;p57"/>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7" name="Google Shape;9967;p57"/>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8" name="Google Shape;9968;p57"/>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9" name="Google Shape;9969;p57"/>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970" name="Google Shape;9970;p57"/>
            <p:cNvGrpSpPr/>
            <p:nvPr/>
          </p:nvGrpSpPr>
          <p:grpSpPr>
            <a:xfrm>
              <a:off x="3643534" y="3852943"/>
              <a:ext cx="400067" cy="389893"/>
              <a:chOff x="6440004" y="192590"/>
              <a:chExt cx="512053" cy="499031"/>
            </a:xfrm>
          </p:grpSpPr>
          <p:sp>
            <p:nvSpPr>
              <p:cNvPr id="9971" name="Google Shape;9971;p57"/>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2" name="Google Shape;9972;p57"/>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3" name="Google Shape;9973;p57"/>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4" name="Google Shape;9974;p57"/>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5" name="Google Shape;9975;p57"/>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6" name="Google Shape;9976;p57"/>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7" name="Google Shape;9977;p57"/>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8" name="Google Shape;9978;p57"/>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9" name="Google Shape;9979;p57"/>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0" name="Google Shape;9980;p57"/>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1" name="Google Shape;9981;p57"/>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82" name="Google Shape;9982;p57"/>
              <p:cNvGrpSpPr/>
              <p:nvPr/>
            </p:nvGrpSpPr>
            <p:grpSpPr>
              <a:xfrm>
                <a:off x="6576208" y="332260"/>
                <a:ext cx="239697" cy="245945"/>
                <a:chOff x="6109825" y="244875"/>
                <a:chExt cx="114125" cy="117100"/>
              </a:xfrm>
            </p:grpSpPr>
            <p:sp>
              <p:nvSpPr>
                <p:cNvPr id="9983" name="Google Shape;9983;p57"/>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4" name="Google Shape;9984;p57"/>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5" name="Google Shape;9985;p57"/>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6" name="Google Shape;9986;p57"/>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7" name="Google Shape;9987;p57"/>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8" name="Google Shape;9988;p57"/>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9" name="Google Shape;9989;p57"/>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0" name="Google Shape;9990;p57"/>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1" name="Google Shape;9991;p57"/>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2" name="Google Shape;9992;p57"/>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3" name="Google Shape;9993;p57"/>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4" name="Google Shape;9994;p57"/>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5" name="Google Shape;9995;p57"/>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6" name="Google Shape;9996;p57"/>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7" name="Google Shape;9997;p57"/>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8" name="Google Shape;9998;p57"/>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9" name="Google Shape;9999;p57"/>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0" name="Google Shape;10000;p57"/>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1" name="Google Shape;10001;p57"/>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2" name="Google Shape;10002;p57"/>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3" name="Google Shape;10003;p57"/>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004" name="Google Shape;10004;p57"/>
            <p:cNvGrpSpPr/>
            <p:nvPr/>
          </p:nvGrpSpPr>
          <p:grpSpPr>
            <a:xfrm>
              <a:off x="2639439" y="4098375"/>
              <a:ext cx="271644" cy="264736"/>
              <a:chOff x="6440004" y="192590"/>
              <a:chExt cx="512053" cy="499031"/>
            </a:xfrm>
          </p:grpSpPr>
          <p:sp>
            <p:nvSpPr>
              <p:cNvPr id="10005" name="Google Shape;10005;p57"/>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6" name="Google Shape;10006;p57"/>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7" name="Google Shape;10007;p57"/>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8" name="Google Shape;10008;p57"/>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9" name="Google Shape;10009;p57"/>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0" name="Google Shape;10010;p57"/>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1" name="Google Shape;10011;p57"/>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2" name="Google Shape;10012;p57"/>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3" name="Google Shape;10013;p57"/>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4" name="Google Shape;10014;p57"/>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5" name="Google Shape;10015;p57"/>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16" name="Google Shape;10016;p57"/>
              <p:cNvGrpSpPr/>
              <p:nvPr/>
            </p:nvGrpSpPr>
            <p:grpSpPr>
              <a:xfrm>
                <a:off x="6576208" y="332260"/>
                <a:ext cx="239697" cy="245945"/>
                <a:chOff x="6109825" y="244875"/>
                <a:chExt cx="114125" cy="117100"/>
              </a:xfrm>
            </p:grpSpPr>
            <p:sp>
              <p:nvSpPr>
                <p:cNvPr id="10017" name="Google Shape;10017;p57"/>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8" name="Google Shape;10018;p57"/>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9" name="Google Shape;10019;p57"/>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0" name="Google Shape;10020;p57"/>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1" name="Google Shape;10021;p57"/>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2" name="Google Shape;10022;p57"/>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3" name="Google Shape;10023;p57"/>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4" name="Google Shape;10024;p57"/>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5" name="Google Shape;10025;p57"/>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6" name="Google Shape;10026;p57"/>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7" name="Google Shape;10027;p57"/>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8" name="Google Shape;10028;p57"/>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9" name="Google Shape;10029;p57"/>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0" name="Google Shape;10030;p57"/>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1" name="Google Shape;10031;p57"/>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2" name="Google Shape;10032;p57"/>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3" name="Google Shape;10033;p57"/>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4" name="Google Shape;10034;p57"/>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5" name="Google Shape;10035;p57"/>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6" name="Google Shape;10036;p57"/>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7" name="Google Shape;10037;p57"/>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038" name="Google Shape;10038;p57"/>
            <p:cNvGrpSpPr/>
            <p:nvPr/>
          </p:nvGrpSpPr>
          <p:grpSpPr>
            <a:xfrm>
              <a:off x="2242789" y="3884725"/>
              <a:ext cx="271644" cy="264736"/>
              <a:chOff x="6440004" y="192590"/>
              <a:chExt cx="512053" cy="499031"/>
            </a:xfrm>
          </p:grpSpPr>
          <p:sp>
            <p:nvSpPr>
              <p:cNvPr id="10039" name="Google Shape;10039;p57"/>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0" name="Google Shape;10040;p57"/>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1" name="Google Shape;10041;p57"/>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2" name="Google Shape;10042;p57"/>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3" name="Google Shape;10043;p57"/>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4" name="Google Shape;10044;p57"/>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5" name="Google Shape;10045;p57"/>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6" name="Google Shape;10046;p57"/>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7" name="Google Shape;10047;p57"/>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8" name="Google Shape;10048;p57"/>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9" name="Google Shape;10049;p57"/>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50" name="Google Shape;10050;p57"/>
              <p:cNvGrpSpPr/>
              <p:nvPr/>
            </p:nvGrpSpPr>
            <p:grpSpPr>
              <a:xfrm>
                <a:off x="6576208" y="332260"/>
                <a:ext cx="239697" cy="245945"/>
                <a:chOff x="6109825" y="244875"/>
                <a:chExt cx="114125" cy="117100"/>
              </a:xfrm>
            </p:grpSpPr>
            <p:sp>
              <p:nvSpPr>
                <p:cNvPr id="10051" name="Google Shape;10051;p57"/>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2" name="Google Shape;10052;p57"/>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3" name="Google Shape;10053;p57"/>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4" name="Google Shape;10054;p57"/>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5" name="Google Shape;10055;p57"/>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6" name="Google Shape;10056;p57"/>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7" name="Google Shape;10057;p57"/>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8" name="Google Shape;10058;p57"/>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9" name="Google Shape;10059;p57"/>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0" name="Google Shape;10060;p57"/>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1" name="Google Shape;10061;p57"/>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2" name="Google Shape;10062;p57"/>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3" name="Google Shape;10063;p57"/>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4" name="Google Shape;10064;p57"/>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5" name="Google Shape;10065;p57"/>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6" name="Google Shape;10066;p57"/>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7" name="Google Shape;10067;p57"/>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8" name="Google Shape;10068;p57"/>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9" name="Google Shape;10069;p57"/>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0" name="Google Shape;10070;p57"/>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1" name="Google Shape;10071;p57"/>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49822" y="1437351"/>
            <a:ext cx="5143499" cy="289447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900336" y="1437351"/>
            <a:ext cx="5143499" cy="2894479"/>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895"/>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6068" y="605002"/>
            <a:ext cx="5904186" cy="4428140"/>
          </a:xfrm>
          <a:prstGeom prst="rect">
            <a:avLst/>
          </a:prstGeom>
        </p:spPr>
      </p:pic>
      <p:grpSp>
        <p:nvGrpSpPr>
          <p:cNvPr id="9900" name="Google Shape;9900;p57"/>
          <p:cNvGrpSpPr/>
          <p:nvPr/>
        </p:nvGrpSpPr>
        <p:grpSpPr>
          <a:xfrm flipH="1">
            <a:off x="7243986" y="686402"/>
            <a:ext cx="2136440" cy="1280656"/>
            <a:chOff x="1907161" y="3517190"/>
            <a:chExt cx="2136440" cy="1280656"/>
          </a:xfrm>
        </p:grpSpPr>
        <p:sp>
          <p:nvSpPr>
            <p:cNvPr id="9901" name="Google Shape;9901;p57"/>
            <p:cNvSpPr/>
            <p:nvPr/>
          </p:nvSpPr>
          <p:spPr>
            <a:xfrm>
              <a:off x="1907161" y="3702681"/>
              <a:ext cx="2037653" cy="876058"/>
            </a:xfrm>
            <a:custGeom>
              <a:avLst/>
              <a:gdLst/>
              <a:ahLst/>
              <a:cxnLst/>
              <a:rect l="l" t="t" r="r" b="b"/>
              <a:pathLst>
                <a:path w="22843" h="9821" extrusionOk="0">
                  <a:moveTo>
                    <a:pt x="11539" y="1"/>
                  </a:moveTo>
                  <a:cubicBezTo>
                    <a:pt x="11539" y="1"/>
                    <a:pt x="10130" y="668"/>
                    <a:pt x="8844" y="1057"/>
                  </a:cubicBezTo>
                  <a:cubicBezTo>
                    <a:pt x="7558" y="1446"/>
                    <a:pt x="5144" y="1738"/>
                    <a:pt x="5144" y="1738"/>
                  </a:cubicBezTo>
                  <a:cubicBezTo>
                    <a:pt x="5144" y="1738"/>
                    <a:pt x="3555" y="856"/>
                    <a:pt x="2707" y="686"/>
                  </a:cubicBezTo>
                  <a:cubicBezTo>
                    <a:pt x="1862" y="515"/>
                    <a:pt x="0" y="441"/>
                    <a:pt x="0" y="441"/>
                  </a:cubicBezTo>
                  <a:lnTo>
                    <a:pt x="0" y="441"/>
                  </a:lnTo>
                  <a:lnTo>
                    <a:pt x="1595" y="3643"/>
                  </a:lnTo>
                  <a:cubicBezTo>
                    <a:pt x="1595" y="3643"/>
                    <a:pt x="1923" y="3238"/>
                    <a:pt x="2710" y="3188"/>
                  </a:cubicBezTo>
                  <a:cubicBezTo>
                    <a:pt x="2782" y="3183"/>
                    <a:pt x="2861" y="3181"/>
                    <a:pt x="2947" y="3181"/>
                  </a:cubicBezTo>
                  <a:cubicBezTo>
                    <a:pt x="3807" y="3181"/>
                    <a:pt x="5306" y="3414"/>
                    <a:pt x="6243" y="3924"/>
                  </a:cubicBezTo>
                  <a:cubicBezTo>
                    <a:pt x="7274" y="4489"/>
                    <a:pt x="10075" y="6320"/>
                    <a:pt x="10075" y="6320"/>
                  </a:cubicBezTo>
                  <a:cubicBezTo>
                    <a:pt x="10997" y="6211"/>
                    <a:pt x="11552" y="6203"/>
                    <a:pt x="11691" y="6203"/>
                  </a:cubicBezTo>
                  <a:cubicBezTo>
                    <a:pt x="11714" y="6203"/>
                    <a:pt x="11725" y="6204"/>
                    <a:pt x="11725" y="6204"/>
                  </a:cubicBezTo>
                  <a:cubicBezTo>
                    <a:pt x="11725" y="6204"/>
                    <a:pt x="13524" y="7027"/>
                    <a:pt x="14169" y="7413"/>
                  </a:cubicBezTo>
                  <a:cubicBezTo>
                    <a:pt x="14810" y="7799"/>
                    <a:pt x="17658" y="9525"/>
                    <a:pt x="18489" y="9598"/>
                  </a:cubicBezTo>
                  <a:cubicBezTo>
                    <a:pt x="19324" y="9671"/>
                    <a:pt x="21108" y="9821"/>
                    <a:pt x="21108" y="9821"/>
                  </a:cubicBezTo>
                  <a:lnTo>
                    <a:pt x="20995" y="9463"/>
                  </a:lnTo>
                  <a:cubicBezTo>
                    <a:pt x="20995" y="9463"/>
                    <a:pt x="19622" y="9310"/>
                    <a:pt x="19083" y="9161"/>
                  </a:cubicBezTo>
                  <a:cubicBezTo>
                    <a:pt x="18547" y="9008"/>
                    <a:pt x="17287" y="8483"/>
                    <a:pt x="16373" y="7777"/>
                  </a:cubicBezTo>
                  <a:cubicBezTo>
                    <a:pt x="15459" y="7074"/>
                    <a:pt x="13736" y="6120"/>
                    <a:pt x="13736" y="6120"/>
                  </a:cubicBezTo>
                  <a:cubicBezTo>
                    <a:pt x="16733" y="5107"/>
                    <a:pt x="19199" y="5057"/>
                    <a:pt x="19199" y="5057"/>
                  </a:cubicBezTo>
                  <a:cubicBezTo>
                    <a:pt x="20864" y="4623"/>
                    <a:pt x="22678" y="3803"/>
                    <a:pt x="22678" y="3803"/>
                  </a:cubicBezTo>
                  <a:lnTo>
                    <a:pt x="22842" y="3348"/>
                  </a:lnTo>
                  <a:lnTo>
                    <a:pt x="22842" y="3348"/>
                  </a:lnTo>
                  <a:cubicBezTo>
                    <a:pt x="21665" y="3934"/>
                    <a:pt x="19367" y="4222"/>
                    <a:pt x="19367" y="4222"/>
                  </a:cubicBezTo>
                  <a:cubicBezTo>
                    <a:pt x="19367" y="4222"/>
                    <a:pt x="17426" y="4677"/>
                    <a:pt x="15659" y="4940"/>
                  </a:cubicBezTo>
                  <a:cubicBezTo>
                    <a:pt x="15239" y="5002"/>
                    <a:pt x="14761" y="5026"/>
                    <a:pt x="14277" y="5026"/>
                  </a:cubicBezTo>
                  <a:cubicBezTo>
                    <a:pt x="12731" y="5026"/>
                    <a:pt x="11124" y="4783"/>
                    <a:pt x="11124" y="4783"/>
                  </a:cubicBezTo>
                  <a:cubicBezTo>
                    <a:pt x="8528" y="3818"/>
                    <a:pt x="6568" y="2565"/>
                    <a:pt x="6568" y="2565"/>
                  </a:cubicBezTo>
                  <a:cubicBezTo>
                    <a:pt x="6568" y="2565"/>
                    <a:pt x="8389" y="2036"/>
                    <a:pt x="9146" y="1774"/>
                  </a:cubicBezTo>
                  <a:cubicBezTo>
                    <a:pt x="9900" y="1512"/>
                    <a:pt x="11485" y="918"/>
                    <a:pt x="11485" y="918"/>
                  </a:cubicBezTo>
                  <a:cubicBezTo>
                    <a:pt x="11485" y="918"/>
                    <a:pt x="13955" y="738"/>
                    <a:pt x="15100" y="738"/>
                  </a:cubicBezTo>
                  <a:cubicBezTo>
                    <a:pt x="15245" y="738"/>
                    <a:pt x="15368" y="741"/>
                    <a:pt x="15462" y="747"/>
                  </a:cubicBezTo>
                  <a:cubicBezTo>
                    <a:pt x="16311" y="802"/>
                    <a:pt x="18245" y="1239"/>
                    <a:pt x="18245" y="1239"/>
                  </a:cubicBezTo>
                  <a:lnTo>
                    <a:pt x="18559" y="1017"/>
                  </a:lnTo>
                  <a:cubicBezTo>
                    <a:pt x="18559" y="1017"/>
                    <a:pt x="16671" y="318"/>
                    <a:pt x="15510" y="266"/>
                  </a:cubicBezTo>
                  <a:cubicBezTo>
                    <a:pt x="14348" y="219"/>
                    <a:pt x="11539" y="1"/>
                    <a:pt x="11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02" name="Google Shape;9902;p57"/>
            <p:cNvGrpSpPr/>
            <p:nvPr/>
          </p:nvGrpSpPr>
          <p:grpSpPr>
            <a:xfrm>
              <a:off x="3490104" y="4298815"/>
              <a:ext cx="512053" cy="499031"/>
              <a:chOff x="6440004" y="192590"/>
              <a:chExt cx="512053" cy="499031"/>
            </a:xfrm>
          </p:grpSpPr>
          <p:sp>
            <p:nvSpPr>
              <p:cNvPr id="9903" name="Google Shape;9903;p57"/>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4" name="Google Shape;9904;p57"/>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5" name="Google Shape;9905;p57"/>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6" name="Google Shape;9906;p57"/>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7" name="Google Shape;9907;p57"/>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8" name="Google Shape;9908;p57"/>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9" name="Google Shape;9909;p57"/>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0" name="Google Shape;9910;p57"/>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1" name="Google Shape;9911;p57"/>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2" name="Google Shape;9912;p57"/>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3" name="Google Shape;9913;p57"/>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14" name="Google Shape;9914;p57"/>
              <p:cNvGrpSpPr/>
              <p:nvPr/>
            </p:nvGrpSpPr>
            <p:grpSpPr>
              <a:xfrm>
                <a:off x="6576208" y="332260"/>
                <a:ext cx="239697" cy="245945"/>
                <a:chOff x="6109825" y="244875"/>
                <a:chExt cx="114125" cy="117100"/>
              </a:xfrm>
            </p:grpSpPr>
            <p:sp>
              <p:nvSpPr>
                <p:cNvPr id="9915" name="Google Shape;9915;p57"/>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6" name="Google Shape;9916;p57"/>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7" name="Google Shape;9917;p57"/>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8" name="Google Shape;9918;p57"/>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9" name="Google Shape;9919;p57"/>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0" name="Google Shape;9920;p57"/>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1" name="Google Shape;9921;p57"/>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2" name="Google Shape;9922;p57"/>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3" name="Google Shape;9923;p57"/>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4" name="Google Shape;9924;p57"/>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5" name="Google Shape;9925;p57"/>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6" name="Google Shape;9926;p57"/>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7" name="Google Shape;9927;p57"/>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8" name="Google Shape;9928;p57"/>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9" name="Google Shape;9929;p57"/>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0" name="Google Shape;9930;p57"/>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1" name="Google Shape;9931;p57"/>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2" name="Google Shape;9932;p57"/>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3" name="Google Shape;9933;p57"/>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4" name="Google Shape;9934;p57"/>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5" name="Google Shape;9935;p57"/>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936" name="Google Shape;9936;p57"/>
            <p:cNvGrpSpPr/>
            <p:nvPr/>
          </p:nvGrpSpPr>
          <p:grpSpPr>
            <a:xfrm>
              <a:off x="3170154" y="3517190"/>
              <a:ext cx="512053" cy="499031"/>
              <a:chOff x="6440004" y="192590"/>
              <a:chExt cx="512053" cy="499031"/>
            </a:xfrm>
          </p:grpSpPr>
          <p:sp>
            <p:nvSpPr>
              <p:cNvPr id="9937" name="Google Shape;9937;p57"/>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8" name="Google Shape;9938;p57"/>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9" name="Google Shape;9939;p57"/>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0" name="Google Shape;9940;p57"/>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1" name="Google Shape;9941;p57"/>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2" name="Google Shape;9942;p57"/>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3" name="Google Shape;9943;p57"/>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4" name="Google Shape;9944;p57"/>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5" name="Google Shape;9945;p57"/>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6" name="Google Shape;9946;p57"/>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7" name="Google Shape;9947;p57"/>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48" name="Google Shape;9948;p57"/>
              <p:cNvGrpSpPr/>
              <p:nvPr/>
            </p:nvGrpSpPr>
            <p:grpSpPr>
              <a:xfrm>
                <a:off x="6576208" y="332260"/>
                <a:ext cx="239697" cy="245945"/>
                <a:chOff x="6109825" y="244875"/>
                <a:chExt cx="114125" cy="117100"/>
              </a:xfrm>
            </p:grpSpPr>
            <p:sp>
              <p:nvSpPr>
                <p:cNvPr id="9949" name="Google Shape;9949;p57"/>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0" name="Google Shape;9950;p57"/>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1" name="Google Shape;9951;p57"/>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2" name="Google Shape;9952;p57"/>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3" name="Google Shape;9953;p57"/>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4" name="Google Shape;9954;p57"/>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5" name="Google Shape;9955;p57"/>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6" name="Google Shape;9956;p57"/>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7" name="Google Shape;9957;p57"/>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8" name="Google Shape;9958;p57"/>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9" name="Google Shape;9959;p57"/>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0" name="Google Shape;9960;p57"/>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1" name="Google Shape;9961;p57"/>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2" name="Google Shape;9962;p57"/>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3" name="Google Shape;9963;p57"/>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4" name="Google Shape;9964;p57"/>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5" name="Google Shape;9965;p57"/>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6" name="Google Shape;9966;p57"/>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7" name="Google Shape;9967;p57"/>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8" name="Google Shape;9968;p57"/>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9" name="Google Shape;9969;p57"/>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970" name="Google Shape;9970;p57"/>
            <p:cNvGrpSpPr/>
            <p:nvPr/>
          </p:nvGrpSpPr>
          <p:grpSpPr>
            <a:xfrm>
              <a:off x="3643534" y="3852943"/>
              <a:ext cx="400067" cy="389893"/>
              <a:chOff x="6440004" y="192590"/>
              <a:chExt cx="512053" cy="499031"/>
            </a:xfrm>
          </p:grpSpPr>
          <p:sp>
            <p:nvSpPr>
              <p:cNvPr id="9971" name="Google Shape;9971;p57"/>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2" name="Google Shape;9972;p57"/>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3" name="Google Shape;9973;p57"/>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4" name="Google Shape;9974;p57"/>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5" name="Google Shape;9975;p57"/>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6" name="Google Shape;9976;p57"/>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7" name="Google Shape;9977;p57"/>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8" name="Google Shape;9978;p57"/>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9" name="Google Shape;9979;p57"/>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0" name="Google Shape;9980;p57"/>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1" name="Google Shape;9981;p57"/>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82" name="Google Shape;9982;p57"/>
              <p:cNvGrpSpPr/>
              <p:nvPr/>
            </p:nvGrpSpPr>
            <p:grpSpPr>
              <a:xfrm>
                <a:off x="6576208" y="332260"/>
                <a:ext cx="239697" cy="245945"/>
                <a:chOff x="6109825" y="244875"/>
                <a:chExt cx="114125" cy="117100"/>
              </a:xfrm>
            </p:grpSpPr>
            <p:sp>
              <p:nvSpPr>
                <p:cNvPr id="9983" name="Google Shape;9983;p57"/>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4" name="Google Shape;9984;p57"/>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5" name="Google Shape;9985;p57"/>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6" name="Google Shape;9986;p57"/>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7" name="Google Shape;9987;p57"/>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8" name="Google Shape;9988;p57"/>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9" name="Google Shape;9989;p57"/>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0" name="Google Shape;9990;p57"/>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1" name="Google Shape;9991;p57"/>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2" name="Google Shape;9992;p57"/>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3" name="Google Shape;9993;p57"/>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4" name="Google Shape;9994;p57"/>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5" name="Google Shape;9995;p57"/>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6" name="Google Shape;9996;p57"/>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7" name="Google Shape;9997;p57"/>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8" name="Google Shape;9998;p57"/>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9" name="Google Shape;9999;p57"/>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0" name="Google Shape;10000;p57"/>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1" name="Google Shape;10001;p57"/>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2" name="Google Shape;10002;p57"/>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3" name="Google Shape;10003;p57"/>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004" name="Google Shape;10004;p57"/>
            <p:cNvGrpSpPr/>
            <p:nvPr/>
          </p:nvGrpSpPr>
          <p:grpSpPr>
            <a:xfrm>
              <a:off x="2639439" y="4098375"/>
              <a:ext cx="271644" cy="264736"/>
              <a:chOff x="6440004" y="192590"/>
              <a:chExt cx="512053" cy="499031"/>
            </a:xfrm>
          </p:grpSpPr>
          <p:sp>
            <p:nvSpPr>
              <p:cNvPr id="10005" name="Google Shape;10005;p57"/>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6" name="Google Shape;10006;p57"/>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7" name="Google Shape;10007;p57"/>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8" name="Google Shape;10008;p57"/>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9" name="Google Shape;10009;p57"/>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0" name="Google Shape;10010;p57"/>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1" name="Google Shape;10011;p57"/>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2" name="Google Shape;10012;p57"/>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3" name="Google Shape;10013;p57"/>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4" name="Google Shape;10014;p57"/>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5" name="Google Shape;10015;p57"/>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16" name="Google Shape;10016;p57"/>
              <p:cNvGrpSpPr/>
              <p:nvPr/>
            </p:nvGrpSpPr>
            <p:grpSpPr>
              <a:xfrm>
                <a:off x="6576208" y="332260"/>
                <a:ext cx="239697" cy="245945"/>
                <a:chOff x="6109825" y="244875"/>
                <a:chExt cx="114125" cy="117100"/>
              </a:xfrm>
            </p:grpSpPr>
            <p:sp>
              <p:nvSpPr>
                <p:cNvPr id="10017" name="Google Shape;10017;p57"/>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8" name="Google Shape;10018;p57"/>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9" name="Google Shape;10019;p57"/>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0" name="Google Shape;10020;p57"/>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1" name="Google Shape;10021;p57"/>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2" name="Google Shape;10022;p57"/>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3" name="Google Shape;10023;p57"/>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4" name="Google Shape;10024;p57"/>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5" name="Google Shape;10025;p57"/>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6" name="Google Shape;10026;p57"/>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7" name="Google Shape;10027;p57"/>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8" name="Google Shape;10028;p57"/>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9" name="Google Shape;10029;p57"/>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0" name="Google Shape;10030;p57"/>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1" name="Google Shape;10031;p57"/>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2" name="Google Shape;10032;p57"/>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3" name="Google Shape;10033;p57"/>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4" name="Google Shape;10034;p57"/>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5" name="Google Shape;10035;p57"/>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6" name="Google Shape;10036;p57"/>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7" name="Google Shape;10037;p57"/>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038" name="Google Shape;10038;p57"/>
            <p:cNvGrpSpPr/>
            <p:nvPr/>
          </p:nvGrpSpPr>
          <p:grpSpPr>
            <a:xfrm>
              <a:off x="2242789" y="3884725"/>
              <a:ext cx="271644" cy="264736"/>
              <a:chOff x="6440004" y="192590"/>
              <a:chExt cx="512053" cy="499031"/>
            </a:xfrm>
          </p:grpSpPr>
          <p:sp>
            <p:nvSpPr>
              <p:cNvPr id="10039" name="Google Shape;10039;p57"/>
              <p:cNvSpPr/>
              <p:nvPr/>
            </p:nvSpPr>
            <p:spPr>
              <a:xfrm>
                <a:off x="6571430" y="192590"/>
                <a:ext cx="249253" cy="249306"/>
              </a:xfrm>
              <a:custGeom>
                <a:avLst/>
                <a:gdLst/>
                <a:ahLst/>
                <a:cxnLst/>
                <a:rect l="l" t="t" r="r" b="b"/>
                <a:pathLst>
                  <a:path w="4747" h="4748" extrusionOk="0">
                    <a:moveTo>
                      <a:pt x="2375" y="1"/>
                    </a:moveTo>
                    <a:cubicBezTo>
                      <a:pt x="1063" y="1"/>
                      <a:pt x="0" y="1061"/>
                      <a:pt x="0" y="2372"/>
                    </a:cubicBezTo>
                    <a:cubicBezTo>
                      <a:pt x="0" y="3684"/>
                      <a:pt x="1063" y="4748"/>
                      <a:pt x="2375" y="4748"/>
                    </a:cubicBezTo>
                    <a:cubicBezTo>
                      <a:pt x="3686" y="4748"/>
                      <a:pt x="4746" y="3684"/>
                      <a:pt x="4746" y="2372"/>
                    </a:cubicBezTo>
                    <a:cubicBezTo>
                      <a:pt x="4746" y="1061"/>
                      <a:pt x="3686"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0" name="Google Shape;10040;p57"/>
              <p:cNvSpPr/>
              <p:nvPr/>
            </p:nvSpPr>
            <p:spPr>
              <a:xfrm>
                <a:off x="670259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0" y="3686"/>
                      <a:pt x="4750" y="2375"/>
                    </a:cubicBezTo>
                    <a:cubicBezTo>
                      <a:pt x="4750"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1" name="Google Shape;10041;p57"/>
              <p:cNvSpPr/>
              <p:nvPr/>
            </p:nvSpPr>
            <p:spPr>
              <a:xfrm>
                <a:off x="6490148" y="442210"/>
                <a:ext cx="249411" cy="249411"/>
              </a:xfrm>
              <a:custGeom>
                <a:avLst/>
                <a:gdLst/>
                <a:ahLst/>
                <a:cxnLst/>
                <a:rect l="l" t="t" r="r" b="b"/>
                <a:pathLst>
                  <a:path w="4750" h="4750" extrusionOk="0">
                    <a:moveTo>
                      <a:pt x="2375" y="1"/>
                    </a:moveTo>
                    <a:cubicBezTo>
                      <a:pt x="1064" y="1"/>
                      <a:pt x="0" y="1064"/>
                      <a:pt x="0" y="2376"/>
                    </a:cubicBezTo>
                    <a:cubicBezTo>
                      <a:pt x="0" y="3687"/>
                      <a:pt x="1064" y="4750"/>
                      <a:pt x="2375" y="4750"/>
                    </a:cubicBezTo>
                    <a:cubicBezTo>
                      <a:pt x="3687" y="4750"/>
                      <a:pt x="4750" y="3687"/>
                      <a:pt x="4750" y="2376"/>
                    </a:cubicBezTo>
                    <a:cubicBezTo>
                      <a:pt x="4750" y="1064"/>
                      <a:pt x="3687"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2" name="Google Shape;10042;p57"/>
              <p:cNvSpPr/>
              <p:nvPr/>
            </p:nvSpPr>
            <p:spPr>
              <a:xfrm>
                <a:off x="6440004" y="288468"/>
                <a:ext cx="249463" cy="249411"/>
              </a:xfrm>
              <a:custGeom>
                <a:avLst/>
                <a:gdLst/>
                <a:ahLst/>
                <a:cxnLst/>
                <a:rect l="l" t="t" r="r" b="b"/>
                <a:pathLst>
                  <a:path w="4751" h="4750" extrusionOk="0">
                    <a:moveTo>
                      <a:pt x="2376" y="0"/>
                    </a:moveTo>
                    <a:cubicBezTo>
                      <a:pt x="1065" y="0"/>
                      <a:pt x="1" y="1064"/>
                      <a:pt x="1" y="2375"/>
                    </a:cubicBezTo>
                    <a:cubicBezTo>
                      <a:pt x="1" y="3686"/>
                      <a:pt x="1065" y="4749"/>
                      <a:pt x="2376" y="4749"/>
                    </a:cubicBezTo>
                    <a:cubicBezTo>
                      <a:pt x="3687" y="4749"/>
                      <a:pt x="4751" y="3686"/>
                      <a:pt x="4751" y="2375"/>
                    </a:cubicBezTo>
                    <a:cubicBezTo>
                      <a:pt x="4751" y="1064"/>
                      <a:pt x="3687" y="0"/>
                      <a:pt x="2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3" name="Google Shape;10043;p57"/>
              <p:cNvSpPr/>
              <p:nvPr/>
            </p:nvSpPr>
            <p:spPr>
              <a:xfrm>
                <a:off x="6653079" y="442210"/>
                <a:ext cx="249411" cy="249411"/>
              </a:xfrm>
              <a:custGeom>
                <a:avLst/>
                <a:gdLst/>
                <a:ahLst/>
                <a:cxnLst/>
                <a:rect l="l" t="t" r="r" b="b"/>
                <a:pathLst>
                  <a:path w="4750" h="4750" extrusionOk="0">
                    <a:moveTo>
                      <a:pt x="2376" y="1"/>
                    </a:moveTo>
                    <a:cubicBezTo>
                      <a:pt x="1064" y="1"/>
                      <a:pt x="1" y="1064"/>
                      <a:pt x="1" y="2376"/>
                    </a:cubicBezTo>
                    <a:cubicBezTo>
                      <a:pt x="1" y="3687"/>
                      <a:pt x="1064" y="4750"/>
                      <a:pt x="2376" y="4750"/>
                    </a:cubicBezTo>
                    <a:cubicBezTo>
                      <a:pt x="3687" y="4750"/>
                      <a:pt x="4750" y="3687"/>
                      <a:pt x="4750" y="2376"/>
                    </a:cubicBezTo>
                    <a:cubicBezTo>
                      <a:pt x="4750" y="1064"/>
                      <a:pt x="3687" y="1"/>
                      <a:pt x="2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4" name="Google Shape;10044;p57"/>
              <p:cNvSpPr/>
              <p:nvPr/>
            </p:nvSpPr>
            <p:spPr>
              <a:xfrm>
                <a:off x="6611966" y="269723"/>
                <a:ext cx="168182" cy="166816"/>
              </a:xfrm>
              <a:custGeom>
                <a:avLst/>
                <a:gdLst/>
                <a:ahLst/>
                <a:cxnLst/>
                <a:rect l="l" t="t" r="r" b="b"/>
                <a:pathLst>
                  <a:path w="3203" h="3177" extrusionOk="0">
                    <a:moveTo>
                      <a:pt x="1602" y="0"/>
                    </a:moveTo>
                    <a:cubicBezTo>
                      <a:pt x="740" y="0"/>
                      <a:pt x="29" y="694"/>
                      <a:pt x="15" y="1559"/>
                    </a:cubicBezTo>
                    <a:cubicBezTo>
                      <a:pt x="0" y="2437"/>
                      <a:pt x="696" y="3161"/>
                      <a:pt x="1574" y="3176"/>
                    </a:cubicBezTo>
                    <a:cubicBezTo>
                      <a:pt x="1583" y="3176"/>
                      <a:pt x="1592" y="3176"/>
                      <a:pt x="1601" y="3176"/>
                    </a:cubicBezTo>
                    <a:cubicBezTo>
                      <a:pt x="2466" y="3176"/>
                      <a:pt x="3173" y="2483"/>
                      <a:pt x="3187" y="1618"/>
                    </a:cubicBezTo>
                    <a:cubicBezTo>
                      <a:pt x="3202" y="739"/>
                      <a:pt x="2507" y="18"/>
                      <a:pt x="1629" y="0"/>
                    </a:cubicBezTo>
                    <a:cubicBezTo>
                      <a:pt x="1620" y="0"/>
                      <a:pt x="1611" y="0"/>
                      <a:pt x="1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5" name="Google Shape;10045;p57"/>
              <p:cNvSpPr/>
              <p:nvPr/>
            </p:nvSpPr>
            <p:spPr>
              <a:xfrm>
                <a:off x="6709472" y="341028"/>
                <a:ext cx="168182" cy="166659"/>
              </a:xfrm>
              <a:custGeom>
                <a:avLst/>
                <a:gdLst/>
                <a:ahLst/>
                <a:cxnLst/>
                <a:rect l="l" t="t" r="r" b="b"/>
                <a:pathLst>
                  <a:path w="3203" h="3174" extrusionOk="0">
                    <a:moveTo>
                      <a:pt x="1596" y="0"/>
                    </a:moveTo>
                    <a:cubicBezTo>
                      <a:pt x="732" y="0"/>
                      <a:pt x="30" y="693"/>
                      <a:pt x="16" y="1559"/>
                    </a:cubicBezTo>
                    <a:cubicBezTo>
                      <a:pt x="1" y="2434"/>
                      <a:pt x="697" y="3158"/>
                      <a:pt x="1574" y="3173"/>
                    </a:cubicBezTo>
                    <a:cubicBezTo>
                      <a:pt x="1584" y="3173"/>
                      <a:pt x="1593" y="3173"/>
                      <a:pt x="1602" y="3173"/>
                    </a:cubicBezTo>
                    <a:cubicBezTo>
                      <a:pt x="2464" y="3173"/>
                      <a:pt x="3173" y="2483"/>
                      <a:pt x="3188" y="1615"/>
                    </a:cubicBezTo>
                    <a:cubicBezTo>
                      <a:pt x="3203"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6" name="Google Shape;10046;p57"/>
              <p:cNvSpPr/>
              <p:nvPr/>
            </p:nvSpPr>
            <p:spPr>
              <a:xfrm>
                <a:off x="6551530" y="455180"/>
                <a:ext cx="168339" cy="166659"/>
              </a:xfrm>
              <a:custGeom>
                <a:avLst/>
                <a:gdLst/>
                <a:ahLst/>
                <a:cxnLst/>
                <a:rect l="l" t="t" r="r" b="b"/>
                <a:pathLst>
                  <a:path w="3206" h="3174" extrusionOk="0">
                    <a:moveTo>
                      <a:pt x="1606" y="1"/>
                    </a:moveTo>
                    <a:cubicBezTo>
                      <a:pt x="740" y="1"/>
                      <a:pt x="33"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7" name="Google Shape;10047;p57"/>
              <p:cNvSpPr/>
              <p:nvPr/>
            </p:nvSpPr>
            <p:spPr>
              <a:xfrm>
                <a:off x="6514407" y="341028"/>
                <a:ext cx="168392" cy="166659"/>
              </a:xfrm>
              <a:custGeom>
                <a:avLst/>
                <a:gdLst/>
                <a:ahLst/>
                <a:cxnLst/>
                <a:rect l="l" t="t" r="r" b="b"/>
                <a:pathLst>
                  <a:path w="3207" h="3174" extrusionOk="0">
                    <a:moveTo>
                      <a:pt x="1596" y="0"/>
                    </a:moveTo>
                    <a:cubicBezTo>
                      <a:pt x="737" y="0"/>
                      <a:pt x="29" y="693"/>
                      <a:pt x="16" y="1559"/>
                    </a:cubicBezTo>
                    <a:cubicBezTo>
                      <a:pt x="1" y="2434"/>
                      <a:pt x="700" y="3158"/>
                      <a:pt x="1574" y="3173"/>
                    </a:cubicBezTo>
                    <a:cubicBezTo>
                      <a:pt x="1583" y="3173"/>
                      <a:pt x="1593" y="3173"/>
                      <a:pt x="1602" y="3173"/>
                    </a:cubicBezTo>
                    <a:cubicBezTo>
                      <a:pt x="2467" y="3173"/>
                      <a:pt x="3173" y="2483"/>
                      <a:pt x="3188" y="1615"/>
                    </a:cubicBezTo>
                    <a:cubicBezTo>
                      <a:pt x="3206" y="736"/>
                      <a:pt x="2507" y="15"/>
                      <a:pt x="1629" y="1"/>
                    </a:cubicBezTo>
                    <a:cubicBezTo>
                      <a:pt x="1618" y="1"/>
                      <a:pt x="1607"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8" name="Google Shape;10048;p57"/>
              <p:cNvSpPr/>
              <p:nvPr/>
            </p:nvSpPr>
            <p:spPr>
              <a:xfrm>
                <a:off x="6672612" y="455180"/>
                <a:ext cx="168339" cy="166659"/>
              </a:xfrm>
              <a:custGeom>
                <a:avLst/>
                <a:gdLst/>
                <a:ahLst/>
                <a:cxnLst/>
                <a:rect l="l" t="t" r="r" b="b"/>
                <a:pathLst>
                  <a:path w="3206" h="3174" extrusionOk="0">
                    <a:moveTo>
                      <a:pt x="1606" y="1"/>
                    </a:moveTo>
                    <a:cubicBezTo>
                      <a:pt x="739" y="1"/>
                      <a:pt x="32" y="695"/>
                      <a:pt x="15" y="1560"/>
                    </a:cubicBezTo>
                    <a:cubicBezTo>
                      <a:pt x="0" y="2438"/>
                      <a:pt x="699" y="3159"/>
                      <a:pt x="1574" y="3173"/>
                    </a:cubicBezTo>
                    <a:cubicBezTo>
                      <a:pt x="1585" y="3173"/>
                      <a:pt x="1596" y="3174"/>
                      <a:pt x="1607" y="3174"/>
                    </a:cubicBezTo>
                    <a:cubicBezTo>
                      <a:pt x="2470" y="3174"/>
                      <a:pt x="3173" y="2481"/>
                      <a:pt x="3191" y="1615"/>
                    </a:cubicBezTo>
                    <a:cubicBezTo>
                      <a:pt x="3206" y="740"/>
                      <a:pt x="2506" y="16"/>
                      <a:pt x="1632" y="1"/>
                    </a:cubicBezTo>
                    <a:cubicBezTo>
                      <a:pt x="1623" y="1"/>
                      <a:pt x="1615" y="1"/>
                      <a:pt x="1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9" name="Google Shape;10049;p57"/>
              <p:cNvSpPr/>
              <p:nvPr/>
            </p:nvSpPr>
            <p:spPr>
              <a:xfrm>
                <a:off x="6617532" y="376786"/>
                <a:ext cx="157050" cy="156892"/>
              </a:xfrm>
              <a:custGeom>
                <a:avLst/>
                <a:gdLst/>
                <a:ahLst/>
                <a:cxnLst/>
                <a:rect l="l" t="t" r="r" b="b"/>
                <a:pathLst>
                  <a:path w="2991" h="2988" extrusionOk="0">
                    <a:moveTo>
                      <a:pt x="1497" y="1"/>
                    </a:moveTo>
                    <a:cubicBezTo>
                      <a:pt x="671" y="1"/>
                      <a:pt x="0" y="667"/>
                      <a:pt x="0" y="1494"/>
                    </a:cubicBezTo>
                    <a:cubicBezTo>
                      <a:pt x="0" y="2321"/>
                      <a:pt x="671" y="2988"/>
                      <a:pt x="1497" y="2988"/>
                    </a:cubicBezTo>
                    <a:cubicBezTo>
                      <a:pt x="2320" y="2988"/>
                      <a:pt x="2991" y="2321"/>
                      <a:pt x="2991" y="1494"/>
                    </a:cubicBezTo>
                    <a:cubicBezTo>
                      <a:pt x="2991" y="667"/>
                      <a:pt x="2320" y="1"/>
                      <a:pt x="1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50" name="Google Shape;10050;p57"/>
              <p:cNvGrpSpPr/>
              <p:nvPr/>
            </p:nvGrpSpPr>
            <p:grpSpPr>
              <a:xfrm>
                <a:off x="6576208" y="332260"/>
                <a:ext cx="239697" cy="245945"/>
                <a:chOff x="6109825" y="244875"/>
                <a:chExt cx="114125" cy="117100"/>
              </a:xfrm>
            </p:grpSpPr>
            <p:sp>
              <p:nvSpPr>
                <p:cNvPr id="10051" name="Google Shape;10051;p57"/>
                <p:cNvSpPr/>
                <p:nvPr/>
              </p:nvSpPr>
              <p:spPr>
                <a:xfrm>
                  <a:off x="6148325" y="284825"/>
                  <a:ext cx="37100" cy="37175"/>
                </a:xfrm>
                <a:custGeom>
                  <a:avLst/>
                  <a:gdLst/>
                  <a:ahLst/>
                  <a:cxnLst/>
                  <a:rect l="l" t="t" r="r" b="b"/>
                  <a:pathLst>
                    <a:path w="1484" h="1487" extrusionOk="0">
                      <a:moveTo>
                        <a:pt x="744" y="1"/>
                      </a:moveTo>
                      <a:cubicBezTo>
                        <a:pt x="333" y="1"/>
                        <a:pt x="1" y="337"/>
                        <a:pt x="1" y="744"/>
                      </a:cubicBezTo>
                      <a:cubicBezTo>
                        <a:pt x="1" y="1152"/>
                        <a:pt x="333" y="1487"/>
                        <a:pt x="744" y="1487"/>
                      </a:cubicBezTo>
                      <a:cubicBezTo>
                        <a:pt x="1152" y="1487"/>
                        <a:pt x="1483" y="1152"/>
                        <a:pt x="1483" y="744"/>
                      </a:cubicBezTo>
                      <a:cubicBezTo>
                        <a:pt x="1483" y="337"/>
                        <a:pt x="1152" y="1"/>
                        <a:pt x="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2" name="Google Shape;10052;p57"/>
                <p:cNvSpPr/>
                <p:nvPr/>
              </p:nvSpPr>
              <p:spPr>
                <a:xfrm>
                  <a:off x="6159000" y="244875"/>
                  <a:ext cx="15775" cy="15775"/>
                </a:xfrm>
                <a:custGeom>
                  <a:avLst/>
                  <a:gdLst/>
                  <a:ahLst/>
                  <a:cxnLst/>
                  <a:rect l="l" t="t" r="r" b="b"/>
                  <a:pathLst>
                    <a:path w="631" h="631" extrusionOk="0">
                      <a:moveTo>
                        <a:pt x="317" y="0"/>
                      </a:moveTo>
                      <a:cubicBezTo>
                        <a:pt x="142" y="0"/>
                        <a:pt x="0" y="142"/>
                        <a:pt x="0" y="317"/>
                      </a:cubicBezTo>
                      <a:cubicBezTo>
                        <a:pt x="0" y="492"/>
                        <a:pt x="142" y="630"/>
                        <a:pt x="317" y="630"/>
                      </a:cubicBezTo>
                      <a:cubicBezTo>
                        <a:pt x="488" y="630"/>
                        <a:pt x="630" y="492"/>
                        <a:pt x="630" y="317"/>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3" name="Google Shape;10053;p57"/>
                <p:cNvSpPr/>
                <p:nvPr/>
              </p:nvSpPr>
              <p:spPr>
                <a:xfrm>
                  <a:off x="6163725" y="252800"/>
                  <a:ext cx="6300" cy="39700"/>
                </a:xfrm>
                <a:custGeom>
                  <a:avLst/>
                  <a:gdLst/>
                  <a:ahLst/>
                  <a:cxnLst/>
                  <a:rect l="l" t="t" r="r" b="b"/>
                  <a:pathLst>
                    <a:path w="252" h="1588" extrusionOk="0">
                      <a:moveTo>
                        <a:pt x="1" y="0"/>
                      </a:moveTo>
                      <a:lnTo>
                        <a:pt x="1" y="1588"/>
                      </a:lnTo>
                      <a:lnTo>
                        <a:pt x="252" y="1588"/>
                      </a:lnTo>
                      <a:lnTo>
                        <a:pt x="2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4" name="Google Shape;10054;p57"/>
                <p:cNvSpPr/>
                <p:nvPr/>
              </p:nvSpPr>
              <p:spPr>
                <a:xfrm>
                  <a:off x="6128100" y="254550"/>
                  <a:ext cx="17975" cy="15800"/>
                </a:xfrm>
                <a:custGeom>
                  <a:avLst/>
                  <a:gdLst/>
                  <a:ahLst/>
                  <a:cxnLst/>
                  <a:rect l="l" t="t" r="r" b="b"/>
                  <a:pathLst>
                    <a:path w="719" h="632" extrusionOk="0">
                      <a:moveTo>
                        <a:pt x="362" y="1"/>
                      </a:moveTo>
                      <a:cubicBezTo>
                        <a:pt x="297" y="1"/>
                        <a:pt x="232" y="20"/>
                        <a:pt x="176" y="61"/>
                      </a:cubicBezTo>
                      <a:cubicBezTo>
                        <a:pt x="34" y="163"/>
                        <a:pt x="1" y="360"/>
                        <a:pt x="103" y="502"/>
                      </a:cubicBezTo>
                      <a:cubicBezTo>
                        <a:pt x="167" y="587"/>
                        <a:pt x="263" y="632"/>
                        <a:pt x="361" y="632"/>
                      </a:cubicBezTo>
                      <a:cubicBezTo>
                        <a:pt x="425" y="632"/>
                        <a:pt x="491" y="612"/>
                        <a:pt x="547" y="571"/>
                      </a:cubicBezTo>
                      <a:cubicBezTo>
                        <a:pt x="686" y="469"/>
                        <a:pt x="719" y="272"/>
                        <a:pt x="617" y="131"/>
                      </a:cubicBezTo>
                      <a:cubicBezTo>
                        <a:pt x="556" y="45"/>
                        <a:pt x="460"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5" name="Google Shape;10055;p57"/>
                <p:cNvSpPr/>
                <p:nvPr/>
              </p:nvSpPr>
              <p:spPr>
                <a:xfrm>
                  <a:off x="6134575" y="260625"/>
                  <a:ext cx="28450" cy="35800"/>
                </a:xfrm>
                <a:custGeom>
                  <a:avLst/>
                  <a:gdLst/>
                  <a:ahLst/>
                  <a:cxnLst/>
                  <a:rect l="l" t="t" r="r" b="b"/>
                  <a:pathLst>
                    <a:path w="1138" h="1432" extrusionOk="0">
                      <a:moveTo>
                        <a:pt x="205" y="0"/>
                      </a:moveTo>
                      <a:lnTo>
                        <a:pt x="1" y="146"/>
                      </a:lnTo>
                      <a:lnTo>
                        <a:pt x="933" y="1431"/>
                      </a:lnTo>
                      <a:lnTo>
                        <a:pt x="1137" y="128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6" name="Google Shape;10056;p57"/>
                <p:cNvSpPr/>
                <p:nvPr/>
              </p:nvSpPr>
              <p:spPr>
                <a:xfrm>
                  <a:off x="6109825" y="279900"/>
                  <a:ext cx="17775" cy="15800"/>
                </a:xfrm>
                <a:custGeom>
                  <a:avLst/>
                  <a:gdLst/>
                  <a:ahLst/>
                  <a:cxnLst/>
                  <a:rect l="l" t="t" r="r" b="b"/>
                  <a:pathLst>
                    <a:path w="711" h="632" extrusionOk="0">
                      <a:moveTo>
                        <a:pt x="354" y="0"/>
                      </a:moveTo>
                      <a:cubicBezTo>
                        <a:pt x="222" y="0"/>
                        <a:pt x="99" y="85"/>
                        <a:pt x="55" y="216"/>
                      </a:cubicBezTo>
                      <a:cubicBezTo>
                        <a:pt x="0" y="384"/>
                        <a:pt x="91" y="562"/>
                        <a:pt x="259" y="617"/>
                      </a:cubicBezTo>
                      <a:cubicBezTo>
                        <a:pt x="290" y="626"/>
                        <a:pt x="322" y="631"/>
                        <a:pt x="353" y="631"/>
                      </a:cubicBezTo>
                      <a:cubicBezTo>
                        <a:pt x="486" y="631"/>
                        <a:pt x="611" y="546"/>
                        <a:pt x="656" y="413"/>
                      </a:cubicBezTo>
                      <a:cubicBezTo>
                        <a:pt x="710" y="245"/>
                        <a:pt x="619" y="70"/>
                        <a:pt x="452" y="16"/>
                      </a:cubicBezTo>
                      <a:cubicBezTo>
                        <a:pt x="420" y="5"/>
                        <a:pt x="387"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7" name="Google Shape;10057;p57"/>
                <p:cNvSpPr/>
                <p:nvPr/>
              </p:nvSpPr>
              <p:spPr>
                <a:xfrm>
                  <a:off x="6117725" y="284750"/>
                  <a:ext cx="39750" cy="18325"/>
                </a:xfrm>
                <a:custGeom>
                  <a:avLst/>
                  <a:gdLst/>
                  <a:ahLst/>
                  <a:cxnLst/>
                  <a:rect l="l" t="t" r="r" b="b"/>
                  <a:pathLst>
                    <a:path w="1590" h="733" extrusionOk="0">
                      <a:moveTo>
                        <a:pt x="78" y="0"/>
                      </a:moveTo>
                      <a:lnTo>
                        <a:pt x="1" y="241"/>
                      </a:lnTo>
                      <a:lnTo>
                        <a:pt x="1513" y="733"/>
                      </a:lnTo>
                      <a:lnTo>
                        <a:pt x="1589" y="493"/>
                      </a:lnTo>
                      <a:lnTo>
                        <a:pt x="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8" name="Google Shape;10058;p57"/>
                <p:cNvSpPr/>
                <p:nvPr/>
              </p:nvSpPr>
              <p:spPr>
                <a:xfrm>
                  <a:off x="6109825" y="311225"/>
                  <a:ext cx="17775" cy="15750"/>
                </a:xfrm>
                <a:custGeom>
                  <a:avLst/>
                  <a:gdLst/>
                  <a:ahLst/>
                  <a:cxnLst/>
                  <a:rect l="l" t="t" r="r" b="b"/>
                  <a:pathLst>
                    <a:path w="711" h="630" extrusionOk="0">
                      <a:moveTo>
                        <a:pt x="356" y="0"/>
                      </a:moveTo>
                      <a:cubicBezTo>
                        <a:pt x="324" y="0"/>
                        <a:pt x="291" y="5"/>
                        <a:pt x="259" y="16"/>
                      </a:cubicBezTo>
                      <a:cubicBezTo>
                        <a:pt x="91" y="67"/>
                        <a:pt x="0" y="246"/>
                        <a:pt x="55" y="413"/>
                      </a:cubicBezTo>
                      <a:cubicBezTo>
                        <a:pt x="99" y="545"/>
                        <a:pt x="223" y="629"/>
                        <a:pt x="355" y="629"/>
                      </a:cubicBezTo>
                      <a:cubicBezTo>
                        <a:pt x="387" y="629"/>
                        <a:pt x="420" y="624"/>
                        <a:pt x="452" y="614"/>
                      </a:cubicBezTo>
                      <a:cubicBezTo>
                        <a:pt x="619" y="562"/>
                        <a:pt x="710" y="384"/>
                        <a:pt x="656" y="216"/>
                      </a:cubicBezTo>
                      <a:cubicBezTo>
                        <a:pt x="612" y="85"/>
                        <a:pt x="48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9" name="Google Shape;10059;p57"/>
                <p:cNvSpPr/>
                <p:nvPr/>
              </p:nvSpPr>
              <p:spPr>
                <a:xfrm>
                  <a:off x="6117725" y="303775"/>
                  <a:ext cx="39750" cy="18325"/>
                </a:xfrm>
                <a:custGeom>
                  <a:avLst/>
                  <a:gdLst/>
                  <a:ahLst/>
                  <a:cxnLst/>
                  <a:rect l="l" t="t" r="r" b="b"/>
                  <a:pathLst>
                    <a:path w="1590" h="733" extrusionOk="0">
                      <a:moveTo>
                        <a:pt x="1513" y="1"/>
                      </a:moveTo>
                      <a:lnTo>
                        <a:pt x="1" y="492"/>
                      </a:lnTo>
                      <a:lnTo>
                        <a:pt x="78" y="732"/>
                      </a:lnTo>
                      <a:lnTo>
                        <a:pt x="1589" y="241"/>
                      </a:lnTo>
                      <a:lnTo>
                        <a:pt x="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0" name="Google Shape;10060;p57"/>
                <p:cNvSpPr/>
                <p:nvPr/>
              </p:nvSpPr>
              <p:spPr>
                <a:xfrm>
                  <a:off x="6128100" y="336500"/>
                  <a:ext cx="17975" cy="15800"/>
                </a:xfrm>
                <a:custGeom>
                  <a:avLst/>
                  <a:gdLst/>
                  <a:ahLst/>
                  <a:cxnLst/>
                  <a:rect l="l" t="t" r="r" b="b"/>
                  <a:pathLst>
                    <a:path w="719" h="632" extrusionOk="0">
                      <a:moveTo>
                        <a:pt x="360" y="1"/>
                      </a:moveTo>
                      <a:cubicBezTo>
                        <a:pt x="263" y="1"/>
                        <a:pt x="167" y="45"/>
                        <a:pt x="103" y="131"/>
                      </a:cubicBezTo>
                      <a:cubicBezTo>
                        <a:pt x="1" y="272"/>
                        <a:pt x="34" y="469"/>
                        <a:pt x="176" y="571"/>
                      </a:cubicBezTo>
                      <a:cubicBezTo>
                        <a:pt x="231" y="612"/>
                        <a:pt x="297" y="632"/>
                        <a:pt x="362" y="632"/>
                      </a:cubicBezTo>
                      <a:cubicBezTo>
                        <a:pt x="459" y="632"/>
                        <a:pt x="556" y="587"/>
                        <a:pt x="617" y="502"/>
                      </a:cubicBezTo>
                      <a:cubicBezTo>
                        <a:pt x="719" y="360"/>
                        <a:pt x="686" y="163"/>
                        <a:pt x="547" y="62"/>
                      </a:cubicBezTo>
                      <a:cubicBezTo>
                        <a:pt x="491" y="21"/>
                        <a:pt x="425"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1" name="Google Shape;10061;p57"/>
                <p:cNvSpPr/>
                <p:nvPr/>
              </p:nvSpPr>
              <p:spPr>
                <a:xfrm>
                  <a:off x="6134575" y="310425"/>
                  <a:ext cx="28450" cy="35825"/>
                </a:xfrm>
                <a:custGeom>
                  <a:avLst/>
                  <a:gdLst/>
                  <a:ahLst/>
                  <a:cxnLst/>
                  <a:rect l="l" t="t" r="r" b="b"/>
                  <a:pathLst>
                    <a:path w="1138" h="1433" extrusionOk="0">
                      <a:moveTo>
                        <a:pt x="933" y="1"/>
                      </a:moveTo>
                      <a:lnTo>
                        <a:pt x="1" y="1286"/>
                      </a:lnTo>
                      <a:lnTo>
                        <a:pt x="205" y="1432"/>
                      </a:lnTo>
                      <a:lnTo>
                        <a:pt x="1137" y="146"/>
                      </a:lnTo>
                      <a:lnTo>
                        <a:pt x="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2" name="Google Shape;10062;p57"/>
                <p:cNvSpPr/>
                <p:nvPr/>
              </p:nvSpPr>
              <p:spPr>
                <a:xfrm>
                  <a:off x="6159000" y="346225"/>
                  <a:ext cx="15775" cy="15750"/>
                </a:xfrm>
                <a:custGeom>
                  <a:avLst/>
                  <a:gdLst/>
                  <a:ahLst/>
                  <a:cxnLst/>
                  <a:rect l="l" t="t" r="r" b="b"/>
                  <a:pathLst>
                    <a:path w="631" h="630" extrusionOk="0">
                      <a:moveTo>
                        <a:pt x="317" y="0"/>
                      </a:moveTo>
                      <a:cubicBezTo>
                        <a:pt x="142" y="0"/>
                        <a:pt x="0" y="142"/>
                        <a:pt x="0" y="313"/>
                      </a:cubicBezTo>
                      <a:cubicBezTo>
                        <a:pt x="0" y="488"/>
                        <a:pt x="142" y="630"/>
                        <a:pt x="317" y="630"/>
                      </a:cubicBezTo>
                      <a:cubicBezTo>
                        <a:pt x="488" y="630"/>
                        <a:pt x="630" y="488"/>
                        <a:pt x="630" y="313"/>
                      </a:cubicBezTo>
                      <a:cubicBezTo>
                        <a:pt x="630" y="142"/>
                        <a:pt x="488" y="0"/>
                        <a:pt x="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3" name="Google Shape;10063;p57"/>
                <p:cNvSpPr/>
                <p:nvPr/>
              </p:nvSpPr>
              <p:spPr>
                <a:xfrm>
                  <a:off x="6163725" y="314325"/>
                  <a:ext cx="6300" cy="39750"/>
                </a:xfrm>
                <a:custGeom>
                  <a:avLst/>
                  <a:gdLst/>
                  <a:ahLst/>
                  <a:cxnLst/>
                  <a:rect l="l" t="t" r="r" b="b"/>
                  <a:pathLst>
                    <a:path w="252" h="1590" extrusionOk="0">
                      <a:moveTo>
                        <a:pt x="1" y="1"/>
                      </a:moveTo>
                      <a:lnTo>
                        <a:pt x="1" y="1589"/>
                      </a:lnTo>
                      <a:lnTo>
                        <a:pt x="252" y="1589"/>
                      </a:lnTo>
                      <a:lnTo>
                        <a:pt x="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4" name="Google Shape;10064;p57"/>
                <p:cNvSpPr/>
                <p:nvPr/>
              </p:nvSpPr>
              <p:spPr>
                <a:xfrm>
                  <a:off x="6187675" y="336500"/>
                  <a:ext cx="17950" cy="15800"/>
                </a:xfrm>
                <a:custGeom>
                  <a:avLst/>
                  <a:gdLst/>
                  <a:ahLst/>
                  <a:cxnLst/>
                  <a:rect l="l" t="t" r="r" b="b"/>
                  <a:pathLst>
                    <a:path w="718" h="632" extrusionOk="0">
                      <a:moveTo>
                        <a:pt x="361" y="1"/>
                      </a:moveTo>
                      <a:cubicBezTo>
                        <a:pt x="296" y="1"/>
                        <a:pt x="231" y="21"/>
                        <a:pt x="175" y="62"/>
                      </a:cubicBezTo>
                      <a:cubicBezTo>
                        <a:pt x="33" y="163"/>
                        <a:pt x="0" y="360"/>
                        <a:pt x="102" y="502"/>
                      </a:cubicBezTo>
                      <a:cubicBezTo>
                        <a:pt x="166" y="587"/>
                        <a:pt x="262" y="632"/>
                        <a:pt x="359" y="632"/>
                      </a:cubicBezTo>
                      <a:cubicBezTo>
                        <a:pt x="423" y="632"/>
                        <a:pt x="488" y="612"/>
                        <a:pt x="543" y="571"/>
                      </a:cubicBezTo>
                      <a:cubicBezTo>
                        <a:pt x="685" y="469"/>
                        <a:pt x="718" y="272"/>
                        <a:pt x="616" y="131"/>
                      </a:cubicBezTo>
                      <a:cubicBezTo>
                        <a:pt x="555" y="45"/>
                        <a:pt x="459"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5" name="Google Shape;10065;p57"/>
                <p:cNvSpPr/>
                <p:nvPr/>
              </p:nvSpPr>
              <p:spPr>
                <a:xfrm>
                  <a:off x="6170725" y="310425"/>
                  <a:ext cx="28450" cy="35825"/>
                </a:xfrm>
                <a:custGeom>
                  <a:avLst/>
                  <a:gdLst/>
                  <a:ahLst/>
                  <a:cxnLst/>
                  <a:rect l="l" t="t" r="r" b="b"/>
                  <a:pathLst>
                    <a:path w="1138" h="1433" extrusionOk="0">
                      <a:moveTo>
                        <a:pt x="205" y="1"/>
                      </a:moveTo>
                      <a:lnTo>
                        <a:pt x="1" y="146"/>
                      </a:lnTo>
                      <a:lnTo>
                        <a:pt x="937" y="1432"/>
                      </a:lnTo>
                      <a:lnTo>
                        <a:pt x="1137" y="1286"/>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6" name="Google Shape;10066;p57"/>
                <p:cNvSpPr/>
                <p:nvPr/>
              </p:nvSpPr>
              <p:spPr>
                <a:xfrm>
                  <a:off x="6206150" y="311225"/>
                  <a:ext cx="17800" cy="15750"/>
                </a:xfrm>
                <a:custGeom>
                  <a:avLst/>
                  <a:gdLst/>
                  <a:ahLst/>
                  <a:cxnLst/>
                  <a:rect l="l" t="t" r="r" b="b"/>
                  <a:pathLst>
                    <a:path w="712" h="630" extrusionOk="0">
                      <a:moveTo>
                        <a:pt x="355" y="0"/>
                      </a:moveTo>
                      <a:cubicBezTo>
                        <a:pt x="223" y="0"/>
                        <a:pt x="99" y="85"/>
                        <a:pt x="56" y="216"/>
                      </a:cubicBezTo>
                      <a:cubicBezTo>
                        <a:pt x="1" y="384"/>
                        <a:pt x="92" y="562"/>
                        <a:pt x="259" y="614"/>
                      </a:cubicBezTo>
                      <a:cubicBezTo>
                        <a:pt x="292" y="624"/>
                        <a:pt x="324" y="629"/>
                        <a:pt x="357" y="629"/>
                      </a:cubicBezTo>
                      <a:cubicBezTo>
                        <a:pt x="489" y="629"/>
                        <a:pt x="613" y="545"/>
                        <a:pt x="656" y="413"/>
                      </a:cubicBezTo>
                      <a:cubicBezTo>
                        <a:pt x="711" y="246"/>
                        <a:pt x="620" y="67"/>
                        <a:pt x="453" y="16"/>
                      </a:cubicBezTo>
                      <a:cubicBezTo>
                        <a:pt x="420" y="5"/>
                        <a:pt x="387" y="0"/>
                        <a:pt x="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7" name="Google Shape;10067;p57"/>
                <p:cNvSpPr/>
                <p:nvPr/>
              </p:nvSpPr>
              <p:spPr>
                <a:xfrm>
                  <a:off x="6176300" y="303775"/>
                  <a:ext cx="39700" cy="18325"/>
                </a:xfrm>
                <a:custGeom>
                  <a:avLst/>
                  <a:gdLst/>
                  <a:ahLst/>
                  <a:cxnLst/>
                  <a:rect l="l" t="t" r="r" b="b"/>
                  <a:pathLst>
                    <a:path w="1588" h="733" extrusionOk="0">
                      <a:moveTo>
                        <a:pt x="77" y="1"/>
                      </a:moveTo>
                      <a:lnTo>
                        <a:pt x="1" y="241"/>
                      </a:lnTo>
                      <a:lnTo>
                        <a:pt x="1512" y="732"/>
                      </a:lnTo>
                      <a:lnTo>
                        <a:pt x="1588" y="49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8" name="Google Shape;10068;p57"/>
                <p:cNvSpPr/>
                <p:nvPr/>
              </p:nvSpPr>
              <p:spPr>
                <a:xfrm>
                  <a:off x="6206150" y="279900"/>
                  <a:ext cx="17800" cy="15800"/>
                </a:xfrm>
                <a:custGeom>
                  <a:avLst/>
                  <a:gdLst/>
                  <a:ahLst/>
                  <a:cxnLst/>
                  <a:rect l="l" t="t" r="r" b="b"/>
                  <a:pathLst>
                    <a:path w="712" h="632" extrusionOk="0">
                      <a:moveTo>
                        <a:pt x="357" y="0"/>
                      </a:moveTo>
                      <a:cubicBezTo>
                        <a:pt x="325" y="0"/>
                        <a:pt x="292" y="5"/>
                        <a:pt x="259" y="16"/>
                      </a:cubicBezTo>
                      <a:cubicBezTo>
                        <a:pt x="92" y="70"/>
                        <a:pt x="1" y="249"/>
                        <a:pt x="56" y="413"/>
                      </a:cubicBezTo>
                      <a:cubicBezTo>
                        <a:pt x="100" y="546"/>
                        <a:pt x="225" y="631"/>
                        <a:pt x="358" y="631"/>
                      </a:cubicBezTo>
                      <a:cubicBezTo>
                        <a:pt x="390" y="631"/>
                        <a:pt x="421" y="626"/>
                        <a:pt x="453" y="617"/>
                      </a:cubicBezTo>
                      <a:cubicBezTo>
                        <a:pt x="620" y="562"/>
                        <a:pt x="711" y="384"/>
                        <a:pt x="656" y="216"/>
                      </a:cubicBezTo>
                      <a:cubicBezTo>
                        <a:pt x="613" y="85"/>
                        <a:pt x="489"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9" name="Google Shape;10069;p57"/>
                <p:cNvSpPr/>
                <p:nvPr/>
              </p:nvSpPr>
              <p:spPr>
                <a:xfrm>
                  <a:off x="6176300" y="284750"/>
                  <a:ext cx="39700" cy="18325"/>
                </a:xfrm>
                <a:custGeom>
                  <a:avLst/>
                  <a:gdLst/>
                  <a:ahLst/>
                  <a:cxnLst/>
                  <a:rect l="l" t="t" r="r" b="b"/>
                  <a:pathLst>
                    <a:path w="1588" h="733" extrusionOk="0">
                      <a:moveTo>
                        <a:pt x="1512" y="0"/>
                      </a:moveTo>
                      <a:lnTo>
                        <a:pt x="1" y="493"/>
                      </a:lnTo>
                      <a:lnTo>
                        <a:pt x="77" y="733"/>
                      </a:lnTo>
                      <a:lnTo>
                        <a:pt x="1588" y="241"/>
                      </a:lnTo>
                      <a:lnTo>
                        <a:pt x="1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0" name="Google Shape;10070;p57"/>
                <p:cNvSpPr/>
                <p:nvPr/>
              </p:nvSpPr>
              <p:spPr>
                <a:xfrm>
                  <a:off x="6187675" y="254550"/>
                  <a:ext cx="17950" cy="15800"/>
                </a:xfrm>
                <a:custGeom>
                  <a:avLst/>
                  <a:gdLst/>
                  <a:ahLst/>
                  <a:cxnLst/>
                  <a:rect l="l" t="t" r="r" b="b"/>
                  <a:pathLst>
                    <a:path w="718" h="632" extrusionOk="0">
                      <a:moveTo>
                        <a:pt x="358" y="1"/>
                      </a:moveTo>
                      <a:cubicBezTo>
                        <a:pt x="262" y="1"/>
                        <a:pt x="166" y="45"/>
                        <a:pt x="102" y="131"/>
                      </a:cubicBezTo>
                      <a:cubicBezTo>
                        <a:pt x="0" y="272"/>
                        <a:pt x="33" y="469"/>
                        <a:pt x="175" y="571"/>
                      </a:cubicBezTo>
                      <a:cubicBezTo>
                        <a:pt x="230" y="612"/>
                        <a:pt x="296" y="632"/>
                        <a:pt x="361" y="632"/>
                      </a:cubicBezTo>
                      <a:cubicBezTo>
                        <a:pt x="458" y="632"/>
                        <a:pt x="555" y="587"/>
                        <a:pt x="616" y="502"/>
                      </a:cubicBezTo>
                      <a:cubicBezTo>
                        <a:pt x="718" y="360"/>
                        <a:pt x="685" y="163"/>
                        <a:pt x="543" y="61"/>
                      </a:cubicBezTo>
                      <a:cubicBezTo>
                        <a:pt x="488" y="20"/>
                        <a:pt x="423"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1" name="Google Shape;10071;p57"/>
                <p:cNvSpPr/>
                <p:nvPr/>
              </p:nvSpPr>
              <p:spPr>
                <a:xfrm>
                  <a:off x="6170725" y="260625"/>
                  <a:ext cx="28450" cy="35800"/>
                </a:xfrm>
                <a:custGeom>
                  <a:avLst/>
                  <a:gdLst/>
                  <a:ahLst/>
                  <a:cxnLst/>
                  <a:rect l="l" t="t" r="r" b="b"/>
                  <a:pathLst>
                    <a:path w="1138" h="1432" extrusionOk="0">
                      <a:moveTo>
                        <a:pt x="937" y="0"/>
                      </a:moveTo>
                      <a:lnTo>
                        <a:pt x="1" y="1286"/>
                      </a:lnTo>
                      <a:lnTo>
                        <a:pt x="205" y="1431"/>
                      </a:lnTo>
                      <a:lnTo>
                        <a:pt x="1137" y="146"/>
                      </a:lnTo>
                      <a:lnTo>
                        <a:pt x="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extLst>
      <p:ext uri="{BB962C8B-B14F-4D97-AF65-F5344CB8AC3E}">
        <p14:creationId xmlns:p14="http://schemas.microsoft.com/office/powerpoint/2010/main" val="1074320847"/>
      </p:ext>
    </p:extLst>
  </p:cSld>
  <p:clrMapOvr>
    <a:masterClrMapping/>
  </p:clrMapOvr>
  <p:timing>
    <p:tnLst>
      <p:par>
        <p:cTn id="1" dur="indefinite" restart="never" nodeType="tmRoot"/>
      </p:par>
    </p:tnLst>
  </p:timing>
</p:sld>
</file>

<file path=ppt/theme/theme1.xml><?xml version="1.0" encoding="utf-8"?>
<a:theme xmlns:a="http://schemas.openxmlformats.org/drawingml/2006/main" name="Traditional Korean Style Theme for Marketing by Slidesgo">
  <a:themeElements>
    <a:clrScheme name="Simple Light">
      <a:dk1>
        <a:srgbClr val="77615A"/>
      </a:dk1>
      <a:lt1>
        <a:srgbClr val="67B4B1"/>
      </a:lt1>
      <a:dk2>
        <a:srgbClr val="F8ECED"/>
      </a:dk2>
      <a:lt2>
        <a:srgbClr val="FA9E9F"/>
      </a:lt2>
      <a:accent1>
        <a:srgbClr val="FFB8BF"/>
      </a:accent1>
      <a:accent2>
        <a:srgbClr val="FFDCDB"/>
      </a:accent2>
      <a:accent3>
        <a:srgbClr val="AAA5C9"/>
      </a:accent3>
      <a:accent4>
        <a:srgbClr val="B4DBED"/>
      </a:accent4>
      <a:accent5>
        <a:srgbClr val="D4DEEE"/>
      </a:accent5>
      <a:accent6>
        <a:srgbClr val="FFFFFF"/>
      </a:accent6>
      <a:hlink>
        <a:srgbClr val="77615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536</TotalTime>
  <Words>893</Words>
  <Application>Microsoft Office PowerPoint</Application>
  <PresentationFormat>On-screen Show (16:9)</PresentationFormat>
  <Paragraphs>109</Paragraphs>
  <Slides>27</Slides>
  <Notes>27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Calibri</vt:lpstr>
      <vt:lpstr>Roboto</vt:lpstr>
      <vt:lpstr>Bubblegum Sans</vt:lpstr>
      <vt:lpstr>Bebas Neue</vt:lpstr>
      <vt:lpstr>Arial</vt:lpstr>
      <vt:lpstr>Traditional Korean Style Theme for Marketing by Slidesgo</vt:lpstr>
      <vt:lpstr>Russian as a lingua franca of post-Soviet migrants  in South Korea</vt:lpstr>
      <vt:lpstr>PowerPoint Presentation</vt:lpstr>
      <vt:lpstr>01</vt:lpstr>
      <vt:lpstr>Background</vt:lpstr>
      <vt:lpstr>Migration to South Korea</vt:lpstr>
      <vt:lpstr>Russian speaking migrants</vt:lpstr>
      <vt:lpstr>Linguistic landscape</vt:lpstr>
      <vt:lpstr>PowerPoint Presentation</vt:lpstr>
      <vt:lpstr>PowerPoint Presentation</vt:lpstr>
      <vt:lpstr>PowerPoint Presentation</vt:lpstr>
      <vt:lpstr>Public use</vt:lpstr>
      <vt:lpstr>Domains of official/semiofficial use of Russian</vt:lpstr>
      <vt:lpstr>PowerPoint Presentation</vt:lpstr>
      <vt:lpstr>PowerPoint Presentation</vt:lpstr>
      <vt:lpstr>Digital space</vt:lpstr>
      <vt:lpstr>Main Facebook groups</vt:lpstr>
      <vt:lpstr>Ethnic-oriented Facebook groups</vt:lpstr>
      <vt:lpstr>PowerPoint Presentation</vt:lpstr>
      <vt:lpstr>“Korean Russian”</vt:lpstr>
      <vt:lpstr>PowerPoint Presentation</vt:lpstr>
      <vt:lpstr>PowerPoint Presentation</vt:lpstr>
      <vt:lpstr>PowerPoint Presentation</vt:lpstr>
      <vt:lpstr>Top 10 Most Frequently Used Korean Loanwords in Работа Вся Корея Telegram channel (N = number of usages in 2022–2024 data)</vt:lpstr>
      <vt:lpstr>Conclusions</vt:lpstr>
      <vt:lpstr>PowerPoint Presentation</vt:lpstr>
      <vt:lpstr>PowerPoint Presentation</vt:lpstr>
      <vt:lpstr>Спасибо! 감사합니다! Thank you! Aitäh!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TRADITIONAL KOREAN STYLE THEME FOR MARKETING</dc:title>
  <dc:creator>Kapitolina</dc:creator>
  <cp:lastModifiedBy>Kapitolina</cp:lastModifiedBy>
  <cp:revision>43</cp:revision>
  <dcterms:modified xsi:type="dcterms:W3CDTF">2026-04-14T15:43:09Z</dcterms:modified>
</cp:coreProperties>
</file>