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9"/>
  </p:notesMasterIdLst>
  <p:sldIdLst>
    <p:sldId id="256" r:id="rId2"/>
    <p:sldId id="257" r:id="rId3"/>
    <p:sldId id="258" r:id="rId4"/>
    <p:sldId id="274" r:id="rId5"/>
    <p:sldId id="279" r:id="rId6"/>
    <p:sldId id="264" r:id="rId7"/>
    <p:sldId id="287" r:id="rId8"/>
    <p:sldId id="267" r:id="rId9"/>
    <p:sldId id="280" r:id="rId10"/>
    <p:sldId id="262" r:id="rId11"/>
    <p:sldId id="288" r:id="rId12"/>
    <p:sldId id="289" r:id="rId13"/>
    <p:sldId id="290" r:id="rId14"/>
    <p:sldId id="291" r:id="rId15"/>
    <p:sldId id="284" r:id="rId16"/>
    <p:sldId id="268" r:id="rId17"/>
    <p:sldId id="292" r:id="rId1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1pPr>
    <a:lvl2pPr marL="4572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2pPr>
    <a:lvl3pPr marL="9144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3pPr>
    <a:lvl4pPr marL="13716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4pPr>
    <a:lvl5pPr marL="18288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5pPr>
    <a:lvl6pPr marL="2286000" algn="l" defTabSz="914400" rtl="0" eaLnBrk="1" latinLnBrk="0" hangingPunct="1">
      <a:defRPr kern="1200">
        <a:solidFill>
          <a:schemeClr val="tx1"/>
        </a:solidFill>
        <a:latin typeface="Rubik" panose="00000500000000000000" pitchFamily="2" charset="-79"/>
        <a:ea typeface="+mn-ea"/>
        <a:cs typeface="+mn-cs"/>
      </a:defRPr>
    </a:lvl6pPr>
    <a:lvl7pPr marL="2743200" algn="l" defTabSz="914400" rtl="0" eaLnBrk="1" latinLnBrk="0" hangingPunct="1">
      <a:defRPr kern="1200">
        <a:solidFill>
          <a:schemeClr val="tx1"/>
        </a:solidFill>
        <a:latin typeface="Rubik" panose="00000500000000000000" pitchFamily="2" charset="-79"/>
        <a:ea typeface="+mn-ea"/>
        <a:cs typeface="+mn-cs"/>
      </a:defRPr>
    </a:lvl7pPr>
    <a:lvl8pPr marL="3200400" algn="l" defTabSz="914400" rtl="0" eaLnBrk="1" latinLnBrk="0" hangingPunct="1">
      <a:defRPr kern="1200">
        <a:solidFill>
          <a:schemeClr val="tx1"/>
        </a:solidFill>
        <a:latin typeface="Rubik" panose="00000500000000000000" pitchFamily="2" charset="-79"/>
        <a:ea typeface="+mn-ea"/>
        <a:cs typeface="+mn-cs"/>
      </a:defRPr>
    </a:lvl8pPr>
    <a:lvl9pPr marL="3657600" algn="l" defTabSz="914400" rtl="0" eaLnBrk="1" latinLnBrk="0" hangingPunct="1">
      <a:defRPr kern="1200">
        <a:solidFill>
          <a:schemeClr val="tx1"/>
        </a:solidFill>
        <a:latin typeface="Rubik" panose="00000500000000000000" pitchFamily="2" charset="-79"/>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B3B3"/>
    <a:srgbClr val="2C5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2" autoAdjust="0"/>
    <p:restoredTop sz="94660"/>
  </p:normalViewPr>
  <p:slideViewPr>
    <p:cSldViewPr>
      <p:cViewPr varScale="1">
        <p:scale>
          <a:sx n="76" d="100"/>
          <a:sy n="76" d="100"/>
        </p:scale>
        <p:origin x="18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207198-C646-4740-8A01-B3113DE25228}" type="datetimeFigureOut">
              <a:rPr lang="en-US" smtClean="0"/>
              <a:t>4/17/2026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D777BB-602A-4124-BBA3-1C4AA19106C8}" type="slidenum">
              <a:rPr lang="en-US" smtClean="0"/>
              <a:t>‹#›</a:t>
            </a:fld>
            <a:endParaRPr lang="en-US"/>
          </a:p>
        </p:txBody>
      </p:sp>
    </p:spTree>
    <p:extLst>
      <p:ext uri="{BB962C8B-B14F-4D97-AF65-F5344CB8AC3E}">
        <p14:creationId xmlns:p14="http://schemas.microsoft.com/office/powerpoint/2010/main" val="4227972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6.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3.sv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19.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3.jp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4.jp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UT19_Start_01">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6096000" y="763200"/>
            <a:ext cx="5486400" cy="2387600"/>
          </a:xfr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6095999" y="3243600"/>
            <a:ext cx="54864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6108914" y="6279424"/>
            <a:ext cx="2743200" cy="365125"/>
          </a:xfrm>
        </p:spPr>
        <p:txBody>
          <a:bodyPr/>
          <a:lstStyle>
            <a:lvl1pPr>
              <a:defRPr sz="1600">
                <a:solidFill>
                  <a:schemeClr val="accent1"/>
                </a:solidFill>
              </a:defRPr>
            </a:lvl1pPr>
          </a:lstStyle>
          <a:p>
            <a:pPr>
              <a:defRPr/>
            </a:pPr>
            <a:endParaRPr lang="en-US" dirty="0"/>
          </a:p>
        </p:txBody>
      </p:sp>
      <p:sp>
        <p:nvSpPr>
          <p:cNvPr id="13" name="Text Placeholder 12">
            <a:extLst>
              <a:ext uri="{FF2B5EF4-FFF2-40B4-BE49-F238E27FC236}">
                <a16:creationId xmlns:a16="http://schemas.microsoft.com/office/drawing/2014/main" id="{43F3314B-9362-4A27-934E-2CF2F3EEE076}"/>
              </a:ext>
            </a:extLst>
          </p:cNvPr>
          <p:cNvSpPr>
            <a:spLocks noGrp="1"/>
          </p:cNvSpPr>
          <p:nvPr>
            <p:ph type="body" sz="quarter" idx="11" hasCustomPrompt="1"/>
          </p:nvPr>
        </p:nvSpPr>
        <p:spPr>
          <a:xfrm>
            <a:off x="7727950" y="5029199"/>
            <a:ext cx="3854450" cy="365125"/>
          </a:xfrm>
        </p:spPr>
        <p:txBody>
          <a:bodyPr/>
          <a:lstStyle>
            <a:lvl1pPr marL="0" indent="0">
              <a:buFontTx/>
              <a:buNone/>
              <a:defRPr sz="2400" b="0">
                <a:latin typeface="+mj-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nimi</a:t>
            </a:r>
            <a:endParaRPr lang="en-US" dirty="0"/>
          </a:p>
        </p:txBody>
      </p:sp>
      <p:sp>
        <p:nvSpPr>
          <p:cNvPr id="14" name="Text Placeholder 12">
            <a:extLst>
              <a:ext uri="{FF2B5EF4-FFF2-40B4-BE49-F238E27FC236}">
                <a16:creationId xmlns:a16="http://schemas.microsoft.com/office/drawing/2014/main" id="{CE299A46-8A25-4182-B9E3-BBD0007CABD3}"/>
              </a:ext>
            </a:extLst>
          </p:cNvPr>
          <p:cNvSpPr>
            <a:spLocks noGrp="1"/>
          </p:cNvSpPr>
          <p:nvPr>
            <p:ph type="body" sz="quarter" idx="12" hasCustomPrompt="1"/>
          </p:nvPr>
        </p:nvSpPr>
        <p:spPr>
          <a:xfrm>
            <a:off x="7727950" y="5507669"/>
            <a:ext cx="3854449" cy="664531"/>
          </a:xfrm>
        </p:spPr>
        <p:txBody>
          <a:bodyPr/>
          <a:lstStyle>
            <a:lvl1pPr marL="0" indent="0">
              <a:buFontTx/>
              <a:buNone/>
              <a:defRPr sz="1800" b="0" cap="all" baseline="0">
                <a:solidFill>
                  <a:srgbClr val="B1B3B3"/>
                </a:solidFill>
                <a:latin typeface="+mn-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amet</a:t>
            </a:r>
            <a:endParaRPr lang="en-US" dirty="0"/>
          </a:p>
        </p:txBody>
      </p:sp>
      <p:sp>
        <p:nvSpPr>
          <p:cNvPr id="16" name="Picture Placeholder 15">
            <a:extLst>
              <a:ext uri="{FF2B5EF4-FFF2-40B4-BE49-F238E27FC236}">
                <a16:creationId xmlns:a16="http://schemas.microsoft.com/office/drawing/2014/main" id="{37BE9BE2-87D2-4607-9EF1-30AC02D90727}"/>
              </a:ext>
            </a:extLst>
          </p:cNvPr>
          <p:cNvSpPr>
            <a:spLocks noGrp="1"/>
          </p:cNvSpPr>
          <p:nvPr>
            <p:ph type="pic" sz="quarter" idx="13"/>
          </p:nvPr>
        </p:nvSpPr>
        <p:spPr>
          <a:xfrm>
            <a:off x="6096000" y="4806225"/>
            <a:ext cx="1371600" cy="1365975"/>
          </a:xfrm>
        </p:spPr>
        <p:txBody>
          <a:bodyPr/>
          <a:lstStyle>
            <a:lvl1pPr marL="0" indent="0">
              <a:buNone/>
              <a:defRPr sz="1600"/>
            </a:lvl1pPr>
          </a:lstStyle>
          <a:p>
            <a:endParaRPr lang="en-US" dirty="0"/>
          </a:p>
        </p:txBody>
      </p:sp>
      <p:sp>
        <p:nvSpPr>
          <p:cNvPr id="9" name="Slide Number Placeholder 5">
            <a:extLst>
              <a:ext uri="{FF2B5EF4-FFF2-40B4-BE49-F238E27FC236}">
                <a16:creationId xmlns:a16="http://schemas.microsoft.com/office/drawing/2014/main" id="{FB00FEA0-26F5-43E0-AE4F-2C013B1F67E8}"/>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445103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UT19_Start_02">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6096000" y="763200"/>
            <a:ext cx="5486400" cy="2387600"/>
          </a:xfr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6095999" y="3243600"/>
            <a:ext cx="54864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6108914" y="6279424"/>
            <a:ext cx="2743200" cy="365125"/>
          </a:xfrm>
        </p:spPr>
        <p:txBody>
          <a:bodyPr/>
          <a:lstStyle>
            <a:lvl1pPr>
              <a:defRPr sz="1600">
                <a:solidFill>
                  <a:schemeClr val="accent1"/>
                </a:solidFill>
              </a:defRPr>
            </a:lvl1pPr>
          </a:lstStyle>
          <a:p>
            <a:pPr>
              <a:defRPr/>
            </a:pPr>
            <a:endParaRPr lang="en-US" dirty="0"/>
          </a:p>
        </p:txBody>
      </p:sp>
      <p:sp>
        <p:nvSpPr>
          <p:cNvPr id="13" name="Text Placeholder 12">
            <a:extLst>
              <a:ext uri="{FF2B5EF4-FFF2-40B4-BE49-F238E27FC236}">
                <a16:creationId xmlns:a16="http://schemas.microsoft.com/office/drawing/2014/main" id="{43F3314B-9362-4A27-934E-2CF2F3EEE076}"/>
              </a:ext>
            </a:extLst>
          </p:cNvPr>
          <p:cNvSpPr>
            <a:spLocks noGrp="1"/>
          </p:cNvSpPr>
          <p:nvPr>
            <p:ph type="body" sz="quarter" idx="11" hasCustomPrompt="1"/>
          </p:nvPr>
        </p:nvSpPr>
        <p:spPr>
          <a:xfrm>
            <a:off x="7727950" y="5029199"/>
            <a:ext cx="3854450" cy="365125"/>
          </a:xfrm>
        </p:spPr>
        <p:txBody>
          <a:bodyPr/>
          <a:lstStyle>
            <a:lvl1pPr marL="0" indent="0">
              <a:buFontTx/>
              <a:buNone/>
              <a:defRPr sz="2400" b="0">
                <a:latin typeface="+mj-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nimi</a:t>
            </a:r>
            <a:endParaRPr lang="en-US" dirty="0"/>
          </a:p>
        </p:txBody>
      </p:sp>
      <p:sp>
        <p:nvSpPr>
          <p:cNvPr id="14" name="Text Placeholder 12">
            <a:extLst>
              <a:ext uri="{FF2B5EF4-FFF2-40B4-BE49-F238E27FC236}">
                <a16:creationId xmlns:a16="http://schemas.microsoft.com/office/drawing/2014/main" id="{CE299A46-8A25-4182-B9E3-BBD0007CABD3}"/>
              </a:ext>
            </a:extLst>
          </p:cNvPr>
          <p:cNvSpPr>
            <a:spLocks noGrp="1"/>
          </p:cNvSpPr>
          <p:nvPr>
            <p:ph type="body" sz="quarter" idx="12" hasCustomPrompt="1"/>
          </p:nvPr>
        </p:nvSpPr>
        <p:spPr>
          <a:xfrm>
            <a:off x="7727950" y="5507669"/>
            <a:ext cx="3854449" cy="664531"/>
          </a:xfrm>
        </p:spPr>
        <p:txBody>
          <a:bodyPr/>
          <a:lstStyle>
            <a:lvl1pPr marL="0" indent="0">
              <a:buFontTx/>
              <a:buNone/>
              <a:defRPr sz="1800" b="0" cap="all" baseline="0">
                <a:solidFill>
                  <a:srgbClr val="B1B3B3"/>
                </a:solidFill>
                <a:latin typeface="+mn-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amet</a:t>
            </a:r>
            <a:endParaRPr lang="en-US" dirty="0"/>
          </a:p>
        </p:txBody>
      </p:sp>
      <p:sp>
        <p:nvSpPr>
          <p:cNvPr id="16" name="Picture Placeholder 15">
            <a:extLst>
              <a:ext uri="{FF2B5EF4-FFF2-40B4-BE49-F238E27FC236}">
                <a16:creationId xmlns:a16="http://schemas.microsoft.com/office/drawing/2014/main" id="{37BE9BE2-87D2-4607-9EF1-30AC02D90727}"/>
              </a:ext>
            </a:extLst>
          </p:cNvPr>
          <p:cNvSpPr>
            <a:spLocks noGrp="1"/>
          </p:cNvSpPr>
          <p:nvPr>
            <p:ph type="pic" sz="quarter" idx="13"/>
          </p:nvPr>
        </p:nvSpPr>
        <p:spPr>
          <a:xfrm>
            <a:off x="6096000" y="4806225"/>
            <a:ext cx="1371600" cy="1365975"/>
          </a:xfrm>
        </p:spPr>
        <p:txBody>
          <a:bodyPr/>
          <a:lstStyle>
            <a:lvl1pPr marL="0" indent="0">
              <a:buNone/>
              <a:defRPr sz="1600"/>
            </a:lvl1pPr>
          </a:lstStyle>
          <a:p>
            <a:endParaRPr lang="en-US" dirty="0"/>
          </a:p>
        </p:txBody>
      </p:sp>
      <p:sp>
        <p:nvSpPr>
          <p:cNvPr id="9" name="Slide Number Placeholder 5">
            <a:extLst>
              <a:ext uri="{FF2B5EF4-FFF2-40B4-BE49-F238E27FC236}">
                <a16:creationId xmlns:a16="http://schemas.microsoft.com/office/drawing/2014/main" id="{FB00FEA0-26F5-43E0-AE4F-2C013B1F67E8}"/>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564699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UT19_Start_03">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4724400" y="457200"/>
            <a:ext cx="6858000" cy="2693600"/>
          </a:xfr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4724399" y="3243600"/>
            <a:ext cx="6858000" cy="2242800"/>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4724399" y="6279424"/>
            <a:ext cx="4127715" cy="365125"/>
          </a:xfrm>
        </p:spPr>
        <p:txBody>
          <a:bodyPr/>
          <a:lstStyle>
            <a:lvl1pPr>
              <a:defRPr sz="1600">
                <a:solidFill>
                  <a:schemeClr val="accent1"/>
                </a:solidFill>
              </a:defRPr>
            </a:lvl1pPr>
          </a:lstStyle>
          <a:p>
            <a:pPr>
              <a:defRPr/>
            </a:pPr>
            <a:endParaRPr lang="en-US" dirty="0"/>
          </a:p>
        </p:txBody>
      </p:sp>
      <p:sp>
        <p:nvSpPr>
          <p:cNvPr id="9" name="Slide Number Placeholder 5">
            <a:extLst>
              <a:ext uri="{FF2B5EF4-FFF2-40B4-BE49-F238E27FC236}">
                <a16:creationId xmlns:a16="http://schemas.microsoft.com/office/drawing/2014/main" id="{FB00FEA0-26F5-43E0-AE4F-2C013B1F67E8}"/>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515868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UT19_Start04">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4038600" y="1338130"/>
            <a:ext cx="7543799" cy="1812670"/>
          </a:xfr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4038600" y="3243600"/>
            <a:ext cx="75438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4038597" y="6279425"/>
            <a:ext cx="2070318" cy="349976"/>
          </a:xfrm>
        </p:spPr>
        <p:txBody>
          <a:bodyPr/>
          <a:lstStyle>
            <a:lvl1pPr>
              <a:defRPr sz="1600">
                <a:solidFill>
                  <a:schemeClr val="accent1"/>
                </a:solidFill>
              </a:defRPr>
            </a:lvl1pPr>
          </a:lstStyle>
          <a:p>
            <a:pPr>
              <a:defRPr/>
            </a:pPr>
            <a:endParaRPr lang="en-US" dirty="0"/>
          </a:p>
        </p:txBody>
      </p:sp>
      <p:sp>
        <p:nvSpPr>
          <p:cNvPr id="13" name="Text Placeholder 12">
            <a:extLst>
              <a:ext uri="{FF2B5EF4-FFF2-40B4-BE49-F238E27FC236}">
                <a16:creationId xmlns:a16="http://schemas.microsoft.com/office/drawing/2014/main" id="{43F3314B-9362-4A27-934E-2CF2F3EEE076}"/>
              </a:ext>
            </a:extLst>
          </p:cNvPr>
          <p:cNvSpPr>
            <a:spLocks noGrp="1"/>
          </p:cNvSpPr>
          <p:nvPr>
            <p:ph type="body" sz="quarter" idx="11" hasCustomPrompt="1"/>
          </p:nvPr>
        </p:nvSpPr>
        <p:spPr>
          <a:xfrm>
            <a:off x="4038598" y="5029199"/>
            <a:ext cx="7543800" cy="371246"/>
          </a:xfrm>
        </p:spPr>
        <p:txBody>
          <a:bodyPr/>
          <a:lstStyle>
            <a:lvl1pPr marL="0" indent="0">
              <a:buFontTx/>
              <a:buNone/>
              <a:defRPr sz="2400" b="0">
                <a:latin typeface="+mj-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nimi</a:t>
            </a:r>
            <a:endParaRPr lang="en-US" dirty="0"/>
          </a:p>
        </p:txBody>
      </p:sp>
      <p:sp>
        <p:nvSpPr>
          <p:cNvPr id="14" name="Text Placeholder 12">
            <a:extLst>
              <a:ext uri="{FF2B5EF4-FFF2-40B4-BE49-F238E27FC236}">
                <a16:creationId xmlns:a16="http://schemas.microsoft.com/office/drawing/2014/main" id="{CE299A46-8A25-4182-B9E3-BBD0007CABD3}"/>
              </a:ext>
            </a:extLst>
          </p:cNvPr>
          <p:cNvSpPr>
            <a:spLocks noGrp="1"/>
          </p:cNvSpPr>
          <p:nvPr>
            <p:ph type="body" sz="quarter" idx="12" hasCustomPrompt="1"/>
          </p:nvPr>
        </p:nvSpPr>
        <p:spPr>
          <a:xfrm>
            <a:off x="4038597" y="5507669"/>
            <a:ext cx="7543801" cy="664531"/>
          </a:xfrm>
        </p:spPr>
        <p:txBody>
          <a:bodyPr/>
          <a:lstStyle>
            <a:lvl1pPr marL="0" indent="0">
              <a:buFontTx/>
              <a:buNone/>
              <a:defRPr sz="1800" b="0" cap="all" baseline="0">
                <a:solidFill>
                  <a:srgbClr val="B1B3B3"/>
                </a:solidFill>
                <a:latin typeface="+mn-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amet</a:t>
            </a:r>
            <a:endParaRPr lang="en-US" dirty="0"/>
          </a:p>
        </p:txBody>
      </p:sp>
      <p:sp>
        <p:nvSpPr>
          <p:cNvPr id="9" name="Picture Placeholder 15">
            <a:extLst>
              <a:ext uri="{FF2B5EF4-FFF2-40B4-BE49-F238E27FC236}">
                <a16:creationId xmlns:a16="http://schemas.microsoft.com/office/drawing/2014/main" id="{58E1C34A-6EC6-4BCF-BEAC-BE1AAFCC3023}"/>
              </a:ext>
            </a:extLst>
          </p:cNvPr>
          <p:cNvSpPr>
            <a:spLocks noGrp="1"/>
          </p:cNvSpPr>
          <p:nvPr>
            <p:ph type="pic" sz="quarter" idx="13"/>
          </p:nvPr>
        </p:nvSpPr>
        <p:spPr>
          <a:xfrm>
            <a:off x="2438400" y="4806225"/>
            <a:ext cx="1371600" cy="1365975"/>
          </a:xfrm>
        </p:spPr>
        <p:txBody>
          <a:bodyPr/>
          <a:lstStyle>
            <a:lvl1pPr marL="0" indent="0">
              <a:buNone/>
              <a:defRPr sz="1600"/>
            </a:lvl1pPr>
          </a:lstStyle>
          <a:p>
            <a:endParaRPr lang="en-US" dirty="0"/>
          </a:p>
        </p:txBody>
      </p:sp>
      <p:sp>
        <p:nvSpPr>
          <p:cNvPr id="10" name="Slide Number Placeholder 5">
            <a:extLst>
              <a:ext uri="{FF2B5EF4-FFF2-40B4-BE49-F238E27FC236}">
                <a16:creationId xmlns:a16="http://schemas.microsoft.com/office/drawing/2014/main" id="{9B2E460E-E06F-4758-B53F-7F3D23D193E2}"/>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314152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UT19_Sectionh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4038599" y="847725"/>
            <a:ext cx="7543801" cy="2870199"/>
          </a:xfr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4038599" y="3810000"/>
            <a:ext cx="7543802" cy="2362200"/>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6">
            <a:hlinkClick r:id="rId2" action="ppaction://hlinkfile"/>
            <a:extLst>
              <a:ext uri="{FF2B5EF4-FFF2-40B4-BE49-F238E27FC236}">
                <a16:creationId xmlns:a16="http://schemas.microsoft.com/office/drawing/2014/main" id="{80A22134-660B-472B-8B6B-06908AA9378D}"/>
              </a:ext>
            </a:extLst>
          </p:cNvPr>
          <p:cNvPicPr>
            <a:picLocks noChangeAspect="1" noChangeArrowheads="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5">
            <a:extLst>
              <a:ext uri="{FF2B5EF4-FFF2-40B4-BE49-F238E27FC236}">
                <a16:creationId xmlns:a16="http://schemas.microsoft.com/office/drawing/2014/main" id="{3AA916E9-F087-4FBE-94E2-5BBEA79EEA73}"/>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11105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UT19_Sectionhead Blu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4039200" y="847725"/>
            <a:ext cx="7479901" cy="2870199"/>
          </a:xfrm>
        </p:spPr>
        <p:txBody>
          <a:bodyPr anchor="b"/>
          <a:lstStyle>
            <a:lvl1pPr algn="l">
              <a:defRPr sz="60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4039200" y="3810000"/>
            <a:ext cx="7479902" cy="2362200"/>
          </a:xfrm>
        </p:spPr>
        <p:txBody>
          <a:bodyPr/>
          <a:lstStyle>
            <a:lvl1pPr marL="0" indent="0" algn="l">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5" name="Picture 6">
            <a:hlinkClick r:id="rId2" action="ppaction://hlinkfile"/>
            <a:extLst>
              <a:ext uri="{FF2B5EF4-FFF2-40B4-BE49-F238E27FC236}">
                <a16:creationId xmlns:a16="http://schemas.microsoft.com/office/drawing/2014/main" id="{7EB4ED5F-F487-4940-A79D-F008B34916D7}"/>
              </a:ext>
            </a:extLst>
          </p:cNvPr>
          <p:cNvPicPr>
            <a:picLocks noChangeAspect="1" noChangeArrowheads="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a:extLst>
              <a:ext uri="{FF2B5EF4-FFF2-40B4-BE49-F238E27FC236}">
                <a16:creationId xmlns:a16="http://schemas.microsoft.com/office/drawing/2014/main" id="{76DEA9CA-D5C2-41E8-AC9B-30436F4418BC}"/>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pic>
        <p:nvPicPr>
          <p:cNvPr id="7" name="Picture 6">
            <a:extLst>
              <a:ext uri="{FF2B5EF4-FFF2-40B4-BE49-F238E27FC236}">
                <a16:creationId xmlns:a16="http://schemas.microsoft.com/office/drawing/2014/main" id="{B408FF21-948A-4E2D-B75A-CE619EF0B47C}"/>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646" y="0"/>
            <a:ext cx="12192000" cy="6858000"/>
          </a:xfrm>
          <a:prstGeom prst="rect">
            <a:avLst/>
          </a:prstGeom>
        </p:spPr>
      </p:pic>
    </p:spTree>
    <p:extLst>
      <p:ext uri="{BB962C8B-B14F-4D97-AF65-F5344CB8AC3E}">
        <p14:creationId xmlns:p14="http://schemas.microsoft.com/office/powerpoint/2010/main" val="2156398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UT19_Image,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0917C-B12D-46C7-B6BB-0C34E7D65CC1}"/>
              </a:ext>
            </a:extLst>
          </p:cNvPr>
          <p:cNvSpPr>
            <a:spLocks noGrp="1"/>
          </p:cNvSpPr>
          <p:nvPr>
            <p:ph type="title"/>
          </p:nvPr>
        </p:nvSpPr>
        <p:spPr>
          <a:xfrm>
            <a:off x="4038600" y="365125"/>
            <a:ext cx="7543800" cy="1325563"/>
          </a:xfrm>
        </p:spPr>
        <p:txBody>
          <a:bodyPr/>
          <a:lstStyle/>
          <a:p>
            <a:r>
              <a:rPr lang="en-US" dirty="0"/>
              <a:t>Click to edit Master title style</a:t>
            </a:r>
          </a:p>
        </p:txBody>
      </p:sp>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4038600" y="1828800"/>
            <a:ext cx="7543800" cy="4343400"/>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a:extLst>
              <a:ext uri="{FF2B5EF4-FFF2-40B4-BE49-F238E27FC236}">
                <a16:creationId xmlns:a16="http://schemas.microsoft.com/office/drawing/2014/main" id="{5F9D15BD-9655-41C0-BC62-AA861D9BDDF8}"/>
              </a:ext>
            </a:extLst>
          </p:cNvPr>
          <p:cNvSpPr>
            <a:spLocks noGrp="1"/>
          </p:cNvSpPr>
          <p:nvPr>
            <p:ph type="pic" sz="quarter" idx="11"/>
          </p:nvPr>
        </p:nvSpPr>
        <p:spPr>
          <a:xfrm>
            <a:off x="0" y="0"/>
            <a:ext cx="3810000" cy="6858000"/>
          </a:xfrm>
        </p:spPr>
        <p:txBody>
          <a:bodyPr/>
          <a:lstStyle>
            <a:lvl1pPr marL="0" indent="0">
              <a:buNone/>
              <a:defRPr/>
            </a:lvl1pPr>
          </a:lstStyle>
          <a:p>
            <a:endParaRPr lang="en-US" dirty="0"/>
          </a:p>
        </p:txBody>
      </p:sp>
      <p:sp>
        <p:nvSpPr>
          <p:cNvPr id="5" name="Slide Number Placeholder 5">
            <a:extLst>
              <a:ext uri="{FF2B5EF4-FFF2-40B4-BE49-F238E27FC236}">
                <a16:creationId xmlns:a16="http://schemas.microsoft.com/office/drawing/2014/main" id="{607F442F-6A44-4B33-8CF9-CAAB41F3F40E}"/>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88519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UT19_Title and Conten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A58F66E-D844-4CF8-9DF9-50F522F7AF79}"/>
              </a:ext>
            </a:extLst>
          </p:cNvPr>
          <p:cNvSpPr>
            <a:spLocks noGrp="1"/>
          </p:cNvSpPr>
          <p:nvPr>
            <p:ph type="title"/>
          </p:nvPr>
        </p:nvSpPr>
        <p:spPr>
          <a:xfrm>
            <a:off x="609600" y="381000"/>
            <a:ext cx="10972800" cy="685800"/>
          </a:xfrm>
        </p:spPr>
        <p:txBody>
          <a:bodyPr/>
          <a:lstStyle/>
          <a:p>
            <a:r>
              <a:rPr lang="en-US" dirty="0"/>
              <a:t>Click to edit Master title style</a:t>
            </a:r>
          </a:p>
        </p:txBody>
      </p:sp>
      <p:sp>
        <p:nvSpPr>
          <p:cNvPr id="7" name="Text Placeholder 9">
            <a:extLst>
              <a:ext uri="{FF2B5EF4-FFF2-40B4-BE49-F238E27FC236}">
                <a16:creationId xmlns:a16="http://schemas.microsoft.com/office/drawing/2014/main" id="{2006B4A6-F6A0-4DF3-8EFE-2DFA6EDA86F3}"/>
              </a:ext>
            </a:extLst>
          </p:cNvPr>
          <p:cNvSpPr>
            <a:spLocks noGrp="1"/>
          </p:cNvSpPr>
          <p:nvPr>
            <p:ph type="body" sz="quarter" idx="10"/>
          </p:nvPr>
        </p:nvSpPr>
        <p:spPr>
          <a:xfrm>
            <a:off x="609600" y="1219200"/>
            <a:ext cx="10972800" cy="4953000"/>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D39E0658-81CE-4FDC-B4D0-938929781D24}"/>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144448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UT19_Title and Content_Dark">
    <p:bg>
      <p:bgPr>
        <a:solidFill>
          <a:schemeClr val="tx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A58F66E-D844-4CF8-9DF9-50F522F7AF79}"/>
              </a:ext>
            </a:extLst>
          </p:cNvPr>
          <p:cNvSpPr>
            <a:spLocks noGrp="1"/>
          </p:cNvSpPr>
          <p:nvPr>
            <p:ph type="title"/>
          </p:nvPr>
        </p:nvSpPr>
        <p:spPr>
          <a:xfrm>
            <a:off x="609600" y="381000"/>
            <a:ext cx="10972800" cy="685800"/>
          </a:xfrm>
        </p:spPr>
        <p:txBody>
          <a:bodyPr/>
          <a:lstStyle>
            <a:lvl1pPr>
              <a:defRPr>
                <a:solidFill>
                  <a:schemeClr val="bg1"/>
                </a:solidFill>
              </a:defRPr>
            </a:lvl1pPr>
          </a:lstStyle>
          <a:p>
            <a:r>
              <a:rPr lang="en-US" dirty="0"/>
              <a:t>Click to edit Master title style</a:t>
            </a:r>
          </a:p>
        </p:txBody>
      </p:sp>
      <p:sp>
        <p:nvSpPr>
          <p:cNvPr id="7" name="Text Placeholder 9">
            <a:extLst>
              <a:ext uri="{FF2B5EF4-FFF2-40B4-BE49-F238E27FC236}">
                <a16:creationId xmlns:a16="http://schemas.microsoft.com/office/drawing/2014/main" id="{2006B4A6-F6A0-4DF3-8EFE-2DFA6EDA86F3}"/>
              </a:ext>
            </a:extLst>
          </p:cNvPr>
          <p:cNvSpPr>
            <a:spLocks noGrp="1"/>
          </p:cNvSpPr>
          <p:nvPr>
            <p:ph type="body" sz="quarter" idx="10"/>
          </p:nvPr>
        </p:nvSpPr>
        <p:spPr>
          <a:xfrm>
            <a:off x="609600" y="1219200"/>
            <a:ext cx="10972800" cy="4953000"/>
          </a:xfrm>
        </p:spPr>
        <p:txBody>
          <a:bodyPr/>
          <a:lstStyle>
            <a:lvl1pPr marL="0" indent="0">
              <a:buNone/>
              <a:defRPr>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D39E0658-81CE-4FDC-B4D0-938929781D24}"/>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684126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UT19_List and Image">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5F9D15BD-9655-41C0-BC62-AA861D9BDDF8}"/>
              </a:ext>
            </a:extLst>
          </p:cNvPr>
          <p:cNvSpPr>
            <a:spLocks noGrp="1"/>
          </p:cNvSpPr>
          <p:nvPr>
            <p:ph type="pic" sz="quarter" idx="11"/>
          </p:nvPr>
        </p:nvSpPr>
        <p:spPr>
          <a:xfrm>
            <a:off x="4038600" y="0"/>
            <a:ext cx="8153400" cy="6858000"/>
          </a:xfrm>
        </p:spPr>
        <p:txBody>
          <a:bodyPr/>
          <a:lstStyle>
            <a:lvl1pPr marL="0" indent="0">
              <a:buNone/>
              <a:defRPr/>
            </a:lvl1pPr>
          </a:lstStyle>
          <a:p>
            <a:endParaRPr lang="en-US" dirty="0"/>
          </a:p>
        </p:txBody>
      </p:sp>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304154" y="685800"/>
            <a:ext cx="3277246" cy="5486400"/>
          </a:xfrm>
        </p:spPr>
        <p:txBody>
          <a:bodyPr/>
          <a:lstStyle>
            <a:lvl1pPr marL="457200" indent="-457200">
              <a:buFont typeface="Arial" panose="020B0604020202020204" pitchFamily="34" charset="0"/>
              <a:buChar char="•"/>
              <a:defRPr>
                <a:solidFill>
                  <a:schemeClr val="tx1"/>
                </a:solidFill>
              </a:defRPr>
            </a:lvl1pPr>
            <a:lvl2pPr marL="800100" indent="-342900">
              <a:buFont typeface="Arial" panose="020B0604020202020204" pitchFamily="34" charset="0"/>
              <a:buChar char="•"/>
              <a:defRPr>
                <a:solidFill>
                  <a:schemeClr val="tx1"/>
                </a:solidFill>
              </a:defRPr>
            </a:lvl2pPr>
            <a:lvl3pPr marL="1257300" indent="-342900">
              <a:buFont typeface="Arial" panose="020B0604020202020204" pitchFamily="34" charset="0"/>
              <a:buChar char="•"/>
              <a:defRPr>
                <a:solidFill>
                  <a:schemeClr val="tx1"/>
                </a:solidFill>
              </a:defRPr>
            </a:lvl3pPr>
            <a:lvl4pPr marL="1657350" indent="-285750">
              <a:buFont typeface="Arial" panose="020B0604020202020204" pitchFamily="34" charset="0"/>
              <a:buChar char="•"/>
              <a:defRPr>
                <a:solidFill>
                  <a:schemeClr val="tx1"/>
                </a:solidFill>
              </a:defRPr>
            </a:lvl4pPr>
            <a:lvl5pPr marL="2114550" indent="-285750">
              <a:buFont typeface="Arial" panose="020B0604020202020204" pitchFamily="34" charset="0"/>
              <a:buChar cha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5">
            <a:extLst>
              <a:ext uri="{FF2B5EF4-FFF2-40B4-BE49-F238E27FC236}">
                <a16:creationId xmlns:a16="http://schemas.microsoft.com/office/drawing/2014/main" id="{5FE5A424-D7E1-468C-8698-15E31BEDD42D}"/>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088822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UT19_Eston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304154" y="685800"/>
            <a:ext cx="3276000" cy="5486400"/>
          </a:xfrm>
        </p:spPr>
        <p:txBody>
          <a:bodyPr/>
          <a:lstStyle>
            <a:lvl1pPr marL="457200" indent="-457200">
              <a:buFont typeface="Arial" panose="020B0604020202020204" pitchFamily="34" charset="0"/>
              <a:buChar char="•"/>
              <a:defRPr>
                <a:solidFill>
                  <a:schemeClr val="tx1"/>
                </a:solidFill>
              </a:defRPr>
            </a:lvl1pPr>
            <a:lvl2pPr marL="800100" indent="-342900">
              <a:buFont typeface="Arial" panose="020B0604020202020204" pitchFamily="34" charset="0"/>
              <a:buChar char="•"/>
              <a:defRPr>
                <a:solidFill>
                  <a:schemeClr val="tx1"/>
                </a:solidFill>
              </a:defRPr>
            </a:lvl2pPr>
            <a:lvl3pPr marL="1257300" indent="-342900">
              <a:buFont typeface="Arial" panose="020B0604020202020204" pitchFamily="34" charset="0"/>
              <a:buChar char="•"/>
              <a:defRPr>
                <a:solidFill>
                  <a:schemeClr val="tx1"/>
                </a:solidFill>
              </a:defRPr>
            </a:lvl3pPr>
            <a:lvl4pPr marL="1657350" indent="-285750">
              <a:buFont typeface="Arial" panose="020B0604020202020204" pitchFamily="34" charset="0"/>
              <a:buChar char="•"/>
              <a:defRPr>
                <a:solidFill>
                  <a:schemeClr val="tx1"/>
                </a:solidFill>
              </a:defRPr>
            </a:lvl4pPr>
            <a:lvl5pPr marL="2114550" indent="-285750">
              <a:buFont typeface="Arial" panose="020B0604020202020204" pitchFamily="34" charset="0"/>
              <a:buChar cha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01652932-D49F-4984-8868-A024D281D091}"/>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876601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UT19_Logo, Title and Content">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64192FA-2929-4950-B847-AAE6B12BFDB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520917C-B12D-46C7-B6BB-0C34E7D65CC1}"/>
              </a:ext>
            </a:extLst>
          </p:cNvPr>
          <p:cNvSpPr>
            <a:spLocks noGrp="1"/>
          </p:cNvSpPr>
          <p:nvPr>
            <p:ph type="title"/>
          </p:nvPr>
        </p:nvSpPr>
        <p:spPr>
          <a:xfrm>
            <a:off x="4038600" y="365125"/>
            <a:ext cx="7543800" cy="1325563"/>
          </a:xfrm>
        </p:spPr>
        <p:txBody>
          <a:bodyPr/>
          <a:lstStyle/>
          <a:p>
            <a:r>
              <a:rPr lang="en-US" dirty="0"/>
              <a:t>Click to edit Master title style</a:t>
            </a:r>
          </a:p>
        </p:txBody>
      </p:sp>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4038600" y="1828800"/>
            <a:ext cx="7543800" cy="4343400"/>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6">
            <a:hlinkClick r:id="rId3" action="ppaction://hlinkfile"/>
            <a:extLst>
              <a:ext uri="{FF2B5EF4-FFF2-40B4-BE49-F238E27FC236}">
                <a16:creationId xmlns:a16="http://schemas.microsoft.com/office/drawing/2014/main" id="{583E1FF1-12B0-4B0F-9D99-6D6E7A52EA5D}"/>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3">
            <a:extLst>
              <a:ext uri="{FF2B5EF4-FFF2-40B4-BE49-F238E27FC236}">
                <a16:creationId xmlns:a16="http://schemas.microsoft.com/office/drawing/2014/main" id="{E6A6F4B8-096A-4247-9A01-EA890DCAADF5}"/>
              </a:ext>
            </a:extLst>
          </p:cNvPr>
          <p:cNvSpPr>
            <a:spLocks noGrp="1"/>
          </p:cNvSpPr>
          <p:nvPr>
            <p:ph type="pic" sz="quarter" idx="11"/>
          </p:nvPr>
        </p:nvSpPr>
        <p:spPr bwMode="auto">
          <a:xfrm>
            <a:off x="-3111" y="2169735"/>
            <a:ext cx="3203511" cy="4687597"/>
          </a:xfrm>
          <a:custGeom>
            <a:avLst/>
            <a:gdLst>
              <a:gd name="connsiteX0" fmla="*/ 0 w 5943600"/>
              <a:gd name="connsiteY0" fmla="*/ 5486400 h 5486400"/>
              <a:gd name="connsiteX1" fmla="*/ 1371600 w 5943600"/>
              <a:gd name="connsiteY1" fmla="*/ 0 h 5486400"/>
              <a:gd name="connsiteX2" fmla="*/ 5943600 w 5943600"/>
              <a:gd name="connsiteY2" fmla="*/ 0 h 5486400"/>
              <a:gd name="connsiteX3" fmla="*/ 4572000 w 5943600"/>
              <a:gd name="connsiteY3" fmla="*/ 5486400 h 5486400"/>
              <a:gd name="connsiteX4" fmla="*/ 0 w 5943600"/>
              <a:gd name="connsiteY4" fmla="*/ 5486400 h 5486400"/>
              <a:gd name="connsiteX0" fmla="*/ 1383632 w 7327232"/>
              <a:gd name="connsiteY0" fmla="*/ 5486400 h 5486400"/>
              <a:gd name="connsiteX1" fmla="*/ 0 w 7327232"/>
              <a:gd name="connsiteY1" fmla="*/ 733926 h 5486400"/>
              <a:gd name="connsiteX2" fmla="*/ 7327232 w 7327232"/>
              <a:gd name="connsiteY2" fmla="*/ 0 h 5486400"/>
              <a:gd name="connsiteX3" fmla="*/ 5955632 w 7327232"/>
              <a:gd name="connsiteY3" fmla="*/ 5486400 h 5486400"/>
              <a:gd name="connsiteX4" fmla="*/ 1383632 w 7327232"/>
              <a:gd name="connsiteY4" fmla="*/ 5486400 h 5486400"/>
              <a:gd name="connsiteX0" fmla="*/ 12032 w 7327232"/>
              <a:gd name="connsiteY0" fmla="*/ 5498432 h 5498432"/>
              <a:gd name="connsiteX1" fmla="*/ 0 w 7327232"/>
              <a:gd name="connsiteY1" fmla="*/ 733926 h 5498432"/>
              <a:gd name="connsiteX2" fmla="*/ 7327232 w 7327232"/>
              <a:gd name="connsiteY2" fmla="*/ 0 h 5498432"/>
              <a:gd name="connsiteX3" fmla="*/ 5955632 w 7327232"/>
              <a:gd name="connsiteY3" fmla="*/ 5486400 h 5498432"/>
              <a:gd name="connsiteX4" fmla="*/ 12032 w 7327232"/>
              <a:gd name="connsiteY4" fmla="*/ 5498432 h 5498432"/>
              <a:gd name="connsiteX0" fmla="*/ 12032 w 5955632"/>
              <a:gd name="connsiteY0" fmla="*/ 4764506 h 4764506"/>
              <a:gd name="connsiteX1" fmla="*/ 0 w 5955632"/>
              <a:gd name="connsiteY1" fmla="*/ 0 h 4764506"/>
              <a:gd name="connsiteX2" fmla="*/ 3212432 w 5955632"/>
              <a:gd name="connsiteY2" fmla="*/ 1888958 h 4764506"/>
              <a:gd name="connsiteX3" fmla="*/ 5955632 w 5955632"/>
              <a:gd name="connsiteY3" fmla="*/ 4752474 h 4764506"/>
              <a:gd name="connsiteX4" fmla="*/ 12032 w 5955632"/>
              <a:gd name="connsiteY4" fmla="*/ 4764506 h 4764506"/>
              <a:gd name="connsiteX0" fmla="*/ 1158 w 5944758"/>
              <a:gd name="connsiteY0" fmla="*/ 4704348 h 4704348"/>
              <a:gd name="connsiteX1" fmla="*/ 1158 w 5944758"/>
              <a:gd name="connsiteY1" fmla="*/ 0 h 4704348"/>
              <a:gd name="connsiteX2" fmla="*/ 3201558 w 5944758"/>
              <a:gd name="connsiteY2" fmla="*/ 1828800 h 4704348"/>
              <a:gd name="connsiteX3" fmla="*/ 5944758 w 5944758"/>
              <a:gd name="connsiteY3" fmla="*/ 4692316 h 4704348"/>
              <a:gd name="connsiteX4" fmla="*/ 1158 w 5944758"/>
              <a:gd name="connsiteY4" fmla="*/ 4704348 h 4704348"/>
              <a:gd name="connsiteX0" fmla="*/ 1158 w 3201558"/>
              <a:gd name="connsiteY0" fmla="*/ 4704348 h 4728410"/>
              <a:gd name="connsiteX1" fmla="*/ 1158 w 3201558"/>
              <a:gd name="connsiteY1" fmla="*/ 0 h 4728410"/>
              <a:gd name="connsiteX2" fmla="*/ 3201558 w 3201558"/>
              <a:gd name="connsiteY2" fmla="*/ 1828800 h 4728410"/>
              <a:gd name="connsiteX3" fmla="*/ 1529169 w 3201558"/>
              <a:gd name="connsiteY3" fmla="*/ 4728410 h 4728410"/>
              <a:gd name="connsiteX4" fmla="*/ 1158 w 3201558"/>
              <a:gd name="connsiteY4" fmla="*/ 4704348 h 4728410"/>
              <a:gd name="connsiteX0" fmla="*/ 1158 w 3201558"/>
              <a:gd name="connsiteY0" fmla="*/ 4704348 h 4728410"/>
              <a:gd name="connsiteX1" fmla="*/ 1158 w 3201558"/>
              <a:gd name="connsiteY1" fmla="*/ 0 h 4728410"/>
              <a:gd name="connsiteX2" fmla="*/ 3201558 w 3201558"/>
              <a:gd name="connsiteY2" fmla="*/ 1852863 h 4728410"/>
              <a:gd name="connsiteX3" fmla="*/ 1529169 w 3201558"/>
              <a:gd name="connsiteY3" fmla="*/ 4728410 h 4728410"/>
              <a:gd name="connsiteX4" fmla="*/ 1158 w 3201558"/>
              <a:gd name="connsiteY4" fmla="*/ 4704348 h 4728410"/>
              <a:gd name="connsiteX0" fmla="*/ 12032 w 3212432"/>
              <a:gd name="connsiteY0" fmla="*/ 4740442 h 4764504"/>
              <a:gd name="connsiteX1" fmla="*/ 0 w 3212432"/>
              <a:gd name="connsiteY1" fmla="*/ 0 h 4764504"/>
              <a:gd name="connsiteX2" fmla="*/ 3212432 w 3212432"/>
              <a:gd name="connsiteY2" fmla="*/ 1888957 h 4764504"/>
              <a:gd name="connsiteX3" fmla="*/ 1540043 w 3212432"/>
              <a:gd name="connsiteY3" fmla="*/ 4764504 h 4764504"/>
              <a:gd name="connsiteX4" fmla="*/ 12032 w 3212432"/>
              <a:gd name="connsiteY4" fmla="*/ 4740442 h 4764504"/>
              <a:gd name="connsiteX0" fmla="*/ 3111 w 3203511"/>
              <a:gd name="connsiteY0" fmla="*/ 4700297 h 4724359"/>
              <a:gd name="connsiteX1" fmla="*/ 0 w 3203511"/>
              <a:gd name="connsiteY1" fmla="*/ 0 h 4724359"/>
              <a:gd name="connsiteX2" fmla="*/ 3203511 w 3203511"/>
              <a:gd name="connsiteY2" fmla="*/ 1848812 h 4724359"/>
              <a:gd name="connsiteX3" fmla="*/ 1531122 w 3203511"/>
              <a:gd name="connsiteY3" fmla="*/ 4724359 h 4724359"/>
              <a:gd name="connsiteX4" fmla="*/ 3111 w 3203511"/>
              <a:gd name="connsiteY4" fmla="*/ 4700297 h 4724359"/>
              <a:gd name="connsiteX0" fmla="*/ 9461 w 3203511"/>
              <a:gd name="connsiteY0" fmla="*/ 4700297 h 4724359"/>
              <a:gd name="connsiteX1" fmla="*/ 0 w 3203511"/>
              <a:gd name="connsiteY1" fmla="*/ 0 h 4724359"/>
              <a:gd name="connsiteX2" fmla="*/ 3203511 w 3203511"/>
              <a:gd name="connsiteY2" fmla="*/ 1848812 h 4724359"/>
              <a:gd name="connsiteX3" fmla="*/ 1531122 w 3203511"/>
              <a:gd name="connsiteY3" fmla="*/ 4724359 h 4724359"/>
              <a:gd name="connsiteX4" fmla="*/ 9461 w 3203511"/>
              <a:gd name="connsiteY4" fmla="*/ 4700297 h 4724359"/>
              <a:gd name="connsiteX0" fmla="*/ 9461 w 3203511"/>
              <a:gd name="connsiteY0" fmla="*/ 4700297 h 4700297"/>
              <a:gd name="connsiteX1" fmla="*/ 0 w 3203511"/>
              <a:gd name="connsiteY1" fmla="*/ 0 h 4700297"/>
              <a:gd name="connsiteX2" fmla="*/ 3203511 w 3203511"/>
              <a:gd name="connsiteY2" fmla="*/ 1848812 h 4700297"/>
              <a:gd name="connsiteX3" fmla="*/ 1553982 w 3203511"/>
              <a:gd name="connsiteY3" fmla="*/ 4686259 h 4700297"/>
              <a:gd name="connsiteX4" fmla="*/ 9461 w 3203511"/>
              <a:gd name="connsiteY4" fmla="*/ 4700297 h 4700297"/>
              <a:gd name="connsiteX0" fmla="*/ 4381 w 3203511"/>
              <a:gd name="connsiteY0" fmla="*/ 4687597 h 4687597"/>
              <a:gd name="connsiteX1" fmla="*/ 0 w 3203511"/>
              <a:gd name="connsiteY1" fmla="*/ 0 h 4687597"/>
              <a:gd name="connsiteX2" fmla="*/ 3203511 w 3203511"/>
              <a:gd name="connsiteY2" fmla="*/ 1848812 h 4687597"/>
              <a:gd name="connsiteX3" fmla="*/ 1553982 w 3203511"/>
              <a:gd name="connsiteY3" fmla="*/ 4686259 h 4687597"/>
              <a:gd name="connsiteX4" fmla="*/ 4381 w 3203511"/>
              <a:gd name="connsiteY4" fmla="*/ 4687597 h 4687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3511" h="4687597">
                <a:moveTo>
                  <a:pt x="4381" y="4687597"/>
                </a:moveTo>
                <a:cubicBezTo>
                  <a:pt x="370" y="3099428"/>
                  <a:pt x="4011" y="1588169"/>
                  <a:pt x="0" y="0"/>
                </a:cubicBezTo>
                <a:lnTo>
                  <a:pt x="3203511" y="1848812"/>
                </a:lnTo>
                <a:lnTo>
                  <a:pt x="1553982" y="4686259"/>
                </a:lnTo>
                <a:lnTo>
                  <a:pt x="4381" y="4687597"/>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 name="Slide Number Placeholder 5">
            <a:extLst>
              <a:ext uri="{FF2B5EF4-FFF2-40B4-BE49-F238E27FC236}">
                <a16:creationId xmlns:a16="http://schemas.microsoft.com/office/drawing/2014/main" id="{2A6ADEAE-AF39-4D6C-A4BC-5EE14E027CC7}"/>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0399026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UT19_Text on Image">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CC793CB-F237-45BF-8F67-B555E6BD8042}"/>
              </a:ext>
            </a:extLst>
          </p:cNvPr>
          <p:cNvSpPr>
            <a:spLocks noGrp="1"/>
          </p:cNvSpPr>
          <p:nvPr>
            <p:ph type="body" idx="1"/>
          </p:nvPr>
        </p:nvSpPr>
        <p:spPr>
          <a:xfrm>
            <a:off x="609600" y="4800600"/>
            <a:ext cx="6858000" cy="1600200"/>
          </a:xfr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2" name="Picture Placeholder 3">
            <a:extLst>
              <a:ext uri="{FF2B5EF4-FFF2-40B4-BE49-F238E27FC236}">
                <a16:creationId xmlns:a16="http://schemas.microsoft.com/office/drawing/2014/main" id="{97076630-4D03-480B-AB4E-CAE8943BA3E2}"/>
              </a:ext>
            </a:extLst>
          </p:cNvPr>
          <p:cNvSpPr>
            <a:spLocks noGrp="1"/>
          </p:cNvSpPr>
          <p:nvPr>
            <p:ph type="pic" sz="quarter" idx="11"/>
          </p:nvPr>
        </p:nvSpPr>
        <p:spPr bwMode="auto">
          <a:xfrm>
            <a:off x="0" y="-6116"/>
            <a:ext cx="12204467" cy="6868301"/>
          </a:xfrm>
          <a:custGeom>
            <a:avLst/>
            <a:gdLst>
              <a:gd name="connsiteX0" fmla="*/ 0 w 5943600"/>
              <a:gd name="connsiteY0" fmla="*/ 5486400 h 5486400"/>
              <a:gd name="connsiteX1" fmla="*/ 1371600 w 5943600"/>
              <a:gd name="connsiteY1" fmla="*/ 0 h 5486400"/>
              <a:gd name="connsiteX2" fmla="*/ 5943600 w 5943600"/>
              <a:gd name="connsiteY2" fmla="*/ 0 h 5486400"/>
              <a:gd name="connsiteX3" fmla="*/ 4572000 w 5943600"/>
              <a:gd name="connsiteY3" fmla="*/ 5486400 h 5486400"/>
              <a:gd name="connsiteX4" fmla="*/ 0 w 5943600"/>
              <a:gd name="connsiteY4" fmla="*/ 5486400 h 5486400"/>
              <a:gd name="connsiteX0" fmla="*/ 1383632 w 7327232"/>
              <a:gd name="connsiteY0" fmla="*/ 5486400 h 5486400"/>
              <a:gd name="connsiteX1" fmla="*/ 0 w 7327232"/>
              <a:gd name="connsiteY1" fmla="*/ 733926 h 5486400"/>
              <a:gd name="connsiteX2" fmla="*/ 7327232 w 7327232"/>
              <a:gd name="connsiteY2" fmla="*/ 0 h 5486400"/>
              <a:gd name="connsiteX3" fmla="*/ 5955632 w 7327232"/>
              <a:gd name="connsiteY3" fmla="*/ 5486400 h 5486400"/>
              <a:gd name="connsiteX4" fmla="*/ 1383632 w 7327232"/>
              <a:gd name="connsiteY4" fmla="*/ 5486400 h 5486400"/>
              <a:gd name="connsiteX0" fmla="*/ 12032 w 7327232"/>
              <a:gd name="connsiteY0" fmla="*/ 5498432 h 5498432"/>
              <a:gd name="connsiteX1" fmla="*/ 0 w 7327232"/>
              <a:gd name="connsiteY1" fmla="*/ 733926 h 5498432"/>
              <a:gd name="connsiteX2" fmla="*/ 7327232 w 7327232"/>
              <a:gd name="connsiteY2" fmla="*/ 0 h 5498432"/>
              <a:gd name="connsiteX3" fmla="*/ 5955632 w 7327232"/>
              <a:gd name="connsiteY3" fmla="*/ 5486400 h 5498432"/>
              <a:gd name="connsiteX4" fmla="*/ 12032 w 7327232"/>
              <a:gd name="connsiteY4" fmla="*/ 5498432 h 5498432"/>
              <a:gd name="connsiteX0" fmla="*/ 12032 w 5955632"/>
              <a:gd name="connsiteY0" fmla="*/ 4764506 h 4764506"/>
              <a:gd name="connsiteX1" fmla="*/ 0 w 5955632"/>
              <a:gd name="connsiteY1" fmla="*/ 0 h 4764506"/>
              <a:gd name="connsiteX2" fmla="*/ 3212432 w 5955632"/>
              <a:gd name="connsiteY2" fmla="*/ 1888958 h 4764506"/>
              <a:gd name="connsiteX3" fmla="*/ 5955632 w 5955632"/>
              <a:gd name="connsiteY3" fmla="*/ 4752474 h 4764506"/>
              <a:gd name="connsiteX4" fmla="*/ 12032 w 5955632"/>
              <a:gd name="connsiteY4" fmla="*/ 4764506 h 4764506"/>
              <a:gd name="connsiteX0" fmla="*/ 1158 w 5944758"/>
              <a:gd name="connsiteY0" fmla="*/ 4704348 h 4704348"/>
              <a:gd name="connsiteX1" fmla="*/ 1158 w 5944758"/>
              <a:gd name="connsiteY1" fmla="*/ 0 h 4704348"/>
              <a:gd name="connsiteX2" fmla="*/ 3201558 w 5944758"/>
              <a:gd name="connsiteY2" fmla="*/ 1828800 h 4704348"/>
              <a:gd name="connsiteX3" fmla="*/ 5944758 w 5944758"/>
              <a:gd name="connsiteY3" fmla="*/ 4692316 h 4704348"/>
              <a:gd name="connsiteX4" fmla="*/ 1158 w 5944758"/>
              <a:gd name="connsiteY4" fmla="*/ 4704348 h 4704348"/>
              <a:gd name="connsiteX0" fmla="*/ 1158 w 3201558"/>
              <a:gd name="connsiteY0" fmla="*/ 4704348 h 4728410"/>
              <a:gd name="connsiteX1" fmla="*/ 1158 w 3201558"/>
              <a:gd name="connsiteY1" fmla="*/ 0 h 4728410"/>
              <a:gd name="connsiteX2" fmla="*/ 3201558 w 3201558"/>
              <a:gd name="connsiteY2" fmla="*/ 1828800 h 4728410"/>
              <a:gd name="connsiteX3" fmla="*/ 1529169 w 3201558"/>
              <a:gd name="connsiteY3" fmla="*/ 4728410 h 4728410"/>
              <a:gd name="connsiteX4" fmla="*/ 1158 w 3201558"/>
              <a:gd name="connsiteY4" fmla="*/ 4704348 h 4728410"/>
              <a:gd name="connsiteX0" fmla="*/ 1158 w 3201558"/>
              <a:gd name="connsiteY0" fmla="*/ 4704348 h 4728410"/>
              <a:gd name="connsiteX1" fmla="*/ 1158 w 3201558"/>
              <a:gd name="connsiteY1" fmla="*/ 0 h 4728410"/>
              <a:gd name="connsiteX2" fmla="*/ 3201558 w 3201558"/>
              <a:gd name="connsiteY2" fmla="*/ 1852863 h 4728410"/>
              <a:gd name="connsiteX3" fmla="*/ 1529169 w 3201558"/>
              <a:gd name="connsiteY3" fmla="*/ 4728410 h 4728410"/>
              <a:gd name="connsiteX4" fmla="*/ 1158 w 3201558"/>
              <a:gd name="connsiteY4" fmla="*/ 4704348 h 4728410"/>
              <a:gd name="connsiteX0" fmla="*/ 12032 w 3212432"/>
              <a:gd name="connsiteY0" fmla="*/ 4740442 h 4764504"/>
              <a:gd name="connsiteX1" fmla="*/ 0 w 3212432"/>
              <a:gd name="connsiteY1" fmla="*/ 0 h 4764504"/>
              <a:gd name="connsiteX2" fmla="*/ 3212432 w 3212432"/>
              <a:gd name="connsiteY2" fmla="*/ 1888957 h 4764504"/>
              <a:gd name="connsiteX3" fmla="*/ 1540043 w 3212432"/>
              <a:gd name="connsiteY3" fmla="*/ 4764504 h 4764504"/>
              <a:gd name="connsiteX4" fmla="*/ 12032 w 3212432"/>
              <a:gd name="connsiteY4" fmla="*/ 4740442 h 4764504"/>
              <a:gd name="connsiteX0" fmla="*/ 3111 w 3203511"/>
              <a:gd name="connsiteY0" fmla="*/ 4700297 h 4724359"/>
              <a:gd name="connsiteX1" fmla="*/ 0 w 3203511"/>
              <a:gd name="connsiteY1" fmla="*/ 0 h 4724359"/>
              <a:gd name="connsiteX2" fmla="*/ 3203511 w 3203511"/>
              <a:gd name="connsiteY2" fmla="*/ 1848812 h 4724359"/>
              <a:gd name="connsiteX3" fmla="*/ 1531122 w 3203511"/>
              <a:gd name="connsiteY3" fmla="*/ 4724359 h 4724359"/>
              <a:gd name="connsiteX4" fmla="*/ 3111 w 3203511"/>
              <a:gd name="connsiteY4" fmla="*/ 4700297 h 4724359"/>
              <a:gd name="connsiteX0" fmla="*/ 9461 w 3203511"/>
              <a:gd name="connsiteY0" fmla="*/ 4700297 h 4724359"/>
              <a:gd name="connsiteX1" fmla="*/ 0 w 3203511"/>
              <a:gd name="connsiteY1" fmla="*/ 0 h 4724359"/>
              <a:gd name="connsiteX2" fmla="*/ 3203511 w 3203511"/>
              <a:gd name="connsiteY2" fmla="*/ 1848812 h 4724359"/>
              <a:gd name="connsiteX3" fmla="*/ 1531122 w 3203511"/>
              <a:gd name="connsiteY3" fmla="*/ 4724359 h 4724359"/>
              <a:gd name="connsiteX4" fmla="*/ 9461 w 3203511"/>
              <a:gd name="connsiteY4" fmla="*/ 4700297 h 4724359"/>
              <a:gd name="connsiteX0" fmla="*/ 9461 w 3203511"/>
              <a:gd name="connsiteY0" fmla="*/ 4700297 h 4700297"/>
              <a:gd name="connsiteX1" fmla="*/ 0 w 3203511"/>
              <a:gd name="connsiteY1" fmla="*/ 0 h 4700297"/>
              <a:gd name="connsiteX2" fmla="*/ 3203511 w 3203511"/>
              <a:gd name="connsiteY2" fmla="*/ 1848812 h 4700297"/>
              <a:gd name="connsiteX3" fmla="*/ 1553982 w 3203511"/>
              <a:gd name="connsiteY3" fmla="*/ 4686259 h 4700297"/>
              <a:gd name="connsiteX4" fmla="*/ 9461 w 3203511"/>
              <a:gd name="connsiteY4" fmla="*/ 4700297 h 4700297"/>
              <a:gd name="connsiteX0" fmla="*/ 4381 w 3203511"/>
              <a:gd name="connsiteY0" fmla="*/ 4687597 h 4687597"/>
              <a:gd name="connsiteX1" fmla="*/ 0 w 3203511"/>
              <a:gd name="connsiteY1" fmla="*/ 0 h 4687597"/>
              <a:gd name="connsiteX2" fmla="*/ 3203511 w 3203511"/>
              <a:gd name="connsiteY2" fmla="*/ 1848812 h 4687597"/>
              <a:gd name="connsiteX3" fmla="*/ 1553982 w 3203511"/>
              <a:gd name="connsiteY3" fmla="*/ 4686259 h 4687597"/>
              <a:gd name="connsiteX4" fmla="*/ 4381 w 3203511"/>
              <a:gd name="connsiteY4" fmla="*/ 4687597 h 4687597"/>
              <a:gd name="connsiteX0" fmla="*/ 4381 w 12203820"/>
              <a:gd name="connsiteY0" fmla="*/ 4693711 h 4693711"/>
              <a:gd name="connsiteX1" fmla="*/ 0 w 12203820"/>
              <a:gd name="connsiteY1" fmla="*/ 6114 h 4693711"/>
              <a:gd name="connsiteX2" fmla="*/ 12203820 w 12203820"/>
              <a:gd name="connsiteY2" fmla="*/ 0 h 4693711"/>
              <a:gd name="connsiteX3" fmla="*/ 1553982 w 12203820"/>
              <a:gd name="connsiteY3" fmla="*/ 4692373 h 4693711"/>
              <a:gd name="connsiteX4" fmla="*/ 4381 w 12203820"/>
              <a:gd name="connsiteY4" fmla="*/ 4693711 h 4693711"/>
              <a:gd name="connsiteX0" fmla="*/ 4381 w 12213274"/>
              <a:gd name="connsiteY0" fmla="*/ 4693711 h 6860807"/>
              <a:gd name="connsiteX1" fmla="*/ 0 w 12213274"/>
              <a:gd name="connsiteY1" fmla="*/ 6114 h 6860807"/>
              <a:gd name="connsiteX2" fmla="*/ 12203820 w 12213274"/>
              <a:gd name="connsiteY2" fmla="*/ 0 h 6860807"/>
              <a:gd name="connsiteX3" fmla="*/ 12213274 w 12213274"/>
              <a:gd name="connsiteY3" fmla="*/ 6860807 h 6860807"/>
              <a:gd name="connsiteX4" fmla="*/ 4381 w 12213274"/>
              <a:gd name="connsiteY4" fmla="*/ 4693711 h 6860807"/>
              <a:gd name="connsiteX0" fmla="*/ 4381 w 12213274"/>
              <a:gd name="connsiteY0" fmla="*/ 4693711 h 7224963"/>
              <a:gd name="connsiteX1" fmla="*/ 0 w 12213274"/>
              <a:gd name="connsiteY1" fmla="*/ 6114 h 7224963"/>
              <a:gd name="connsiteX2" fmla="*/ 12203820 w 12213274"/>
              <a:gd name="connsiteY2" fmla="*/ 0 h 7224963"/>
              <a:gd name="connsiteX3" fmla="*/ 12213274 w 12213274"/>
              <a:gd name="connsiteY3" fmla="*/ 6860807 h 7224963"/>
              <a:gd name="connsiteX4" fmla="*/ 9444445 w 12213274"/>
              <a:gd name="connsiteY4" fmla="*/ 7203748 h 7224963"/>
              <a:gd name="connsiteX5" fmla="*/ 4381 w 12213274"/>
              <a:gd name="connsiteY5" fmla="*/ 4693711 h 7224963"/>
              <a:gd name="connsiteX0" fmla="*/ 4381 w 12213274"/>
              <a:gd name="connsiteY0" fmla="*/ 4693711 h 7207198"/>
              <a:gd name="connsiteX1" fmla="*/ 0 w 12213274"/>
              <a:gd name="connsiteY1" fmla="*/ 6114 h 7207198"/>
              <a:gd name="connsiteX2" fmla="*/ 12203820 w 12213274"/>
              <a:gd name="connsiteY2" fmla="*/ 0 h 7207198"/>
              <a:gd name="connsiteX3" fmla="*/ 12213274 w 12213274"/>
              <a:gd name="connsiteY3" fmla="*/ 6860807 h 7207198"/>
              <a:gd name="connsiteX4" fmla="*/ 9444445 w 12213274"/>
              <a:gd name="connsiteY4" fmla="*/ 7203748 h 7207198"/>
              <a:gd name="connsiteX5" fmla="*/ 4381 w 12213274"/>
              <a:gd name="connsiteY5" fmla="*/ 4693711 h 7207198"/>
              <a:gd name="connsiteX0" fmla="*/ 4381 w 12213274"/>
              <a:gd name="connsiteY0" fmla="*/ 4693711 h 6885393"/>
              <a:gd name="connsiteX1" fmla="*/ 0 w 12213274"/>
              <a:gd name="connsiteY1" fmla="*/ 6114 h 6885393"/>
              <a:gd name="connsiteX2" fmla="*/ 12203820 w 12213274"/>
              <a:gd name="connsiteY2" fmla="*/ 0 h 6885393"/>
              <a:gd name="connsiteX3" fmla="*/ 12213274 w 12213274"/>
              <a:gd name="connsiteY3" fmla="*/ 6860807 h 6885393"/>
              <a:gd name="connsiteX4" fmla="*/ 9679576 w 12213274"/>
              <a:gd name="connsiteY4" fmla="*/ 6877176 h 6885393"/>
              <a:gd name="connsiteX5" fmla="*/ 4381 w 12213274"/>
              <a:gd name="connsiteY5" fmla="*/ 4693711 h 6885393"/>
              <a:gd name="connsiteX0" fmla="*/ 4381 w 12213274"/>
              <a:gd name="connsiteY0" fmla="*/ 4693711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4381 w 12213274"/>
              <a:gd name="connsiteY5" fmla="*/ 4693711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4381 w 12213274"/>
              <a:gd name="connsiteY5"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58399 w 12213274"/>
              <a:gd name="connsiteY5" fmla="*/ 5348824 h 6901759"/>
              <a:gd name="connsiteX6" fmla="*/ 4381 w 12213274"/>
              <a:gd name="connsiteY6"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58399 w 12213274"/>
              <a:gd name="connsiteY5" fmla="*/ 5348824 h 6901759"/>
              <a:gd name="connsiteX6" fmla="*/ 4381 w 12213274"/>
              <a:gd name="connsiteY6"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58399 w 12213274"/>
              <a:gd name="connsiteY5" fmla="*/ 5348824 h 6901759"/>
              <a:gd name="connsiteX6" fmla="*/ 4381 w 12213274"/>
              <a:gd name="connsiteY6"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71462 w 12213274"/>
              <a:gd name="connsiteY5" fmla="*/ 5388012 h 6901759"/>
              <a:gd name="connsiteX6" fmla="*/ 4381 w 12213274"/>
              <a:gd name="connsiteY6" fmla="*/ 2642843 h 6901759"/>
              <a:gd name="connsiteX0" fmla="*/ 4381 w 12213274"/>
              <a:gd name="connsiteY0" fmla="*/ 2668969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71462 w 12213274"/>
              <a:gd name="connsiteY5" fmla="*/ 5388012 h 6901759"/>
              <a:gd name="connsiteX6" fmla="*/ 4381 w 12213274"/>
              <a:gd name="connsiteY6" fmla="*/ 2668969 h 6901759"/>
              <a:gd name="connsiteX0" fmla="*/ 4381 w 12213274"/>
              <a:gd name="connsiteY0" fmla="*/ 2668969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84162 w 12213274"/>
              <a:gd name="connsiteY5" fmla="*/ 5375312 h 6901759"/>
              <a:gd name="connsiteX6" fmla="*/ 4381 w 12213274"/>
              <a:gd name="connsiteY6" fmla="*/ 2668969 h 6901759"/>
              <a:gd name="connsiteX0" fmla="*/ 4381 w 12213274"/>
              <a:gd name="connsiteY0" fmla="*/ 2668969 h 6884913"/>
              <a:gd name="connsiteX1" fmla="*/ 0 w 12213274"/>
              <a:gd name="connsiteY1" fmla="*/ 6114 h 6884913"/>
              <a:gd name="connsiteX2" fmla="*/ 12203820 w 12213274"/>
              <a:gd name="connsiteY2" fmla="*/ 0 h 6884913"/>
              <a:gd name="connsiteX3" fmla="*/ 12213274 w 12213274"/>
              <a:gd name="connsiteY3" fmla="*/ 6860807 h 6884913"/>
              <a:gd name="connsiteX4" fmla="*/ 9679576 w 12213274"/>
              <a:gd name="connsiteY4" fmla="*/ 6877176 h 6884913"/>
              <a:gd name="connsiteX5" fmla="*/ 10084162 w 12213274"/>
              <a:gd name="connsiteY5" fmla="*/ 5375312 h 6884913"/>
              <a:gd name="connsiteX6" fmla="*/ 4381 w 12213274"/>
              <a:gd name="connsiteY6" fmla="*/ 2668969 h 6884913"/>
              <a:gd name="connsiteX0" fmla="*/ 4381 w 12204467"/>
              <a:gd name="connsiteY0" fmla="*/ 2668969 h 6881968"/>
              <a:gd name="connsiteX1" fmla="*/ 0 w 12204467"/>
              <a:gd name="connsiteY1" fmla="*/ 6114 h 6881968"/>
              <a:gd name="connsiteX2" fmla="*/ 12203820 w 12204467"/>
              <a:gd name="connsiteY2" fmla="*/ 0 h 6881968"/>
              <a:gd name="connsiteX3" fmla="*/ 12200574 w 12204467"/>
              <a:gd name="connsiteY3" fmla="*/ 6848107 h 6881968"/>
              <a:gd name="connsiteX4" fmla="*/ 9679576 w 12204467"/>
              <a:gd name="connsiteY4" fmla="*/ 6877176 h 6881968"/>
              <a:gd name="connsiteX5" fmla="*/ 10084162 w 12204467"/>
              <a:gd name="connsiteY5" fmla="*/ 5375312 h 6881968"/>
              <a:gd name="connsiteX6" fmla="*/ 4381 w 12204467"/>
              <a:gd name="connsiteY6" fmla="*/ 2668969 h 6881968"/>
              <a:gd name="connsiteX0" fmla="*/ 4381 w 12204467"/>
              <a:gd name="connsiteY0" fmla="*/ 2668969 h 6868301"/>
              <a:gd name="connsiteX1" fmla="*/ 0 w 12204467"/>
              <a:gd name="connsiteY1" fmla="*/ 6114 h 6868301"/>
              <a:gd name="connsiteX2" fmla="*/ 12203820 w 12204467"/>
              <a:gd name="connsiteY2" fmla="*/ 0 h 6868301"/>
              <a:gd name="connsiteX3" fmla="*/ 12200574 w 12204467"/>
              <a:gd name="connsiteY3" fmla="*/ 6848107 h 6868301"/>
              <a:gd name="connsiteX4" fmla="*/ 9679576 w 12204467"/>
              <a:gd name="connsiteY4" fmla="*/ 6858126 h 6868301"/>
              <a:gd name="connsiteX5" fmla="*/ 10084162 w 12204467"/>
              <a:gd name="connsiteY5" fmla="*/ 5375312 h 6868301"/>
              <a:gd name="connsiteX6" fmla="*/ 4381 w 12204467"/>
              <a:gd name="connsiteY6" fmla="*/ 2668969 h 6868301"/>
              <a:gd name="connsiteX0" fmla="*/ 4381 w 12204467"/>
              <a:gd name="connsiteY0" fmla="*/ 2668969 h 6868301"/>
              <a:gd name="connsiteX1" fmla="*/ 0 w 12204467"/>
              <a:gd name="connsiteY1" fmla="*/ 6114 h 6868301"/>
              <a:gd name="connsiteX2" fmla="*/ 12203820 w 12204467"/>
              <a:gd name="connsiteY2" fmla="*/ 0 h 6868301"/>
              <a:gd name="connsiteX3" fmla="*/ 12200574 w 12204467"/>
              <a:gd name="connsiteY3" fmla="*/ 6848107 h 6868301"/>
              <a:gd name="connsiteX4" fmla="*/ 9679576 w 12204467"/>
              <a:gd name="connsiteY4" fmla="*/ 6858126 h 6868301"/>
              <a:gd name="connsiteX5" fmla="*/ 10084162 w 12204467"/>
              <a:gd name="connsiteY5" fmla="*/ 5375312 h 6868301"/>
              <a:gd name="connsiteX6" fmla="*/ 4381 w 12204467"/>
              <a:gd name="connsiteY6" fmla="*/ 2668969 h 6868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04467" h="6868301">
                <a:moveTo>
                  <a:pt x="4381" y="2668969"/>
                </a:moveTo>
                <a:cubicBezTo>
                  <a:pt x="370" y="1080800"/>
                  <a:pt x="4011" y="1594283"/>
                  <a:pt x="0" y="6114"/>
                </a:cubicBezTo>
                <a:lnTo>
                  <a:pt x="12203820" y="0"/>
                </a:lnTo>
                <a:cubicBezTo>
                  <a:pt x="12206971" y="2286936"/>
                  <a:pt x="12197423" y="4561171"/>
                  <a:pt x="12200574" y="6848107"/>
                </a:cubicBezTo>
                <a:cubicBezTo>
                  <a:pt x="12200739" y="6875336"/>
                  <a:pt x="9679048" y="6871175"/>
                  <a:pt x="9679576" y="6858126"/>
                </a:cubicBezTo>
                <a:cubicBezTo>
                  <a:pt x="10086883" y="5381479"/>
                  <a:pt x="10092870" y="5370957"/>
                  <a:pt x="10084162" y="5375312"/>
                </a:cubicBezTo>
                <a:lnTo>
                  <a:pt x="4381" y="2668969"/>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4" name="Slide Number Placeholder 5">
            <a:extLst>
              <a:ext uri="{FF2B5EF4-FFF2-40B4-BE49-F238E27FC236}">
                <a16:creationId xmlns:a16="http://schemas.microsoft.com/office/drawing/2014/main" id="{1374452C-DBBF-4359-803E-2F40B78AD97B}"/>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070900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UT19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9D480-F122-4955-9B52-236025FBE0D0}"/>
              </a:ext>
            </a:extLst>
          </p:cNvPr>
          <p:cNvSpPr>
            <a:spLocks noGrp="1"/>
          </p:cNvSpPr>
          <p:nvPr>
            <p:ph type="title"/>
          </p:nvPr>
        </p:nvSpPr>
        <p:spPr>
          <a:xfrm>
            <a:off x="609600" y="365125"/>
            <a:ext cx="109728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15530FBA-AA3D-43AC-89B6-682CCF13B599}"/>
              </a:ext>
            </a:extLst>
          </p:cNvPr>
          <p:cNvSpPr>
            <a:spLocks noGrp="1"/>
          </p:cNvSpPr>
          <p:nvPr>
            <p:ph sz="half" idx="1"/>
          </p:nvPr>
        </p:nvSpPr>
        <p:spPr>
          <a:xfrm>
            <a:off x="609600" y="1825625"/>
            <a:ext cx="5410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A2B9E6-A1AE-4A2C-AE29-BAD7B3139C8C}"/>
              </a:ext>
            </a:extLst>
          </p:cNvPr>
          <p:cNvSpPr>
            <a:spLocks noGrp="1"/>
          </p:cNvSpPr>
          <p:nvPr>
            <p:ph sz="half" idx="2"/>
          </p:nvPr>
        </p:nvSpPr>
        <p:spPr>
          <a:xfrm>
            <a:off x="6172200" y="1825625"/>
            <a:ext cx="5410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a:extLst>
              <a:ext uri="{FF2B5EF4-FFF2-40B4-BE49-F238E27FC236}">
                <a16:creationId xmlns:a16="http://schemas.microsoft.com/office/drawing/2014/main" id="{EDCA2C7C-6300-43A0-911F-AB2B01E44488}"/>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9193198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941C7-5902-4D75-A40E-9BA38149C8FE}"/>
              </a:ext>
            </a:extLst>
          </p:cNvPr>
          <p:cNvSpPr>
            <a:spLocks noGrp="1"/>
          </p:cNvSpPr>
          <p:nvPr>
            <p:ph type="title"/>
          </p:nvPr>
        </p:nvSpPr>
        <p:spPr>
          <a:xfrm>
            <a:off x="609600" y="2103437"/>
            <a:ext cx="10972800" cy="1325563"/>
          </a:xfrm>
        </p:spPr>
        <p:txBody>
          <a:bodyPr/>
          <a:lstStyle/>
          <a:p>
            <a:r>
              <a:rPr lang="en-US"/>
              <a:t>Click to edit Master title style</a:t>
            </a:r>
          </a:p>
        </p:txBody>
      </p:sp>
      <p:pic>
        <p:nvPicPr>
          <p:cNvPr id="6" name="Picture 6">
            <a:hlinkClick r:id="rId2" action="ppaction://hlinkfile"/>
            <a:extLst>
              <a:ext uri="{FF2B5EF4-FFF2-40B4-BE49-F238E27FC236}">
                <a16:creationId xmlns:a16="http://schemas.microsoft.com/office/drawing/2014/main" id="{2932082E-EC7B-4E82-907C-A6B30335036E}"/>
              </a:ext>
            </a:extLst>
          </p:cNvPr>
          <p:cNvPicPr>
            <a:picLocks noChangeAspect="1" noChangeArrowheads="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19E6582D-1D00-43AE-9DF6-EBDF057D0923}"/>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016488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UT19_Coopera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304154" y="685800"/>
            <a:ext cx="3734446" cy="5486400"/>
          </a:xfrm>
        </p:spPr>
        <p:txBody>
          <a:bodyPr/>
          <a:lstStyle>
            <a:lvl1pPr marL="457200" indent="-457200">
              <a:buFont typeface="Arial" panose="020B0604020202020204" pitchFamily="34" charset="0"/>
              <a:buChar char="•"/>
              <a:defRPr>
                <a:solidFill>
                  <a:schemeClr val="tx1"/>
                </a:solidFill>
              </a:defRPr>
            </a:lvl1pPr>
            <a:lvl2pPr marL="800100" indent="-342900">
              <a:buFont typeface="Arial" panose="020B0604020202020204" pitchFamily="34" charset="0"/>
              <a:buChar char="•"/>
              <a:defRPr>
                <a:solidFill>
                  <a:schemeClr val="tx1"/>
                </a:solidFill>
              </a:defRPr>
            </a:lvl2pPr>
            <a:lvl3pPr marL="1257300" indent="-342900">
              <a:buFont typeface="Arial" panose="020B0604020202020204" pitchFamily="34" charset="0"/>
              <a:buChar char="•"/>
              <a:defRPr>
                <a:solidFill>
                  <a:schemeClr val="tx1"/>
                </a:solidFill>
              </a:defRPr>
            </a:lvl3pPr>
            <a:lvl4pPr marL="1657350" indent="-285750">
              <a:buFont typeface="Arial" panose="020B0604020202020204" pitchFamily="34" charset="0"/>
              <a:buChar char="•"/>
              <a:defRPr>
                <a:solidFill>
                  <a:schemeClr val="tx1"/>
                </a:solidFill>
              </a:defRPr>
            </a:lvl4pPr>
            <a:lvl5pPr marL="2114550" indent="-285750">
              <a:buFont typeface="Arial" panose="020B0604020202020204" pitchFamily="34" charset="0"/>
              <a:buChar cha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889771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UT19_White_Logo on Imag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B7FF3CF-7261-4C31-BA96-1D26E5283625}"/>
              </a:ext>
            </a:extLst>
          </p:cNvPr>
          <p:cNvSpPr>
            <a:spLocks noGrp="1"/>
          </p:cNvSpPr>
          <p:nvPr>
            <p:ph type="pic" sz="quarter" idx="10"/>
          </p:nvPr>
        </p:nvSpPr>
        <p:spPr>
          <a:xfrm>
            <a:off x="0" y="0"/>
            <a:ext cx="12192000" cy="6858000"/>
          </a:xfrm>
        </p:spPr>
        <p:txBody>
          <a:bodyPr/>
          <a:lstStyle/>
          <a:p>
            <a:endParaRPr lang="en-US"/>
          </a:p>
        </p:txBody>
      </p:sp>
      <p:pic>
        <p:nvPicPr>
          <p:cNvPr id="7" name="Picture 6">
            <a:hlinkClick r:id="rId2" action="ppaction://hlinkfile"/>
            <a:extLst>
              <a:ext uri="{FF2B5EF4-FFF2-40B4-BE49-F238E27FC236}">
                <a16:creationId xmlns:a16="http://schemas.microsoft.com/office/drawing/2014/main" id="{C60B0648-14A5-499B-87DB-94B43D3F76E8}"/>
              </a:ext>
            </a:extLst>
          </p:cNvPr>
          <p:cNvPicPr>
            <a:picLocks noChangeAspect="1" noChangeArrowheads="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B6A01F14-9E55-4FE2-9D20-7628D05FA07D}"/>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4179911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UT19_White_Logo on Media">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A3322E5-CA0B-4FC7-BB6F-1C415A6CD34F}"/>
              </a:ext>
            </a:extLst>
          </p:cNvPr>
          <p:cNvSpPr>
            <a:spLocks noGrp="1"/>
          </p:cNvSpPr>
          <p:nvPr>
            <p:ph type="media" sz="quarter" idx="10"/>
          </p:nvPr>
        </p:nvSpPr>
        <p:spPr>
          <a:xfrm>
            <a:off x="0" y="0"/>
            <a:ext cx="12192000" cy="6858000"/>
          </a:xfrm>
        </p:spPr>
        <p:txBody>
          <a:bodyPr/>
          <a:lstStyle/>
          <a:p>
            <a:endParaRPr lang="en-US"/>
          </a:p>
        </p:txBody>
      </p:sp>
      <p:pic>
        <p:nvPicPr>
          <p:cNvPr id="7" name="Picture 6">
            <a:hlinkClick r:id="rId2" action="ppaction://hlinkfile"/>
            <a:extLst>
              <a:ext uri="{FF2B5EF4-FFF2-40B4-BE49-F238E27FC236}">
                <a16:creationId xmlns:a16="http://schemas.microsoft.com/office/drawing/2014/main" id="{C60B0648-14A5-499B-87DB-94B43D3F76E8}"/>
              </a:ext>
            </a:extLst>
          </p:cNvPr>
          <p:cNvPicPr>
            <a:picLocks noChangeAspect="1" noChangeArrowheads="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B6A01F14-9E55-4FE2-9D20-7628D05FA07D}"/>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6701917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UT19_Thank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hasCustomPrompt="1"/>
          </p:nvPr>
        </p:nvSpPr>
        <p:spPr>
          <a:xfrm>
            <a:off x="304154" y="1371600"/>
            <a:ext cx="3276000" cy="2743200"/>
          </a:xfrm>
        </p:spPr>
        <p:txBody>
          <a:bodyPr/>
          <a:lstStyle>
            <a:lvl1pPr marL="0" indent="0">
              <a:buFont typeface="Arial" panose="020B0604020202020204" pitchFamily="34" charset="0"/>
              <a:buNone/>
              <a:defRPr>
                <a:solidFill>
                  <a:schemeClr val="tx1"/>
                </a:solidFill>
              </a:defRPr>
            </a:lvl1pPr>
            <a:lvl2pPr marL="457200" indent="0">
              <a:buFont typeface="Arial" panose="020B0604020202020204" pitchFamily="34" charset="0"/>
              <a:buNone/>
              <a:defRPr>
                <a:solidFill>
                  <a:schemeClr val="tx1"/>
                </a:solidFill>
              </a:defRPr>
            </a:lvl2pPr>
            <a:lvl3pPr marL="914400" indent="0">
              <a:buFont typeface="Arial" panose="020B0604020202020204" pitchFamily="34" charset="0"/>
              <a:buNone/>
              <a:defRPr>
                <a:solidFill>
                  <a:schemeClr val="tx1"/>
                </a:solidFill>
              </a:defRPr>
            </a:lvl3pPr>
            <a:lvl4pPr marL="1371600" indent="0">
              <a:buFont typeface="Arial" panose="020B0604020202020204" pitchFamily="34" charset="0"/>
              <a:buNone/>
              <a:defRPr>
                <a:solidFill>
                  <a:schemeClr val="tx1"/>
                </a:solidFill>
              </a:defRPr>
            </a:lvl4pPr>
            <a:lvl5pPr marL="1828800" indent="0">
              <a:buFont typeface="Arial" panose="020B0604020202020204" pitchFamily="34" charset="0"/>
              <a:buNone/>
              <a:defRPr>
                <a:solidFill>
                  <a:schemeClr val="tx1"/>
                </a:solidFill>
              </a:defRPr>
            </a:lvl5pPr>
          </a:lstStyle>
          <a:p>
            <a:pPr lvl="0"/>
            <a:r>
              <a:rPr lang="en-US" dirty="0"/>
              <a:t>Edit Master text styles</a:t>
            </a:r>
          </a:p>
        </p:txBody>
      </p:sp>
      <p:pic>
        <p:nvPicPr>
          <p:cNvPr id="3" name="Picture 6">
            <a:hlinkClick r:id="rId3" action="ppaction://hlinkfile"/>
            <a:extLst>
              <a:ext uri="{FF2B5EF4-FFF2-40B4-BE49-F238E27FC236}">
                <a16:creationId xmlns:a16="http://schemas.microsoft.com/office/drawing/2014/main" id="{6EBA2D69-2A0B-47F5-B25A-2F7129918010}"/>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A3B155C1-9AF9-4F62-88B2-05094D420177}"/>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7821245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UT19_Thanks_empt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6">
            <a:hlinkClick r:id="rId3" action="ppaction://hlinkfile"/>
            <a:extLst>
              <a:ext uri="{FF2B5EF4-FFF2-40B4-BE49-F238E27FC236}">
                <a16:creationId xmlns:a16="http://schemas.microsoft.com/office/drawing/2014/main" id="{6EBA2D69-2A0B-47F5-B25A-2F7129918010}"/>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432000" y="360000"/>
            <a:ext cx="3238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A3B155C1-9AF9-4F62-88B2-05094D420177}"/>
              </a:ext>
            </a:extLst>
          </p:cNvPr>
          <p:cNvSpPr>
            <a:spLocks noGrp="1"/>
          </p:cNvSpPr>
          <p:nvPr>
            <p:ph type="sldNum" sz="quarter" idx="4"/>
          </p:nvPr>
        </p:nvSpPr>
        <p:spPr>
          <a:xfrm>
            <a:off x="10210800" y="6279423"/>
            <a:ext cx="13716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
        <p:nvSpPr>
          <p:cNvPr id="6" name="Text Placeholder 9">
            <a:extLst>
              <a:ext uri="{FF2B5EF4-FFF2-40B4-BE49-F238E27FC236}">
                <a16:creationId xmlns:a16="http://schemas.microsoft.com/office/drawing/2014/main" id="{4AB75798-8412-435B-880D-FC2BE56FF084}"/>
              </a:ext>
            </a:extLst>
          </p:cNvPr>
          <p:cNvSpPr>
            <a:spLocks noGrp="1"/>
          </p:cNvSpPr>
          <p:nvPr>
            <p:ph type="body" sz="quarter" idx="10" hasCustomPrompt="1"/>
          </p:nvPr>
        </p:nvSpPr>
        <p:spPr>
          <a:xfrm>
            <a:off x="3352800" y="2743200"/>
            <a:ext cx="5486400" cy="4800600"/>
          </a:xfrm>
        </p:spPr>
        <p:txBody>
          <a:bodyPr/>
          <a:lstStyle>
            <a:lvl1pPr marL="0" indent="0" algn="ctr">
              <a:buFontTx/>
              <a:buNone/>
              <a:defRPr>
                <a:solidFill>
                  <a:schemeClr val="bg1"/>
                </a:solidFill>
                <a:latin typeface="+mj-lt"/>
              </a:defRPr>
            </a:lvl1pPr>
            <a:lvl2pPr marL="457200" indent="0" algn="ctr">
              <a:buFontTx/>
              <a:buNone/>
              <a:defRPr>
                <a:solidFill>
                  <a:schemeClr val="bg1"/>
                </a:solidFill>
                <a:latin typeface="+mj-lt"/>
              </a:defRPr>
            </a:lvl2pPr>
            <a:lvl3pPr marL="914400" indent="0" algn="ctr">
              <a:buFontTx/>
              <a:buNone/>
              <a:defRPr>
                <a:solidFill>
                  <a:schemeClr val="bg1"/>
                </a:solidFill>
                <a:latin typeface="+mj-lt"/>
              </a:defRPr>
            </a:lvl3pPr>
            <a:lvl4pPr marL="1371600" indent="0" algn="ctr">
              <a:buFontTx/>
              <a:buNone/>
              <a:defRPr>
                <a:solidFill>
                  <a:schemeClr val="bg1"/>
                </a:solidFill>
                <a:latin typeface="+mj-lt"/>
              </a:defRPr>
            </a:lvl4pPr>
            <a:lvl5pPr marL="1828800" indent="0" algn="ctr">
              <a:buFontTx/>
              <a:buNone/>
              <a:defRPr>
                <a:solidFill>
                  <a:schemeClr val="bg1"/>
                </a:solidFill>
                <a:latin typeface="+mj-lt"/>
              </a:defRPr>
            </a:lvl5pPr>
          </a:lstStyle>
          <a:p>
            <a:pPr lvl="0"/>
            <a:r>
              <a:rPr lang="en-US" dirty="0"/>
              <a:t>Edit Master text styles</a:t>
            </a:r>
          </a:p>
        </p:txBody>
      </p:sp>
    </p:spTree>
    <p:extLst>
      <p:ext uri="{BB962C8B-B14F-4D97-AF65-F5344CB8AC3E}">
        <p14:creationId xmlns:p14="http://schemas.microsoft.com/office/powerpoint/2010/main" val="1331673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D8A841E-D890-4E99-9E1F-0DB70974BED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D1639F06-EA6C-4DE7-9585-BB74C1D86EC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 name="Date Placeholder 3">
            <a:extLst>
              <a:ext uri="{FF2B5EF4-FFF2-40B4-BE49-F238E27FC236}">
                <a16:creationId xmlns:a16="http://schemas.microsoft.com/office/drawing/2014/main" id="{274CBB18-A9BE-4E26-AEF0-685B460BE6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5" name="Footer Placeholder 4">
            <a:extLst>
              <a:ext uri="{FF2B5EF4-FFF2-40B4-BE49-F238E27FC236}">
                <a16:creationId xmlns:a16="http://schemas.microsoft.com/office/drawing/2014/main" id="{BADC2685-CBD5-44D1-8549-850B27C75D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2E3CEBC4-24A6-4347-B47E-79B2708B9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DADBB38E-37F0-4099-9E14-30415241E9A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11" r:id="rId1"/>
    <p:sldLayoutId id="2147483725" r:id="rId2"/>
    <p:sldLayoutId id="2147483726" r:id="rId3"/>
    <p:sldLayoutId id="2147483713" r:id="rId4"/>
    <p:sldLayoutId id="2147483712" r:id="rId5"/>
    <p:sldLayoutId id="2147483714" r:id="rId6"/>
    <p:sldLayoutId id="2147483703" r:id="rId7"/>
    <p:sldLayoutId id="2147483723" r:id="rId8"/>
    <p:sldLayoutId id="2147483728" r:id="rId9"/>
    <p:sldLayoutId id="2147483716" r:id="rId10"/>
    <p:sldLayoutId id="2147483720" r:id="rId11"/>
    <p:sldLayoutId id="2147483715" r:id="rId12"/>
    <p:sldLayoutId id="2147483704" r:id="rId13"/>
    <p:sldLayoutId id="2147483705" r:id="rId14"/>
    <p:sldLayoutId id="2147483707" r:id="rId15"/>
    <p:sldLayoutId id="2147483722" r:id="rId16"/>
    <p:sldLayoutId id="2147483717" r:id="rId17"/>
    <p:sldLayoutId id="2147483724" r:id="rId18"/>
    <p:sldLayoutId id="2147483721" r:id="rId19"/>
    <p:sldLayoutId id="2147483727" r:id="rId20"/>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2pPr>
      <a:lvl3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3pPr>
      <a:lvl4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4pPr>
      <a:lvl5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5pPr>
      <a:lvl6pPr marL="457200" algn="l" rtl="0" fontAlgn="base">
        <a:lnSpc>
          <a:spcPct val="90000"/>
        </a:lnSpc>
        <a:spcBef>
          <a:spcPct val="0"/>
        </a:spcBef>
        <a:spcAft>
          <a:spcPct val="0"/>
        </a:spcAft>
        <a:defRPr sz="4400">
          <a:solidFill>
            <a:schemeClr val="tx1"/>
          </a:solidFill>
          <a:latin typeface="Rubik Bold" panose="00000800000000000000" pitchFamily="2" charset="-79"/>
        </a:defRPr>
      </a:lvl6pPr>
      <a:lvl7pPr marL="914400" algn="l" rtl="0" fontAlgn="base">
        <a:lnSpc>
          <a:spcPct val="90000"/>
        </a:lnSpc>
        <a:spcBef>
          <a:spcPct val="0"/>
        </a:spcBef>
        <a:spcAft>
          <a:spcPct val="0"/>
        </a:spcAft>
        <a:defRPr sz="4400">
          <a:solidFill>
            <a:schemeClr val="tx1"/>
          </a:solidFill>
          <a:latin typeface="Rubik Bold" panose="00000800000000000000" pitchFamily="2" charset="-79"/>
        </a:defRPr>
      </a:lvl7pPr>
      <a:lvl8pPr marL="1371600" algn="l" rtl="0" fontAlgn="base">
        <a:lnSpc>
          <a:spcPct val="90000"/>
        </a:lnSpc>
        <a:spcBef>
          <a:spcPct val="0"/>
        </a:spcBef>
        <a:spcAft>
          <a:spcPct val="0"/>
        </a:spcAft>
        <a:defRPr sz="4400">
          <a:solidFill>
            <a:schemeClr val="tx1"/>
          </a:solidFill>
          <a:latin typeface="Rubik Bold" panose="00000800000000000000" pitchFamily="2" charset="-79"/>
        </a:defRPr>
      </a:lvl8pPr>
      <a:lvl9pPr marL="1828800" algn="l" rtl="0" fontAlgn="base">
        <a:lnSpc>
          <a:spcPct val="90000"/>
        </a:lnSpc>
        <a:spcBef>
          <a:spcPct val="0"/>
        </a:spcBef>
        <a:spcAft>
          <a:spcPct val="0"/>
        </a:spcAft>
        <a:defRPr sz="4400">
          <a:solidFill>
            <a:schemeClr val="tx1"/>
          </a:solidFill>
          <a:latin typeface="Rubik Bold" panose="00000800000000000000" pitchFamily="2" charset="-79"/>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BD2DCB0B-5AA7-48CC-BA52-4DF6BBBE1600}"/>
              </a:ext>
            </a:extLst>
          </p:cNvPr>
          <p:cNvSpPr>
            <a:spLocks noGrp="1"/>
          </p:cNvSpPr>
          <p:nvPr>
            <p:ph type="ctrTitle"/>
          </p:nvPr>
        </p:nvSpPr>
        <p:spPr>
          <a:xfrm>
            <a:off x="6108914" y="1981200"/>
            <a:ext cx="5486400" cy="2387600"/>
          </a:xfrm>
        </p:spPr>
        <p:txBody>
          <a:bodyPr/>
          <a:lstStyle/>
          <a:p>
            <a:r>
              <a:rPr lang="et-EE" sz="3200" dirty="0"/>
              <a:t>Rääkimisoskust</a:t>
            </a:r>
            <a:r>
              <a:rPr lang="en-US" sz="3200" dirty="0"/>
              <a:t> </a:t>
            </a:r>
            <a:r>
              <a:rPr lang="et-EE" sz="3200" dirty="0"/>
              <a:t>arendavate</a:t>
            </a:r>
            <a:r>
              <a:rPr lang="en-US" sz="3200" dirty="0"/>
              <a:t> </a:t>
            </a:r>
            <a:r>
              <a:rPr lang="et-EE" sz="3200" dirty="0"/>
              <a:t>õppekaartide</a:t>
            </a:r>
            <a:r>
              <a:rPr lang="en-US" sz="3200" dirty="0"/>
              <a:t> </a:t>
            </a:r>
            <a:r>
              <a:rPr lang="et-EE" sz="3200" dirty="0"/>
              <a:t>komplekti</a:t>
            </a:r>
            <a:r>
              <a:rPr lang="en-US" sz="3200" dirty="0"/>
              <a:t> </a:t>
            </a:r>
            <a:r>
              <a:rPr lang="et-EE" sz="3200" dirty="0"/>
              <a:t>loomine</a:t>
            </a:r>
            <a:r>
              <a:rPr lang="en-US" sz="3200" dirty="0"/>
              <a:t> </a:t>
            </a:r>
            <a:r>
              <a:rPr lang="et-EE" sz="3200" dirty="0"/>
              <a:t>gümnaasiumi</a:t>
            </a:r>
            <a:r>
              <a:rPr lang="en-US" sz="3200" dirty="0"/>
              <a:t> </a:t>
            </a:r>
            <a:r>
              <a:rPr lang="et-EE" sz="3200" dirty="0"/>
              <a:t>eesti</a:t>
            </a:r>
            <a:r>
              <a:rPr lang="en-US" sz="3200" dirty="0"/>
              <a:t> </a:t>
            </a:r>
            <a:r>
              <a:rPr lang="et-EE" sz="3200" dirty="0"/>
              <a:t>keele</a:t>
            </a:r>
            <a:r>
              <a:rPr lang="en-US" sz="3200" dirty="0"/>
              <a:t> </a:t>
            </a:r>
            <a:r>
              <a:rPr lang="et-EE" sz="3200" dirty="0"/>
              <a:t>kui</a:t>
            </a:r>
            <a:r>
              <a:rPr lang="en-US" sz="3200" dirty="0"/>
              <a:t> </a:t>
            </a:r>
            <a:r>
              <a:rPr lang="et-EE" sz="3200" dirty="0"/>
              <a:t>teise</a:t>
            </a:r>
            <a:r>
              <a:rPr lang="en-US" sz="3200" dirty="0"/>
              <a:t> </a:t>
            </a:r>
            <a:r>
              <a:rPr lang="et-EE" sz="3200" dirty="0"/>
              <a:t>keele</a:t>
            </a:r>
            <a:r>
              <a:rPr lang="en-US" sz="3200" dirty="0"/>
              <a:t> </a:t>
            </a:r>
            <a:r>
              <a:rPr lang="et-EE" sz="3200" dirty="0"/>
              <a:t>tundideks</a:t>
            </a:r>
          </a:p>
        </p:txBody>
      </p:sp>
      <p:sp>
        <p:nvSpPr>
          <p:cNvPr id="2" name="Date Placeholder 1">
            <a:extLst>
              <a:ext uri="{FF2B5EF4-FFF2-40B4-BE49-F238E27FC236}">
                <a16:creationId xmlns:a16="http://schemas.microsoft.com/office/drawing/2014/main" id="{80460688-4478-44D5-94B3-AF08969BB8DC}"/>
              </a:ext>
            </a:extLst>
          </p:cNvPr>
          <p:cNvSpPr>
            <a:spLocks noGrp="1"/>
          </p:cNvSpPr>
          <p:nvPr>
            <p:ph type="dt" sz="half" idx="10"/>
          </p:nvPr>
        </p:nvSpPr>
        <p:spPr>
          <a:xfrm>
            <a:off x="7727950" y="5989637"/>
            <a:ext cx="2743200" cy="365125"/>
          </a:xfrm>
        </p:spPr>
        <p:txBody>
          <a:bodyPr/>
          <a:lstStyle/>
          <a:p>
            <a:pPr>
              <a:defRPr/>
            </a:pPr>
            <a:r>
              <a:rPr lang="et-EE" dirty="0"/>
              <a:t>23.04.2026, Tallinn</a:t>
            </a:r>
            <a:endParaRPr lang="en-US" dirty="0"/>
          </a:p>
        </p:txBody>
      </p:sp>
      <p:sp>
        <p:nvSpPr>
          <p:cNvPr id="15" name="Text Placeholder 14">
            <a:extLst>
              <a:ext uri="{FF2B5EF4-FFF2-40B4-BE49-F238E27FC236}">
                <a16:creationId xmlns:a16="http://schemas.microsoft.com/office/drawing/2014/main" id="{5EB4278F-2789-4086-864B-97EC652BBCE6}"/>
              </a:ext>
            </a:extLst>
          </p:cNvPr>
          <p:cNvSpPr>
            <a:spLocks noGrp="1"/>
          </p:cNvSpPr>
          <p:nvPr>
            <p:ph type="body" sz="quarter" idx="11"/>
          </p:nvPr>
        </p:nvSpPr>
        <p:spPr/>
        <p:txBody>
          <a:bodyPr/>
          <a:lstStyle/>
          <a:p>
            <a:r>
              <a:rPr lang="et-EE" sz="2000" dirty="0"/>
              <a:t>Kristiina Kaldma</a:t>
            </a:r>
            <a:endParaRPr lang="en-US" sz="2000" dirty="0"/>
          </a:p>
        </p:txBody>
      </p:sp>
      <p:sp>
        <p:nvSpPr>
          <p:cNvPr id="16" name="Text Placeholder 15">
            <a:extLst>
              <a:ext uri="{FF2B5EF4-FFF2-40B4-BE49-F238E27FC236}">
                <a16:creationId xmlns:a16="http://schemas.microsoft.com/office/drawing/2014/main" id="{F430F86C-2F0F-4536-B78F-516E99E85639}"/>
              </a:ext>
            </a:extLst>
          </p:cNvPr>
          <p:cNvSpPr>
            <a:spLocks noGrp="1"/>
          </p:cNvSpPr>
          <p:nvPr>
            <p:ph type="body" sz="quarter" idx="12"/>
          </p:nvPr>
        </p:nvSpPr>
        <p:spPr>
          <a:xfrm>
            <a:off x="7727950" y="5507669"/>
            <a:ext cx="3854449" cy="664531"/>
          </a:xfrm>
        </p:spPr>
        <p:txBody>
          <a:bodyPr/>
          <a:lstStyle/>
          <a:p>
            <a:r>
              <a:rPr lang="et-EE" sz="1400" dirty="0">
                <a:solidFill>
                  <a:schemeClr val="tx1"/>
                </a:solidFill>
              </a:rPr>
              <a:t>Tartu Ülikooli narva kolledž</a:t>
            </a:r>
            <a:endParaRPr lang="en-US" sz="1400" dirty="0">
              <a:solidFill>
                <a:schemeClr val="tx1"/>
              </a:solidFill>
            </a:endParaRPr>
          </a:p>
        </p:txBody>
      </p:sp>
      <p:sp>
        <p:nvSpPr>
          <p:cNvPr id="19" name="Slide Number Placeholder 18">
            <a:extLst>
              <a:ext uri="{FF2B5EF4-FFF2-40B4-BE49-F238E27FC236}">
                <a16:creationId xmlns:a16="http://schemas.microsoft.com/office/drawing/2014/main" id="{445A9847-12F6-4C3E-84AA-5C61C6B10786}"/>
              </a:ext>
            </a:extLst>
          </p:cNvPr>
          <p:cNvSpPr>
            <a:spLocks noGrp="1"/>
          </p:cNvSpPr>
          <p:nvPr>
            <p:ph type="sldNum" sz="quarter" idx="4"/>
          </p:nvPr>
        </p:nvSpPr>
        <p:spPr/>
        <p:txBody>
          <a:bodyPr/>
          <a:lstStyle/>
          <a:p>
            <a:pPr>
              <a:defRPr/>
            </a:pPr>
            <a:fld id="{DADBB38E-37F0-4099-9E14-30415241E9AC}" type="slidenum">
              <a:rPr lang="en-US" smtClean="0"/>
              <a:pPr>
                <a:defRPr/>
              </a:pPr>
              <a:t>1</a:t>
            </a:fld>
            <a:endParaRPr lang="en-US" dirty="0"/>
          </a:p>
        </p:txBody>
      </p:sp>
    </p:spTree>
    <p:extLst>
      <p:ext uri="{BB962C8B-B14F-4D97-AF65-F5344CB8AC3E}">
        <p14:creationId xmlns:p14="http://schemas.microsoft.com/office/powerpoint/2010/main" val="1797143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41B9F391-5497-4F1D-BDB5-D13C8120CF22}"/>
              </a:ext>
            </a:extLst>
          </p:cNvPr>
          <p:cNvSpPr>
            <a:spLocks noGrp="1"/>
          </p:cNvSpPr>
          <p:nvPr>
            <p:ph type="sldNum" sz="quarter" idx="4"/>
          </p:nvPr>
        </p:nvSpPr>
        <p:spPr/>
        <p:txBody>
          <a:bodyPr/>
          <a:lstStyle/>
          <a:p>
            <a:pPr>
              <a:defRPr/>
            </a:pPr>
            <a:fld id="{DADBB38E-37F0-4099-9E14-30415241E9AC}" type="slidenum">
              <a:rPr lang="en-US" smtClean="0"/>
              <a:pPr>
                <a:defRPr/>
              </a:pPr>
              <a:t>2</a:t>
            </a:fld>
            <a:endParaRPr lang="en-US" dirty="0"/>
          </a:p>
        </p:txBody>
      </p:sp>
      <p:sp>
        <p:nvSpPr>
          <p:cNvPr id="10" name="TextBox 9">
            <a:extLst>
              <a:ext uri="{FF2B5EF4-FFF2-40B4-BE49-F238E27FC236}">
                <a16:creationId xmlns:a16="http://schemas.microsoft.com/office/drawing/2014/main" id="{41BE47A4-D07C-4B6A-8E07-002FF8F82B04}"/>
              </a:ext>
            </a:extLst>
          </p:cNvPr>
          <p:cNvSpPr txBox="1"/>
          <p:nvPr/>
        </p:nvSpPr>
        <p:spPr>
          <a:xfrm>
            <a:off x="3810000" y="2819400"/>
            <a:ext cx="7999602" cy="2246769"/>
          </a:xfrm>
          <a:prstGeom prst="rect">
            <a:avLst/>
          </a:prstGeom>
          <a:noFill/>
        </p:spPr>
        <p:txBody>
          <a:bodyPr wrap="square">
            <a:spAutoFit/>
          </a:bodyPr>
          <a:lstStyle/>
          <a:p>
            <a:pPr marL="285750" indent="-285750">
              <a:buFont typeface="Arial" panose="020B0604020202020204" pitchFamily="34" charset="0"/>
              <a:buChar char="•"/>
            </a:pPr>
            <a:r>
              <a:rPr lang="et-EE" sz="2000" dirty="0"/>
              <a:t>Puudujäägid gümnaasiumilõpetajate eesti keele kui teise keele oskuses</a:t>
            </a:r>
          </a:p>
          <a:p>
            <a:pPr marL="285750" indent="-285750">
              <a:buFont typeface="Arial" panose="020B0604020202020204" pitchFamily="34" charset="0"/>
              <a:buChar char="•"/>
            </a:pPr>
            <a:endParaRPr lang="et-EE" sz="2000" dirty="0"/>
          </a:p>
          <a:p>
            <a:pPr marL="285750" indent="-285750">
              <a:buFont typeface="Arial" panose="020B0604020202020204" pitchFamily="34" charset="0"/>
              <a:buChar char="•"/>
            </a:pPr>
            <a:r>
              <a:rPr lang="et-EE" sz="2000" dirty="0"/>
              <a:t>Eesti keele kui teise keele tundides liiga vähe aktiivõpet</a:t>
            </a:r>
          </a:p>
          <a:p>
            <a:pPr marL="285750" indent="-285750">
              <a:buFont typeface="Arial" panose="020B0604020202020204" pitchFamily="34" charset="0"/>
              <a:buChar char="•"/>
            </a:pPr>
            <a:endParaRPr lang="et-EE" sz="2000" dirty="0"/>
          </a:p>
          <a:p>
            <a:pPr marL="285750" indent="-285750">
              <a:buFont typeface="Arial" panose="020B0604020202020204" pitchFamily="34" charset="0"/>
              <a:buChar char="•"/>
            </a:pPr>
            <a:r>
              <a:rPr lang="et-EE" sz="2000" dirty="0"/>
              <a:t>Rääkimisoskust arendavate visuaalselt atraktiivsete õppematerjalide vähesus</a:t>
            </a:r>
          </a:p>
        </p:txBody>
      </p:sp>
      <p:sp>
        <p:nvSpPr>
          <p:cNvPr id="11" name="Text Placeholder 14">
            <a:extLst>
              <a:ext uri="{FF2B5EF4-FFF2-40B4-BE49-F238E27FC236}">
                <a16:creationId xmlns:a16="http://schemas.microsoft.com/office/drawing/2014/main" id="{E8C58219-90ED-4A0F-AF69-1D5EF151B049}"/>
              </a:ext>
            </a:extLst>
          </p:cNvPr>
          <p:cNvSpPr>
            <a:spLocks noGrp="1"/>
          </p:cNvSpPr>
          <p:nvPr>
            <p:ph type="body" sz="quarter" idx="11"/>
          </p:nvPr>
        </p:nvSpPr>
        <p:spPr>
          <a:xfrm>
            <a:off x="5882576" y="1752600"/>
            <a:ext cx="3854450" cy="508826"/>
          </a:xfrm>
        </p:spPr>
        <p:txBody>
          <a:bodyPr/>
          <a:lstStyle/>
          <a:p>
            <a:r>
              <a:rPr lang="et-EE" sz="3200" dirty="0"/>
              <a:t>Taust</a:t>
            </a:r>
            <a:endParaRPr lang="en-US" sz="3200" dirty="0"/>
          </a:p>
        </p:txBody>
      </p:sp>
      <p:sp>
        <p:nvSpPr>
          <p:cNvPr id="2" name="TextBox 1">
            <a:extLst>
              <a:ext uri="{FF2B5EF4-FFF2-40B4-BE49-F238E27FC236}">
                <a16:creationId xmlns:a16="http://schemas.microsoft.com/office/drawing/2014/main" id="{D7EC7E91-F826-1D57-44C0-805F03B6A850}"/>
              </a:ext>
            </a:extLst>
          </p:cNvPr>
          <p:cNvSpPr txBox="1"/>
          <p:nvPr/>
        </p:nvSpPr>
        <p:spPr>
          <a:xfrm>
            <a:off x="6995567" y="6139543"/>
            <a:ext cx="4814035" cy="307777"/>
          </a:xfrm>
          <a:prstGeom prst="rect">
            <a:avLst/>
          </a:prstGeom>
          <a:noFill/>
        </p:spPr>
        <p:txBody>
          <a:bodyPr wrap="square" rtlCol="0">
            <a:spAutoFit/>
          </a:bodyPr>
          <a:lstStyle/>
          <a:p>
            <a:r>
              <a:rPr lang="et-EE" sz="1400" i="1" dirty="0"/>
              <a:t>Haridus- ja Teadusministeerium, 2021; </a:t>
            </a:r>
            <a:r>
              <a:rPr lang="et-EE" sz="1400" i="1" dirty="0" err="1"/>
              <a:t>Kitsnik</a:t>
            </a:r>
            <a:r>
              <a:rPr lang="et-EE" sz="1400" i="1" dirty="0"/>
              <a:t>, 2024</a:t>
            </a:r>
            <a:endParaRPr lang="en-EE" sz="1400" i="1" dirty="0"/>
          </a:p>
        </p:txBody>
      </p:sp>
    </p:spTree>
    <p:extLst>
      <p:ext uri="{BB962C8B-B14F-4D97-AF65-F5344CB8AC3E}">
        <p14:creationId xmlns:p14="http://schemas.microsoft.com/office/powerpoint/2010/main" val="2514256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C281416-C138-4C9A-B177-A8A4539E33E9}"/>
              </a:ext>
            </a:extLst>
          </p:cNvPr>
          <p:cNvSpPr>
            <a:spLocks noGrp="1"/>
          </p:cNvSpPr>
          <p:nvPr>
            <p:ph type="sldNum" sz="quarter" idx="4"/>
          </p:nvPr>
        </p:nvSpPr>
        <p:spPr/>
        <p:txBody>
          <a:bodyPr/>
          <a:lstStyle/>
          <a:p>
            <a:pPr>
              <a:defRPr/>
            </a:pPr>
            <a:fld id="{DADBB38E-37F0-4099-9E14-30415241E9AC}" type="slidenum">
              <a:rPr lang="en-US" smtClean="0"/>
              <a:pPr>
                <a:defRPr/>
              </a:pPr>
              <a:t>3</a:t>
            </a:fld>
            <a:endParaRPr lang="en-US" dirty="0"/>
          </a:p>
        </p:txBody>
      </p:sp>
      <p:sp>
        <p:nvSpPr>
          <p:cNvPr id="5" name="Text Placeholder 14">
            <a:extLst>
              <a:ext uri="{FF2B5EF4-FFF2-40B4-BE49-F238E27FC236}">
                <a16:creationId xmlns:a16="http://schemas.microsoft.com/office/drawing/2014/main" id="{2633D7B6-84D9-4012-B4A0-FA68FDFA7538}"/>
              </a:ext>
            </a:extLst>
          </p:cNvPr>
          <p:cNvSpPr txBox="1">
            <a:spLocks/>
          </p:cNvSpPr>
          <p:nvPr/>
        </p:nvSpPr>
        <p:spPr>
          <a:xfrm>
            <a:off x="1752600" y="1219200"/>
            <a:ext cx="10363200" cy="508826"/>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t-EE" dirty="0">
                <a:latin typeface="+mj-lt"/>
              </a:rPr>
              <a:t>Arendusuuringu eesmärk ja uurimisküsimused</a:t>
            </a:r>
            <a:endParaRPr lang="en-US" dirty="0">
              <a:latin typeface="+mj-lt"/>
            </a:endParaRPr>
          </a:p>
        </p:txBody>
      </p:sp>
      <p:sp>
        <p:nvSpPr>
          <p:cNvPr id="6" name="TextBox 5">
            <a:extLst>
              <a:ext uri="{FF2B5EF4-FFF2-40B4-BE49-F238E27FC236}">
                <a16:creationId xmlns:a16="http://schemas.microsoft.com/office/drawing/2014/main" id="{F0F00EA4-24A8-44F3-9948-481EC7DAAD39}"/>
              </a:ext>
            </a:extLst>
          </p:cNvPr>
          <p:cNvSpPr txBox="1"/>
          <p:nvPr/>
        </p:nvSpPr>
        <p:spPr>
          <a:xfrm>
            <a:off x="1066800" y="1981200"/>
            <a:ext cx="10058400" cy="1015663"/>
          </a:xfrm>
          <a:prstGeom prst="rect">
            <a:avLst/>
          </a:prstGeom>
          <a:noFill/>
        </p:spPr>
        <p:txBody>
          <a:bodyPr wrap="square">
            <a:spAutoFit/>
          </a:bodyPr>
          <a:lstStyle/>
          <a:p>
            <a:pPr algn="just"/>
            <a:r>
              <a:rPr lang="et-EE" sz="2000" b="1" dirty="0">
                <a:latin typeface="Roboto" panose="02000000000000000000" pitchFamily="2" charset="0"/>
                <a:ea typeface="Roboto" panose="02000000000000000000" pitchFamily="2" charset="0"/>
                <a:cs typeface="Rubik" panose="00000500000000000000"/>
              </a:rPr>
              <a:t>Eesmärk:</a:t>
            </a:r>
            <a:r>
              <a:rPr lang="et-EE" sz="2000" dirty="0">
                <a:latin typeface="Roboto" panose="02000000000000000000" pitchFamily="2" charset="0"/>
                <a:ea typeface="Roboto" panose="02000000000000000000" pitchFamily="2" charset="0"/>
                <a:cs typeface="Rubik" panose="00000500000000000000"/>
              </a:rPr>
              <a:t> l</a:t>
            </a:r>
            <a:r>
              <a:rPr lang="et-EE" sz="2000" b="0" i="0" u="none" strike="noStrike" baseline="0" dirty="0">
                <a:latin typeface="Roboto" panose="02000000000000000000" pitchFamily="2" charset="0"/>
                <a:ea typeface="Roboto" panose="02000000000000000000" pitchFamily="2" charset="0"/>
                <a:cs typeface="Rubik" panose="00000500000000000000"/>
              </a:rPr>
              <a:t>uua </a:t>
            </a:r>
            <a:r>
              <a:rPr lang="et-EE" sz="2000" b="1" i="0" u="none" strike="noStrike" baseline="0" dirty="0">
                <a:latin typeface="Roboto" panose="02000000000000000000" pitchFamily="2" charset="0"/>
                <a:ea typeface="Roboto" panose="02000000000000000000" pitchFamily="2" charset="0"/>
                <a:cs typeface="Rubik" panose="00000500000000000000"/>
              </a:rPr>
              <a:t>visuaalselt atraktiivne </a:t>
            </a:r>
            <a:r>
              <a:rPr lang="et-EE" sz="2000" b="0" i="0" u="none" strike="noStrike" baseline="0" dirty="0">
                <a:latin typeface="Roboto" panose="02000000000000000000" pitchFamily="2" charset="0"/>
                <a:ea typeface="Roboto" panose="02000000000000000000" pitchFamily="2" charset="0"/>
                <a:cs typeface="Rubik" panose="00000500000000000000"/>
              </a:rPr>
              <a:t>ja </a:t>
            </a:r>
            <a:r>
              <a:rPr lang="et-EE" sz="2000" b="1" i="0" u="none" strike="noStrike" baseline="0" dirty="0">
                <a:latin typeface="Roboto" panose="02000000000000000000" pitchFamily="2" charset="0"/>
                <a:ea typeface="Roboto" panose="02000000000000000000" pitchFamily="2" charset="0"/>
                <a:cs typeface="Rubik" panose="00000500000000000000"/>
              </a:rPr>
              <a:t>aktiivõpet võimaldav õppekaartide komplekt</a:t>
            </a:r>
            <a:r>
              <a:rPr lang="et-EE" sz="2000" b="0" i="0" u="none" strike="noStrike" baseline="0" dirty="0">
                <a:latin typeface="Roboto" panose="02000000000000000000" pitchFamily="2" charset="0"/>
                <a:ea typeface="Roboto" panose="02000000000000000000" pitchFamily="2" charset="0"/>
                <a:cs typeface="Rubik" panose="00000500000000000000"/>
              </a:rPr>
              <a:t>, mis võimaldab arendada gümnaasiumiõpilaste rääkimisoskust </a:t>
            </a:r>
            <a:r>
              <a:rPr lang="et-EE" sz="2000" b="1" dirty="0">
                <a:latin typeface="Roboto" panose="02000000000000000000" pitchFamily="2" charset="0"/>
                <a:ea typeface="Roboto" panose="02000000000000000000" pitchFamily="2" charset="0"/>
                <a:cs typeface="Rubik" panose="00000500000000000000"/>
              </a:rPr>
              <a:t>avatud küsimustele vastamise, </a:t>
            </a:r>
            <a:r>
              <a:rPr lang="et-EE" sz="2000" b="1" i="0" u="none" strike="noStrike" baseline="0" dirty="0">
                <a:latin typeface="Roboto" panose="02000000000000000000" pitchFamily="2" charset="0"/>
                <a:ea typeface="Roboto" panose="02000000000000000000" pitchFamily="2" charset="0"/>
                <a:cs typeface="Rubik" panose="00000500000000000000"/>
              </a:rPr>
              <a:t>arutelude, väitluste </a:t>
            </a:r>
            <a:r>
              <a:rPr lang="et-EE" sz="2000" i="0" u="none" strike="noStrike" baseline="0" dirty="0">
                <a:latin typeface="Roboto" panose="02000000000000000000" pitchFamily="2" charset="0"/>
                <a:ea typeface="Roboto" panose="02000000000000000000" pitchFamily="2" charset="0"/>
                <a:cs typeface="Rubik" panose="00000500000000000000"/>
              </a:rPr>
              <a:t>ja </a:t>
            </a:r>
            <a:r>
              <a:rPr lang="et-EE" sz="2000" b="1" i="0" u="none" strike="noStrike" baseline="0" dirty="0">
                <a:latin typeface="Roboto" panose="02000000000000000000" pitchFamily="2" charset="0"/>
                <a:ea typeface="Roboto" panose="02000000000000000000" pitchFamily="2" charset="0"/>
                <a:cs typeface="Rubik" panose="00000500000000000000"/>
              </a:rPr>
              <a:t> argumenteerimise </a:t>
            </a:r>
            <a:r>
              <a:rPr lang="et-EE" sz="2000" b="0" i="0" u="none" strike="noStrike" baseline="0" dirty="0">
                <a:latin typeface="Roboto" panose="02000000000000000000" pitchFamily="2" charset="0"/>
                <a:ea typeface="Roboto" panose="02000000000000000000" pitchFamily="2" charset="0"/>
                <a:cs typeface="Rubik" panose="00000500000000000000"/>
              </a:rPr>
              <a:t>kaudu. </a:t>
            </a:r>
            <a:endParaRPr lang="et-EE" sz="2000" dirty="0">
              <a:latin typeface="Roboto" panose="02000000000000000000" pitchFamily="2" charset="0"/>
              <a:ea typeface="Roboto" panose="02000000000000000000" pitchFamily="2" charset="0"/>
              <a:cs typeface="Rubik" panose="00000500000000000000"/>
            </a:endParaRPr>
          </a:p>
        </p:txBody>
      </p:sp>
      <p:sp>
        <p:nvSpPr>
          <p:cNvPr id="7" name="TextBox 6">
            <a:extLst>
              <a:ext uri="{FF2B5EF4-FFF2-40B4-BE49-F238E27FC236}">
                <a16:creationId xmlns:a16="http://schemas.microsoft.com/office/drawing/2014/main" id="{1F232933-31D1-4D7F-AE4D-2E8DDEF0FC15}"/>
              </a:ext>
            </a:extLst>
          </p:cNvPr>
          <p:cNvSpPr txBox="1"/>
          <p:nvPr/>
        </p:nvSpPr>
        <p:spPr>
          <a:xfrm>
            <a:off x="1057013" y="3657600"/>
            <a:ext cx="10058400" cy="2246769"/>
          </a:xfrm>
          <a:prstGeom prst="rect">
            <a:avLst/>
          </a:prstGeom>
          <a:noFill/>
        </p:spPr>
        <p:txBody>
          <a:bodyPr wrap="square">
            <a:spAutoFit/>
          </a:bodyPr>
          <a:lstStyle/>
          <a:p>
            <a:pPr algn="just"/>
            <a:r>
              <a:rPr lang="et-EE" sz="2000" b="1" dirty="0"/>
              <a:t>Uurimisküsimused</a:t>
            </a:r>
          </a:p>
          <a:p>
            <a:pPr algn="just"/>
            <a:endParaRPr lang="et-EE" sz="2000" b="1" dirty="0"/>
          </a:p>
          <a:p>
            <a:pPr algn="just"/>
            <a:r>
              <a:rPr lang="et-EE" sz="2000" dirty="0"/>
              <a:t>1. Kuidas luua huvitavaid, aktiivõpet võimaldavaid ja visuaalselt atraktiivseid õppekaarte, mis arendavad gümnaasiumiõpilaste eesti keele kui teise keele rääkimisoskust?</a:t>
            </a:r>
          </a:p>
          <a:p>
            <a:pPr algn="just"/>
            <a:r>
              <a:rPr lang="et-EE" sz="2000" dirty="0"/>
              <a:t>2. Millise hinnangu annavad gümnaasiumi eesti keele kui teise keele õpetajad ja õpilased loodud õppekaartide kasutajamugavusele ja kujundusele?</a:t>
            </a:r>
          </a:p>
        </p:txBody>
      </p:sp>
    </p:spTree>
    <p:extLst>
      <p:ext uri="{BB962C8B-B14F-4D97-AF65-F5344CB8AC3E}">
        <p14:creationId xmlns:p14="http://schemas.microsoft.com/office/powerpoint/2010/main" val="787863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C281416-C138-4C9A-B177-A8A4539E33E9}"/>
              </a:ext>
            </a:extLst>
          </p:cNvPr>
          <p:cNvSpPr>
            <a:spLocks noGrp="1"/>
          </p:cNvSpPr>
          <p:nvPr>
            <p:ph type="sldNum" sz="quarter" idx="4"/>
          </p:nvPr>
        </p:nvSpPr>
        <p:spPr/>
        <p:txBody>
          <a:bodyPr/>
          <a:lstStyle/>
          <a:p>
            <a:pPr>
              <a:defRPr/>
            </a:pPr>
            <a:fld id="{DADBB38E-37F0-4099-9E14-30415241E9AC}" type="slidenum">
              <a:rPr lang="en-US" smtClean="0"/>
              <a:pPr>
                <a:defRPr/>
              </a:pPr>
              <a:t>4</a:t>
            </a:fld>
            <a:endParaRPr lang="en-US" dirty="0"/>
          </a:p>
        </p:txBody>
      </p:sp>
      <p:sp>
        <p:nvSpPr>
          <p:cNvPr id="5" name="Text Placeholder 14">
            <a:extLst>
              <a:ext uri="{FF2B5EF4-FFF2-40B4-BE49-F238E27FC236}">
                <a16:creationId xmlns:a16="http://schemas.microsoft.com/office/drawing/2014/main" id="{2633D7B6-84D9-4012-B4A0-FA68FDFA7538}"/>
              </a:ext>
            </a:extLst>
          </p:cNvPr>
          <p:cNvSpPr txBox="1">
            <a:spLocks/>
          </p:cNvSpPr>
          <p:nvPr/>
        </p:nvSpPr>
        <p:spPr>
          <a:xfrm>
            <a:off x="1540574" y="1340641"/>
            <a:ext cx="9356026" cy="508826"/>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t-EE" sz="3200" dirty="0">
                <a:latin typeface="+mj-lt"/>
              </a:rPr>
              <a:t>Teoreetiline raamistik</a:t>
            </a:r>
            <a:endParaRPr lang="en-US" sz="3200" dirty="0">
              <a:latin typeface="+mj-lt"/>
            </a:endParaRPr>
          </a:p>
        </p:txBody>
      </p:sp>
      <p:sp>
        <p:nvSpPr>
          <p:cNvPr id="6" name="TextBox 5">
            <a:extLst>
              <a:ext uri="{FF2B5EF4-FFF2-40B4-BE49-F238E27FC236}">
                <a16:creationId xmlns:a16="http://schemas.microsoft.com/office/drawing/2014/main" id="{F0F00EA4-24A8-44F3-9948-481EC7DAAD39}"/>
              </a:ext>
            </a:extLst>
          </p:cNvPr>
          <p:cNvSpPr txBox="1"/>
          <p:nvPr/>
        </p:nvSpPr>
        <p:spPr>
          <a:xfrm>
            <a:off x="1066800" y="2209800"/>
            <a:ext cx="10058400" cy="2677656"/>
          </a:xfrm>
          <a:prstGeom prst="rect">
            <a:avLst/>
          </a:prstGeom>
          <a:noFill/>
        </p:spPr>
        <p:txBody>
          <a:bodyPr wrap="square">
            <a:spAutoFit/>
          </a:bodyPr>
          <a:lstStyle/>
          <a:p>
            <a:pPr marL="457200" indent="-457200" algn="just">
              <a:buFont typeface="Arial" panose="020B0604020202020204" pitchFamily="34" charset="0"/>
              <a:buChar char="•"/>
            </a:pPr>
            <a:r>
              <a:rPr lang="et-EE" sz="2800" dirty="0">
                <a:latin typeface="Roboto" panose="02000000000000000000" pitchFamily="2" charset="0"/>
                <a:ea typeface="Roboto" panose="02000000000000000000" pitchFamily="2" charset="0"/>
                <a:cs typeface="Rubik" panose="00000500000000000000"/>
              </a:rPr>
              <a:t>Rääkimisoskuse arendamine</a:t>
            </a:r>
          </a:p>
          <a:p>
            <a:pPr marL="457200" indent="-457200" algn="just">
              <a:buFont typeface="Arial" panose="020B0604020202020204" pitchFamily="34" charset="0"/>
              <a:buChar char="•"/>
            </a:pPr>
            <a:r>
              <a:rPr lang="et-EE" sz="2800" dirty="0">
                <a:latin typeface="Roboto" panose="02000000000000000000" pitchFamily="2" charset="0"/>
                <a:ea typeface="Roboto" panose="02000000000000000000" pitchFamily="2" charset="0"/>
                <a:cs typeface="Rubik" panose="00000500000000000000"/>
              </a:rPr>
              <a:t>Aktiivõppemeetodid</a:t>
            </a:r>
          </a:p>
          <a:p>
            <a:pPr marL="457200" indent="-457200" algn="just">
              <a:buFont typeface="Arial" panose="020B0604020202020204" pitchFamily="34" charset="0"/>
              <a:buChar char="•"/>
            </a:pPr>
            <a:r>
              <a:rPr lang="et-EE" sz="2800" dirty="0">
                <a:latin typeface="Roboto" panose="02000000000000000000" pitchFamily="2" charset="0"/>
                <a:ea typeface="Roboto" panose="02000000000000000000" pitchFamily="2" charset="0"/>
                <a:cs typeface="Rubik" panose="00000500000000000000"/>
              </a:rPr>
              <a:t>Toetavad keelestruktuurid</a:t>
            </a:r>
          </a:p>
          <a:p>
            <a:pPr marL="457200" indent="-457200" algn="just">
              <a:buFont typeface="Arial" panose="020B0604020202020204" pitchFamily="34" charset="0"/>
              <a:buChar char="•"/>
            </a:pPr>
            <a:r>
              <a:rPr lang="et-EE" sz="2800" dirty="0">
                <a:latin typeface="Roboto" panose="02000000000000000000" pitchFamily="2" charset="0"/>
                <a:ea typeface="Roboto" panose="02000000000000000000" pitchFamily="2" charset="0"/>
                <a:cs typeface="Rubik" panose="00000500000000000000"/>
              </a:rPr>
              <a:t>Visuaalsed õppevahendid</a:t>
            </a:r>
          </a:p>
          <a:p>
            <a:pPr marL="457200" indent="-457200" algn="just">
              <a:buFont typeface="Arial" panose="020B0604020202020204" pitchFamily="34" charset="0"/>
              <a:buChar char="•"/>
            </a:pPr>
            <a:r>
              <a:rPr lang="et-EE" sz="2800" dirty="0">
                <a:latin typeface="Roboto" panose="02000000000000000000" pitchFamily="2" charset="0"/>
                <a:ea typeface="Roboto" panose="02000000000000000000" pitchFamily="2" charset="0"/>
                <a:cs typeface="Rubik" panose="00000500000000000000"/>
              </a:rPr>
              <a:t>Emotsioonid, huvi ja motivatsioon</a:t>
            </a:r>
          </a:p>
          <a:p>
            <a:pPr marL="457200" indent="-457200" algn="just">
              <a:buFont typeface="Arial" panose="020B0604020202020204" pitchFamily="34" charset="0"/>
              <a:buChar char="•"/>
            </a:pPr>
            <a:r>
              <a:rPr lang="et-EE" sz="2800" dirty="0">
                <a:latin typeface="Roboto" panose="02000000000000000000" pitchFamily="2" charset="0"/>
                <a:ea typeface="Roboto" panose="02000000000000000000" pitchFamily="2" charset="0"/>
                <a:cs typeface="Rubik" panose="00000500000000000000"/>
              </a:rPr>
              <a:t>Tehisintellekti kasutamine õppevahendite loomiseks</a:t>
            </a:r>
          </a:p>
        </p:txBody>
      </p:sp>
      <p:sp>
        <p:nvSpPr>
          <p:cNvPr id="3" name="TextBox 2">
            <a:extLst>
              <a:ext uri="{FF2B5EF4-FFF2-40B4-BE49-F238E27FC236}">
                <a16:creationId xmlns:a16="http://schemas.microsoft.com/office/drawing/2014/main" id="{25F43BC9-4EBC-7014-64B4-DAF924768C7B}"/>
              </a:ext>
            </a:extLst>
          </p:cNvPr>
          <p:cNvSpPr txBox="1"/>
          <p:nvPr/>
        </p:nvSpPr>
        <p:spPr>
          <a:xfrm>
            <a:off x="1642814" y="5743046"/>
            <a:ext cx="10058400" cy="536377"/>
          </a:xfrm>
          <a:prstGeom prst="rect">
            <a:avLst/>
          </a:prstGeom>
          <a:noFill/>
        </p:spPr>
        <p:txBody>
          <a:bodyPr wrap="square" rtlCol="0">
            <a:spAutoFit/>
          </a:bodyPr>
          <a:lstStyle/>
          <a:p>
            <a:pPr algn="r"/>
            <a:r>
              <a:rPr lang="et-EE" sz="1400" i="1" dirty="0">
                <a:effectLst/>
                <a:latin typeface="Arial" panose="020B0604020202020204" pitchFamily="34" charset="0"/>
                <a:ea typeface="Aptos"/>
                <a:cs typeface="Rubik" panose="00000500000000000000"/>
              </a:rPr>
              <a:t>Euroopa keeleõppe raamdokument, 2023; </a:t>
            </a:r>
            <a:r>
              <a:rPr lang="et-EE" sz="1400" i="1" dirty="0" err="1">
                <a:effectLst/>
                <a:latin typeface="Arial" panose="020B0604020202020204" pitchFamily="34" charset="0"/>
                <a:ea typeface="Aptos"/>
                <a:cs typeface="Rubik" panose="00000500000000000000"/>
              </a:rPr>
              <a:t>Kitsnik</a:t>
            </a:r>
            <a:r>
              <a:rPr lang="et-EE" sz="1400" i="1" dirty="0">
                <a:effectLst/>
                <a:latin typeface="Arial" panose="020B0604020202020204" pitchFamily="34" charset="0"/>
                <a:ea typeface="Aptos"/>
                <a:cs typeface="Rubik" panose="00000500000000000000"/>
              </a:rPr>
              <a:t>, 2011; Krull, 2018; </a:t>
            </a:r>
            <a:r>
              <a:rPr lang="et-EE" sz="1400" i="1" dirty="0" err="1">
                <a:effectLst/>
                <a:latin typeface="Arial" panose="020B0604020202020204" pitchFamily="34" charset="0"/>
                <a:ea typeface="Aptos"/>
                <a:cs typeface="Rubik" panose="00000500000000000000"/>
              </a:rPr>
              <a:t>Leijen</a:t>
            </a:r>
            <a:r>
              <a:rPr lang="et-EE" sz="1400" i="1" dirty="0">
                <a:effectLst/>
                <a:latin typeface="Arial" panose="020B0604020202020204" pitchFamily="34" charset="0"/>
                <a:ea typeface="Aptos"/>
                <a:cs typeface="Rubik" panose="00000500000000000000"/>
              </a:rPr>
              <a:t> et </a:t>
            </a:r>
            <a:r>
              <a:rPr lang="et-EE" sz="1400" i="1" dirty="0" err="1">
                <a:effectLst/>
                <a:latin typeface="Arial" panose="020B0604020202020204" pitchFamily="34" charset="0"/>
                <a:ea typeface="Aptos"/>
                <a:cs typeface="Rubik" panose="00000500000000000000"/>
              </a:rPr>
              <a:t>al</a:t>
            </a:r>
            <a:r>
              <a:rPr lang="et-EE" sz="1400" i="1" dirty="0">
                <a:effectLst/>
                <a:latin typeface="Arial" panose="020B0604020202020204" pitchFamily="34" charset="0"/>
                <a:ea typeface="Aptos"/>
                <a:cs typeface="Rubik" panose="00000500000000000000"/>
              </a:rPr>
              <a:t>., 2025; Metslang et </a:t>
            </a:r>
            <a:r>
              <a:rPr lang="et-EE" sz="1400" i="1" dirty="0" err="1">
                <a:effectLst/>
                <a:latin typeface="Arial" panose="020B0604020202020204" pitchFamily="34" charset="0"/>
                <a:ea typeface="Aptos"/>
                <a:cs typeface="Rubik" panose="00000500000000000000"/>
              </a:rPr>
              <a:t>al</a:t>
            </a:r>
            <a:r>
              <a:rPr lang="et-EE" sz="1400" i="1" dirty="0">
                <a:effectLst/>
                <a:latin typeface="Arial" panose="020B0604020202020204" pitchFamily="34" charset="0"/>
                <a:ea typeface="Aptos"/>
                <a:cs typeface="Rubik" panose="00000500000000000000"/>
              </a:rPr>
              <a:t>., 2023; </a:t>
            </a:r>
            <a:r>
              <a:rPr lang="et-EE" sz="1400" i="1" dirty="0" err="1">
                <a:effectLst/>
                <a:latin typeface="Arial" panose="020B0604020202020204" pitchFamily="34" charset="0"/>
                <a:ea typeface="Aptos"/>
                <a:cs typeface="Rubik" panose="00000500000000000000"/>
              </a:rPr>
              <a:t>Milosavljevic</a:t>
            </a:r>
            <a:r>
              <a:rPr lang="et-EE" sz="1400" i="1" dirty="0">
                <a:effectLst/>
                <a:latin typeface="Arial" panose="020B0604020202020204" pitchFamily="34" charset="0"/>
                <a:ea typeface="Aptos"/>
                <a:cs typeface="Rubik" panose="00000500000000000000"/>
              </a:rPr>
              <a:t> &amp; </a:t>
            </a:r>
            <a:r>
              <a:rPr lang="et-EE" sz="1400" i="1" dirty="0" err="1">
                <a:effectLst/>
                <a:latin typeface="Arial" panose="020B0604020202020204" pitchFamily="34" charset="0"/>
                <a:ea typeface="Aptos"/>
                <a:cs typeface="Rubik" panose="00000500000000000000"/>
              </a:rPr>
              <a:t>Reynolds</a:t>
            </a:r>
            <a:r>
              <a:rPr lang="et-EE" sz="1400" i="1" dirty="0">
                <a:effectLst/>
                <a:latin typeface="Arial" panose="020B0604020202020204" pitchFamily="34" charset="0"/>
                <a:ea typeface="Aptos"/>
                <a:cs typeface="Rubik" panose="00000500000000000000"/>
              </a:rPr>
              <a:t>, 2024; </a:t>
            </a:r>
            <a:r>
              <a:rPr lang="et-EE" sz="1400" b="0" i="1" u="none" strike="noStrike" baseline="0" dirty="0" err="1"/>
              <a:t>Paivio</a:t>
            </a:r>
            <a:r>
              <a:rPr lang="et-EE" sz="1400" b="0" i="1" u="none" strike="noStrike" baseline="0" dirty="0"/>
              <a:t> &amp; </a:t>
            </a:r>
            <a:r>
              <a:rPr lang="et-EE" sz="1400" b="0" i="1" u="none" strike="noStrike" baseline="0" dirty="0" err="1"/>
              <a:t>Desrochers</a:t>
            </a:r>
            <a:r>
              <a:rPr lang="et-EE" sz="1400" b="0" i="1" u="none" strike="noStrike" baseline="0" dirty="0"/>
              <a:t>, 1980; </a:t>
            </a:r>
            <a:r>
              <a:rPr lang="et-EE" sz="1400" b="0" i="1" u="none" strike="noStrike" baseline="0" dirty="0" err="1"/>
              <a:t>Perveen</a:t>
            </a:r>
            <a:r>
              <a:rPr lang="et-EE" sz="1400" b="0" i="1" u="none" strike="noStrike" baseline="0" dirty="0"/>
              <a:t>, 2021; </a:t>
            </a:r>
            <a:r>
              <a:rPr lang="et-EE" sz="1400" i="1" dirty="0" err="1">
                <a:effectLst/>
                <a:latin typeface="Arial" panose="020B0604020202020204" pitchFamily="34" charset="0"/>
                <a:ea typeface="Aptos"/>
                <a:cs typeface="Rubik" panose="00000500000000000000"/>
              </a:rPr>
              <a:t>Pushpam</a:t>
            </a:r>
            <a:r>
              <a:rPr lang="et-EE" sz="1400" i="1" dirty="0">
                <a:effectLst/>
                <a:latin typeface="Arial" panose="020B0604020202020204" pitchFamily="34" charset="0"/>
                <a:ea typeface="Aptos"/>
                <a:cs typeface="Rubik" panose="00000500000000000000"/>
              </a:rPr>
              <a:t>, 2025; </a:t>
            </a:r>
            <a:r>
              <a:rPr lang="et-EE" sz="1400" i="1" dirty="0" err="1">
                <a:effectLst/>
                <a:latin typeface="Arial" panose="020B0604020202020204" pitchFamily="34" charset="0"/>
                <a:ea typeface="Aptos"/>
                <a:cs typeface="Rubik" panose="00000500000000000000"/>
              </a:rPr>
              <a:t>Venckute</a:t>
            </a:r>
            <a:r>
              <a:rPr lang="et-EE" sz="1400" i="1" dirty="0">
                <a:effectLst/>
                <a:latin typeface="Arial" panose="020B0604020202020204" pitchFamily="34" charset="0"/>
                <a:ea typeface="Aptos"/>
                <a:cs typeface="Rubik" panose="00000500000000000000"/>
              </a:rPr>
              <a:t> et </a:t>
            </a:r>
            <a:r>
              <a:rPr lang="et-EE" sz="1400" i="1" dirty="0" err="1">
                <a:effectLst/>
                <a:latin typeface="Arial" panose="020B0604020202020204" pitchFamily="34" charset="0"/>
                <a:ea typeface="Aptos"/>
                <a:cs typeface="Rubik" panose="00000500000000000000"/>
              </a:rPr>
              <a:t>al</a:t>
            </a:r>
            <a:r>
              <a:rPr lang="et-EE" sz="1400" i="1" dirty="0">
                <a:effectLst/>
                <a:latin typeface="Arial" panose="020B0604020202020204" pitchFamily="34" charset="0"/>
                <a:ea typeface="Aptos"/>
                <a:cs typeface="Rubik" panose="00000500000000000000"/>
              </a:rPr>
              <a:t>., 2020</a:t>
            </a:r>
            <a:endParaRPr lang="en-EE" sz="1400" i="1" dirty="0">
              <a:solidFill>
                <a:srgbClr val="FF0000"/>
              </a:solidFill>
              <a:cs typeface="Rubik" panose="00000500000000000000"/>
            </a:endParaRPr>
          </a:p>
        </p:txBody>
      </p:sp>
    </p:spTree>
    <p:extLst>
      <p:ext uri="{BB962C8B-B14F-4D97-AF65-F5344CB8AC3E}">
        <p14:creationId xmlns:p14="http://schemas.microsoft.com/office/powerpoint/2010/main" val="3347472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52DC38-6B65-440A-8995-0B421B752B3D}"/>
              </a:ext>
            </a:extLst>
          </p:cNvPr>
          <p:cNvSpPr>
            <a:spLocks noGrp="1"/>
          </p:cNvSpPr>
          <p:nvPr>
            <p:ph type="sldNum" sz="quarter" idx="4"/>
          </p:nvPr>
        </p:nvSpPr>
        <p:spPr/>
        <p:txBody>
          <a:bodyPr/>
          <a:lstStyle/>
          <a:p>
            <a:pPr>
              <a:defRPr/>
            </a:pPr>
            <a:fld id="{DADBB38E-37F0-4099-9E14-30415241E9AC}" type="slidenum">
              <a:rPr lang="en-US" smtClean="0"/>
              <a:pPr>
                <a:defRPr/>
              </a:pPr>
              <a:t>5</a:t>
            </a:fld>
            <a:endParaRPr lang="en-US" dirty="0"/>
          </a:p>
        </p:txBody>
      </p:sp>
      <p:sp>
        <p:nvSpPr>
          <p:cNvPr id="6" name="Text Placeholder 14">
            <a:extLst>
              <a:ext uri="{FF2B5EF4-FFF2-40B4-BE49-F238E27FC236}">
                <a16:creationId xmlns:a16="http://schemas.microsoft.com/office/drawing/2014/main" id="{3A7B7103-6D1F-442F-9AEC-A142D5086802}"/>
              </a:ext>
            </a:extLst>
          </p:cNvPr>
          <p:cNvSpPr txBox="1">
            <a:spLocks/>
          </p:cNvSpPr>
          <p:nvPr/>
        </p:nvSpPr>
        <p:spPr>
          <a:xfrm>
            <a:off x="4267200" y="1295400"/>
            <a:ext cx="9127426" cy="508826"/>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t-EE" sz="3200" dirty="0">
                <a:solidFill>
                  <a:schemeClr val="bg1">
                    <a:lumMod val="95000"/>
                  </a:schemeClr>
                </a:solidFill>
                <a:latin typeface="+mj-lt"/>
              </a:rPr>
              <a:t>Arendusuuring</a:t>
            </a:r>
            <a:endParaRPr lang="en-US" sz="3200" dirty="0">
              <a:solidFill>
                <a:schemeClr val="bg1">
                  <a:lumMod val="95000"/>
                </a:schemeClr>
              </a:solidFill>
              <a:latin typeface="+mj-lt"/>
            </a:endParaRPr>
          </a:p>
        </p:txBody>
      </p:sp>
      <p:sp>
        <p:nvSpPr>
          <p:cNvPr id="7" name="TextBox 6">
            <a:extLst>
              <a:ext uri="{FF2B5EF4-FFF2-40B4-BE49-F238E27FC236}">
                <a16:creationId xmlns:a16="http://schemas.microsoft.com/office/drawing/2014/main" id="{59D71900-C180-420B-8E6A-353660E4A1F2}"/>
              </a:ext>
            </a:extLst>
          </p:cNvPr>
          <p:cNvSpPr txBox="1"/>
          <p:nvPr/>
        </p:nvSpPr>
        <p:spPr>
          <a:xfrm>
            <a:off x="3276600" y="2514600"/>
            <a:ext cx="8325928" cy="2677656"/>
          </a:xfrm>
          <a:prstGeom prst="rect">
            <a:avLst/>
          </a:prstGeom>
          <a:noFill/>
        </p:spPr>
        <p:txBody>
          <a:bodyPr wrap="square">
            <a:spAutoFit/>
          </a:bodyPr>
          <a:lstStyle/>
          <a:p>
            <a:pPr marL="342900" indent="-342900">
              <a:buFont typeface="Arial" panose="020B0604020202020204" pitchFamily="34" charset="0"/>
              <a:buChar char="•"/>
            </a:pPr>
            <a:r>
              <a:rPr lang="et-EE" sz="2800" dirty="0">
                <a:solidFill>
                  <a:schemeClr val="bg2"/>
                </a:solidFill>
              </a:rPr>
              <a:t>ADDIE mudel</a:t>
            </a:r>
          </a:p>
          <a:p>
            <a:pPr marL="342900" indent="-342900">
              <a:buFont typeface="Arial" panose="020B0604020202020204" pitchFamily="34" charset="0"/>
              <a:buChar char="•"/>
            </a:pPr>
            <a:r>
              <a:rPr lang="et-EE" sz="2800" dirty="0">
                <a:solidFill>
                  <a:schemeClr val="bg2"/>
                </a:solidFill>
              </a:rPr>
              <a:t>sept 2024 – jaan 2026</a:t>
            </a:r>
          </a:p>
          <a:p>
            <a:pPr marL="342900" indent="-342900">
              <a:buFont typeface="Arial" panose="020B0604020202020204" pitchFamily="34" charset="0"/>
              <a:buChar char="•"/>
            </a:pPr>
            <a:r>
              <a:rPr lang="et-EE" sz="2800" dirty="0">
                <a:solidFill>
                  <a:schemeClr val="bg2"/>
                </a:solidFill>
              </a:rPr>
              <a:t>valmis õppekaartide komplekt, mis koosneb </a:t>
            </a:r>
          </a:p>
          <a:p>
            <a:r>
              <a:rPr lang="et-EE" sz="2800" dirty="0">
                <a:solidFill>
                  <a:schemeClr val="bg2"/>
                </a:solidFill>
              </a:rPr>
              <a:t>    41 kahepoolsest õppekaardist </a:t>
            </a:r>
          </a:p>
          <a:p>
            <a:pPr marL="342900" indent="-342900">
              <a:buFont typeface="Arial" panose="020B0604020202020204" pitchFamily="34" charset="0"/>
              <a:buChar char="•"/>
            </a:pPr>
            <a:r>
              <a:rPr lang="et-EE" sz="2800" dirty="0">
                <a:solidFill>
                  <a:schemeClr val="bg2"/>
                </a:solidFill>
              </a:rPr>
              <a:t>katsetajad: 7 õpetajat ja 181 gümnaasiumiõpilast</a:t>
            </a:r>
          </a:p>
          <a:p>
            <a:pPr marL="342900" indent="-342900">
              <a:buFont typeface="Arial" panose="020B0604020202020204" pitchFamily="34" charset="0"/>
              <a:buChar char="•"/>
            </a:pPr>
            <a:endParaRPr lang="et-EE" sz="2800" dirty="0">
              <a:solidFill>
                <a:schemeClr val="bg2"/>
              </a:solidFill>
            </a:endParaRPr>
          </a:p>
        </p:txBody>
      </p:sp>
    </p:spTree>
    <p:extLst>
      <p:ext uri="{BB962C8B-B14F-4D97-AF65-F5344CB8AC3E}">
        <p14:creationId xmlns:p14="http://schemas.microsoft.com/office/powerpoint/2010/main" val="617220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AF5691-A65B-4601-BD2A-69FDE5E5A37E}"/>
              </a:ext>
            </a:extLst>
          </p:cNvPr>
          <p:cNvSpPr>
            <a:spLocks noGrp="1"/>
          </p:cNvSpPr>
          <p:nvPr>
            <p:ph type="sldNum" sz="quarter" idx="4"/>
          </p:nvPr>
        </p:nvSpPr>
        <p:spPr>
          <a:xfrm>
            <a:off x="10210800" y="6248400"/>
            <a:ext cx="1371600" cy="365125"/>
          </a:xfrm>
        </p:spPr>
        <p:txBody>
          <a:bodyPr/>
          <a:lstStyle/>
          <a:p>
            <a:pPr>
              <a:defRPr/>
            </a:pPr>
            <a:fld id="{DADBB38E-37F0-4099-9E14-30415241E9AC}" type="slidenum">
              <a:rPr lang="en-US" smtClean="0"/>
              <a:pPr>
                <a:defRPr/>
              </a:pPr>
              <a:t>6</a:t>
            </a:fld>
            <a:endParaRPr lang="en-US" dirty="0"/>
          </a:p>
        </p:txBody>
      </p:sp>
      <p:pic>
        <p:nvPicPr>
          <p:cNvPr id="5" name="Pilt 4">
            <a:extLst>
              <a:ext uri="{FF2B5EF4-FFF2-40B4-BE49-F238E27FC236}">
                <a16:creationId xmlns:a16="http://schemas.microsoft.com/office/drawing/2014/main" id="{C6260DE9-506A-4855-B160-53E03F7808B8}"/>
              </a:ext>
            </a:extLst>
          </p:cNvPr>
          <p:cNvPicPr/>
          <p:nvPr/>
        </p:nvPicPr>
        <p:blipFill rotWithShape="1">
          <a:blip r:embed="rId2" cstate="print">
            <a:extLst>
              <a:ext uri="{BEBA8EAE-BF5A-486C-A8C5-ECC9F3942E4B}">
                <a14:imgProps xmlns:a14="http://schemas.microsoft.com/office/drawing/2010/main">
                  <a14:imgLayer r:embed="rId3">
                    <a14:imgEffect>
                      <a14:brightnessContrast bright="14000"/>
                    </a14:imgEffect>
                  </a14:imgLayer>
                </a14:imgProps>
              </a:ext>
              <a:ext uri="{28A0092B-C50C-407E-A947-70E740481C1C}">
                <a14:useLocalDpi xmlns:a14="http://schemas.microsoft.com/office/drawing/2010/main" val="0"/>
              </a:ext>
            </a:extLst>
          </a:blip>
          <a:srcRect l="5668" t="20529" r="2393" b="20907"/>
          <a:stretch/>
        </p:blipFill>
        <p:spPr bwMode="auto">
          <a:xfrm>
            <a:off x="2392918" y="1143000"/>
            <a:ext cx="7406164" cy="4821237"/>
          </a:xfrm>
          <a:prstGeom prst="rect">
            <a:avLst/>
          </a:prstGeom>
          <a:noFill/>
          <a:ln>
            <a:solidFill>
              <a:schemeClr val="bg1">
                <a:lumMod val="85000"/>
              </a:schemeClr>
            </a:solid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DC56EF38-44B8-4103-927B-0157FE2E3487}"/>
              </a:ext>
            </a:extLst>
          </p:cNvPr>
          <p:cNvSpPr txBox="1"/>
          <p:nvPr/>
        </p:nvSpPr>
        <p:spPr>
          <a:xfrm>
            <a:off x="1676400" y="6151860"/>
            <a:ext cx="8989503" cy="461665"/>
          </a:xfrm>
          <a:prstGeom prst="rect">
            <a:avLst/>
          </a:prstGeom>
          <a:noFill/>
        </p:spPr>
        <p:txBody>
          <a:bodyPr wrap="square">
            <a:spAutoFit/>
          </a:bodyPr>
          <a:lstStyle/>
          <a:p>
            <a:r>
              <a:rPr lang="sv-SE" sz="2400" dirty="0">
                <a:latin typeface="Roboto" panose="02000000000000000000" pitchFamily="2" charset="0"/>
                <a:ea typeface="Roboto" panose="02000000000000000000" pitchFamily="2" charset="0"/>
              </a:rPr>
              <a:t>	</a:t>
            </a:r>
            <a:r>
              <a:rPr lang="sv-SE" sz="2400" dirty="0" err="1">
                <a:latin typeface="Roboto" panose="02000000000000000000" pitchFamily="2" charset="0"/>
                <a:ea typeface="Roboto" panose="02000000000000000000" pitchFamily="2" charset="0"/>
              </a:rPr>
              <a:t>P</a:t>
            </a:r>
            <a:r>
              <a:rPr lang="sv-SE" sz="2400" b="0" i="0" u="none" strike="noStrike" baseline="0" dirty="0" err="1">
                <a:latin typeface="Roboto" panose="02000000000000000000" pitchFamily="2" charset="0"/>
                <a:ea typeface="Roboto" panose="02000000000000000000" pitchFamily="2" charset="0"/>
              </a:rPr>
              <a:t>rototüüp</a:t>
            </a:r>
            <a:r>
              <a:rPr lang="sv-SE" sz="2400" b="0" i="0" u="none" strike="noStrike" baseline="0" dirty="0">
                <a:latin typeface="Roboto" panose="02000000000000000000" pitchFamily="2" charset="0"/>
                <a:ea typeface="Roboto" panose="02000000000000000000" pitchFamily="2" charset="0"/>
              </a:rPr>
              <a:t> </a:t>
            </a:r>
            <a:r>
              <a:rPr lang="sv-SE" sz="2400" dirty="0">
                <a:latin typeface="Roboto" panose="02000000000000000000" pitchFamily="2" charset="0"/>
                <a:ea typeface="Roboto" panose="02000000000000000000" pitchFamily="2" charset="0"/>
              </a:rPr>
              <a:t>				</a:t>
            </a:r>
            <a:r>
              <a:rPr lang="sv-SE" sz="2400" dirty="0" err="1">
                <a:latin typeface="Roboto" panose="02000000000000000000" pitchFamily="2" charset="0"/>
                <a:ea typeface="Roboto" panose="02000000000000000000" pitchFamily="2" charset="0"/>
              </a:rPr>
              <a:t>L</a:t>
            </a:r>
            <a:r>
              <a:rPr lang="sv-SE" sz="2400" b="0" i="0" u="none" strike="noStrike" baseline="0" dirty="0" err="1">
                <a:latin typeface="Roboto" panose="02000000000000000000" pitchFamily="2" charset="0"/>
                <a:ea typeface="Roboto" panose="02000000000000000000" pitchFamily="2" charset="0"/>
              </a:rPr>
              <a:t>õplik</a:t>
            </a:r>
            <a:r>
              <a:rPr lang="sv-SE" sz="2400" b="0" i="0" u="none" strike="noStrike" baseline="0" dirty="0">
                <a:latin typeface="Roboto" panose="02000000000000000000" pitchFamily="2" charset="0"/>
                <a:ea typeface="Roboto" panose="02000000000000000000" pitchFamily="2" charset="0"/>
              </a:rPr>
              <a:t> </a:t>
            </a:r>
            <a:r>
              <a:rPr lang="sv-SE" sz="2400" b="0" i="0" u="none" strike="noStrike" baseline="0" dirty="0" err="1">
                <a:latin typeface="Roboto" panose="02000000000000000000" pitchFamily="2" charset="0"/>
                <a:ea typeface="Roboto" panose="02000000000000000000" pitchFamily="2" charset="0"/>
              </a:rPr>
              <a:t>versioon</a:t>
            </a:r>
            <a:endParaRPr lang="et-EE" sz="24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135279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apealkiri 2">
            <a:extLst>
              <a:ext uri="{FF2B5EF4-FFF2-40B4-BE49-F238E27FC236}">
                <a16:creationId xmlns:a16="http://schemas.microsoft.com/office/drawing/2014/main" id="{6E3CD695-A990-44C6-96BE-858936BB8B41}"/>
              </a:ext>
            </a:extLst>
          </p:cNvPr>
          <p:cNvSpPr>
            <a:spLocks noGrp="1"/>
          </p:cNvSpPr>
          <p:nvPr>
            <p:ph type="subTitle" idx="1"/>
          </p:nvPr>
        </p:nvSpPr>
        <p:spPr>
          <a:xfrm>
            <a:off x="1695450" y="3048000"/>
            <a:ext cx="8801100" cy="2362200"/>
          </a:xfrm>
        </p:spPr>
        <p:txBody>
          <a:bodyPr/>
          <a:lstStyle/>
          <a:p>
            <a:pPr marL="285750" indent="-285750" algn="just">
              <a:buFont typeface="Arial" panose="020B0604020202020204" pitchFamily="34" charset="0"/>
              <a:buChar char="•"/>
            </a:pPr>
            <a:r>
              <a:rPr lang="et-EE" dirty="0"/>
              <a:t>Muudavad õpilaste omavahelise suhtlemise loomulikumaks ja suurendavad õpilaste enesekindlust. </a:t>
            </a:r>
          </a:p>
          <a:p>
            <a:pPr algn="just"/>
            <a:endParaRPr lang="et-EE" dirty="0"/>
          </a:p>
          <a:p>
            <a:pPr marL="285750" indent="-285750" algn="just">
              <a:buFont typeface="Arial" panose="020B0604020202020204" pitchFamily="34" charset="0"/>
              <a:buChar char="•"/>
            </a:pPr>
            <a:r>
              <a:rPr lang="et-EE" dirty="0"/>
              <a:t>Panevad õpilasi mõtlema ning selgitama oma arvamust pikemalt.</a:t>
            </a:r>
          </a:p>
          <a:p>
            <a:pPr algn="just"/>
            <a:endParaRPr lang="et-EE" b="1" dirty="0"/>
          </a:p>
          <a:p>
            <a:pPr algn="just"/>
            <a:endParaRPr lang="et-EE" sz="900" b="1" dirty="0"/>
          </a:p>
        </p:txBody>
      </p:sp>
      <p:sp>
        <p:nvSpPr>
          <p:cNvPr id="4" name="Slaidinumbri kohatäide 3">
            <a:extLst>
              <a:ext uri="{FF2B5EF4-FFF2-40B4-BE49-F238E27FC236}">
                <a16:creationId xmlns:a16="http://schemas.microsoft.com/office/drawing/2014/main" id="{C0D68D17-A972-4822-8591-9DFFAD6BC3B5}"/>
              </a:ext>
            </a:extLst>
          </p:cNvPr>
          <p:cNvSpPr>
            <a:spLocks noGrp="1"/>
          </p:cNvSpPr>
          <p:nvPr>
            <p:ph type="sldNum" sz="quarter" idx="4"/>
          </p:nvPr>
        </p:nvSpPr>
        <p:spPr/>
        <p:txBody>
          <a:bodyPr/>
          <a:lstStyle/>
          <a:p>
            <a:pPr>
              <a:defRPr/>
            </a:pPr>
            <a:fld id="{DADBB38E-37F0-4099-9E14-30415241E9AC}" type="slidenum">
              <a:rPr lang="en-US" smtClean="0"/>
              <a:pPr>
                <a:defRPr/>
              </a:pPr>
              <a:t>7</a:t>
            </a:fld>
            <a:endParaRPr lang="en-US" dirty="0"/>
          </a:p>
        </p:txBody>
      </p:sp>
      <p:sp>
        <p:nvSpPr>
          <p:cNvPr id="5" name="Pealkiri 1">
            <a:extLst>
              <a:ext uri="{FF2B5EF4-FFF2-40B4-BE49-F238E27FC236}">
                <a16:creationId xmlns:a16="http://schemas.microsoft.com/office/drawing/2014/main" id="{2A654678-3244-4377-83A8-E7BCA0AEDF30}"/>
              </a:ext>
            </a:extLst>
          </p:cNvPr>
          <p:cNvSpPr txBox="1">
            <a:spLocks/>
          </p:cNvSpPr>
          <p:nvPr/>
        </p:nvSpPr>
        <p:spPr bwMode="auto">
          <a:xfrm>
            <a:off x="914400" y="1607759"/>
            <a:ext cx="10086014"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lnSpc>
                <a:spcPct val="90000"/>
              </a:lnSpc>
              <a:spcBef>
                <a:spcPct val="0"/>
              </a:spcBef>
              <a:spcAft>
                <a:spcPct val="0"/>
              </a:spcAft>
              <a:defRPr sz="60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2pPr>
            <a:lvl3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3pPr>
            <a:lvl4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4pPr>
            <a:lvl5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5pPr>
            <a:lvl6pPr marL="457200" algn="l" rtl="0" fontAlgn="base">
              <a:lnSpc>
                <a:spcPct val="90000"/>
              </a:lnSpc>
              <a:spcBef>
                <a:spcPct val="0"/>
              </a:spcBef>
              <a:spcAft>
                <a:spcPct val="0"/>
              </a:spcAft>
              <a:defRPr sz="4400">
                <a:solidFill>
                  <a:schemeClr val="tx1"/>
                </a:solidFill>
                <a:latin typeface="Rubik Bold" panose="00000800000000000000" pitchFamily="2" charset="-79"/>
              </a:defRPr>
            </a:lvl6pPr>
            <a:lvl7pPr marL="914400" algn="l" rtl="0" fontAlgn="base">
              <a:lnSpc>
                <a:spcPct val="90000"/>
              </a:lnSpc>
              <a:spcBef>
                <a:spcPct val="0"/>
              </a:spcBef>
              <a:spcAft>
                <a:spcPct val="0"/>
              </a:spcAft>
              <a:defRPr sz="4400">
                <a:solidFill>
                  <a:schemeClr val="tx1"/>
                </a:solidFill>
                <a:latin typeface="Rubik Bold" panose="00000800000000000000" pitchFamily="2" charset="-79"/>
              </a:defRPr>
            </a:lvl7pPr>
            <a:lvl8pPr marL="1371600" algn="l" rtl="0" fontAlgn="base">
              <a:lnSpc>
                <a:spcPct val="90000"/>
              </a:lnSpc>
              <a:spcBef>
                <a:spcPct val="0"/>
              </a:spcBef>
              <a:spcAft>
                <a:spcPct val="0"/>
              </a:spcAft>
              <a:defRPr sz="4400">
                <a:solidFill>
                  <a:schemeClr val="tx1"/>
                </a:solidFill>
                <a:latin typeface="Rubik Bold" panose="00000800000000000000" pitchFamily="2" charset="-79"/>
              </a:defRPr>
            </a:lvl8pPr>
            <a:lvl9pPr marL="1828800" algn="l" rtl="0" fontAlgn="base">
              <a:lnSpc>
                <a:spcPct val="90000"/>
              </a:lnSpc>
              <a:spcBef>
                <a:spcPct val="0"/>
              </a:spcBef>
              <a:spcAft>
                <a:spcPct val="0"/>
              </a:spcAft>
              <a:defRPr sz="4400">
                <a:solidFill>
                  <a:schemeClr val="tx1"/>
                </a:solidFill>
                <a:latin typeface="Rubik Bold" panose="00000800000000000000" pitchFamily="2" charset="-79"/>
              </a:defRPr>
            </a:lvl9pPr>
          </a:lstStyle>
          <a:p>
            <a:pPr algn="ctr"/>
            <a:r>
              <a:rPr lang="et-EE" sz="3200" dirty="0"/>
              <a:t>Kaartide esimene pool: avatud küsimused</a:t>
            </a:r>
            <a:endParaRPr lang="et-EE" sz="3600" dirty="0"/>
          </a:p>
        </p:txBody>
      </p:sp>
      <p:sp>
        <p:nvSpPr>
          <p:cNvPr id="2" name="TextBox 1">
            <a:extLst>
              <a:ext uri="{FF2B5EF4-FFF2-40B4-BE49-F238E27FC236}">
                <a16:creationId xmlns:a16="http://schemas.microsoft.com/office/drawing/2014/main" id="{1B1382DA-FABC-AFFB-0BBB-8895D98766E7}"/>
              </a:ext>
            </a:extLst>
          </p:cNvPr>
          <p:cNvSpPr txBox="1"/>
          <p:nvPr/>
        </p:nvSpPr>
        <p:spPr>
          <a:xfrm>
            <a:off x="5791200" y="5707701"/>
            <a:ext cx="5715000" cy="307777"/>
          </a:xfrm>
          <a:prstGeom prst="rect">
            <a:avLst/>
          </a:prstGeom>
          <a:noFill/>
        </p:spPr>
        <p:txBody>
          <a:bodyPr wrap="square" rtlCol="0">
            <a:spAutoFit/>
          </a:bodyPr>
          <a:lstStyle/>
          <a:p>
            <a:pPr algn="r"/>
            <a:r>
              <a:rPr lang="et-EE" sz="1400" i="1" dirty="0" err="1"/>
              <a:t>Dauletiyarova</a:t>
            </a:r>
            <a:r>
              <a:rPr lang="et-EE" sz="1400" i="1" dirty="0"/>
              <a:t> et </a:t>
            </a:r>
            <a:r>
              <a:rPr lang="et-EE" sz="1400" i="1" dirty="0" err="1"/>
              <a:t>al</a:t>
            </a:r>
            <a:r>
              <a:rPr lang="et-EE" sz="1400" i="1" dirty="0"/>
              <a:t>., 2025; </a:t>
            </a:r>
            <a:r>
              <a:rPr lang="et-EE" sz="1400" i="1" dirty="0" err="1"/>
              <a:t>Wasik</a:t>
            </a:r>
            <a:r>
              <a:rPr lang="et-EE" sz="1400" i="1" dirty="0"/>
              <a:t> &amp; </a:t>
            </a:r>
            <a:r>
              <a:rPr lang="et-EE" sz="1400" i="1" dirty="0" err="1"/>
              <a:t>Hindman</a:t>
            </a:r>
            <a:r>
              <a:rPr lang="et-EE" sz="1400" i="1" dirty="0"/>
              <a:t>, 2013</a:t>
            </a:r>
            <a:endParaRPr lang="en-EE" sz="1400" i="1" dirty="0"/>
          </a:p>
        </p:txBody>
      </p:sp>
    </p:spTree>
    <p:extLst>
      <p:ext uri="{BB962C8B-B14F-4D97-AF65-F5344CB8AC3E}">
        <p14:creationId xmlns:p14="http://schemas.microsoft.com/office/powerpoint/2010/main" val="889723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CE68D4-51A3-4DF3-950D-34D591CE9EE9}"/>
              </a:ext>
            </a:extLst>
          </p:cNvPr>
          <p:cNvSpPr>
            <a:spLocks noGrp="1"/>
          </p:cNvSpPr>
          <p:nvPr>
            <p:ph type="sldNum" sz="quarter" idx="4"/>
          </p:nvPr>
        </p:nvSpPr>
        <p:spPr/>
        <p:txBody>
          <a:bodyPr/>
          <a:lstStyle/>
          <a:p>
            <a:pPr>
              <a:defRPr/>
            </a:pPr>
            <a:fld id="{DADBB38E-37F0-4099-9E14-30415241E9AC}" type="slidenum">
              <a:rPr lang="en-US" smtClean="0"/>
              <a:pPr>
                <a:defRPr/>
              </a:pPr>
              <a:t>8</a:t>
            </a:fld>
            <a:endParaRPr lang="en-US" dirty="0"/>
          </a:p>
        </p:txBody>
      </p:sp>
      <p:pic>
        <p:nvPicPr>
          <p:cNvPr id="4" name="Pilt 3">
            <a:extLst>
              <a:ext uri="{FF2B5EF4-FFF2-40B4-BE49-F238E27FC236}">
                <a16:creationId xmlns:a16="http://schemas.microsoft.com/office/drawing/2014/main" id="{95E01394-3757-423D-883B-04C805F397EE}"/>
              </a:ext>
            </a:extLst>
          </p:cNvPr>
          <p:cNvPicPr/>
          <p:nvPr/>
        </p:nvPicPr>
        <p:blipFill rotWithShape="1">
          <a:blip r:embed="rId2" cstate="print">
            <a:extLst>
              <a:ext uri="{28A0092B-C50C-407E-A947-70E740481C1C}">
                <a14:useLocalDpi xmlns:a14="http://schemas.microsoft.com/office/drawing/2010/main" val="0"/>
              </a:ext>
            </a:extLst>
          </a:blip>
          <a:srcRect l="9332" t="1618" r="9169" b="2084"/>
          <a:stretch/>
        </p:blipFill>
        <p:spPr bwMode="auto">
          <a:xfrm>
            <a:off x="1712912" y="457200"/>
            <a:ext cx="8766175" cy="5330507"/>
          </a:xfrm>
          <a:prstGeom prst="rect">
            <a:avLst/>
          </a:prstGeom>
          <a:noFill/>
          <a:ln>
            <a:solidFill>
              <a:schemeClr val="bg1">
                <a:lumMod val="85000"/>
              </a:schemeClr>
            </a:solid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AC8B411C-6549-4B64-BAC8-16FE8859E2C6}"/>
              </a:ext>
            </a:extLst>
          </p:cNvPr>
          <p:cNvSpPr txBox="1"/>
          <p:nvPr/>
        </p:nvSpPr>
        <p:spPr>
          <a:xfrm>
            <a:off x="1144047" y="6048590"/>
            <a:ext cx="9903903" cy="461665"/>
          </a:xfrm>
          <a:prstGeom prst="rect">
            <a:avLst/>
          </a:prstGeom>
          <a:noFill/>
        </p:spPr>
        <p:txBody>
          <a:bodyPr wrap="square">
            <a:spAutoFit/>
          </a:bodyPr>
          <a:lstStyle/>
          <a:p>
            <a:r>
              <a:rPr lang="et-EE" sz="2400" dirty="0">
                <a:latin typeface="Roboto" panose="02000000000000000000" pitchFamily="2" charset="0"/>
                <a:ea typeface="Roboto" panose="02000000000000000000" pitchFamily="2" charset="0"/>
              </a:rPr>
              <a:t>Õppekaart illustratsiooni, toetavate fraaside ja avatud küsimustega</a:t>
            </a:r>
          </a:p>
        </p:txBody>
      </p:sp>
    </p:spTree>
    <p:extLst>
      <p:ext uri="{BB962C8B-B14F-4D97-AF65-F5344CB8AC3E}">
        <p14:creationId xmlns:p14="http://schemas.microsoft.com/office/powerpoint/2010/main" val="916467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idinumbri kohatäide 3">
            <a:extLst>
              <a:ext uri="{FF2B5EF4-FFF2-40B4-BE49-F238E27FC236}">
                <a16:creationId xmlns:a16="http://schemas.microsoft.com/office/drawing/2014/main" id="{B786E762-7BD2-4BFD-B7D3-742FAF218B25}"/>
              </a:ext>
            </a:extLst>
          </p:cNvPr>
          <p:cNvSpPr>
            <a:spLocks noGrp="1"/>
          </p:cNvSpPr>
          <p:nvPr>
            <p:ph type="sldNum" sz="quarter" idx="4"/>
          </p:nvPr>
        </p:nvSpPr>
        <p:spPr/>
        <p:txBody>
          <a:bodyPr/>
          <a:lstStyle/>
          <a:p>
            <a:pPr>
              <a:defRPr/>
            </a:pPr>
            <a:fld id="{DADBB38E-37F0-4099-9E14-30415241E9AC}" type="slidenum">
              <a:rPr lang="en-US" smtClean="0"/>
              <a:pPr>
                <a:defRPr/>
              </a:pPr>
              <a:t>9</a:t>
            </a:fld>
            <a:endParaRPr lang="en-US" dirty="0"/>
          </a:p>
        </p:txBody>
      </p:sp>
      <p:pic>
        <p:nvPicPr>
          <p:cNvPr id="5" name="Pilt 4">
            <a:extLst>
              <a:ext uri="{FF2B5EF4-FFF2-40B4-BE49-F238E27FC236}">
                <a16:creationId xmlns:a16="http://schemas.microsoft.com/office/drawing/2014/main" id="{8C099B65-EB91-4885-847A-C6AD3E67F28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38400" y="381000"/>
            <a:ext cx="7315200" cy="5410200"/>
          </a:xfrm>
          <a:prstGeom prst="rect">
            <a:avLst/>
          </a:prstGeom>
          <a:noFill/>
          <a:ln>
            <a:noFill/>
          </a:ln>
        </p:spPr>
      </p:pic>
      <p:sp>
        <p:nvSpPr>
          <p:cNvPr id="6" name="TextBox 5">
            <a:extLst>
              <a:ext uri="{FF2B5EF4-FFF2-40B4-BE49-F238E27FC236}">
                <a16:creationId xmlns:a16="http://schemas.microsoft.com/office/drawing/2014/main" id="{AE298C7F-257C-4C26-B39A-D2740621F311}"/>
              </a:ext>
            </a:extLst>
          </p:cNvPr>
          <p:cNvSpPr txBox="1"/>
          <p:nvPr/>
        </p:nvSpPr>
        <p:spPr>
          <a:xfrm>
            <a:off x="1144048" y="6000320"/>
            <a:ext cx="9903903" cy="461665"/>
          </a:xfrm>
          <a:prstGeom prst="rect">
            <a:avLst/>
          </a:prstGeom>
          <a:noFill/>
        </p:spPr>
        <p:txBody>
          <a:bodyPr wrap="square">
            <a:spAutoFit/>
          </a:bodyPr>
          <a:lstStyle/>
          <a:p>
            <a:pPr algn="ctr"/>
            <a:r>
              <a:rPr lang="et-EE" sz="2400" dirty="0">
                <a:latin typeface="Roboto" panose="02000000000000000000" pitchFamily="2" charset="0"/>
                <a:ea typeface="Roboto" panose="02000000000000000000" pitchFamily="2" charset="0"/>
              </a:rPr>
              <a:t>Õppekaardi teine pool situatsioonikirjelduse ja argumentidega </a:t>
            </a:r>
          </a:p>
        </p:txBody>
      </p:sp>
    </p:spTree>
    <p:extLst>
      <p:ext uri="{BB962C8B-B14F-4D97-AF65-F5344CB8AC3E}">
        <p14:creationId xmlns:p14="http://schemas.microsoft.com/office/powerpoint/2010/main" val="3504298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77CCE5-82F3-4C04-95A3-434E7FE86A1D}"/>
              </a:ext>
            </a:extLst>
          </p:cNvPr>
          <p:cNvSpPr>
            <a:spLocks noGrp="1"/>
          </p:cNvSpPr>
          <p:nvPr>
            <p:ph type="title"/>
          </p:nvPr>
        </p:nvSpPr>
        <p:spPr>
          <a:xfrm>
            <a:off x="533400" y="990600"/>
            <a:ext cx="11277600" cy="1325563"/>
          </a:xfrm>
        </p:spPr>
        <p:txBody>
          <a:bodyPr/>
          <a:lstStyle/>
          <a:p>
            <a:pPr algn="ctr"/>
            <a:r>
              <a:rPr lang="et-EE" sz="3200" dirty="0"/>
              <a:t>Õppekaartide katsetamine</a:t>
            </a:r>
            <a:endParaRPr lang="en-US" sz="3200" dirty="0"/>
          </a:p>
        </p:txBody>
      </p:sp>
      <p:sp>
        <p:nvSpPr>
          <p:cNvPr id="5" name="Text Placeholder 4">
            <a:extLst>
              <a:ext uri="{FF2B5EF4-FFF2-40B4-BE49-F238E27FC236}">
                <a16:creationId xmlns:a16="http://schemas.microsoft.com/office/drawing/2014/main" id="{DED14305-DCE1-4C70-842D-8CA506605CDA}"/>
              </a:ext>
            </a:extLst>
          </p:cNvPr>
          <p:cNvSpPr>
            <a:spLocks noGrp="1"/>
          </p:cNvSpPr>
          <p:nvPr>
            <p:ph type="body" sz="quarter" idx="10"/>
          </p:nvPr>
        </p:nvSpPr>
        <p:spPr>
          <a:xfrm>
            <a:off x="3276600" y="2362200"/>
            <a:ext cx="8229600" cy="3665655"/>
          </a:xfrm>
        </p:spPr>
        <p:txBody>
          <a:bodyPr/>
          <a:lstStyle/>
          <a:p>
            <a:pPr marL="457200" indent="-457200">
              <a:buFont typeface="Arial" panose="020B0604020202020204" pitchFamily="34" charset="0"/>
              <a:buChar char="•"/>
            </a:pPr>
            <a:endParaRPr lang="et-EE" sz="2400" dirty="0">
              <a:latin typeface="Roboto" panose="02000000000000000000" pitchFamily="2" charset="0"/>
              <a:ea typeface="Roboto" panose="02000000000000000000" pitchFamily="2" charset="0"/>
            </a:endParaRPr>
          </a:p>
          <a:p>
            <a:pPr marL="457200" indent="-457200">
              <a:buFont typeface="Arial" panose="020B0604020202020204" pitchFamily="34" charset="0"/>
              <a:buChar char="•"/>
            </a:pPr>
            <a:r>
              <a:rPr lang="et-EE" sz="2400" dirty="0">
                <a:latin typeface="Roboto" panose="02000000000000000000" pitchFamily="2" charset="0"/>
                <a:ea typeface="Roboto" panose="02000000000000000000" pitchFamily="2" charset="0"/>
              </a:rPr>
              <a:t>7 gümnaasiumiõpetajat ja 1 täiskasvanute C1-taseme õpetaja katsetas kaarte ja täitis tagasisideküsimustiku.</a:t>
            </a:r>
          </a:p>
          <a:p>
            <a:endParaRPr lang="et-EE" sz="2400" dirty="0">
              <a:latin typeface="Roboto" panose="02000000000000000000" pitchFamily="2" charset="0"/>
              <a:ea typeface="Roboto" panose="02000000000000000000" pitchFamily="2" charset="0"/>
            </a:endParaRPr>
          </a:p>
          <a:p>
            <a:pPr marL="457200" indent="-457200">
              <a:buFont typeface="Arial" panose="020B0604020202020204" pitchFamily="34" charset="0"/>
              <a:buChar char="•"/>
            </a:pPr>
            <a:r>
              <a:rPr lang="et-EE" sz="2400" dirty="0">
                <a:latin typeface="Roboto" panose="02000000000000000000" pitchFamily="2" charset="0"/>
                <a:ea typeface="Roboto" panose="02000000000000000000" pitchFamily="2" charset="0"/>
              </a:rPr>
              <a:t>181 gümnaasiumiõpilast täitsid tagasisideküsimustiku.</a:t>
            </a:r>
          </a:p>
          <a:p>
            <a:endParaRPr lang="et-EE" sz="2400" dirty="0">
              <a:latin typeface="Roboto" panose="02000000000000000000" pitchFamily="2" charset="0"/>
              <a:ea typeface="Roboto" panose="02000000000000000000" pitchFamily="2" charset="0"/>
            </a:endParaRPr>
          </a:p>
          <a:p>
            <a:pPr marL="457200" indent="-457200">
              <a:buFont typeface="Arial" panose="020B0604020202020204" pitchFamily="34" charset="0"/>
              <a:buChar char="•"/>
            </a:pPr>
            <a:r>
              <a:rPr lang="et-EE" sz="2400" dirty="0">
                <a:effectLst/>
                <a:latin typeface="Roboto" panose="02000000000000000000" pitchFamily="2" charset="0"/>
                <a:ea typeface="Roboto" panose="02000000000000000000" pitchFamily="2" charset="0"/>
              </a:rPr>
              <a:t>Hinnati õppekaartide kasutajamugavust ja kujundust (sh tõhusus, tulemuslikkus, rahulolu).</a:t>
            </a:r>
            <a:endParaRPr lang="en-US" sz="2400" dirty="0">
              <a:latin typeface="Roboto" panose="02000000000000000000" pitchFamily="2" charset="0"/>
              <a:ea typeface="Roboto" panose="02000000000000000000" pitchFamily="2" charset="0"/>
            </a:endParaRPr>
          </a:p>
        </p:txBody>
      </p:sp>
      <p:sp>
        <p:nvSpPr>
          <p:cNvPr id="2" name="Slide Number Placeholder 1">
            <a:extLst>
              <a:ext uri="{FF2B5EF4-FFF2-40B4-BE49-F238E27FC236}">
                <a16:creationId xmlns:a16="http://schemas.microsoft.com/office/drawing/2014/main" id="{5B8EBFE8-26B2-4811-908E-3FA7877EA61C}"/>
              </a:ext>
            </a:extLst>
          </p:cNvPr>
          <p:cNvSpPr>
            <a:spLocks noGrp="1"/>
          </p:cNvSpPr>
          <p:nvPr>
            <p:ph type="sldNum" sz="quarter" idx="4"/>
          </p:nvPr>
        </p:nvSpPr>
        <p:spPr/>
        <p:txBody>
          <a:bodyPr/>
          <a:lstStyle/>
          <a:p>
            <a:pPr>
              <a:defRPr/>
            </a:pPr>
            <a:fld id="{DADBB38E-37F0-4099-9E14-30415241E9AC}" type="slidenum">
              <a:rPr lang="en-US" smtClean="0"/>
              <a:pPr>
                <a:defRPr/>
              </a:pPr>
              <a:t>10</a:t>
            </a:fld>
            <a:endParaRPr lang="en-US" dirty="0"/>
          </a:p>
        </p:txBody>
      </p:sp>
    </p:spTree>
    <p:extLst>
      <p:ext uri="{BB962C8B-B14F-4D97-AF65-F5344CB8AC3E}">
        <p14:creationId xmlns:p14="http://schemas.microsoft.com/office/powerpoint/2010/main" val="97944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E780E6D1-0A7C-4EA7-8E3A-B18D20C50AEF}"/>
              </a:ext>
            </a:extLst>
          </p:cNvPr>
          <p:cNvSpPr>
            <a:spLocks noGrp="1"/>
          </p:cNvSpPr>
          <p:nvPr>
            <p:ph type="title"/>
          </p:nvPr>
        </p:nvSpPr>
        <p:spPr>
          <a:xfrm>
            <a:off x="1066800" y="381000"/>
            <a:ext cx="10972798" cy="990600"/>
          </a:xfrm>
        </p:spPr>
        <p:txBody>
          <a:bodyPr/>
          <a:lstStyle/>
          <a:p>
            <a:r>
              <a:rPr lang="et-EE" sz="3200" dirty="0"/>
              <a:t>Õpilaste hinnangud (n = 181)*</a:t>
            </a:r>
          </a:p>
        </p:txBody>
      </p:sp>
      <p:sp>
        <p:nvSpPr>
          <p:cNvPr id="4" name="Slaidinumbri kohatäide 3">
            <a:extLst>
              <a:ext uri="{FF2B5EF4-FFF2-40B4-BE49-F238E27FC236}">
                <a16:creationId xmlns:a16="http://schemas.microsoft.com/office/drawing/2014/main" id="{5A7B55BE-3E54-4D52-9D65-431082C29F9E}"/>
              </a:ext>
            </a:extLst>
          </p:cNvPr>
          <p:cNvSpPr>
            <a:spLocks noGrp="1"/>
          </p:cNvSpPr>
          <p:nvPr>
            <p:ph type="sldNum" sz="quarter" idx="4"/>
          </p:nvPr>
        </p:nvSpPr>
        <p:spPr/>
        <p:txBody>
          <a:bodyPr/>
          <a:lstStyle/>
          <a:p>
            <a:pPr>
              <a:defRPr/>
            </a:pPr>
            <a:fld id="{DADBB38E-37F0-4099-9E14-30415241E9AC}" type="slidenum">
              <a:rPr lang="en-US" smtClean="0"/>
              <a:pPr>
                <a:defRPr/>
              </a:pPr>
              <a:t>11</a:t>
            </a:fld>
            <a:endParaRPr lang="en-US" dirty="0"/>
          </a:p>
        </p:txBody>
      </p:sp>
      <p:sp>
        <p:nvSpPr>
          <p:cNvPr id="5" name="Rectangle 1">
            <a:extLst>
              <a:ext uri="{FF2B5EF4-FFF2-40B4-BE49-F238E27FC236}">
                <a16:creationId xmlns:a16="http://schemas.microsoft.com/office/drawing/2014/main" id="{ECC5875B-F486-45A6-9286-6AD8D8FBF94B}"/>
              </a:ext>
            </a:extLst>
          </p:cNvPr>
          <p:cNvSpPr>
            <a:spLocks noGrp="1" noChangeArrowheads="1"/>
          </p:cNvSpPr>
          <p:nvPr>
            <p:ph type="body" sz="quarter" idx="10"/>
          </p:nvPr>
        </p:nvSpPr>
        <p:spPr bwMode="auto">
          <a:xfrm>
            <a:off x="990600" y="1258458"/>
            <a:ext cx="9906000"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t-EE" altLang="et-EE" sz="200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t-EE" altLang="et-EE" sz="2400" i="0" u="none" strike="noStrike" cap="none" normalizeH="0" baseline="0" dirty="0">
                <a:ln>
                  <a:noFill/>
                </a:ln>
                <a:solidFill>
                  <a:schemeClr val="tx1"/>
                </a:solidFill>
                <a:effectLst/>
                <a:latin typeface="Arial" panose="020B0604020202020204" pitchFamily="34" charset="0"/>
              </a:rPr>
              <a:t>Õppekaartide kasutamine oli lihtne ja mugav.          </a:t>
            </a:r>
            <a:r>
              <a:rPr lang="et-EE" altLang="et-EE" sz="2400" dirty="0">
                <a:latin typeface="Arial" panose="020B0604020202020204" pitchFamily="34" charset="0"/>
              </a:rPr>
              <a:t>    </a:t>
            </a:r>
            <a:r>
              <a:rPr kumimoji="0" lang="et-EE" altLang="et-EE" sz="2400" i="0" u="none" strike="noStrike" cap="none" normalizeH="0" baseline="0" dirty="0">
                <a:ln>
                  <a:noFill/>
                </a:ln>
                <a:solidFill>
                  <a:schemeClr val="tx1"/>
                </a:solidFill>
                <a:effectLst/>
                <a:latin typeface="Arial" panose="020B0604020202020204" pitchFamily="34" charset="0"/>
              </a:rPr>
              <a:t>4,48 (SD 0,76)</a:t>
            </a:r>
          </a:p>
          <a:p>
            <a:pPr marR="0" lvl="0" algn="l" defTabSz="914400" rtl="0" eaLnBrk="0" fontAlgn="base" latinLnBrk="0" hangingPunct="0">
              <a:lnSpc>
                <a:spcPct val="100000"/>
              </a:lnSpc>
              <a:spcBef>
                <a:spcPct val="0"/>
              </a:spcBef>
              <a:spcAft>
                <a:spcPct val="0"/>
              </a:spcAft>
              <a:buClrTx/>
              <a:buSzTx/>
              <a:tabLst/>
            </a:pPr>
            <a:endParaRPr kumimoji="0" lang="et-EE" altLang="et-EE" sz="1400" i="0" u="none" strike="noStrike" cap="none" normalizeH="0" baseline="0" dirty="0">
              <a:ln>
                <a:noFill/>
              </a:ln>
              <a:solidFill>
                <a:schemeClr val="tx1"/>
              </a:solidFill>
              <a:effectLst/>
              <a:latin typeface="Arial" panose="020B0604020202020204" pitchFamily="34" charset="0"/>
            </a:endParaRPr>
          </a:p>
          <a:p>
            <a:pPr marL="285750" indent="-285750">
              <a:lnSpc>
                <a:spcPct val="100000"/>
              </a:lnSpc>
              <a:spcBef>
                <a:spcPct val="0"/>
              </a:spcBef>
              <a:buFont typeface="Arial" panose="020B0604020202020204" pitchFamily="34" charset="0"/>
              <a:buChar char="•"/>
            </a:pPr>
            <a:r>
              <a:rPr lang="en-GB" sz="2400" dirty="0" err="1">
                <a:latin typeface="Arial" panose="020B0604020202020204" pitchFamily="34" charset="0"/>
                <a:cs typeface="Arial" panose="020B0604020202020204" pitchFamily="34" charset="0"/>
              </a:rPr>
              <a:t>Pildid</a:t>
            </a:r>
            <a:r>
              <a:rPr lang="en-GB" sz="2400" dirty="0">
                <a:effectLst/>
                <a:latin typeface="Arial" panose="020B0604020202020204" pitchFamily="34" charset="0"/>
                <a:cs typeface="Arial" panose="020B0604020202020204" pitchFamily="34" charset="0"/>
              </a:rPr>
              <a:t> ja </a:t>
            </a:r>
            <a:r>
              <a:rPr lang="en-GB" sz="2400" dirty="0" err="1">
                <a:effectLst/>
                <a:latin typeface="Arial" panose="020B0604020202020204" pitchFamily="34" charset="0"/>
                <a:cs typeface="Arial" panose="020B0604020202020204" pitchFamily="34" charset="0"/>
              </a:rPr>
              <a:t>kujundus</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aitasid</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õppekaardi</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sisu</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mõista</a:t>
            </a:r>
            <a:r>
              <a:rPr lang="en-GB" sz="2400" dirty="0">
                <a:effectLst/>
                <a:latin typeface="Arial" panose="020B0604020202020204" pitchFamily="34" charset="0"/>
                <a:cs typeface="Arial" panose="020B0604020202020204" pitchFamily="34" charset="0"/>
              </a:rPr>
              <a:t>.      </a:t>
            </a:r>
            <a:r>
              <a:rPr lang="et-EE" sz="2400" dirty="0">
                <a:effectLst/>
                <a:latin typeface="Arial" panose="020B0604020202020204" pitchFamily="34" charset="0"/>
                <a:cs typeface="Arial" panose="020B0604020202020204" pitchFamily="34" charset="0"/>
              </a:rPr>
              <a:t> </a:t>
            </a:r>
            <a:r>
              <a:rPr lang="en-GB" sz="2400" dirty="0">
                <a:effectLst/>
                <a:latin typeface="Arial" panose="020B0604020202020204" pitchFamily="34" charset="0"/>
                <a:cs typeface="Arial" panose="020B0604020202020204" pitchFamily="34" charset="0"/>
              </a:rPr>
              <a:t> 3,77 (SD 1,14)</a:t>
            </a:r>
          </a:p>
          <a:p>
            <a:pPr marL="285750" indent="-285750">
              <a:lnSpc>
                <a:spcPct val="100000"/>
              </a:lnSpc>
              <a:spcBef>
                <a:spcPct val="0"/>
              </a:spcBef>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lnSpc>
                <a:spcPct val="100000"/>
              </a:lnSpc>
              <a:spcBef>
                <a:spcPct val="0"/>
              </a:spcBef>
              <a:buFont typeface="Arial" panose="020B0604020202020204" pitchFamily="34" charset="0"/>
              <a:buChar char="•"/>
            </a:pPr>
            <a:r>
              <a:rPr lang="en-GB" sz="2400" dirty="0" err="1">
                <a:effectLst/>
                <a:latin typeface="Arial" panose="020B0604020202020204" pitchFamily="34" charset="0"/>
                <a:cs typeface="Arial" panose="020B0604020202020204" pitchFamily="34" charset="0"/>
              </a:rPr>
              <a:t>Õppekaartide</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komplekt</a:t>
            </a:r>
            <a:r>
              <a:rPr lang="en-GB" sz="2400" dirty="0">
                <a:effectLst/>
                <a:latin typeface="Arial" panose="020B0604020202020204" pitchFamily="34" charset="0"/>
                <a:cs typeface="Arial" panose="020B0604020202020204" pitchFamily="34" charset="0"/>
              </a:rPr>
              <a:t> on </a:t>
            </a:r>
            <a:r>
              <a:rPr lang="en-GB" sz="2400" dirty="0" err="1">
                <a:effectLst/>
                <a:latin typeface="Arial" panose="020B0604020202020204" pitchFamily="34" charset="0"/>
                <a:cs typeface="Arial" panose="020B0604020202020204" pitchFamily="34" charset="0"/>
              </a:rPr>
              <a:t>terviklik</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ja</a:t>
            </a:r>
            <a:r>
              <a:rPr lang="en-GB" sz="2400" dirty="0">
                <a:effectLst/>
                <a:latin typeface="Arial" panose="020B0604020202020204" pitchFamily="34" charset="0"/>
                <a:cs typeface="Arial" panose="020B0604020202020204" pitchFamily="34" charset="0"/>
              </a:rPr>
              <a:t> </a:t>
            </a:r>
            <a:r>
              <a:rPr lang="en-GB" sz="2400" dirty="0" err="1">
                <a:effectLst/>
                <a:latin typeface="Arial" panose="020B0604020202020204" pitchFamily="34" charset="0"/>
                <a:cs typeface="Arial" panose="020B0604020202020204" pitchFamily="34" charset="0"/>
              </a:rPr>
              <a:t>läbimõeldud</a:t>
            </a:r>
            <a:r>
              <a:rPr lang="en-GB" sz="2400" dirty="0">
                <a:latin typeface="Arial" panose="020B0604020202020204" pitchFamily="34" charset="0"/>
                <a:cs typeface="Arial" panose="020B0604020202020204" pitchFamily="34" charset="0"/>
              </a:rPr>
              <a:t>. </a:t>
            </a:r>
            <a:r>
              <a:rPr lang="et-EE" sz="2400" dirty="0">
                <a:latin typeface="Arial" panose="020B0604020202020204" pitchFamily="34" charset="0"/>
                <a:cs typeface="Arial" panose="020B0604020202020204" pitchFamily="34" charset="0"/>
              </a:rPr>
              <a:t>    </a:t>
            </a:r>
            <a:r>
              <a:rPr lang="et-EE" altLang="et-EE" sz="2400" dirty="0">
                <a:latin typeface="Arial" panose="020B0604020202020204" pitchFamily="34" charset="0"/>
              </a:rPr>
              <a:t> 4,49 (SD 0,70)</a:t>
            </a:r>
          </a:p>
          <a:p>
            <a:pPr marL="285750" indent="-285750">
              <a:lnSpc>
                <a:spcPct val="100000"/>
              </a:lnSpc>
              <a:spcBef>
                <a:spcPct val="0"/>
              </a:spcBef>
              <a:buFont typeface="Arial" panose="020B0604020202020204" pitchFamily="34" charset="0"/>
              <a:buChar char="•"/>
            </a:pPr>
            <a:endParaRPr lang="et-EE" sz="1600" dirty="0">
              <a:effectLst/>
              <a:latin typeface="Arial" panose="020B0604020202020204" pitchFamily="34" charset="0"/>
              <a:cs typeface="Arial" panose="020B0604020202020204" pitchFamily="34" charset="0"/>
            </a:endParaRPr>
          </a:p>
          <a:p>
            <a:pPr marL="285750" indent="-285750">
              <a:lnSpc>
                <a:spcPct val="100000"/>
              </a:lnSpc>
              <a:spcBef>
                <a:spcPct val="0"/>
              </a:spcBef>
              <a:buFont typeface="Arial" panose="020B0604020202020204" pitchFamily="34" charset="0"/>
              <a:buChar char="•"/>
            </a:pPr>
            <a:r>
              <a:rPr lang="et-EE" sz="2400" dirty="0">
                <a:latin typeface="Arial" panose="020B0604020202020204" pitchFamily="34" charset="0"/>
                <a:cs typeface="Arial" panose="020B0604020202020204" pitchFamily="34" charset="0"/>
              </a:rPr>
              <a:t>Õppekaardid toetasid arvamuse avaldamist.                4,3 (SD 0,69)</a:t>
            </a:r>
          </a:p>
          <a:p>
            <a:pPr marL="285750" indent="-285750">
              <a:lnSpc>
                <a:spcPct val="100000"/>
              </a:lnSpc>
              <a:spcBef>
                <a:spcPct val="0"/>
              </a:spcBef>
              <a:buFont typeface="Arial" panose="020B0604020202020204" pitchFamily="34" charset="0"/>
              <a:buChar char="•"/>
            </a:pPr>
            <a:endParaRPr lang="et-EE" sz="1600" dirty="0">
              <a:latin typeface="Arial" panose="020B0604020202020204" pitchFamily="34" charset="0"/>
              <a:cs typeface="Arial" panose="020B0604020202020204" pitchFamily="34" charset="0"/>
            </a:endParaRPr>
          </a:p>
          <a:p>
            <a:pPr marL="285750" indent="-285750">
              <a:lnSpc>
                <a:spcPct val="100000"/>
              </a:lnSpc>
              <a:spcBef>
                <a:spcPct val="0"/>
              </a:spcBef>
              <a:buFont typeface="Arial" panose="020B0604020202020204" pitchFamily="34" charset="0"/>
              <a:buChar char="•"/>
            </a:pPr>
            <a:r>
              <a:rPr lang="et-EE" sz="2400" dirty="0">
                <a:latin typeface="Arial" panose="020B0604020202020204" pitchFamily="34" charset="0"/>
                <a:cs typeface="Arial" panose="020B0604020202020204" pitchFamily="34" charset="0"/>
              </a:rPr>
              <a:t>Kujundus tegi kaartide kasutamise meeldivaks.           4,46 (SD 0,80)</a:t>
            </a:r>
          </a:p>
          <a:p>
            <a:pPr>
              <a:lnSpc>
                <a:spcPct val="100000"/>
              </a:lnSpc>
              <a:spcBef>
                <a:spcPct val="0"/>
              </a:spcBef>
            </a:pPr>
            <a:endParaRPr lang="et-EE" sz="1600" dirty="0">
              <a:latin typeface="Arial" panose="020B0604020202020204" pitchFamily="34" charset="0"/>
              <a:cs typeface="Arial" panose="020B0604020202020204" pitchFamily="34" charset="0"/>
            </a:endParaRPr>
          </a:p>
          <a:p>
            <a:pPr marL="285750" indent="-285750">
              <a:lnSpc>
                <a:spcPct val="100000"/>
              </a:lnSpc>
              <a:spcBef>
                <a:spcPct val="0"/>
              </a:spcBef>
              <a:buFont typeface="Arial" panose="020B0604020202020204" pitchFamily="34" charset="0"/>
              <a:buChar char="•"/>
            </a:pPr>
            <a:r>
              <a:rPr lang="et-EE" sz="2400" dirty="0">
                <a:latin typeface="Arial" panose="020B0604020202020204" pitchFamily="34" charset="0"/>
                <a:cs typeface="Arial" panose="020B0604020202020204" pitchFamily="34" charset="0"/>
              </a:rPr>
              <a:t>Õppekaardid sobisid hästi eesti keele tundidesse.       4,6 (SD 0,60)</a:t>
            </a:r>
          </a:p>
          <a:p>
            <a:pPr marL="285750" indent="-285750">
              <a:lnSpc>
                <a:spcPct val="100000"/>
              </a:lnSpc>
              <a:spcBef>
                <a:spcPct val="0"/>
              </a:spcBef>
              <a:buFont typeface="Arial" panose="020B0604020202020204" pitchFamily="34" charset="0"/>
              <a:buChar char="•"/>
            </a:pPr>
            <a:endParaRPr lang="et-EE" sz="1600" dirty="0">
              <a:latin typeface="Arial" panose="020B0604020202020204" pitchFamily="34" charset="0"/>
              <a:cs typeface="Arial" panose="020B0604020202020204" pitchFamily="34" charset="0"/>
            </a:endParaRPr>
          </a:p>
          <a:p>
            <a:pPr marL="285750" indent="-285750">
              <a:lnSpc>
                <a:spcPct val="100000"/>
              </a:lnSpc>
              <a:spcBef>
                <a:spcPct val="0"/>
              </a:spcBef>
              <a:buFont typeface="Arial" panose="020B0604020202020204" pitchFamily="34" charset="0"/>
              <a:buChar char="•"/>
            </a:pPr>
            <a:r>
              <a:rPr lang="et-EE" sz="2400" dirty="0">
                <a:latin typeface="Arial" panose="020B0604020202020204" pitchFamily="34" charset="0"/>
                <a:cs typeface="Arial" panose="020B0604020202020204" pitchFamily="34" charset="0"/>
              </a:rPr>
              <a:t>Sooviksin neid kaarte kasutada ka tulevikus.                4,28 (SD 0,86)</a:t>
            </a:r>
          </a:p>
          <a:p>
            <a:pPr marL="285750" indent="-285750">
              <a:lnSpc>
                <a:spcPct val="100000"/>
              </a:lnSpc>
              <a:spcBef>
                <a:spcPct val="0"/>
              </a:spcBef>
              <a:buFont typeface="Arial" panose="020B0604020202020204" pitchFamily="34" charset="0"/>
              <a:buChar char="•"/>
            </a:pPr>
            <a:endParaRPr lang="et-EE" sz="2400" dirty="0">
              <a:effectLst/>
              <a:latin typeface="Arial" panose="020B0604020202020204" pitchFamily="34" charset="0"/>
              <a:cs typeface="Arial" panose="020B0604020202020204" pitchFamily="34" charset="0"/>
            </a:endParaRPr>
          </a:p>
          <a:p>
            <a:pPr>
              <a:lnSpc>
                <a:spcPct val="100000"/>
              </a:lnSpc>
              <a:spcBef>
                <a:spcPct val="0"/>
              </a:spcBef>
            </a:pPr>
            <a:r>
              <a:rPr lang="et-EE" sz="1400" b="0" i="1" u="none" strike="noStrike" baseline="0" dirty="0">
                <a:latin typeface="Rubik"/>
              </a:rPr>
              <a:t>Märkus: * hinnangud anti viiepunktiskaalal (1 – üldse ei nõustu ... 5 – nõustun täielikult) </a:t>
            </a:r>
            <a:endParaRPr lang="en-GB" sz="1400" i="1" dirty="0">
              <a:effectLst/>
              <a:latin typeface="Rubik"/>
              <a:cs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t-EE" altLang="et-EE" sz="24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58402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44AEE-B418-6781-3D3D-FFE0931F1481}"/>
              </a:ext>
            </a:extLst>
          </p:cNvPr>
          <p:cNvSpPr>
            <a:spLocks noGrp="1"/>
          </p:cNvSpPr>
          <p:nvPr>
            <p:ph type="title"/>
          </p:nvPr>
        </p:nvSpPr>
        <p:spPr>
          <a:xfrm>
            <a:off x="3352800" y="518314"/>
            <a:ext cx="5486400" cy="685800"/>
          </a:xfrm>
        </p:spPr>
        <p:txBody>
          <a:bodyPr/>
          <a:lstStyle/>
          <a:p>
            <a:pPr algn="ctr"/>
            <a:r>
              <a:rPr lang="et-EE" sz="3200" dirty="0"/>
              <a:t>Õpilaste tagasiside*</a:t>
            </a:r>
            <a:endParaRPr lang="en-EE" sz="3200" dirty="0"/>
          </a:p>
        </p:txBody>
      </p:sp>
      <p:sp>
        <p:nvSpPr>
          <p:cNvPr id="3" name="Text Placeholder 2">
            <a:extLst>
              <a:ext uri="{FF2B5EF4-FFF2-40B4-BE49-F238E27FC236}">
                <a16:creationId xmlns:a16="http://schemas.microsoft.com/office/drawing/2014/main" id="{B65D351D-3F91-EF67-E276-51A4A542C171}"/>
              </a:ext>
            </a:extLst>
          </p:cNvPr>
          <p:cNvSpPr>
            <a:spLocks noGrp="1"/>
          </p:cNvSpPr>
          <p:nvPr>
            <p:ph type="body" sz="quarter" idx="10"/>
          </p:nvPr>
        </p:nvSpPr>
        <p:spPr>
          <a:xfrm>
            <a:off x="457200" y="1138601"/>
            <a:ext cx="11277600" cy="4953000"/>
          </a:xfrm>
        </p:spPr>
        <p:txBody>
          <a:bodyPr/>
          <a:lstStyle/>
          <a:p>
            <a:pPr marR="0" lvl="0" algn="just" defTabSz="914400" rtl="0" eaLnBrk="0" fontAlgn="base" latinLnBrk="0" hangingPunct="0">
              <a:lnSpc>
                <a:spcPct val="100000"/>
              </a:lnSpc>
              <a:spcBef>
                <a:spcPct val="0"/>
              </a:spcBef>
              <a:spcAft>
                <a:spcPct val="0"/>
              </a:spcAft>
              <a:buClrTx/>
              <a:buSzTx/>
              <a:tabLst/>
            </a:pPr>
            <a:endParaRPr lang="en-EE" sz="2000" dirty="0"/>
          </a:p>
          <a:p>
            <a:pPr marR="0" lvl="0" algn="just" defTabSz="914400" rtl="0" eaLnBrk="0" fontAlgn="base" latinLnBrk="0" hangingPunct="0">
              <a:lnSpc>
                <a:spcPct val="100000"/>
              </a:lnSpc>
              <a:spcBef>
                <a:spcPct val="0"/>
              </a:spcBef>
              <a:spcAft>
                <a:spcPts val="1200"/>
              </a:spcAft>
              <a:buClrTx/>
              <a:buSzTx/>
              <a:tabLst/>
            </a:pPr>
            <a:r>
              <a:rPr lang="et-EE" sz="2000" dirty="0"/>
              <a:t>Ei meeldinud see, et kaartidel on mõned tundmatud sõnad, mille pärast ei saa mõnede küsimuste mõte aru.” (GÕ93)</a:t>
            </a:r>
          </a:p>
          <a:p>
            <a:pPr marR="0" lvl="0" algn="just" defTabSz="914400" rtl="0" eaLnBrk="0" fontAlgn="base" latinLnBrk="0" hangingPunct="0">
              <a:lnSpc>
                <a:spcPct val="100000"/>
              </a:lnSpc>
              <a:spcBef>
                <a:spcPct val="0"/>
              </a:spcBef>
              <a:spcAft>
                <a:spcPts val="1200"/>
              </a:spcAft>
              <a:buClrTx/>
              <a:buSzTx/>
              <a:tabLst/>
            </a:pPr>
            <a:r>
              <a:rPr lang="et-EE" sz="2000" dirty="0"/>
              <a:t>Mulle meeldis disain ja üldse mõtte teha neid kaarte, nad on kasulikud ja muutuvad tundi huvitavamaks. /.../ (GÕ74)</a:t>
            </a:r>
          </a:p>
          <a:p>
            <a:pPr marR="0" lvl="0" algn="just" defTabSz="914400" rtl="0" eaLnBrk="0" fontAlgn="base" latinLnBrk="0" hangingPunct="0">
              <a:lnSpc>
                <a:spcPct val="100000"/>
              </a:lnSpc>
              <a:spcBef>
                <a:spcPct val="0"/>
              </a:spcBef>
              <a:spcAft>
                <a:spcPts val="1200"/>
              </a:spcAft>
              <a:buClrTx/>
              <a:buSzTx/>
              <a:tabLst/>
            </a:pPr>
            <a:r>
              <a:rPr lang="et-EE" sz="2000" dirty="0"/>
              <a:t>Kaartidel olevad argumendid aitavad vestluses rääkida ja vähendavad pinget, argumendid on hästi kirjutatud, selged ja arusaadavad. /.../ (GÕ71)</a:t>
            </a:r>
          </a:p>
          <a:p>
            <a:pPr marR="0" lvl="0" algn="just" defTabSz="914400" rtl="0" eaLnBrk="0" fontAlgn="base" latinLnBrk="0" hangingPunct="0">
              <a:lnSpc>
                <a:spcPct val="100000"/>
              </a:lnSpc>
              <a:spcBef>
                <a:spcPct val="0"/>
              </a:spcBef>
              <a:spcAft>
                <a:spcPts val="1200"/>
              </a:spcAft>
              <a:buClrTx/>
              <a:buSzTx/>
              <a:tabLst/>
            </a:pPr>
            <a:r>
              <a:rPr lang="fi-FI" sz="2000" dirty="0"/>
              <a:t>/.../ </a:t>
            </a:r>
            <a:r>
              <a:rPr lang="fi-FI" sz="2000" dirty="0" err="1"/>
              <a:t>Küsimused</a:t>
            </a:r>
            <a:r>
              <a:rPr lang="fi-FI" sz="2000" dirty="0"/>
              <a:t> on </a:t>
            </a:r>
            <a:r>
              <a:rPr lang="fi-FI" sz="2000" dirty="0" err="1"/>
              <a:t>huvitavad</a:t>
            </a:r>
            <a:r>
              <a:rPr lang="fi-FI" sz="2000" dirty="0"/>
              <a:t> ja </a:t>
            </a:r>
            <a:r>
              <a:rPr lang="fi-FI" sz="2000" dirty="0" err="1"/>
              <a:t>ainulaadsed</a:t>
            </a:r>
            <a:r>
              <a:rPr lang="fi-FI" sz="2000" dirty="0"/>
              <a:t> </a:t>
            </a:r>
            <a:r>
              <a:rPr lang="fi-FI" sz="2000" dirty="0" err="1"/>
              <a:t>ning</a:t>
            </a:r>
            <a:r>
              <a:rPr lang="fi-FI" sz="2000" dirty="0"/>
              <a:t> </a:t>
            </a:r>
            <a:r>
              <a:rPr lang="fi-FI" sz="2000" dirty="0" err="1"/>
              <a:t>saab</a:t>
            </a:r>
            <a:r>
              <a:rPr lang="fi-FI" sz="2000" dirty="0"/>
              <a:t> palju </a:t>
            </a:r>
            <a:r>
              <a:rPr lang="fi-FI" sz="2000" dirty="0" err="1"/>
              <a:t>uut</a:t>
            </a:r>
            <a:r>
              <a:rPr lang="fi-FI" sz="2000" dirty="0"/>
              <a:t> </a:t>
            </a:r>
            <a:r>
              <a:rPr lang="fi-FI" sz="2000" dirty="0" err="1"/>
              <a:t>teada</a:t>
            </a:r>
            <a:r>
              <a:rPr lang="fi-FI" sz="2000" dirty="0"/>
              <a:t>. (GÕ67)</a:t>
            </a:r>
            <a:endParaRPr lang="et-EE" sz="2000" dirty="0"/>
          </a:p>
          <a:p>
            <a:pPr marR="0" lvl="0" algn="just" defTabSz="914400" rtl="0" eaLnBrk="0" fontAlgn="base" latinLnBrk="0" hangingPunct="0">
              <a:lnSpc>
                <a:spcPct val="100000"/>
              </a:lnSpc>
              <a:spcBef>
                <a:spcPct val="0"/>
              </a:spcBef>
              <a:spcAft>
                <a:spcPts val="1200"/>
              </a:spcAft>
              <a:buClrTx/>
              <a:buSzTx/>
              <a:tabLst/>
            </a:pPr>
            <a:r>
              <a:rPr lang="et-EE" sz="2000" dirty="0"/>
              <a:t>/.../ Mulle väga meeldis ning mina tahaksin tulevikus ka teha ülesandeid nende kaartidega. (GÕ92)</a:t>
            </a:r>
          </a:p>
          <a:p>
            <a:pPr marR="0" lvl="0" algn="just" defTabSz="914400" rtl="0" eaLnBrk="0" fontAlgn="base" latinLnBrk="0" hangingPunct="0">
              <a:lnSpc>
                <a:spcPct val="100000"/>
              </a:lnSpc>
              <a:spcBef>
                <a:spcPct val="0"/>
              </a:spcBef>
              <a:spcAft>
                <a:spcPts val="1200"/>
              </a:spcAft>
              <a:buClrTx/>
              <a:buSzTx/>
              <a:tabLst/>
            </a:pPr>
            <a:r>
              <a:rPr lang="et-EE" sz="2000" dirty="0"/>
              <a:t>/.../ nende kujundus, värv ja font on silmale väga meeldivad – neid on mõnus lugeda ja vaadata, värvid on ilusad ja mahedad. /.../ Mulle meeldis ka see, et kaartide materjal on vastupidav ja üldmulje on professionaalselt teostatud. Tagaküljel olevad pildid on üldiselt ilusad. (GÕ72)</a:t>
            </a:r>
          </a:p>
          <a:p>
            <a:pPr marR="0" lvl="0" algn="just" defTabSz="914400" rtl="0" eaLnBrk="0" fontAlgn="base" latinLnBrk="0" hangingPunct="0">
              <a:lnSpc>
                <a:spcPct val="100000"/>
              </a:lnSpc>
              <a:spcBef>
                <a:spcPct val="0"/>
              </a:spcBef>
              <a:spcAft>
                <a:spcPct val="0"/>
              </a:spcAft>
              <a:buClrTx/>
              <a:buSzTx/>
              <a:tabLst/>
            </a:pPr>
            <a:endParaRPr lang="et-EE" sz="2400" dirty="0"/>
          </a:p>
          <a:p>
            <a:pPr marR="0" lvl="0" algn="just" defTabSz="914400" rtl="0" eaLnBrk="0" fontAlgn="base" latinLnBrk="0" hangingPunct="0">
              <a:lnSpc>
                <a:spcPct val="100000"/>
              </a:lnSpc>
              <a:spcBef>
                <a:spcPct val="0"/>
              </a:spcBef>
              <a:spcAft>
                <a:spcPct val="0"/>
              </a:spcAft>
              <a:buClrTx/>
              <a:buSzTx/>
              <a:tabLst/>
            </a:pPr>
            <a:endParaRPr lang="et-EE" dirty="0"/>
          </a:p>
          <a:p>
            <a:pPr marR="0" lvl="0" algn="just" defTabSz="914400" rtl="0" eaLnBrk="0" fontAlgn="base" latinLnBrk="0" hangingPunct="0">
              <a:lnSpc>
                <a:spcPct val="100000"/>
              </a:lnSpc>
              <a:spcBef>
                <a:spcPct val="0"/>
              </a:spcBef>
              <a:spcAft>
                <a:spcPct val="0"/>
              </a:spcAft>
              <a:buClrTx/>
              <a:buSzTx/>
              <a:tabLst/>
            </a:pPr>
            <a:endParaRPr lang="et-EE" dirty="0"/>
          </a:p>
          <a:p>
            <a:pPr marR="0" lvl="0" algn="just" defTabSz="914400" rtl="0" eaLnBrk="0" fontAlgn="base" latinLnBrk="0" hangingPunct="0">
              <a:lnSpc>
                <a:spcPct val="100000"/>
              </a:lnSpc>
              <a:spcBef>
                <a:spcPct val="0"/>
              </a:spcBef>
              <a:spcAft>
                <a:spcPct val="0"/>
              </a:spcAft>
              <a:buClrTx/>
              <a:buSzTx/>
              <a:tabLst/>
            </a:pPr>
            <a:endParaRPr lang="et-EE" dirty="0"/>
          </a:p>
          <a:p>
            <a:pPr marR="0" lvl="0" algn="just" defTabSz="914400" rtl="0" eaLnBrk="0" fontAlgn="base" latinLnBrk="0" hangingPunct="0">
              <a:lnSpc>
                <a:spcPct val="100000"/>
              </a:lnSpc>
              <a:spcBef>
                <a:spcPct val="0"/>
              </a:spcBef>
              <a:spcAft>
                <a:spcPct val="0"/>
              </a:spcAft>
              <a:buClrTx/>
              <a:buSzTx/>
              <a:tabLst/>
            </a:pPr>
            <a:endParaRPr lang="en-EE" dirty="0"/>
          </a:p>
        </p:txBody>
      </p:sp>
      <p:sp>
        <p:nvSpPr>
          <p:cNvPr id="4" name="Slide Number Placeholder 3">
            <a:extLst>
              <a:ext uri="{FF2B5EF4-FFF2-40B4-BE49-F238E27FC236}">
                <a16:creationId xmlns:a16="http://schemas.microsoft.com/office/drawing/2014/main" id="{412C7983-F168-01CF-E5AE-1F21498801AE}"/>
              </a:ext>
            </a:extLst>
          </p:cNvPr>
          <p:cNvSpPr>
            <a:spLocks noGrp="1"/>
          </p:cNvSpPr>
          <p:nvPr>
            <p:ph type="sldNum" sz="quarter" idx="4"/>
          </p:nvPr>
        </p:nvSpPr>
        <p:spPr/>
        <p:txBody>
          <a:bodyPr/>
          <a:lstStyle/>
          <a:p>
            <a:pPr>
              <a:defRPr/>
            </a:pPr>
            <a:fld id="{DADBB38E-37F0-4099-9E14-30415241E9AC}" type="slidenum">
              <a:rPr lang="en-US" smtClean="0"/>
              <a:pPr>
                <a:defRPr/>
              </a:pPr>
              <a:t>12</a:t>
            </a:fld>
            <a:endParaRPr lang="en-US" dirty="0"/>
          </a:p>
        </p:txBody>
      </p:sp>
      <p:sp>
        <p:nvSpPr>
          <p:cNvPr id="5" name="TextBox 4">
            <a:extLst>
              <a:ext uri="{FF2B5EF4-FFF2-40B4-BE49-F238E27FC236}">
                <a16:creationId xmlns:a16="http://schemas.microsoft.com/office/drawing/2014/main" id="{5BE55B8D-B6D9-4530-81FB-3D1295FCDD19}"/>
              </a:ext>
            </a:extLst>
          </p:cNvPr>
          <p:cNvSpPr txBox="1"/>
          <p:nvPr/>
        </p:nvSpPr>
        <p:spPr>
          <a:xfrm>
            <a:off x="6515100" y="6154208"/>
            <a:ext cx="7391400" cy="307777"/>
          </a:xfrm>
          <a:prstGeom prst="rect">
            <a:avLst/>
          </a:prstGeom>
          <a:noFill/>
        </p:spPr>
        <p:txBody>
          <a:bodyPr wrap="square" rtlCol="0">
            <a:spAutoFit/>
          </a:bodyPr>
          <a:lstStyle/>
          <a:p>
            <a:r>
              <a:rPr lang="et-EE" sz="1400" i="1" dirty="0">
                <a:cs typeface="Rubik" panose="00000500000000000000"/>
              </a:rPr>
              <a:t>Märkus: *</a:t>
            </a:r>
            <a:r>
              <a:rPr lang="et-EE" sz="1400" b="0" i="1" u="none" strike="noStrike" baseline="0" dirty="0">
                <a:latin typeface="Times New Roman" panose="02020603050405020304" pitchFamily="18" charset="0"/>
                <a:cs typeface="Rubik" panose="00000500000000000000"/>
              </a:rPr>
              <a:t>Kõik õpilaste tsitaadid on esitatud originaalkujul. </a:t>
            </a:r>
            <a:endParaRPr lang="et-EE" sz="1400" i="1" dirty="0">
              <a:cs typeface="Rubik" panose="00000500000000000000"/>
            </a:endParaRPr>
          </a:p>
        </p:txBody>
      </p:sp>
    </p:spTree>
    <p:extLst>
      <p:ext uri="{BB962C8B-B14F-4D97-AF65-F5344CB8AC3E}">
        <p14:creationId xmlns:p14="http://schemas.microsoft.com/office/powerpoint/2010/main" val="2912715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8986228-A9B1-4266-9711-D1EDA10EA7F0}"/>
              </a:ext>
            </a:extLst>
          </p:cNvPr>
          <p:cNvSpPr txBox="1"/>
          <p:nvPr/>
        </p:nvSpPr>
        <p:spPr bwMode="auto">
          <a:xfrm>
            <a:off x="990598" y="219590"/>
            <a:ext cx="10972800" cy="1325563"/>
          </a:xfrm>
          <a:prstGeom prst="rect">
            <a:avLst/>
          </a:prstGeom>
          <a:noFill/>
          <a:ln>
            <a:noFill/>
          </a:ln>
        </p:spPr>
        <p:txBody>
          <a:bodyPr vert="horz" wrap="square" lIns="91440" tIns="45720" rIns="91440" bIns="45720" numCol="1" anchor="ctr" anchorCtr="0" compatLnSpc="1">
            <a:prstTxWarp prst="textNoShape">
              <a:avLst/>
            </a:prstTxWarp>
            <a:normAutofit/>
          </a:bodyPr>
          <a:lstStyle/>
          <a:p>
            <a:pPr>
              <a:lnSpc>
                <a:spcPct val="90000"/>
              </a:lnSpc>
              <a:spcAft>
                <a:spcPts val="600"/>
              </a:spcAft>
            </a:pPr>
            <a:r>
              <a:rPr lang="en-US" sz="3600" kern="1200" dirty="0" err="1">
                <a:latin typeface="+mj-lt"/>
                <a:ea typeface="+mj-ea"/>
                <a:cs typeface="+mj-cs"/>
              </a:rPr>
              <a:t>Õpetajate</a:t>
            </a:r>
            <a:r>
              <a:rPr lang="en-US" sz="3600" kern="1200" dirty="0">
                <a:latin typeface="+mj-lt"/>
                <a:ea typeface="+mj-ea"/>
                <a:cs typeface="+mj-cs"/>
              </a:rPr>
              <a:t> </a:t>
            </a:r>
            <a:r>
              <a:rPr lang="en-US" sz="3600" kern="1200" dirty="0" err="1">
                <a:latin typeface="+mj-lt"/>
                <a:ea typeface="+mj-ea"/>
                <a:cs typeface="+mj-cs"/>
              </a:rPr>
              <a:t>hinnangud</a:t>
            </a:r>
            <a:r>
              <a:rPr lang="et-EE" sz="3600" kern="1200" dirty="0">
                <a:latin typeface="+mj-lt"/>
                <a:ea typeface="+mj-ea"/>
                <a:cs typeface="+mj-cs"/>
              </a:rPr>
              <a:t> (n = 7)</a:t>
            </a:r>
            <a:r>
              <a:rPr lang="en-US" sz="3600" kern="1200" dirty="0">
                <a:latin typeface="+mj-lt"/>
                <a:ea typeface="+mj-ea"/>
                <a:cs typeface="+mj-cs"/>
              </a:rPr>
              <a:t>*</a:t>
            </a:r>
          </a:p>
        </p:txBody>
      </p:sp>
      <p:sp>
        <p:nvSpPr>
          <p:cNvPr id="8" name="TextBox 7">
            <a:extLst>
              <a:ext uri="{FF2B5EF4-FFF2-40B4-BE49-F238E27FC236}">
                <a16:creationId xmlns:a16="http://schemas.microsoft.com/office/drawing/2014/main" id="{95FCEF98-9568-428F-BD6C-0B6F3F786652}"/>
              </a:ext>
            </a:extLst>
          </p:cNvPr>
          <p:cNvSpPr txBox="1"/>
          <p:nvPr/>
        </p:nvSpPr>
        <p:spPr bwMode="auto">
          <a:xfrm>
            <a:off x="609600" y="1524000"/>
            <a:ext cx="11201400" cy="4652963"/>
          </a:xfrm>
          <a:prstGeom prst="rect">
            <a:avLst/>
          </a:prstGeom>
          <a:noFill/>
          <a:ln>
            <a:noFill/>
          </a:ln>
        </p:spPr>
        <p:txBody>
          <a:bodyPr vert="horz" wrap="square" lIns="91440" tIns="45720" rIns="91440" bIns="45720" numCol="1" rtlCol="0" anchor="t" anchorCtr="0" compatLnSpc="1">
            <a:prstTxWarp prst="textNoShape">
              <a:avLst/>
            </a:prstTxWarp>
            <a:normAutofit/>
          </a:bodyPr>
          <a:lstStyle/>
          <a:p>
            <a:pPr marL="228600" indent="-228600">
              <a:lnSpc>
                <a:spcPct val="90000"/>
              </a:lnSpc>
              <a:spcBef>
                <a:spcPts val="1000"/>
              </a:spcBef>
              <a:buFont typeface="Arial" panose="020B0604020202020204" pitchFamily="34" charset="0"/>
              <a:buChar char="•"/>
            </a:pPr>
            <a:endParaRPr lang="en-US" sz="2800" i="1" dirty="0">
              <a:latin typeface="+mn-lt"/>
            </a:endParaRPr>
          </a:p>
        </p:txBody>
      </p:sp>
      <p:sp>
        <p:nvSpPr>
          <p:cNvPr id="4" name="Slide Number Placeholder 3">
            <a:extLst>
              <a:ext uri="{FF2B5EF4-FFF2-40B4-BE49-F238E27FC236}">
                <a16:creationId xmlns:a16="http://schemas.microsoft.com/office/drawing/2014/main" id="{4D1BBD3F-B599-E552-DD20-2926648F449B}"/>
              </a:ext>
            </a:extLst>
          </p:cNvPr>
          <p:cNvSpPr>
            <a:spLocks noGrp="1"/>
          </p:cNvSpPr>
          <p:nvPr>
            <p:ph type="sldNum" sz="quarter" idx="4"/>
          </p:nvPr>
        </p:nvSpPr>
        <p:spPr>
          <a:xfrm>
            <a:off x="10210800" y="6279423"/>
            <a:ext cx="1371600" cy="365125"/>
          </a:xfrm>
        </p:spPr>
        <p:txBody>
          <a:bodyPr vert="horz" lIns="91440" tIns="45720" rIns="91440" bIns="45720" rtlCol="0" anchor="ctr">
            <a:normAutofit/>
          </a:bodyPr>
          <a:lstStyle/>
          <a:p>
            <a:pPr>
              <a:spcAft>
                <a:spcPts val="600"/>
              </a:spcAft>
              <a:defRPr/>
            </a:pPr>
            <a:fld id="{DADBB38E-37F0-4099-9E14-30415241E9AC}" type="slidenum">
              <a:rPr lang="en-US" smtClean="0"/>
              <a:pPr>
                <a:spcAft>
                  <a:spcPts val="600"/>
                </a:spcAft>
                <a:defRPr/>
              </a:pPr>
              <a:t>13</a:t>
            </a:fld>
            <a:endParaRPr lang="en-US"/>
          </a:p>
        </p:txBody>
      </p:sp>
      <p:graphicFrame>
        <p:nvGraphicFramePr>
          <p:cNvPr id="10" name="Table 9">
            <a:extLst>
              <a:ext uri="{FF2B5EF4-FFF2-40B4-BE49-F238E27FC236}">
                <a16:creationId xmlns:a16="http://schemas.microsoft.com/office/drawing/2014/main" id="{DA979BF8-F12A-9106-C965-0D89FCAEFF2A}"/>
              </a:ext>
            </a:extLst>
          </p:cNvPr>
          <p:cNvGraphicFramePr>
            <a:graphicFrameLocks noGrp="1"/>
          </p:cNvGraphicFramePr>
          <p:nvPr>
            <p:extLst>
              <p:ext uri="{D42A27DB-BD31-4B8C-83A1-F6EECF244321}">
                <p14:modId xmlns:p14="http://schemas.microsoft.com/office/powerpoint/2010/main" val="3190110092"/>
              </p:ext>
            </p:extLst>
          </p:nvPr>
        </p:nvGraphicFramePr>
        <p:xfrm>
          <a:off x="990598" y="1690688"/>
          <a:ext cx="10591802" cy="4078016"/>
        </p:xfrm>
        <a:graphic>
          <a:graphicData uri="http://schemas.openxmlformats.org/drawingml/2006/table">
            <a:tbl>
              <a:tblPr firstRow="1" firstCol="1" bandRow="1"/>
              <a:tblGrid>
                <a:gridCol w="6636453">
                  <a:extLst>
                    <a:ext uri="{9D8B030D-6E8A-4147-A177-3AD203B41FA5}">
                      <a16:colId xmlns:a16="http://schemas.microsoft.com/office/drawing/2014/main" val="2785253974"/>
                    </a:ext>
                  </a:extLst>
                </a:gridCol>
                <a:gridCol w="1820584">
                  <a:extLst>
                    <a:ext uri="{9D8B030D-6E8A-4147-A177-3AD203B41FA5}">
                      <a16:colId xmlns:a16="http://schemas.microsoft.com/office/drawing/2014/main" val="3828571374"/>
                    </a:ext>
                  </a:extLst>
                </a:gridCol>
                <a:gridCol w="2134765">
                  <a:extLst>
                    <a:ext uri="{9D8B030D-6E8A-4147-A177-3AD203B41FA5}">
                      <a16:colId xmlns:a16="http://schemas.microsoft.com/office/drawing/2014/main" val="2290343839"/>
                    </a:ext>
                  </a:extLst>
                </a:gridCol>
              </a:tblGrid>
              <a:tr h="666054">
                <a:tc>
                  <a:txBody>
                    <a:bodyPr/>
                    <a:lstStyle/>
                    <a:p>
                      <a:pPr algn="l" fontAlgn="t">
                        <a:buNone/>
                      </a:pPr>
                      <a:r>
                        <a:rPr lang="et-EE" sz="2000" b="0"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t-EE" sz="3200" b="0" i="0" u="none" strike="noStrike" dirty="0">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000" b="1"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Täiesti</a:t>
                      </a:r>
                      <a:endParaRPr lang="et-EE" sz="3200" b="0" i="0" u="none" strike="noStrike" dirty="0">
                        <a:effectLst/>
                        <a:latin typeface="Arial" panose="020B0604020202020204" pitchFamily="34" charset="0"/>
                      </a:endParaRPr>
                    </a:p>
                    <a:p>
                      <a:pPr algn="ctr" fontAlgn="t">
                        <a:buNone/>
                      </a:pPr>
                      <a:r>
                        <a:rPr lang="et-EE" sz="2000" b="1"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nõus</a:t>
                      </a:r>
                      <a:endParaRPr lang="et-EE" sz="3200" b="0" i="0" u="none" strike="noStrike" dirty="0">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000" b="1"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Pigem</a:t>
                      </a:r>
                      <a:endParaRPr lang="et-EE" sz="3200" b="0" i="0" u="none" strike="noStrike" dirty="0">
                        <a:effectLst/>
                        <a:latin typeface="Arial" panose="020B0604020202020204" pitchFamily="34" charset="0"/>
                      </a:endParaRPr>
                    </a:p>
                    <a:p>
                      <a:pPr algn="ctr" fontAlgn="t">
                        <a:buNone/>
                      </a:pPr>
                      <a:r>
                        <a:rPr lang="et-EE" sz="2000" b="1"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nõus</a:t>
                      </a:r>
                      <a:endParaRPr lang="et-EE" sz="3200" b="0" i="0" u="none" strike="noStrike" dirty="0">
                        <a:effectLst/>
                        <a:latin typeface="Arial" panose="020B0604020202020204" pitchFamily="34" charset="0"/>
                      </a:endParaRPr>
                    </a:p>
                  </a:txBody>
                  <a:tcPr marL="91126" marR="91126" marT="12656" marB="0">
                    <a:lnL>
                      <a:noFill/>
                    </a:lnL>
                    <a:lnR>
                      <a:noFill/>
                    </a:lnR>
                    <a:lnT>
                      <a:noFill/>
                    </a:lnT>
                    <a:lnB>
                      <a:noFill/>
                    </a:lnB>
                    <a:noFill/>
                  </a:tcPr>
                </a:tc>
                <a:extLst>
                  <a:ext uri="{0D108BD9-81ED-4DB2-BD59-A6C34878D82A}">
                    <a16:rowId xmlns:a16="http://schemas.microsoft.com/office/drawing/2014/main" val="1637329048"/>
                  </a:ext>
                </a:extLst>
              </a:tr>
              <a:tr h="666054">
                <a:tc>
                  <a:txBody>
                    <a:bodyPr/>
                    <a:lstStyle/>
                    <a:p>
                      <a:pPr algn="l" fontAlgn="t">
                        <a:buNone/>
                      </a:pPr>
                      <a:r>
                        <a:rPr lang="et-EE" sz="2400" b="0"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Õppekaartide teemad ja sisu sobisid olemasoleva ainekavaga</a:t>
                      </a:r>
                      <a:endParaRPr lang="et-EE" sz="2400" b="0" i="0" u="none" strike="noStrike" dirty="0">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5</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t-EE" sz="2400" b="0" i="0" u="none" strike="noStrike" dirty="0">
                        <a:effectLst/>
                        <a:latin typeface="Arial" panose="020B0604020202020204" pitchFamily="34" charset="0"/>
                      </a:endParaRPr>
                    </a:p>
                  </a:txBody>
                  <a:tcPr marL="91126" marR="91126" marT="12656" marB="0">
                    <a:lnL>
                      <a:noFill/>
                    </a:lnL>
                    <a:lnR>
                      <a:noFill/>
                    </a:lnR>
                    <a:lnT>
                      <a:noFill/>
                    </a:lnT>
                    <a:lnB>
                      <a:noFill/>
                    </a:lnB>
                    <a:noFill/>
                  </a:tcPr>
                </a:tc>
                <a:extLst>
                  <a:ext uri="{0D108BD9-81ED-4DB2-BD59-A6C34878D82A}">
                    <a16:rowId xmlns:a16="http://schemas.microsoft.com/office/drawing/2014/main" val="1734692537"/>
                  </a:ext>
                </a:extLst>
              </a:tr>
              <a:tr h="961805">
                <a:tc>
                  <a:txBody>
                    <a:bodyPr/>
                    <a:lstStyle/>
                    <a:p>
                      <a:pPr algn="l"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Õppekaardid sobisid hästi õpilaste B2-tasemel eesti keele rääkimisoskuse arendamiseks</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5</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2</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extLst>
                  <a:ext uri="{0D108BD9-81ED-4DB2-BD59-A6C34878D82A}">
                    <a16:rowId xmlns:a16="http://schemas.microsoft.com/office/drawing/2014/main" val="1665411883"/>
                  </a:ext>
                </a:extLst>
              </a:tr>
              <a:tr h="961805">
                <a:tc>
                  <a:txBody>
                    <a:bodyPr/>
                    <a:lstStyle/>
                    <a:p>
                      <a:pPr algn="l"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Õppekaardid toetasid gümnaasiumi riiklikus õppekavas kirjeldatud üldpädevuste arendamist</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7</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0</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extLst>
                  <a:ext uri="{0D108BD9-81ED-4DB2-BD59-A6C34878D82A}">
                    <a16:rowId xmlns:a16="http://schemas.microsoft.com/office/drawing/2014/main" val="2188064552"/>
                  </a:ext>
                </a:extLst>
              </a:tr>
              <a:tr h="666054">
                <a:tc>
                  <a:txBody>
                    <a:bodyPr/>
                    <a:lstStyle/>
                    <a:p>
                      <a:pPr algn="l" fontAlgn="t">
                        <a:buNone/>
                      </a:pPr>
                      <a:r>
                        <a:rPr lang="et-EE" sz="2400" b="0"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Õppekaardid toetasid keeleõppe eesmärkide saavutamist</a:t>
                      </a:r>
                      <a:endParaRPr lang="et-EE" sz="2400" b="0" i="0" u="none" strike="noStrike" dirty="0">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a:effectLst/>
                          <a:latin typeface="Times New Roman" panose="02020603050405020304" pitchFamily="18" charset="0"/>
                          <a:ea typeface="Calibri" panose="020F0502020204030204" pitchFamily="34" charset="0"/>
                          <a:cs typeface="Times New Roman" panose="02020603050405020304" pitchFamily="18" charset="0"/>
                        </a:rPr>
                        <a:t>7</a:t>
                      </a:r>
                      <a:endParaRPr lang="et-EE" sz="2400" b="0" i="0" u="none" strike="noStrike">
                        <a:effectLst/>
                        <a:latin typeface="Arial" panose="020B0604020202020204" pitchFamily="34" charset="0"/>
                      </a:endParaRPr>
                    </a:p>
                  </a:txBody>
                  <a:tcPr marL="91126" marR="91126" marT="12656" marB="0">
                    <a:lnL>
                      <a:noFill/>
                    </a:lnL>
                    <a:lnR>
                      <a:noFill/>
                    </a:lnR>
                    <a:lnT>
                      <a:noFill/>
                    </a:lnT>
                    <a:lnB>
                      <a:noFill/>
                    </a:lnB>
                    <a:noFill/>
                  </a:tcPr>
                </a:tc>
                <a:tc>
                  <a:txBody>
                    <a:bodyPr/>
                    <a:lstStyle/>
                    <a:p>
                      <a:pPr algn="ctr" fontAlgn="t">
                        <a:buNone/>
                      </a:pPr>
                      <a:r>
                        <a:rPr lang="et-EE" sz="2400" b="0" i="0" u="none" strike="noStrike" kern="100" dirty="0">
                          <a:effectLst/>
                          <a:latin typeface="Times New Roman" panose="02020603050405020304" pitchFamily="18" charset="0"/>
                          <a:ea typeface="Calibri" panose="020F0502020204030204" pitchFamily="34" charset="0"/>
                          <a:cs typeface="Times New Roman" panose="02020603050405020304" pitchFamily="18" charset="0"/>
                        </a:rPr>
                        <a:t>0</a:t>
                      </a:r>
                      <a:endParaRPr lang="et-EE" sz="2400" b="0" i="0" u="none" strike="noStrike" dirty="0">
                        <a:effectLst/>
                        <a:latin typeface="Arial" panose="020B0604020202020204" pitchFamily="34" charset="0"/>
                      </a:endParaRPr>
                    </a:p>
                  </a:txBody>
                  <a:tcPr marL="91126" marR="91126" marT="12656" marB="0">
                    <a:lnL>
                      <a:noFill/>
                    </a:lnL>
                    <a:lnR>
                      <a:noFill/>
                    </a:lnR>
                    <a:lnT>
                      <a:noFill/>
                    </a:lnT>
                    <a:lnB>
                      <a:noFill/>
                    </a:lnB>
                    <a:noFill/>
                  </a:tcPr>
                </a:tc>
                <a:extLst>
                  <a:ext uri="{0D108BD9-81ED-4DB2-BD59-A6C34878D82A}">
                    <a16:rowId xmlns:a16="http://schemas.microsoft.com/office/drawing/2014/main" val="2365844659"/>
                  </a:ext>
                </a:extLst>
              </a:tr>
            </a:tbl>
          </a:graphicData>
        </a:graphic>
      </p:graphicFrame>
      <p:sp>
        <p:nvSpPr>
          <p:cNvPr id="12" name="TextBox 11">
            <a:extLst>
              <a:ext uri="{FF2B5EF4-FFF2-40B4-BE49-F238E27FC236}">
                <a16:creationId xmlns:a16="http://schemas.microsoft.com/office/drawing/2014/main" id="{3C52C1B7-091A-BD54-5C97-60C240F22131}"/>
              </a:ext>
            </a:extLst>
          </p:cNvPr>
          <p:cNvSpPr txBox="1"/>
          <p:nvPr/>
        </p:nvSpPr>
        <p:spPr>
          <a:xfrm>
            <a:off x="762000" y="6059773"/>
            <a:ext cx="9961210" cy="584775"/>
          </a:xfrm>
          <a:prstGeom prst="rect">
            <a:avLst/>
          </a:prstGeom>
          <a:noFill/>
        </p:spPr>
        <p:txBody>
          <a:bodyPr wrap="square" rtlCol="0">
            <a:spAutoFit/>
          </a:bodyPr>
          <a:lstStyle/>
          <a:p>
            <a:r>
              <a:rPr lang="en-US" sz="1400" b="0" i="1" u="none" strike="noStrike" baseline="0" dirty="0" err="1">
                <a:latin typeface="Roboto" panose="02000000000000000000" pitchFamily="2" charset="0"/>
                <a:ea typeface="Roboto" panose="02000000000000000000" pitchFamily="2" charset="0"/>
              </a:rPr>
              <a:t>Märkus</a:t>
            </a:r>
            <a:r>
              <a:rPr lang="en-US" sz="1400" b="0" i="1" u="none" strike="noStrike" baseline="0" dirty="0">
                <a:latin typeface="Roboto" panose="02000000000000000000" pitchFamily="2" charset="0"/>
                <a:ea typeface="Roboto" panose="02000000000000000000" pitchFamily="2" charset="0"/>
              </a:rPr>
              <a:t>: * </a:t>
            </a:r>
            <a:r>
              <a:rPr lang="en-US" sz="1400" b="0" i="1" u="none" strike="noStrike" baseline="0" dirty="0" err="1">
                <a:latin typeface="Roboto" panose="02000000000000000000" pitchFamily="2" charset="0"/>
                <a:ea typeface="Roboto" panose="02000000000000000000" pitchFamily="2" charset="0"/>
              </a:rPr>
              <a:t>hinnangud</a:t>
            </a:r>
            <a:r>
              <a:rPr lang="en-US" sz="1400" b="0" i="1" u="none" strike="noStrike" baseline="0" dirty="0">
                <a:latin typeface="Roboto" panose="02000000000000000000" pitchFamily="2" charset="0"/>
                <a:ea typeface="Roboto" panose="02000000000000000000" pitchFamily="2" charset="0"/>
              </a:rPr>
              <a:t> anti </a:t>
            </a:r>
            <a:r>
              <a:rPr lang="en-US" sz="1400" b="0" i="1" u="none" strike="noStrike" baseline="0" dirty="0" err="1">
                <a:latin typeface="Roboto" panose="02000000000000000000" pitchFamily="2" charset="0"/>
                <a:ea typeface="Roboto" panose="02000000000000000000" pitchFamily="2" charset="0"/>
              </a:rPr>
              <a:t>viiepunktiskaalal</a:t>
            </a:r>
            <a:r>
              <a:rPr lang="en-US" sz="1400" b="0" i="1" u="none" strike="noStrike" baseline="0" dirty="0">
                <a:latin typeface="Roboto" panose="02000000000000000000" pitchFamily="2" charset="0"/>
                <a:ea typeface="Roboto" panose="02000000000000000000" pitchFamily="2" charset="0"/>
              </a:rPr>
              <a:t> (1 – </a:t>
            </a:r>
            <a:r>
              <a:rPr lang="en-US" sz="1400" b="0" i="1" u="none" strike="noStrike" baseline="0" dirty="0" err="1">
                <a:latin typeface="Roboto" panose="02000000000000000000" pitchFamily="2" charset="0"/>
                <a:ea typeface="Roboto" panose="02000000000000000000" pitchFamily="2" charset="0"/>
              </a:rPr>
              <a:t>üldse</a:t>
            </a:r>
            <a:r>
              <a:rPr lang="en-US" sz="1400" b="0" i="1" u="none" strike="noStrike" baseline="0" dirty="0">
                <a:latin typeface="Roboto" panose="02000000000000000000" pitchFamily="2" charset="0"/>
                <a:ea typeface="Roboto" panose="02000000000000000000" pitchFamily="2" charset="0"/>
              </a:rPr>
              <a:t> </a:t>
            </a:r>
            <a:r>
              <a:rPr lang="en-US" sz="1400" b="0" i="1" u="none" strike="noStrike" baseline="0" dirty="0" err="1">
                <a:latin typeface="Roboto" panose="02000000000000000000" pitchFamily="2" charset="0"/>
                <a:ea typeface="Roboto" panose="02000000000000000000" pitchFamily="2" charset="0"/>
              </a:rPr>
              <a:t>ei</a:t>
            </a:r>
            <a:r>
              <a:rPr lang="en-US" sz="1400" b="0" i="1" u="none" strike="noStrike" baseline="0" dirty="0">
                <a:latin typeface="Roboto" panose="02000000000000000000" pitchFamily="2" charset="0"/>
                <a:ea typeface="Roboto" panose="02000000000000000000" pitchFamily="2" charset="0"/>
              </a:rPr>
              <a:t> </a:t>
            </a:r>
            <a:r>
              <a:rPr lang="en-US" sz="1400" b="0" i="1" u="none" strike="noStrike" baseline="0" dirty="0" err="1">
                <a:latin typeface="Roboto" panose="02000000000000000000" pitchFamily="2" charset="0"/>
                <a:ea typeface="Roboto" panose="02000000000000000000" pitchFamily="2" charset="0"/>
              </a:rPr>
              <a:t>nõustu</a:t>
            </a:r>
            <a:r>
              <a:rPr lang="en-US" sz="1400" b="0" i="1" u="none" strike="noStrike" baseline="0" dirty="0">
                <a:latin typeface="Roboto" panose="02000000000000000000" pitchFamily="2" charset="0"/>
                <a:ea typeface="Roboto" panose="02000000000000000000" pitchFamily="2" charset="0"/>
              </a:rPr>
              <a:t> ... 5 – </a:t>
            </a:r>
            <a:r>
              <a:rPr lang="en-US" sz="1400" b="0" i="1" u="none" strike="noStrike" baseline="0" dirty="0" err="1">
                <a:latin typeface="Roboto" panose="02000000000000000000" pitchFamily="2" charset="0"/>
                <a:ea typeface="Roboto" panose="02000000000000000000" pitchFamily="2" charset="0"/>
              </a:rPr>
              <a:t>nõustun</a:t>
            </a:r>
            <a:r>
              <a:rPr lang="en-US" sz="1400" b="0" i="1" u="none" strike="noStrike" baseline="0" dirty="0">
                <a:latin typeface="Roboto" panose="02000000000000000000" pitchFamily="2" charset="0"/>
                <a:ea typeface="Roboto" panose="02000000000000000000" pitchFamily="2" charset="0"/>
              </a:rPr>
              <a:t> </a:t>
            </a:r>
            <a:r>
              <a:rPr lang="en-US" sz="1400" b="0" i="1" u="none" strike="noStrike" baseline="0" dirty="0" err="1">
                <a:latin typeface="Roboto" panose="02000000000000000000" pitchFamily="2" charset="0"/>
                <a:ea typeface="Roboto" panose="02000000000000000000" pitchFamily="2" charset="0"/>
              </a:rPr>
              <a:t>täielikult</a:t>
            </a:r>
            <a:r>
              <a:rPr lang="en-US" sz="1400" b="0" i="1" u="none" strike="noStrike" baseline="0" dirty="0">
                <a:latin typeface="Roboto" panose="02000000000000000000" pitchFamily="2" charset="0"/>
                <a:ea typeface="Roboto" panose="02000000000000000000" pitchFamily="2" charset="0"/>
              </a:rPr>
              <a:t>) </a:t>
            </a:r>
            <a:endParaRPr lang="en-US" sz="1400" i="1" dirty="0">
              <a:latin typeface="Roboto" panose="02000000000000000000" pitchFamily="2" charset="0"/>
              <a:ea typeface="Roboto" panose="02000000000000000000" pitchFamily="2" charset="0"/>
            </a:endParaRPr>
          </a:p>
          <a:p>
            <a:endParaRPr lang="en-EE" dirty="0"/>
          </a:p>
        </p:txBody>
      </p:sp>
    </p:spTree>
    <p:extLst>
      <p:ext uri="{BB962C8B-B14F-4D97-AF65-F5344CB8AC3E}">
        <p14:creationId xmlns:p14="http://schemas.microsoft.com/office/powerpoint/2010/main" val="109402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814BCA2-AF11-E46C-5950-FAAEA1538DCE}"/>
              </a:ext>
            </a:extLst>
          </p:cNvPr>
          <p:cNvSpPr>
            <a:spLocks noGrp="1"/>
          </p:cNvSpPr>
          <p:nvPr>
            <p:ph type="sldNum" sz="quarter" idx="4"/>
          </p:nvPr>
        </p:nvSpPr>
        <p:spPr/>
        <p:txBody>
          <a:bodyPr/>
          <a:lstStyle/>
          <a:p>
            <a:pPr>
              <a:defRPr/>
            </a:pPr>
            <a:fld id="{DADBB38E-37F0-4099-9E14-30415241E9AC}" type="slidenum">
              <a:rPr lang="en-US" smtClean="0"/>
              <a:pPr>
                <a:defRPr/>
              </a:pPr>
              <a:t>14</a:t>
            </a:fld>
            <a:endParaRPr lang="en-US" dirty="0"/>
          </a:p>
        </p:txBody>
      </p:sp>
      <p:sp>
        <p:nvSpPr>
          <p:cNvPr id="5" name="Title 1">
            <a:extLst>
              <a:ext uri="{FF2B5EF4-FFF2-40B4-BE49-F238E27FC236}">
                <a16:creationId xmlns:a16="http://schemas.microsoft.com/office/drawing/2014/main" id="{BF6D1E90-2174-4BF2-B402-7E1EAC74C4FE}"/>
              </a:ext>
            </a:extLst>
          </p:cNvPr>
          <p:cNvSpPr>
            <a:spLocks noGrp="1"/>
          </p:cNvSpPr>
          <p:nvPr>
            <p:ph type="title"/>
          </p:nvPr>
        </p:nvSpPr>
        <p:spPr>
          <a:xfrm>
            <a:off x="3352800" y="518314"/>
            <a:ext cx="5486400" cy="685800"/>
          </a:xfrm>
        </p:spPr>
        <p:txBody>
          <a:bodyPr/>
          <a:lstStyle/>
          <a:p>
            <a:pPr algn="ctr"/>
            <a:r>
              <a:rPr lang="et-EE" sz="3200" dirty="0"/>
              <a:t>Õpetajate tagasiside</a:t>
            </a:r>
            <a:endParaRPr lang="en-EE" sz="3200" dirty="0"/>
          </a:p>
        </p:txBody>
      </p:sp>
      <p:sp>
        <p:nvSpPr>
          <p:cNvPr id="6" name="Teksti kohatäide 5">
            <a:extLst>
              <a:ext uri="{FF2B5EF4-FFF2-40B4-BE49-F238E27FC236}">
                <a16:creationId xmlns:a16="http://schemas.microsoft.com/office/drawing/2014/main" id="{32567B54-F1A7-46F6-B3E8-42156C42ED7D}"/>
              </a:ext>
            </a:extLst>
          </p:cNvPr>
          <p:cNvSpPr>
            <a:spLocks noGrp="1"/>
          </p:cNvSpPr>
          <p:nvPr>
            <p:ph type="body" sz="quarter" idx="10"/>
          </p:nvPr>
        </p:nvSpPr>
        <p:spPr>
          <a:xfrm>
            <a:off x="610998" y="1508985"/>
            <a:ext cx="10972800" cy="4953000"/>
          </a:xfrm>
        </p:spPr>
        <p:txBody>
          <a:bodyPr/>
          <a:lstStyle/>
          <a:p>
            <a:pPr algn="just"/>
            <a:r>
              <a:rPr lang="et-EE" sz="2000" b="0" i="0" u="none" strike="noStrike" baseline="0" dirty="0"/>
              <a:t>„Kõiki teemasid oli võimalik kasutada erinevates klassides, kohandades tegevusi vastavalt rühma keeletasemele ja vajadustele. /.../ õppekaarte oli mugav kasutada ka lühikeste liikumispauside ajal.“ (ÕP4)</a:t>
            </a:r>
          </a:p>
          <a:p>
            <a:pPr algn="just"/>
            <a:r>
              <a:rPr lang="et-EE" sz="2000" b="0" i="0" u="none" strike="noStrike" baseline="0" dirty="0"/>
              <a:t>„Kõik on hästi läbimõeldud, </a:t>
            </a:r>
            <a:r>
              <a:rPr lang="et-EE" sz="2000" b="0" i="0" u="none" strike="noStrike" baseline="0" dirty="0" err="1"/>
              <a:t>mitmefunktsionaalne</a:t>
            </a:r>
            <a:r>
              <a:rPr lang="et-EE" sz="2000" b="0" i="0" u="none" strike="noStrike" baseline="0" dirty="0"/>
              <a:t>. /.../ Olen vaimustuses, geniaalselt lahendatud väitlus /.../ Väga asjalikud kaardid. Kiitus ja tänud!“ (ÕP2) </a:t>
            </a:r>
          </a:p>
          <a:p>
            <a:pPr algn="just"/>
            <a:r>
              <a:rPr lang="et-EE" sz="2000" b="0" i="0" u="none" strike="noStrike" baseline="0" dirty="0"/>
              <a:t>„Üldiselt on tore, et õppekaardid on värvilised, tekitavad positiivseid emotsioone. Neid on mõnus käes hoida./.../“ (ÕP5)</a:t>
            </a:r>
          </a:p>
          <a:p>
            <a:pPr algn="just"/>
            <a:r>
              <a:rPr lang="et-EE" sz="2000" dirty="0"/>
              <a:t>„Alguses sattusin segadusse, sest ei saanud süsteemist aru, aga kui juhendi läbi lugesin ja kaarte põhjalikumalt uurisin, oli kõik selge./.../Õppekaartide </a:t>
            </a:r>
            <a:r>
              <a:rPr lang="et-EE" sz="2000" b="0" i="0" u="none" strike="noStrike" baseline="0" dirty="0"/>
              <a:t>teemad katavad peaaegu täielikult gümnaasiumi eesti keele kui teise keele ainekavas olevad teemad. Teemad on erineva raskusastmega, on kergemaid, mis sobivad juba 10. klassis kasutamiseks, on tõsisemaid, mis on sobivamad 12. klassile, kelle silmaring on laiem, sõnavara suurem ja keeleoskus parem. /.../Ei ole näinud varem ühtegi nii maitsekalt ja läbimõeldult kujundatud kaardikomplekti, väga kvaliteetne ja väga korralik. Tunduvad ka piisavalt vastupidavad, et paari korra kasutamisega kohe koledaks ei lähe. Kaardid näevad väga ilusad, pilkupüüdvad ja atraktiivsed välja. Ainult positiivsed emotsioonid!“ (ÕP7) </a:t>
            </a:r>
          </a:p>
          <a:p>
            <a:pPr algn="just"/>
            <a:endParaRPr lang="et-EE" sz="1800" b="0" i="0" u="none" strike="noStrike" baseline="0" dirty="0">
              <a:solidFill>
                <a:srgbClr val="000000"/>
              </a:solidFill>
              <a:latin typeface="Times New Roman" panose="02020603050405020304" pitchFamily="18" charset="0"/>
            </a:endParaRPr>
          </a:p>
          <a:p>
            <a:pPr algn="just"/>
            <a:endParaRPr lang="et-EE" dirty="0"/>
          </a:p>
        </p:txBody>
      </p:sp>
    </p:spTree>
    <p:extLst>
      <p:ext uri="{BB962C8B-B14F-4D97-AF65-F5344CB8AC3E}">
        <p14:creationId xmlns:p14="http://schemas.microsoft.com/office/powerpoint/2010/main" val="719199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80124C87-B9E9-45A3-AC5C-CA05CDE2072D}"/>
              </a:ext>
            </a:extLst>
          </p:cNvPr>
          <p:cNvSpPr>
            <a:spLocks noGrp="1"/>
          </p:cNvSpPr>
          <p:nvPr>
            <p:ph type="title"/>
          </p:nvPr>
        </p:nvSpPr>
        <p:spPr>
          <a:xfrm>
            <a:off x="1447800" y="838200"/>
            <a:ext cx="10972800" cy="685800"/>
          </a:xfrm>
        </p:spPr>
        <p:txBody>
          <a:bodyPr/>
          <a:lstStyle/>
          <a:p>
            <a:r>
              <a:rPr lang="et-EE" dirty="0"/>
              <a:t>Kokkuvõte</a:t>
            </a:r>
          </a:p>
        </p:txBody>
      </p:sp>
      <p:sp>
        <p:nvSpPr>
          <p:cNvPr id="3" name="Teksti kohatäide 2">
            <a:extLst>
              <a:ext uri="{FF2B5EF4-FFF2-40B4-BE49-F238E27FC236}">
                <a16:creationId xmlns:a16="http://schemas.microsoft.com/office/drawing/2014/main" id="{B2C4B634-5A2E-40E2-8061-563EA8B7EB3A}"/>
              </a:ext>
            </a:extLst>
          </p:cNvPr>
          <p:cNvSpPr>
            <a:spLocks noGrp="1"/>
          </p:cNvSpPr>
          <p:nvPr>
            <p:ph type="body" sz="quarter" idx="10"/>
          </p:nvPr>
        </p:nvSpPr>
        <p:spPr>
          <a:xfrm>
            <a:off x="932226" y="2209800"/>
            <a:ext cx="9938508" cy="4953000"/>
          </a:xfrm>
        </p:spPr>
        <p:txBody>
          <a:bodyPr/>
          <a:lstStyle/>
          <a:p>
            <a:pPr marL="457200" indent="-457200" algn="just">
              <a:buFont typeface="Arial" panose="020B0604020202020204" pitchFamily="34" charset="0"/>
              <a:buChar char="•"/>
            </a:pPr>
            <a:r>
              <a:rPr lang="et-EE" sz="2400" dirty="0"/>
              <a:t>Kvaliteetseid õppekaarte saab luua iseseisvalt, kasutades abivahendina tehisintellekti ja veebipõhiseid töövahendeid.</a:t>
            </a:r>
          </a:p>
          <a:p>
            <a:pPr marL="457200" indent="-457200" algn="just">
              <a:buFont typeface="Arial" panose="020B0604020202020204" pitchFamily="34" charset="0"/>
              <a:buChar char="•"/>
            </a:pPr>
            <a:endParaRPr lang="et-EE" sz="1050" dirty="0"/>
          </a:p>
          <a:p>
            <a:pPr marL="457200" indent="-457200" algn="just">
              <a:buFont typeface="Arial" panose="020B0604020202020204" pitchFamily="34" charset="0"/>
              <a:buChar char="•"/>
            </a:pPr>
            <a:r>
              <a:rPr lang="et-EE" sz="2400" dirty="0"/>
              <a:t>Õppekaartide loomisel peab tuginema teoreetilisele raamistikule, et õppekaartide sisu ja kujundus oleksid metoodiliselt põhjendatud.</a:t>
            </a:r>
          </a:p>
          <a:p>
            <a:pPr marL="457200" indent="-457200" algn="just">
              <a:buFont typeface="Arial" panose="020B0604020202020204" pitchFamily="34" charset="0"/>
              <a:buChar char="•"/>
            </a:pPr>
            <a:endParaRPr lang="et-EE" sz="1100" dirty="0"/>
          </a:p>
          <a:p>
            <a:pPr marL="457200" indent="-457200" algn="just">
              <a:buFont typeface="Arial" panose="020B0604020202020204" pitchFamily="34" charset="0"/>
              <a:buChar char="•"/>
            </a:pPr>
            <a:r>
              <a:rPr lang="et-EE" sz="2400" dirty="0"/>
              <a:t>Oluline on õppekaartide universaalsus ja mitmekülgsus, et neid saaks kasutada erinevate tegevuste ja ülesannete juures.</a:t>
            </a:r>
          </a:p>
          <a:p>
            <a:pPr marL="457200" indent="-457200" algn="just">
              <a:buFont typeface="Arial" panose="020B0604020202020204" pitchFamily="34" charset="0"/>
              <a:buChar char="•"/>
            </a:pPr>
            <a:endParaRPr lang="et-EE" dirty="0"/>
          </a:p>
        </p:txBody>
      </p:sp>
      <p:sp>
        <p:nvSpPr>
          <p:cNvPr id="4" name="Slaidinumbri kohatäide 3">
            <a:extLst>
              <a:ext uri="{FF2B5EF4-FFF2-40B4-BE49-F238E27FC236}">
                <a16:creationId xmlns:a16="http://schemas.microsoft.com/office/drawing/2014/main" id="{E57E6F17-AAB2-472E-AF6F-9DF27CED9946}"/>
              </a:ext>
            </a:extLst>
          </p:cNvPr>
          <p:cNvSpPr>
            <a:spLocks noGrp="1"/>
          </p:cNvSpPr>
          <p:nvPr>
            <p:ph type="sldNum" sz="quarter" idx="4"/>
          </p:nvPr>
        </p:nvSpPr>
        <p:spPr/>
        <p:txBody>
          <a:bodyPr/>
          <a:lstStyle/>
          <a:p>
            <a:pPr>
              <a:defRPr/>
            </a:pPr>
            <a:fld id="{DADBB38E-37F0-4099-9E14-30415241E9AC}" type="slidenum">
              <a:rPr lang="en-US" smtClean="0"/>
              <a:pPr>
                <a:defRPr/>
              </a:pPr>
              <a:t>15</a:t>
            </a:fld>
            <a:endParaRPr lang="en-US" dirty="0"/>
          </a:p>
        </p:txBody>
      </p:sp>
    </p:spTree>
    <p:extLst>
      <p:ext uri="{BB962C8B-B14F-4D97-AF65-F5344CB8AC3E}">
        <p14:creationId xmlns:p14="http://schemas.microsoft.com/office/powerpoint/2010/main" val="2116307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2BDD849-0C87-433F-AC30-D641EF5826B6}"/>
              </a:ext>
            </a:extLst>
          </p:cNvPr>
          <p:cNvSpPr>
            <a:spLocks noGrp="1"/>
          </p:cNvSpPr>
          <p:nvPr>
            <p:ph type="body" sz="quarter" idx="10"/>
          </p:nvPr>
        </p:nvSpPr>
        <p:spPr>
          <a:xfrm>
            <a:off x="609600" y="2057400"/>
            <a:ext cx="3276000" cy="2743200"/>
          </a:xfrm>
        </p:spPr>
        <p:txBody>
          <a:bodyPr/>
          <a:lstStyle/>
          <a:p>
            <a:r>
              <a:rPr lang="et-EE" dirty="0"/>
              <a:t>Tänan tähelepanu eest!</a:t>
            </a:r>
            <a:endParaRPr lang="en-US" dirty="0"/>
          </a:p>
        </p:txBody>
      </p:sp>
      <p:sp>
        <p:nvSpPr>
          <p:cNvPr id="2" name="Slide Number Placeholder 1">
            <a:extLst>
              <a:ext uri="{FF2B5EF4-FFF2-40B4-BE49-F238E27FC236}">
                <a16:creationId xmlns:a16="http://schemas.microsoft.com/office/drawing/2014/main" id="{A802E652-9FE7-4EE8-A48C-72AEA7FCD9A2}"/>
              </a:ext>
            </a:extLst>
          </p:cNvPr>
          <p:cNvSpPr>
            <a:spLocks noGrp="1"/>
          </p:cNvSpPr>
          <p:nvPr>
            <p:ph type="sldNum" sz="quarter" idx="4"/>
          </p:nvPr>
        </p:nvSpPr>
        <p:spPr/>
        <p:txBody>
          <a:bodyPr/>
          <a:lstStyle/>
          <a:p>
            <a:pPr>
              <a:defRPr/>
            </a:pPr>
            <a:fld id="{DADBB38E-37F0-4099-9E14-30415241E9AC}" type="slidenum">
              <a:rPr lang="en-US" smtClean="0"/>
              <a:pPr>
                <a:defRPr/>
              </a:pPr>
              <a:t>16</a:t>
            </a:fld>
            <a:endParaRPr lang="en-US" dirty="0"/>
          </a:p>
        </p:txBody>
      </p:sp>
    </p:spTree>
    <p:extLst>
      <p:ext uri="{BB962C8B-B14F-4D97-AF65-F5344CB8AC3E}">
        <p14:creationId xmlns:p14="http://schemas.microsoft.com/office/powerpoint/2010/main" val="2182031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idinumbri kohatäide 2">
            <a:extLst>
              <a:ext uri="{FF2B5EF4-FFF2-40B4-BE49-F238E27FC236}">
                <a16:creationId xmlns:a16="http://schemas.microsoft.com/office/drawing/2014/main" id="{9A5FC8EA-DB4D-43CC-ADDC-766159A96336}"/>
              </a:ext>
            </a:extLst>
          </p:cNvPr>
          <p:cNvSpPr>
            <a:spLocks noGrp="1"/>
          </p:cNvSpPr>
          <p:nvPr>
            <p:ph type="sldNum" sz="quarter" idx="4"/>
          </p:nvPr>
        </p:nvSpPr>
        <p:spPr/>
        <p:txBody>
          <a:bodyPr/>
          <a:lstStyle/>
          <a:p>
            <a:pPr>
              <a:defRPr/>
            </a:pPr>
            <a:fld id="{DADBB38E-37F0-4099-9E14-30415241E9AC}" type="slidenum">
              <a:rPr lang="en-US" smtClean="0"/>
              <a:pPr>
                <a:defRPr/>
              </a:pPr>
              <a:t>17</a:t>
            </a:fld>
            <a:endParaRPr lang="en-US" dirty="0"/>
          </a:p>
        </p:txBody>
      </p:sp>
      <p:sp>
        <p:nvSpPr>
          <p:cNvPr id="4" name="TextBox 3">
            <a:extLst>
              <a:ext uri="{FF2B5EF4-FFF2-40B4-BE49-F238E27FC236}">
                <a16:creationId xmlns:a16="http://schemas.microsoft.com/office/drawing/2014/main" id="{E754510F-B6A1-4922-86BA-810F6604DEDF}"/>
              </a:ext>
            </a:extLst>
          </p:cNvPr>
          <p:cNvSpPr txBox="1"/>
          <p:nvPr/>
        </p:nvSpPr>
        <p:spPr>
          <a:xfrm>
            <a:off x="418051" y="426245"/>
            <a:ext cx="2362200" cy="461665"/>
          </a:xfrm>
          <a:prstGeom prst="rect">
            <a:avLst/>
          </a:prstGeom>
          <a:noFill/>
        </p:spPr>
        <p:txBody>
          <a:bodyPr wrap="square" rtlCol="0">
            <a:spAutoFit/>
          </a:bodyPr>
          <a:lstStyle/>
          <a:p>
            <a:r>
              <a:rPr lang="et-EE" sz="2400" b="1" dirty="0">
                <a:latin typeface="Arial" panose="020B0604020202020204" pitchFamily="34" charset="0"/>
                <a:cs typeface="Arial" panose="020B0604020202020204" pitchFamily="34" charset="0"/>
              </a:rPr>
              <a:t>Viited</a:t>
            </a:r>
          </a:p>
        </p:txBody>
      </p:sp>
      <p:sp>
        <p:nvSpPr>
          <p:cNvPr id="5" name="TextBox 4">
            <a:extLst>
              <a:ext uri="{FF2B5EF4-FFF2-40B4-BE49-F238E27FC236}">
                <a16:creationId xmlns:a16="http://schemas.microsoft.com/office/drawing/2014/main" id="{7774303A-ECDB-438F-A61D-A5081E687A22}"/>
              </a:ext>
            </a:extLst>
          </p:cNvPr>
          <p:cNvSpPr txBox="1"/>
          <p:nvPr/>
        </p:nvSpPr>
        <p:spPr>
          <a:xfrm>
            <a:off x="304800" y="1143000"/>
            <a:ext cx="11353800" cy="5847755"/>
          </a:xfrm>
          <a:prstGeom prst="rect">
            <a:avLst/>
          </a:prstGeom>
          <a:noFill/>
        </p:spPr>
        <p:txBody>
          <a:bodyPr wrap="square" rtlCol="0">
            <a:spAutoFit/>
          </a:bodyPr>
          <a:lstStyle/>
          <a:p>
            <a:pPr marL="342900" indent="-342900" algn="just">
              <a:spcAft>
                <a:spcPts val="400"/>
              </a:spcAft>
              <a:buFont typeface="+mj-lt"/>
              <a:buAutoNum type="arabicPeriod"/>
            </a:pPr>
            <a:r>
              <a:rPr lang="et-EE" sz="1200" i="1" kern="100" dirty="0">
                <a:effectLst/>
                <a:latin typeface="Arial" panose="020B0604020202020204" pitchFamily="34" charset="0"/>
                <a:ea typeface="Aptos"/>
                <a:cs typeface="Times New Roman" panose="02020603050405020304" pitchFamily="18" charset="0"/>
              </a:rPr>
              <a:t>Euroopa keeleõppe raamdokument: õppimine, õpetamine ja hindamine. Sõsarväljaanne</a:t>
            </a:r>
            <a:r>
              <a:rPr lang="et-EE" sz="1200" kern="100" dirty="0">
                <a:effectLst/>
                <a:latin typeface="Arial" panose="020B0604020202020204" pitchFamily="34" charset="0"/>
                <a:ea typeface="Aptos"/>
                <a:cs typeface="Times New Roman" panose="02020603050405020304" pitchFamily="18" charset="0"/>
              </a:rPr>
              <a:t>. (2023). Tartu: Haridus- ja Teadusministeerium. </a:t>
            </a:r>
          </a:p>
          <a:p>
            <a:pPr marL="342900" indent="-342900" algn="just">
              <a:spcAft>
                <a:spcPts val="400"/>
              </a:spcAft>
              <a:buFont typeface="+mj-lt"/>
              <a:buAutoNum type="arabicPeriod"/>
            </a:pPr>
            <a:r>
              <a:rPr lang="et-EE" sz="1200" kern="100" dirty="0">
                <a:effectLst/>
                <a:latin typeface="Arial" panose="020B0604020202020204" pitchFamily="34" charset="0"/>
                <a:ea typeface="Aptos"/>
                <a:cs typeface="Times New Roman" panose="02020603050405020304" pitchFamily="18" charset="0"/>
              </a:rPr>
              <a:t>Haridus- ja Teadusministeerium. (2021). </a:t>
            </a:r>
            <a:r>
              <a:rPr lang="et-EE" sz="1200" i="1" kern="100" dirty="0">
                <a:effectLst/>
                <a:latin typeface="Arial" panose="020B0604020202020204" pitchFamily="34" charset="0"/>
                <a:ea typeface="Aptos"/>
                <a:cs typeface="Times New Roman" panose="02020603050405020304" pitchFamily="18" charset="0"/>
              </a:rPr>
              <a:t>Eesti keele arengukava 2021–2035</a:t>
            </a:r>
            <a:r>
              <a:rPr lang="et-EE" sz="1200" kern="100" dirty="0">
                <a:effectLst/>
                <a:latin typeface="Arial" panose="020B0604020202020204" pitchFamily="34" charset="0"/>
                <a:ea typeface="Aptos"/>
                <a:cs typeface="Times New Roman" panose="02020603050405020304" pitchFamily="18" charset="0"/>
              </a:rPr>
              <a:t>.</a:t>
            </a:r>
          </a:p>
          <a:p>
            <a:pPr marL="342900" indent="-342900" algn="just">
              <a:spcAft>
                <a:spcPts val="400"/>
              </a:spcAft>
              <a:buFont typeface="+mj-lt"/>
              <a:buAutoNum type="arabicPeriod"/>
            </a:pPr>
            <a:r>
              <a:rPr lang="et-EE" sz="1200" kern="100" dirty="0">
                <a:effectLst/>
                <a:latin typeface="Arial" panose="020B0604020202020204" pitchFamily="34" charset="0"/>
                <a:ea typeface="Aptos"/>
                <a:cs typeface="Times New Roman" panose="02020603050405020304" pitchFamily="18" charset="0"/>
              </a:rPr>
              <a:t>Haridus- ja Teadusministeerium. (2022). </a:t>
            </a:r>
            <a:r>
              <a:rPr lang="et-EE" sz="1200" i="1" kern="100" dirty="0">
                <a:effectLst/>
                <a:latin typeface="Arial" panose="020B0604020202020204" pitchFamily="34" charset="0"/>
                <a:ea typeface="Aptos"/>
                <a:cs typeface="Times New Roman" panose="02020603050405020304" pitchFamily="18" charset="0"/>
              </a:rPr>
              <a:t>Lisa 2: Eestikeelsele õppele ülemineku tegevuskava 2022–2030 seletuskiri</a:t>
            </a:r>
            <a:r>
              <a:rPr lang="et-EE" sz="1200" kern="100" dirty="0">
                <a:effectLst/>
                <a:latin typeface="Arial" panose="020B0604020202020204" pitchFamily="34" charset="0"/>
                <a:ea typeface="Aptos"/>
                <a:cs typeface="Times New Roman" panose="02020603050405020304" pitchFamily="18" charset="0"/>
              </a:rPr>
              <a:t>. </a:t>
            </a:r>
          </a:p>
          <a:p>
            <a:pPr marL="342900" indent="-342900" algn="just">
              <a:spcAft>
                <a:spcPts val="400"/>
              </a:spcAft>
              <a:buFont typeface="+mj-lt"/>
              <a:buAutoNum type="arabicPeriod"/>
            </a:pPr>
            <a:r>
              <a:rPr lang="et-EE" sz="1200" kern="100" dirty="0" err="1">
                <a:effectLst/>
                <a:latin typeface="Arial" panose="020B0604020202020204" pitchFamily="34" charset="0"/>
                <a:ea typeface="Aptos"/>
                <a:cs typeface="Times New Roman" panose="02020603050405020304" pitchFamily="18" charset="0"/>
              </a:rPr>
              <a:t>Bernhardt</a:t>
            </a:r>
            <a:r>
              <a:rPr lang="et-EE" sz="1200" kern="100" dirty="0">
                <a:effectLst/>
                <a:latin typeface="Arial" panose="020B0604020202020204" pitchFamily="34" charset="0"/>
                <a:ea typeface="Aptos"/>
                <a:cs typeface="Times New Roman" panose="02020603050405020304" pitchFamily="18" charset="0"/>
              </a:rPr>
              <a:t>, K., &amp; </a:t>
            </a:r>
            <a:r>
              <a:rPr lang="et-EE" sz="1200" kern="100" dirty="0" err="1">
                <a:effectLst/>
                <a:latin typeface="Arial" panose="020B0604020202020204" pitchFamily="34" charset="0"/>
                <a:ea typeface="Aptos"/>
                <a:cs typeface="Times New Roman" panose="02020603050405020304" pitchFamily="18" charset="0"/>
              </a:rPr>
              <a:t>Meristo</a:t>
            </a:r>
            <a:r>
              <a:rPr lang="et-EE" sz="1200" kern="100" dirty="0">
                <a:effectLst/>
                <a:latin typeface="Arial" panose="020B0604020202020204" pitchFamily="34" charset="0"/>
                <a:ea typeface="Aptos"/>
                <a:cs typeface="Times New Roman" panose="02020603050405020304" pitchFamily="18" charset="0"/>
              </a:rPr>
              <a:t>, M. (2023). Eesti keele omandamist toetavad tunnitegevused I kooliastme mitmekeelses klassis. </a:t>
            </a:r>
            <a:r>
              <a:rPr lang="et-EE" sz="1200" i="1" kern="100" dirty="0" err="1">
                <a:effectLst/>
                <a:latin typeface="Arial" panose="020B0604020202020204" pitchFamily="34" charset="0"/>
                <a:ea typeface="Aptos"/>
                <a:cs typeface="Times New Roman" panose="02020603050405020304" pitchFamily="18" charset="0"/>
              </a:rPr>
              <a:t>Philologia</a:t>
            </a:r>
            <a:r>
              <a:rPr lang="et-EE" sz="1200" i="1"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Estonica</a:t>
            </a:r>
            <a:r>
              <a:rPr lang="et-EE" sz="1200" i="1"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Tallinnensis</a:t>
            </a:r>
            <a:r>
              <a:rPr lang="et-EE" sz="1200" i="1" kern="100" dirty="0">
                <a:effectLst/>
                <a:latin typeface="Arial" panose="020B0604020202020204" pitchFamily="34" charset="0"/>
                <a:ea typeface="Aptos"/>
                <a:cs typeface="Times New Roman" panose="02020603050405020304" pitchFamily="18" charset="0"/>
              </a:rPr>
              <a:t>, 8</a:t>
            </a:r>
            <a:r>
              <a:rPr lang="et-EE" sz="1200" kern="100" dirty="0">
                <a:effectLst/>
                <a:latin typeface="Arial" panose="020B0604020202020204" pitchFamily="34" charset="0"/>
                <a:ea typeface="Aptos"/>
                <a:cs typeface="Times New Roman" panose="02020603050405020304" pitchFamily="18" charset="0"/>
              </a:rPr>
              <a:t>, 178–200.</a:t>
            </a:r>
          </a:p>
          <a:p>
            <a:pPr marL="342900" indent="-342900" algn="just">
              <a:spcAft>
                <a:spcPts val="400"/>
              </a:spcAft>
              <a:buFont typeface="+mj-lt"/>
              <a:buAutoNum type="arabicPeriod"/>
            </a:pPr>
            <a:r>
              <a:rPr lang="et-EE" sz="1200" kern="100" dirty="0" err="1">
                <a:effectLst/>
                <a:latin typeface="Arial" panose="020B0604020202020204" pitchFamily="34" charset="0"/>
                <a:ea typeface="Aptos"/>
                <a:cs typeface="Times New Roman" panose="02020603050405020304" pitchFamily="18" charset="0"/>
              </a:rPr>
              <a:t>Dauletiyarova</a:t>
            </a:r>
            <a:r>
              <a:rPr lang="et-EE" sz="1200" kern="100" dirty="0">
                <a:effectLst/>
                <a:latin typeface="Arial" panose="020B0604020202020204" pitchFamily="34" charset="0"/>
                <a:ea typeface="Aptos"/>
                <a:cs typeface="Times New Roman" panose="02020603050405020304" pitchFamily="18" charset="0"/>
              </a:rPr>
              <a:t>, A.B., </a:t>
            </a:r>
            <a:r>
              <a:rPr lang="et-EE" sz="1200" kern="100" dirty="0" err="1">
                <a:effectLst/>
                <a:latin typeface="Arial" panose="020B0604020202020204" pitchFamily="34" charset="0"/>
                <a:ea typeface="Aptos"/>
                <a:cs typeface="Times New Roman" panose="02020603050405020304" pitchFamily="18" charset="0"/>
              </a:rPr>
              <a:t>Rashitova</a:t>
            </a:r>
            <a:r>
              <a:rPr lang="et-EE" sz="1200" kern="100" dirty="0">
                <a:effectLst/>
                <a:latin typeface="Arial" panose="020B0604020202020204" pitchFamily="34" charset="0"/>
                <a:ea typeface="Aptos"/>
                <a:cs typeface="Times New Roman" panose="02020603050405020304" pitchFamily="18" charset="0"/>
              </a:rPr>
              <a:t>, M.B., </a:t>
            </a:r>
            <a:r>
              <a:rPr lang="et-EE" sz="1200" kern="100" dirty="0" err="1">
                <a:effectLst/>
                <a:latin typeface="Arial" panose="020B0604020202020204" pitchFamily="34" charset="0"/>
                <a:ea typeface="Aptos"/>
                <a:cs typeface="Times New Roman" panose="02020603050405020304" pitchFamily="18" charset="0"/>
              </a:rPr>
              <a:t>Serikbayeva</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Zh.K</a:t>
            </a:r>
            <a:r>
              <a:rPr lang="et-EE" sz="1200" kern="100" dirty="0">
                <a:effectLst/>
                <a:latin typeface="Arial" panose="020B0604020202020204" pitchFamily="34" charset="0"/>
                <a:ea typeface="Aptos"/>
                <a:cs typeface="Times New Roman" panose="02020603050405020304" pitchFamily="18" charset="0"/>
              </a:rPr>
              <a:t>., &amp; </a:t>
            </a:r>
            <a:r>
              <a:rPr lang="et-EE" sz="1200" kern="100" dirty="0" err="1">
                <a:effectLst/>
                <a:latin typeface="Arial" panose="020B0604020202020204" pitchFamily="34" charset="0"/>
                <a:ea typeface="Aptos"/>
                <a:cs typeface="Times New Roman" panose="02020603050405020304" pitchFamily="18" charset="0"/>
              </a:rPr>
              <a:t>Zhbir</a:t>
            </a:r>
            <a:r>
              <a:rPr lang="et-EE" sz="1200" kern="100" dirty="0">
                <a:effectLst/>
                <a:latin typeface="Arial" panose="020B0604020202020204" pitchFamily="34" charset="0"/>
                <a:ea typeface="Aptos"/>
                <a:cs typeface="Times New Roman" panose="02020603050405020304" pitchFamily="18" charset="0"/>
              </a:rPr>
              <a:t>, O.V. (2025). </a:t>
            </a:r>
            <a:r>
              <a:rPr lang="et-EE" sz="1200" kern="100" dirty="0" err="1">
                <a:effectLst/>
                <a:latin typeface="Arial" panose="020B0604020202020204" pitchFamily="34" charset="0"/>
                <a:ea typeface="Aptos"/>
                <a:cs typeface="Times New Roman" panose="02020603050405020304" pitchFamily="18" charset="0"/>
              </a:rPr>
              <a:t>Improving</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students</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speaking</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skills</a:t>
            </a:r>
            <a:r>
              <a:rPr lang="et-EE" sz="1200" kern="100" dirty="0">
                <a:effectLst/>
                <a:latin typeface="Arial" panose="020B0604020202020204" pitchFamily="34" charset="0"/>
                <a:ea typeface="Aptos"/>
                <a:cs typeface="Times New Roman" panose="02020603050405020304" pitchFamily="18" charset="0"/>
              </a:rPr>
              <a:t> in </a:t>
            </a:r>
            <a:r>
              <a:rPr lang="et-EE" sz="1200" kern="100" dirty="0" err="1">
                <a:effectLst/>
                <a:latin typeface="Arial" panose="020B0604020202020204" pitchFamily="34" charset="0"/>
                <a:ea typeface="Aptos"/>
                <a:cs typeface="Times New Roman" panose="02020603050405020304" pitchFamily="18" charset="0"/>
              </a:rPr>
              <a:t>English</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classes</a:t>
            </a:r>
            <a:r>
              <a:rPr lang="et-EE" sz="1200" kern="100" dirty="0">
                <a:effectLst/>
                <a:latin typeface="Arial" panose="020B0604020202020204" pitchFamily="34" charset="0"/>
                <a:ea typeface="Aptos"/>
                <a:cs typeface="Times New Roman" panose="02020603050405020304" pitchFamily="18" charset="0"/>
              </a:rPr>
              <a:t> by </a:t>
            </a:r>
            <a:r>
              <a:rPr lang="et-EE" sz="1200" kern="100" dirty="0" err="1">
                <a:effectLst/>
                <a:latin typeface="Arial" panose="020B0604020202020204" pitchFamily="34" charset="0"/>
                <a:ea typeface="Aptos"/>
                <a:cs typeface="Times New Roman" panose="02020603050405020304" pitchFamily="18" charset="0"/>
              </a:rPr>
              <a:t>using</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open</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questions</a:t>
            </a:r>
            <a:r>
              <a:rPr lang="et-EE" sz="1200" kern="100" dirty="0">
                <a:effectLst/>
                <a:latin typeface="Arial" panose="020B0604020202020204" pitchFamily="34" charset="0"/>
                <a:ea typeface="Aptos"/>
                <a:cs typeface="Times New Roman" panose="02020603050405020304" pitchFamily="18" charset="0"/>
              </a:rPr>
              <a:t> and </a:t>
            </a:r>
            <a:r>
              <a:rPr lang="et-EE" sz="1200" kern="100" dirty="0" err="1">
                <a:effectLst/>
                <a:latin typeface="Arial" panose="020B0604020202020204" pitchFamily="34" charset="0"/>
                <a:ea typeface="Aptos"/>
                <a:cs typeface="Times New Roman" panose="02020603050405020304" pitchFamily="18" charset="0"/>
              </a:rPr>
              <a:t>interactive</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speaking</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methods</a:t>
            </a:r>
            <a:r>
              <a:rPr lang="et-EE" sz="1200"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Camtree</a:t>
            </a:r>
            <a:r>
              <a:rPr lang="et-EE" sz="1200" i="1" kern="100" dirty="0">
                <a:effectLst/>
                <a:latin typeface="Arial" panose="020B0604020202020204" pitchFamily="34" charset="0"/>
                <a:ea typeface="Aptos"/>
                <a:cs typeface="Times New Roman" panose="02020603050405020304" pitchFamily="18" charset="0"/>
              </a:rPr>
              <a:t>: The Cambridge </a:t>
            </a:r>
            <a:r>
              <a:rPr lang="et-EE" sz="1200" i="1" kern="100" dirty="0" err="1">
                <a:effectLst/>
                <a:latin typeface="Arial" panose="020B0604020202020204" pitchFamily="34" charset="0"/>
                <a:ea typeface="Aptos"/>
                <a:cs typeface="Times New Roman" panose="02020603050405020304" pitchFamily="18" charset="0"/>
              </a:rPr>
              <a:t>Teacher</a:t>
            </a:r>
            <a:r>
              <a:rPr lang="et-EE" sz="1200" i="1" kern="100" dirty="0">
                <a:effectLst/>
                <a:latin typeface="Arial" panose="020B0604020202020204" pitchFamily="34" charset="0"/>
                <a:ea typeface="Aptos"/>
                <a:cs typeface="Times New Roman" panose="02020603050405020304" pitchFamily="18" charset="0"/>
              </a:rPr>
              <a:t> Research Exchange.</a:t>
            </a:r>
          </a:p>
          <a:p>
            <a:pPr marL="342900" indent="-342900" algn="just">
              <a:spcAft>
                <a:spcPts val="400"/>
              </a:spcAft>
              <a:buFont typeface="+mj-lt"/>
              <a:buAutoNum type="arabicPeriod"/>
            </a:pPr>
            <a:r>
              <a:rPr lang="et-EE" sz="1200" kern="100" dirty="0" err="1">
                <a:effectLst/>
                <a:latin typeface="Arial" panose="020B0604020202020204" pitchFamily="34" charset="0"/>
                <a:ea typeface="Aptos"/>
                <a:cs typeface="Times New Roman" panose="02020603050405020304" pitchFamily="18" charset="0"/>
              </a:rPr>
              <a:t>Kitsnik</a:t>
            </a:r>
            <a:r>
              <a:rPr lang="et-EE" sz="1200" kern="100" dirty="0">
                <a:effectLst/>
                <a:latin typeface="Arial" panose="020B0604020202020204" pitchFamily="34" charset="0"/>
                <a:ea typeface="Aptos"/>
                <a:cs typeface="Times New Roman" panose="02020603050405020304" pitchFamily="18" charset="0"/>
              </a:rPr>
              <a:t>, M. (2020). </a:t>
            </a:r>
            <a:r>
              <a:rPr lang="et-EE" sz="1200" i="1" kern="100" dirty="0">
                <a:effectLst/>
                <a:latin typeface="Arial" panose="020B0604020202020204" pitchFamily="34" charset="0"/>
                <a:ea typeface="Aptos"/>
                <a:cs typeface="Times New Roman" panose="02020603050405020304" pitchFamily="18" charset="0"/>
              </a:rPr>
              <a:t>Eesti keele kui teise keele õppematerjalide koostamise ja hindamise juhend. Teemakokkuvõte</a:t>
            </a:r>
            <a:r>
              <a:rPr lang="et-EE" sz="1200" kern="100" dirty="0">
                <a:effectLst/>
                <a:latin typeface="Arial" panose="020B0604020202020204" pitchFamily="34" charset="0"/>
                <a:ea typeface="Aptos"/>
                <a:cs typeface="Times New Roman" panose="02020603050405020304" pitchFamily="18" charset="0"/>
              </a:rPr>
              <a:t>. RITA-ränne projekt. Tartu Ülikool.</a:t>
            </a:r>
          </a:p>
          <a:p>
            <a:pPr marL="342900" indent="-342900" algn="just">
              <a:spcAft>
                <a:spcPts val="400"/>
              </a:spcAft>
              <a:buFont typeface="+mj-lt"/>
              <a:buAutoNum type="arabicPeriod"/>
            </a:pPr>
            <a:r>
              <a:rPr lang="et-EE" sz="1200" kern="100" dirty="0" err="1">
                <a:effectLst/>
                <a:latin typeface="Arial" panose="020B0604020202020204" pitchFamily="34" charset="0"/>
                <a:ea typeface="Aptos"/>
                <a:cs typeface="Times New Roman" panose="02020603050405020304" pitchFamily="18" charset="0"/>
              </a:rPr>
              <a:t>Kitsnik</a:t>
            </a:r>
            <a:r>
              <a:rPr lang="et-EE" sz="1200" kern="100" dirty="0">
                <a:effectLst/>
                <a:latin typeface="Arial" panose="020B0604020202020204" pitchFamily="34" charset="0"/>
                <a:ea typeface="Aptos"/>
                <a:cs typeface="Times New Roman" panose="02020603050405020304" pitchFamily="18" charset="0"/>
              </a:rPr>
              <a:t>, M. (2024, 19. märts). Eestikeelsele õppele üleminekut toetav õppevara – kuidas tagada kvaliteet? </a:t>
            </a:r>
            <a:r>
              <a:rPr lang="et-EE" sz="1200" i="1" kern="100" dirty="0">
                <a:effectLst/>
                <a:latin typeface="Arial" panose="020B0604020202020204" pitchFamily="34" charset="0"/>
                <a:ea typeface="Aptos"/>
                <a:cs typeface="Times New Roman" panose="02020603050405020304" pitchFamily="18" charset="0"/>
              </a:rPr>
              <a:t>Õpetajate Leht</a:t>
            </a:r>
            <a:r>
              <a:rPr lang="et-EE" sz="1200" kern="100" dirty="0">
                <a:effectLst/>
                <a:latin typeface="Arial" panose="020B0604020202020204" pitchFamily="34" charset="0"/>
                <a:ea typeface="Aptos"/>
                <a:cs typeface="Times New Roman" panose="02020603050405020304" pitchFamily="18" charset="0"/>
              </a:rPr>
              <a:t>.</a:t>
            </a:r>
          </a:p>
          <a:p>
            <a:pPr marL="342900" indent="-342900" algn="just">
              <a:spcAft>
                <a:spcPts val="400"/>
              </a:spcAft>
              <a:buFont typeface="+mj-lt"/>
              <a:buAutoNum type="arabicPeriod"/>
            </a:pPr>
            <a:r>
              <a:rPr lang="fi-FI" sz="1200" kern="100" dirty="0" err="1">
                <a:effectLst/>
                <a:latin typeface="Arial" panose="020B0604020202020204" pitchFamily="34" charset="0"/>
                <a:ea typeface="Aptos"/>
                <a:cs typeface="Times New Roman" panose="02020603050405020304" pitchFamily="18" charset="0"/>
              </a:rPr>
              <a:t>Krull</a:t>
            </a:r>
            <a:r>
              <a:rPr lang="fi-FI" sz="1200" kern="100" dirty="0">
                <a:effectLst/>
                <a:latin typeface="Arial" panose="020B0604020202020204" pitchFamily="34" charset="0"/>
                <a:ea typeface="Aptos"/>
                <a:cs typeface="Times New Roman" panose="02020603050405020304" pitchFamily="18" charset="0"/>
              </a:rPr>
              <a:t>, E. (2018). </a:t>
            </a:r>
            <a:r>
              <a:rPr lang="fi-FI" sz="1200" i="1" kern="100" dirty="0" err="1">
                <a:effectLst/>
                <a:latin typeface="Arial" panose="020B0604020202020204" pitchFamily="34" charset="0"/>
                <a:ea typeface="Aptos"/>
                <a:cs typeface="Times New Roman" panose="02020603050405020304" pitchFamily="18" charset="0"/>
              </a:rPr>
              <a:t>Pedagoogilise</a:t>
            </a:r>
            <a:r>
              <a:rPr lang="fi-FI" sz="1200" i="1" kern="100" dirty="0">
                <a:effectLst/>
                <a:latin typeface="Arial" panose="020B0604020202020204" pitchFamily="34" charset="0"/>
                <a:ea typeface="Aptos"/>
                <a:cs typeface="Times New Roman" panose="02020603050405020304" pitchFamily="18" charset="0"/>
              </a:rPr>
              <a:t> </a:t>
            </a:r>
            <a:r>
              <a:rPr lang="fi-FI" sz="1200" i="1" kern="100" dirty="0" err="1">
                <a:effectLst/>
                <a:latin typeface="Arial" panose="020B0604020202020204" pitchFamily="34" charset="0"/>
                <a:ea typeface="Aptos"/>
                <a:cs typeface="Times New Roman" panose="02020603050405020304" pitchFamily="18" charset="0"/>
              </a:rPr>
              <a:t>psühholoogia</a:t>
            </a:r>
            <a:r>
              <a:rPr lang="fi-FI" sz="1200" i="1" kern="100" dirty="0">
                <a:effectLst/>
                <a:latin typeface="Arial" panose="020B0604020202020204" pitchFamily="34" charset="0"/>
                <a:ea typeface="Aptos"/>
                <a:cs typeface="Times New Roman" panose="02020603050405020304" pitchFamily="18" charset="0"/>
              </a:rPr>
              <a:t> </a:t>
            </a:r>
            <a:r>
              <a:rPr lang="fi-FI" sz="1200" i="1" kern="100" dirty="0" err="1">
                <a:effectLst/>
                <a:latin typeface="Arial" panose="020B0604020202020204" pitchFamily="34" charset="0"/>
                <a:ea typeface="Aptos"/>
                <a:cs typeface="Times New Roman" panose="02020603050405020304" pitchFamily="18" charset="0"/>
              </a:rPr>
              <a:t>käsiraamat</a:t>
            </a:r>
            <a:r>
              <a:rPr lang="fi-FI" sz="1200" kern="100" dirty="0">
                <a:effectLst/>
                <a:latin typeface="Arial" panose="020B0604020202020204" pitchFamily="34" charset="0"/>
                <a:ea typeface="Aptos"/>
                <a:cs typeface="Times New Roman" panose="02020603050405020304" pitchFamily="18" charset="0"/>
              </a:rPr>
              <a:t>. Tartu </a:t>
            </a:r>
            <a:r>
              <a:rPr lang="fi-FI" sz="1200" kern="100" dirty="0" err="1">
                <a:effectLst/>
                <a:latin typeface="Arial" panose="020B0604020202020204" pitchFamily="34" charset="0"/>
                <a:ea typeface="Aptos"/>
                <a:cs typeface="Times New Roman" panose="02020603050405020304" pitchFamily="18" charset="0"/>
              </a:rPr>
              <a:t>Ülikooli</a:t>
            </a:r>
            <a:r>
              <a:rPr lang="fi-FI" sz="1200" kern="100" dirty="0">
                <a:effectLst/>
                <a:latin typeface="Arial" panose="020B0604020202020204" pitchFamily="34" charset="0"/>
                <a:ea typeface="Aptos"/>
                <a:cs typeface="Times New Roman" panose="02020603050405020304" pitchFamily="18" charset="0"/>
              </a:rPr>
              <a:t> </a:t>
            </a:r>
            <a:r>
              <a:rPr lang="fi-FI" sz="1200" kern="100" dirty="0" err="1">
                <a:effectLst/>
                <a:latin typeface="Arial" panose="020B0604020202020204" pitchFamily="34" charset="0"/>
                <a:ea typeface="Aptos"/>
                <a:cs typeface="Times New Roman" panose="02020603050405020304" pitchFamily="18" charset="0"/>
              </a:rPr>
              <a:t>kirjastus</a:t>
            </a:r>
            <a:r>
              <a:rPr lang="et-EE" sz="1200" kern="100" dirty="0">
                <a:effectLst/>
                <a:latin typeface="Arial" panose="020B0604020202020204" pitchFamily="34" charset="0"/>
                <a:ea typeface="Aptos"/>
                <a:cs typeface="Times New Roman" panose="02020603050405020304" pitchFamily="18" charset="0"/>
              </a:rPr>
              <a:t>.</a:t>
            </a:r>
          </a:p>
          <a:p>
            <a:pPr marL="342900" indent="-342900" algn="just">
              <a:spcAft>
                <a:spcPts val="400"/>
              </a:spcAft>
              <a:buFont typeface="+mj-lt"/>
              <a:buAutoNum type="arabicPeriod"/>
            </a:pPr>
            <a:r>
              <a:rPr lang="et-EE" sz="1200" kern="100" dirty="0" err="1">
                <a:effectLst/>
                <a:latin typeface="Arial" panose="020B0604020202020204" pitchFamily="34" charset="0"/>
                <a:ea typeface="Aptos"/>
                <a:cs typeface="Times New Roman" panose="02020603050405020304" pitchFamily="18" charset="0"/>
              </a:rPr>
              <a:t>Leijen</a:t>
            </a:r>
            <a:r>
              <a:rPr lang="et-EE" sz="1200" kern="100" dirty="0">
                <a:effectLst/>
                <a:latin typeface="Arial" panose="020B0604020202020204" pitchFamily="34" charset="0"/>
                <a:ea typeface="Aptos"/>
                <a:cs typeface="Times New Roman" panose="02020603050405020304" pitchFamily="18" charset="0"/>
              </a:rPr>
              <a:t>, Ä., Jõgi, A., </a:t>
            </a:r>
            <a:r>
              <a:rPr lang="et-EE" sz="1200" kern="100" dirty="0" err="1">
                <a:effectLst/>
                <a:latin typeface="Arial" panose="020B0604020202020204" pitchFamily="34" charset="0"/>
                <a:ea typeface="Aptos"/>
                <a:cs typeface="Times New Roman" panose="02020603050405020304" pitchFamily="18" charset="0"/>
              </a:rPr>
              <a:t>Pedaste</a:t>
            </a:r>
            <a:r>
              <a:rPr lang="et-EE" sz="1200" kern="100" dirty="0">
                <a:effectLst/>
                <a:latin typeface="Arial" panose="020B0604020202020204" pitchFamily="34" charset="0"/>
                <a:ea typeface="Aptos"/>
                <a:cs typeface="Times New Roman" panose="02020603050405020304" pitchFamily="18" charset="0"/>
              </a:rPr>
              <a:t>, M., Poom-</a:t>
            </a:r>
            <a:r>
              <a:rPr lang="et-EE" sz="1200" kern="100" dirty="0" err="1">
                <a:effectLst/>
                <a:latin typeface="Arial" panose="020B0604020202020204" pitchFamily="34" charset="0"/>
                <a:ea typeface="Aptos"/>
                <a:cs typeface="Times New Roman" panose="02020603050405020304" pitchFamily="18" charset="0"/>
              </a:rPr>
              <a:t>Valickis</a:t>
            </a:r>
            <a:r>
              <a:rPr lang="et-EE" sz="1200" kern="100" dirty="0">
                <a:effectLst/>
                <a:latin typeface="Arial" panose="020B0604020202020204" pitchFamily="34" charset="0"/>
                <a:ea typeface="Aptos"/>
                <a:cs typeface="Times New Roman" panose="02020603050405020304" pitchFamily="18" charset="0"/>
              </a:rPr>
              <a:t>, K., </a:t>
            </a:r>
            <a:r>
              <a:rPr lang="et-EE" sz="1200" kern="100" dirty="0" err="1">
                <a:effectLst/>
                <a:latin typeface="Arial" panose="020B0604020202020204" pitchFamily="34" charset="0"/>
                <a:ea typeface="Aptos"/>
                <a:cs typeface="Times New Roman" panose="02020603050405020304" pitchFamily="18" charset="0"/>
              </a:rPr>
              <a:t>Uibu</a:t>
            </a:r>
            <a:r>
              <a:rPr lang="et-EE" sz="1200" kern="100" dirty="0">
                <a:effectLst/>
                <a:latin typeface="Arial" panose="020B0604020202020204" pitchFamily="34" charset="0"/>
                <a:ea typeface="Aptos"/>
                <a:cs typeface="Times New Roman" panose="02020603050405020304" pitchFamily="18" charset="0"/>
              </a:rPr>
              <a:t>, K., </a:t>
            </a:r>
            <a:r>
              <a:rPr lang="et-EE" sz="1200" kern="100" dirty="0" err="1">
                <a:effectLst/>
                <a:latin typeface="Arial" panose="020B0604020202020204" pitchFamily="34" charset="0"/>
                <a:ea typeface="Aptos"/>
                <a:cs typeface="Times New Roman" panose="02020603050405020304" pitchFamily="18" charset="0"/>
              </a:rPr>
              <a:t>Eisenschmidt</a:t>
            </a:r>
            <a:r>
              <a:rPr lang="et-EE" sz="1200" kern="100" dirty="0">
                <a:effectLst/>
                <a:latin typeface="Arial" panose="020B0604020202020204" pitchFamily="34" charset="0"/>
                <a:ea typeface="Aptos"/>
                <a:cs typeface="Times New Roman" panose="02020603050405020304" pitchFamily="18" charset="0"/>
              </a:rPr>
              <a:t>, E., </a:t>
            </a:r>
            <a:r>
              <a:rPr lang="et-EE" sz="1200" kern="100" dirty="0" err="1">
                <a:effectLst/>
                <a:latin typeface="Arial" panose="020B0604020202020204" pitchFamily="34" charset="0"/>
                <a:ea typeface="Aptos"/>
                <a:cs typeface="Times New Roman" panose="02020603050405020304" pitchFamily="18" charset="0"/>
              </a:rPr>
              <a:t>Oppi</a:t>
            </a:r>
            <a:r>
              <a:rPr lang="et-EE" sz="1200" kern="100" dirty="0">
                <a:effectLst/>
                <a:latin typeface="Arial" panose="020B0604020202020204" pitchFamily="34" charset="0"/>
                <a:ea typeface="Aptos"/>
                <a:cs typeface="Times New Roman" panose="02020603050405020304" pitchFamily="18" charset="0"/>
              </a:rPr>
              <a:t>, P., Taimalu, M., </a:t>
            </a:r>
            <a:r>
              <a:rPr lang="et-EE" sz="1200" kern="100" dirty="0" err="1">
                <a:effectLst/>
                <a:latin typeface="Arial" panose="020B0604020202020204" pitchFamily="34" charset="0"/>
                <a:ea typeface="Aptos"/>
                <a:cs typeface="Times New Roman" panose="02020603050405020304" pitchFamily="18" charset="0"/>
              </a:rPr>
              <a:t>Tinn</a:t>
            </a:r>
            <a:r>
              <a:rPr lang="et-EE" sz="1200" kern="100" dirty="0">
                <a:effectLst/>
                <a:latin typeface="Arial" panose="020B0604020202020204" pitchFamily="34" charset="0"/>
                <a:ea typeface="Aptos"/>
                <a:cs typeface="Times New Roman" panose="02020603050405020304" pitchFamily="18" charset="0"/>
              </a:rPr>
              <a:t>., M., &amp; Kalle, V. (2025). </a:t>
            </a:r>
            <a:r>
              <a:rPr lang="et-EE" sz="1200" i="1" kern="100" dirty="0">
                <a:effectLst/>
                <a:latin typeface="Arial" panose="020B0604020202020204" pitchFamily="34" charset="0"/>
                <a:ea typeface="Aptos"/>
                <a:cs typeface="Times New Roman" panose="02020603050405020304" pitchFamily="18" charset="0"/>
              </a:rPr>
              <a:t>OECD rahvusvahelise õpetamise ja õppimise uuringu TALIS 2024 Eesti tulemused</a:t>
            </a:r>
            <a:r>
              <a:rPr lang="et-EE" sz="1200" kern="100" dirty="0">
                <a:effectLst/>
                <a:latin typeface="Arial" panose="020B0604020202020204" pitchFamily="34" charset="0"/>
                <a:ea typeface="Aptos"/>
                <a:cs typeface="Times New Roman" panose="02020603050405020304" pitchFamily="18" charset="0"/>
              </a:rPr>
              <a:t>. HARNO. </a:t>
            </a:r>
          </a:p>
          <a:p>
            <a:pPr marL="342900" indent="-342900" algn="just">
              <a:spcAft>
                <a:spcPts val="400"/>
              </a:spcAft>
              <a:buFont typeface="+mj-lt"/>
              <a:buAutoNum type="arabicPeriod"/>
            </a:pPr>
            <a:r>
              <a:rPr lang="et-EE" sz="1200" kern="100" dirty="0">
                <a:effectLst/>
                <a:latin typeface="Arial" panose="020B0604020202020204" pitchFamily="34" charset="0"/>
                <a:ea typeface="Aptos"/>
                <a:cs typeface="Times New Roman" panose="02020603050405020304" pitchFamily="18" charset="0"/>
              </a:rPr>
              <a:t>Metslang, H., </a:t>
            </a:r>
            <a:r>
              <a:rPr lang="et-EE" sz="1200" kern="100" dirty="0" err="1">
                <a:effectLst/>
                <a:latin typeface="Arial" panose="020B0604020202020204" pitchFamily="34" charset="0"/>
                <a:ea typeface="Aptos"/>
                <a:cs typeface="Times New Roman" panose="02020603050405020304" pitchFamily="18" charset="0"/>
              </a:rPr>
              <a:t>Kibar</a:t>
            </a:r>
            <a:r>
              <a:rPr lang="et-EE" sz="1200" kern="100" dirty="0">
                <a:effectLst/>
                <a:latin typeface="Arial" panose="020B0604020202020204" pitchFamily="34" charset="0"/>
                <a:ea typeface="Aptos"/>
                <a:cs typeface="Times New Roman" panose="02020603050405020304" pitchFamily="18" charset="0"/>
              </a:rPr>
              <a:t>, T., </a:t>
            </a:r>
            <a:r>
              <a:rPr lang="et-EE" sz="1200" kern="100" dirty="0" err="1">
                <a:effectLst/>
                <a:latin typeface="Arial" panose="020B0604020202020204" pitchFamily="34" charset="0"/>
                <a:ea typeface="Aptos"/>
                <a:cs typeface="Times New Roman" panose="02020603050405020304" pitchFamily="18" charset="0"/>
              </a:rPr>
              <a:t>Kitsnik</a:t>
            </a:r>
            <a:r>
              <a:rPr lang="et-EE" sz="1200" kern="100" dirty="0">
                <a:effectLst/>
                <a:latin typeface="Arial" panose="020B0604020202020204" pitchFamily="34" charset="0"/>
                <a:ea typeface="Aptos"/>
                <a:cs typeface="Times New Roman" panose="02020603050405020304" pitchFamily="18" charset="0"/>
              </a:rPr>
              <a:t>, M., </a:t>
            </a:r>
            <a:r>
              <a:rPr lang="et-EE" sz="1200" kern="100" dirty="0" err="1">
                <a:effectLst/>
                <a:latin typeface="Arial" panose="020B0604020202020204" pitchFamily="34" charset="0"/>
                <a:ea typeface="Aptos"/>
                <a:cs typeface="Times New Roman" panose="02020603050405020304" pitchFamily="18" charset="0"/>
              </a:rPr>
              <a:t>Koržel</a:t>
            </a:r>
            <a:r>
              <a:rPr lang="et-EE" sz="1200" kern="100" dirty="0">
                <a:effectLst/>
                <a:latin typeface="Arial" panose="020B0604020202020204" pitchFamily="34" charset="0"/>
                <a:ea typeface="Aptos"/>
                <a:cs typeface="Times New Roman" panose="02020603050405020304" pitchFamily="18" charset="0"/>
              </a:rPr>
              <a:t>, J., </a:t>
            </a:r>
            <a:r>
              <a:rPr lang="et-EE" sz="1200" kern="100" dirty="0" err="1">
                <a:effectLst/>
                <a:latin typeface="Arial" panose="020B0604020202020204" pitchFamily="34" charset="0"/>
                <a:ea typeface="Aptos"/>
                <a:cs typeface="Times New Roman" panose="02020603050405020304" pitchFamily="18" charset="0"/>
              </a:rPr>
              <a:t>Krall</a:t>
            </a:r>
            <a:r>
              <a:rPr lang="et-EE" sz="1200" kern="100" dirty="0">
                <a:effectLst/>
                <a:latin typeface="Arial" panose="020B0604020202020204" pitchFamily="34" charset="0"/>
                <a:ea typeface="Aptos"/>
                <a:cs typeface="Times New Roman" panose="02020603050405020304" pitchFamily="18" charset="0"/>
              </a:rPr>
              <a:t>, I., &amp; </a:t>
            </a:r>
            <a:r>
              <a:rPr lang="et-EE" sz="1200" kern="100" dirty="0" err="1">
                <a:effectLst/>
                <a:latin typeface="Arial" panose="020B0604020202020204" pitchFamily="34" charset="0"/>
                <a:ea typeface="Aptos"/>
                <a:cs typeface="Times New Roman" panose="02020603050405020304" pitchFamily="18" charset="0"/>
              </a:rPr>
              <a:t>Zabrodskaja</a:t>
            </a:r>
            <a:r>
              <a:rPr lang="et-EE" sz="1200" kern="100" dirty="0">
                <a:effectLst/>
                <a:latin typeface="Arial" panose="020B0604020202020204" pitchFamily="34" charset="0"/>
                <a:ea typeface="Aptos"/>
                <a:cs typeface="Times New Roman" panose="02020603050405020304" pitchFamily="18" charset="0"/>
              </a:rPr>
              <a:t>, A. (2013). Kakskeelne õpe vene õppekeelega koolis: uuringu lõpparuanne. Tallinn: Tallinna Ülikooli Kirjastus.</a:t>
            </a:r>
          </a:p>
          <a:p>
            <a:pPr marL="342900" indent="-342900" algn="just">
              <a:spcAft>
                <a:spcPts val="400"/>
              </a:spcAft>
              <a:buFont typeface="+mj-lt"/>
              <a:buAutoNum type="arabicPeriod"/>
            </a:pPr>
            <a:r>
              <a:rPr lang="et-EE" sz="1200" kern="100" dirty="0" err="1">
                <a:effectLst/>
                <a:latin typeface="Arial" panose="020B0604020202020204" pitchFamily="34" charset="0"/>
                <a:ea typeface="Aptos"/>
                <a:cs typeface="Times New Roman" panose="02020603050405020304" pitchFamily="18" charset="0"/>
              </a:rPr>
              <a:t>Milosavljevic</a:t>
            </a:r>
            <a:r>
              <a:rPr lang="et-EE" sz="1200" kern="100" dirty="0">
                <a:effectLst/>
                <a:latin typeface="Arial" panose="020B0604020202020204" pitchFamily="34" charset="0"/>
                <a:ea typeface="Aptos"/>
                <a:cs typeface="Times New Roman" panose="02020603050405020304" pitchFamily="18" charset="0"/>
              </a:rPr>
              <a:t>, M., &amp; </a:t>
            </a:r>
            <a:r>
              <a:rPr lang="et-EE" sz="1200" kern="100" dirty="0" err="1">
                <a:effectLst/>
                <a:latin typeface="Arial" panose="020B0604020202020204" pitchFamily="34" charset="0"/>
                <a:ea typeface="Aptos"/>
                <a:cs typeface="Times New Roman" panose="02020603050405020304" pitchFamily="18" charset="0"/>
              </a:rPr>
              <a:t>Reynolds</a:t>
            </a:r>
            <a:r>
              <a:rPr lang="et-EE" sz="1200" kern="100" dirty="0">
                <a:effectLst/>
                <a:latin typeface="Arial" panose="020B0604020202020204" pitchFamily="34" charset="0"/>
                <a:ea typeface="Aptos"/>
                <a:cs typeface="Times New Roman" panose="02020603050405020304" pitchFamily="18" charset="0"/>
              </a:rPr>
              <a:t> B. L. (2024). The </a:t>
            </a:r>
            <a:r>
              <a:rPr lang="et-EE" sz="1200" kern="100" dirty="0" err="1">
                <a:effectLst/>
                <a:latin typeface="Arial" panose="020B0604020202020204" pitchFamily="34" charset="0"/>
                <a:ea typeface="Aptos"/>
                <a:cs typeface="Times New Roman" panose="02020603050405020304" pitchFamily="18" charset="0"/>
              </a:rPr>
              <a:t>Effectiveness</a:t>
            </a:r>
            <a:r>
              <a:rPr lang="et-EE" sz="1200" kern="100" dirty="0">
                <a:effectLst/>
                <a:latin typeface="Arial" panose="020B0604020202020204" pitchFamily="34" charset="0"/>
                <a:ea typeface="Aptos"/>
                <a:cs typeface="Times New Roman" panose="02020603050405020304" pitchFamily="18" charset="0"/>
              </a:rPr>
              <a:t> of </a:t>
            </a:r>
            <a:r>
              <a:rPr lang="et-EE" sz="1200" kern="100" dirty="0" err="1">
                <a:effectLst/>
                <a:latin typeface="Arial" panose="020B0604020202020204" pitchFamily="34" charset="0"/>
                <a:ea typeface="Aptos"/>
                <a:cs typeface="Times New Roman" panose="02020603050405020304" pitchFamily="18" charset="0"/>
              </a:rPr>
              <a:t>Comprehension-Based</a:t>
            </a:r>
            <a:r>
              <a:rPr lang="et-EE" sz="1200" kern="100" dirty="0">
                <a:effectLst/>
                <a:latin typeface="Arial" panose="020B0604020202020204" pitchFamily="34" charset="0"/>
                <a:ea typeface="Aptos"/>
                <a:cs typeface="Times New Roman" panose="02020603050405020304" pitchFamily="18" charset="0"/>
              </a:rPr>
              <a:t> Visual </a:t>
            </a:r>
            <a:r>
              <a:rPr lang="et-EE" sz="1200" kern="100" dirty="0" err="1">
                <a:effectLst/>
                <a:latin typeface="Arial" panose="020B0604020202020204" pitchFamily="34" charset="0"/>
                <a:ea typeface="Aptos"/>
                <a:cs typeface="Times New Roman" panose="02020603050405020304" pitchFamily="18" charset="0"/>
              </a:rPr>
              <a:t>Arts</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Instruction</a:t>
            </a:r>
            <a:r>
              <a:rPr lang="et-EE" sz="1200" kern="100" dirty="0">
                <a:effectLst/>
                <a:latin typeface="Arial" panose="020B0604020202020204" pitchFamily="34" charset="0"/>
                <a:ea typeface="Aptos"/>
                <a:cs typeface="Times New Roman" panose="02020603050405020304" pitchFamily="18" charset="0"/>
              </a:rPr>
              <a:t> and Production-</a:t>
            </a:r>
            <a:r>
              <a:rPr lang="et-EE" sz="1200" kern="100" dirty="0" err="1">
                <a:effectLst/>
                <a:latin typeface="Arial" panose="020B0604020202020204" pitchFamily="34" charset="0"/>
                <a:ea typeface="Aptos"/>
                <a:cs typeface="Times New Roman" panose="02020603050405020304" pitchFamily="18" charset="0"/>
              </a:rPr>
              <a:t>Based</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Flashcard</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Instruction</a:t>
            </a:r>
            <a:r>
              <a:rPr lang="et-EE" sz="1200" kern="100" dirty="0">
                <a:effectLst/>
                <a:latin typeface="Arial" panose="020B0604020202020204" pitchFamily="34" charset="0"/>
                <a:ea typeface="Aptos"/>
                <a:cs typeface="Times New Roman" panose="02020603050405020304" pitchFamily="18" charset="0"/>
              </a:rPr>
              <a:t> in Young </a:t>
            </a:r>
            <a:r>
              <a:rPr lang="et-EE" sz="1200" kern="100" dirty="0" err="1">
                <a:effectLst/>
                <a:latin typeface="Arial" panose="020B0604020202020204" pitchFamily="34" charset="0"/>
                <a:ea typeface="Aptos"/>
                <a:cs typeface="Times New Roman" panose="02020603050405020304" pitchFamily="18" charset="0"/>
              </a:rPr>
              <a:t>English</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Language</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Learners</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Vocabulary</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Acquisition</a:t>
            </a:r>
            <a:r>
              <a:rPr lang="et-EE" sz="1200" kern="100" dirty="0">
                <a:effectLst/>
                <a:latin typeface="Arial" panose="020B0604020202020204" pitchFamily="34" charset="0"/>
                <a:ea typeface="Aptos"/>
                <a:cs typeface="Times New Roman" panose="02020603050405020304" pitchFamily="18" charset="0"/>
              </a:rPr>
              <a:t> and </a:t>
            </a:r>
            <a:r>
              <a:rPr lang="et-EE" sz="1200" kern="100" dirty="0" err="1">
                <a:effectLst/>
                <a:latin typeface="Arial" panose="020B0604020202020204" pitchFamily="34" charset="0"/>
                <a:ea typeface="Aptos"/>
                <a:cs typeface="Times New Roman" panose="02020603050405020304" pitchFamily="18" charset="0"/>
              </a:rPr>
              <a:t>Retention</a:t>
            </a:r>
            <a:r>
              <a:rPr lang="et-EE" sz="1200"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Studies</a:t>
            </a:r>
            <a:r>
              <a:rPr lang="et-EE" sz="1200" i="1" kern="100" dirty="0">
                <a:effectLst/>
                <a:latin typeface="Arial" panose="020B0604020202020204" pitchFamily="34" charset="0"/>
                <a:ea typeface="Aptos"/>
                <a:cs typeface="Times New Roman" panose="02020603050405020304" pitchFamily="18" charset="0"/>
              </a:rPr>
              <a:t> in </a:t>
            </a:r>
            <a:r>
              <a:rPr lang="et-EE" sz="1200" i="1" kern="100" dirty="0" err="1">
                <a:effectLst/>
                <a:latin typeface="Arial" panose="020B0604020202020204" pitchFamily="34" charset="0"/>
                <a:ea typeface="Aptos"/>
                <a:cs typeface="Times New Roman" panose="02020603050405020304" pitchFamily="18" charset="0"/>
              </a:rPr>
              <a:t>Second</a:t>
            </a:r>
            <a:r>
              <a:rPr lang="et-EE" sz="1200" i="1"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Language</a:t>
            </a:r>
            <a:r>
              <a:rPr lang="et-EE" sz="1200" i="1"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Learning</a:t>
            </a:r>
            <a:r>
              <a:rPr lang="et-EE" sz="1200" i="1" kern="100" dirty="0">
                <a:effectLst/>
                <a:latin typeface="Arial" panose="020B0604020202020204" pitchFamily="34" charset="0"/>
                <a:ea typeface="Aptos"/>
                <a:cs typeface="Times New Roman" panose="02020603050405020304" pitchFamily="18" charset="0"/>
              </a:rPr>
              <a:t> and </a:t>
            </a:r>
            <a:r>
              <a:rPr lang="et-EE" sz="1200" i="1" kern="100" dirty="0" err="1">
                <a:effectLst/>
                <a:latin typeface="Arial" panose="020B0604020202020204" pitchFamily="34" charset="0"/>
                <a:ea typeface="Aptos"/>
                <a:cs typeface="Times New Roman" panose="02020603050405020304" pitchFamily="18" charset="0"/>
              </a:rPr>
              <a:t>Teaching</a:t>
            </a:r>
            <a:r>
              <a:rPr lang="et-EE" sz="1200" i="1" kern="100" dirty="0">
                <a:effectLst/>
                <a:latin typeface="Arial" panose="020B0604020202020204" pitchFamily="34" charset="0"/>
                <a:ea typeface="Aptos"/>
                <a:cs typeface="Times New Roman" panose="02020603050405020304" pitchFamily="18" charset="0"/>
              </a:rPr>
              <a:t>, 14</a:t>
            </a:r>
            <a:r>
              <a:rPr lang="et-EE" sz="1200" kern="100" dirty="0">
                <a:effectLst/>
                <a:latin typeface="Arial" panose="020B0604020202020204" pitchFamily="34" charset="0"/>
                <a:ea typeface="Aptos"/>
                <a:cs typeface="Times New Roman" panose="02020603050405020304" pitchFamily="18" charset="0"/>
              </a:rPr>
              <a:t>(2), 311–338. </a:t>
            </a:r>
          </a:p>
          <a:p>
            <a:pPr marL="342900" indent="-342900" algn="just">
              <a:spcAft>
                <a:spcPts val="400"/>
              </a:spcAft>
              <a:buFont typeface="+mj-lt"/>
              <a:buAutoNum type="arabicPeriod"/>
            </a:pPr>
            <a:r>
              <a:rPr lang="en-US" sz="1200" kern="100" dirty="0" err="1">
                <a:effectLst/>
                <a:latin typeface="Arial" panose="020B0604020202020204" pitchFamily="34" charset="0"/>
                <a:ea typeface="Aptos"/>
                <a:cs typeface="Times New Roman" panose="02020603050405020304" pitchFamily="18" charset="0"/>
              </a:rPr>
              <a:t>Paivio</a:t>
            </a:r>
            <a:r>
              <a:rPr lang="en-US" sz="1200" kern="100" dirty="0">
                <a:effectLst/>
                <a:latin typeface="Arial" panose="020B0604020202020204" pitchFamily="34" charset="0"/>
                <a:ea typeface="Aptos"/>
                <a:cs typeface="Times New Roman" panose="02020603050405020304" pitchFamily="18" charset="0"/>
              </a:rPr>
              <a:t>, A., &amp; Desrochers, A. (1980). A dual-coding approach to bilingual memory. </a:t>
            </a:r>
            <a:r>
              <a:rPr lang="en-US" sz="1200" i="1" kern="100" dirty="0">
                <a:effectLst/>
                <a:latin typeface="Arial" panose="020B0604020202020204" pitchFamily="34" charset="0"/>
                <a:ea typeface="Aptos"/>
                <a:cs typeface="Times New Roman" panose="02020603050405020304" pitchFamily="18" charset="0"/>
              </a:rPr>
              <a:t>Canadian Journal of Psychology, 34</a:t>
            </a:r>
            <a:r>
              <a:rPr lang="en-US" sz="1200" kern="100" dirty="0">
                <a:effectLst/>
                <a:latin typeface="Arial" panose="020B0604020202020204" pitchFamily="34" charset="0"/>
                <a:ea typeface="Aptos"/>
                <a:cs typeface="Times New Roman" panose="02020603050405020304" pitchFamily="18" charset="0"/>
              </a:rPr>
              <a:t>(4), 388–399.</a:t>
            </a:r>
            <a:endParaRPr lang="et-EE" sz="1200" kern="100" dirty="0">
              <a:effectLst/>
              <a:latin typeface="Arial" panose="020B0604020202020204" pitchFamily="34" charset="0"/>
              <a:ea typeface="Aptos"/>
              <a:cs typeface="Times New Roman" panose="02020603050405020304" pitchFamily="18" charset="0"/>
            </a:endParaRPr>
          </a:p>
          <a:p>
            <a:pPr marL="342900" indent="-342900" algn="just">
              <a:spcAft>
                <a:spcPts val="400"/>
              </a:spcAft>
              <a:buFont typeface="+mj-lt"/>
              <a:buAutoNum type="arabicPeriod"/>
            </a:pPr>
            <a:r>
              <a:rPr lang="en-US" sz="1200" kern="100" dirty="0" err="1">
                <a:effectLst/>
                <a:latin typeface="Arial" panose="020B0604020202020204" pitchFamily="34" charset="0"/>
                <a:ea typeface="Aptos"/>
                <a:cs typeface="Times New Roman" panose="02020603050405020304" pitchFamily="18" charset="0"/>
              </a:rPr>
              <a:t>Perveen</a:t>
            </a:r>
            <a:r>
              <a:rPr lang="en-US" sz="1200" kern="100" dirty="0">
                <a:effectLst/>
                <a:latin typeface="Arial" panose="020B0604020202020204" pitchFamily="34" charset="0"/>
                <a:ea typeface="Aptos"/>
                <a:cs typeface="Times New Roman" panose="02020603050405020304" pitchFamily="18" charset="0"/>
              </a:rPr>
              <a:t>, A. (2021). Use of Word Clouds for Task Based Assessment in Asynchronous E-Language Learning. </a:t>
            </a:r>
            <a:r>
              <a:rPr lang="en-US" sz="1200" i="1" kern="100" dirty="0" err="1">
                <a:effectLst/>
                <a:latin typeface="Arial" panose="020B0604020202020204" pitchFamily="34" charset="0"/>
                <a:ea typeface="Aptos"/>
                <a:cs typeface="Times New Roman" panose="02020603050405020304" pitchFamily="18" charset="0"/>
              </a:rPr>
              <a:t>Mextesol</a:t>
            </a:r>
            <a:r>
              <a:rPr lang="en-US" sz="1200" i="1" kern="100" dirty="0">
                <a:effectLst/>
                <a:latin typeface="Arial" panose="020B0604020202020204" pitchFamily="34" charset="0"/>
                <a:ea typeface="Aptos"/>
                <a:cs typeface="Times New Roman" panose="02020603050405020304" pitchFamily="18" charset="0"/>
              </a:rPr>
              <a:t> Journal, 45</a:t>
            </a:r>
            <a:r>
              <a:rPr lang="en-US" sz="1200" kern="100" dirty="0">
                <a:effectLst/>
                <a:latin typeface="Arial" panose="020B0604020202020204" pitchFamily="34" charset="0"/>
                <a:ea typeface="Aptos"/>
                <a:cs typeface="Times New Roman" panose="02020603050405020304" pitchFamily="18" charset="0"/>
              </a:rPr>
              <a:t>(2). </a:t>
            </a:r>
            <a:r>
              <a:rPr lang="et-EE" sz="1200" kern="100" dirty="0" err="1">
                <a:effectLst/>
                <a:latin typeface="Arial" panose="020B0604020202020204" pitchFamily="34" charset="0"/>
                <a:ea typeface="Aptos"/>
                <a:cs typeface="Times New Roman" panose="02020603050405020304" pitchFamily="18" charset="0"/>
              </a:rPr>
              <a:t>Pushpam</a:t>
            </a:r>
            <a:r>
              <a:rPr lang="et-EE" sz="1200" kern="100" dirty="0">
                <a:effectLst/>
                <a:latin typeface="Arial" panose="020B0604020202020204" pitchFamily="34" charset="0"/>
                <a:ea typeface="Aptos"/>
                <a:cs typeface="Times New Roman" panose="02020603050405020304" pitchFamily="18" charset="0"/>
              </a:rPr>
              <a:t>, C.A. (2025). </a:t>
            </a:r>
            <a:r>
              <a:rPr lang="et-EE" sz="1200" kern="100" dirty="0" err="1">
                <a:effectLst/>
                <a:latin typeface="Arial" panose="020B0604020202020204" pitchFamily="34" charset="0"/>
                <a:ea typeface="Aptos"/>
                <a:cs typeface="Times New Roman" panose="02020603050405020304" pitchFamily="18" charset="0"/>
              </a:rPr>
              <a:t>Enhancing</a:t>
            </a:r>
            <a:r>
              <a:rPr lang="et-EE" sz="1200" kern="100" dirty="0">
                <a:effectLst/>
                <a:latin typeface="Arial" panose="020B0604020202020204" pitchFamily="34" charset="0"/>
                <a:ea typeface="Aptos"/>
                <a:cs typeface="Times New Roman" panose="02020603050405020304" pitchFamily="18" charset="0"/>
              </a:rPr>
              <a:t> Oral </a:t>
            </a:r>
            <a:r>
              <a:rPr lang="et-EE" sz="1200" kern="100" dirty="0" err="1">
                <a:effectLst/>
                <a:latin typeface="Arial" panose="020B0604020202020204" pitchFamily="34" charset="0"/>
                <a:ea typeface="Aptos"/>
                <a:cs typeface="Times New Roman" panose="02020603050405020304" pitchFamily="18" charset="0"/>
              </a:rPr>
              <a:t>Communication</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Competency</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Evidence-Based</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Methods</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for</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Improving</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Speaking</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Attributes</a:t>
            </a:r>
            <a:r>
              <a:rPr lang="et-EE" sz="1200" kern="100" dirty="0">
                <a:effectLst/>
                <a:latin typeface="Arial" panose="020B0604020202020204" pitchFamily="34" charset="0"/>
                <a:ea typeface="Aptos"/>
                <a:cs typeface="Times New Roman" panose="02020603050405020304" pitchFamily="18" charset="0"/>
              </a:rPr>
              <a:t> in </a:t>
            </a:r>
            <a:r>
              <a:rPr lang="et-EE" sz="1200" kern="100" dirty="0" err="1">
                <a:effectLst/>
                <a:latin typeface="Arial" panose="020B0604020202020204" pitchFamily="34" charset="0"/>
                <a:ea typeface="Aptos"/>
                <a:cs typeface="Times New Roman" panose="02020603050405020304" pitchFamily="18" charset="0"/>
              </a:rPr>
              <a:t>Pedagogical</a:t>
            </a:r>
            <a:r>
              <a:rPr lang="et-EE" sz="1200" kern="100" dirty="0">
                <a:effectLst/>
                <a:latin typeface="Arial" panose="020B0604020202020204" pitchFamily="34" charset="0"/>
                <a:ea typeface="Aptos"/>
                <a:cs typeface="Times New Roman" panose="02020603050405020304" pitchFamily="18" charset="0"/>
              </a:rPr>
              <a:t> </a:t>
            </a:r>
            <a:r>
              <a:rPr lang="et-EE" sz="1200" kern="100" dirty="0" err="1">
                <a:effectLst/>
                <a:latin typeface="Arial" panose="020B0604020202020204" pitchFamily="34" charset="0"/>
                <a:ea typeface="Aptos"/>
                <a:cs typeface="Times New Roman" panose="02020603050405020304" pitchFamily="18" charset="0"/>
              </a:rPr>
              <a:t>Approaches</a:t>
            </a:r>
            <a:r>
              <a:rPr lang="et-EE" sz="1200" kern="100" dirty="0">
                <a:effectLst/>
                <a:latin typeface="Arial" panose="020B0604020202020204" pitchFamily="34" charset="0"/>
                <a:ea typeface="Aptos"/>
                <a:cs typeface="Times New Roman" panose="02020603050405020304" pitchFamily="18" charset="0"/>
              </a:rPr>
              <a:t>. </a:t>
            </a:r>
            <a:r>
              <a:rPr lang="et-EE" sz="1200" i="1" kern="100" dirty="0">
                <a:effectLst/>
                <a:latin typeface="Arial" panose="020B0604020202020204" pitchFamily="34" charset="0"/>
                <a:ea typeface="Aptos"/>
                <a:cs typeface="Times New Roman" panose="02020603050405020304" pitchFamily="18" charset="0"/>
              </a:rPr>
              <a:t>International </a:t>
            </a:r>
            <a:r>
              <a:rPr lang="et-EE" sz="1200" i="1" kern="100" dirty="0" err="1">
                <a:effectLst/>
                <a:latin typeface="Arial" panose="020B0604020202020204" pitchFamily="34" charset="0"/>
                <a:ea typeface="Aptos"/>
                <a:cs typeface="Times New Roman" panose="02020603050405020304" pitchFamily="18" charset="0"/>
              </a:rPr>
              <a:t>Journal</a:t>
            </a:r>
            <a:r>
              <a:rPr lang="et-EE" sz="1200" i="1" kern="100" dirty="0">
                <a:effectLst/>
                <a:latin typeface="Arial" panose="020B0604020202020204" pitchFamily="34" charset="0"/>
                <a:ea typeface="Aptos"/>
                <a:cs typeface="Times New Roman" panose="02020603050405020304" pitchFamily="18" charset="0"/>
              </a:rPr>
              <a:t> of </a:t>
            </a:r>
            <a:r>
              <a:rPr lang="et-EE" sz="1200" i="1" kern="100" dirty="0" err="1">
                <a:effectLst/>
                <a:latin typeface="Arial" panose="020B0604020202020204" pitchFamily="34" charset="0"/>
                <a:ea typeface="Aptos"/>
                <a:cs typeface="Times New Roman" panose="02020603050405020304" pitchFamily="18" charset="0"/>
              </a:rPr>
              <a:t>English</a:t>
            </a:r>
            <a:r>
              <a:rPr lang="et-EE" sz="1200" i="1" kern="100" dirty="0">
                <a:effectLst/>
                <a:latin typeface="Arial" panose="020B0604020202020204" pitchFamily="34" charset="0"/>
                <a:ea typeface="Aptos"/>
                <a:cs typeface="Times New Roman" panose="02020603050405020304" pitchFamily="18" charset="0"/>
              </a:rPr>
              <a:t> </a:t>
            </a:r>
            <a:r>
              <a:rPr lang="et-EE" sz="1200" i="1" kern="100" dirty="0" err="1">
                <a:effectLst/>
                <a:latin typeface="Arial" panose="020B0604020202020204" pitchFamily="34" charset="0"/>
                <a:ea typeface="Aptos"/>
                <a:cs typeface="Times New Roman" panose="02020603050405020304" pitchFamily="18" charset="0"/>
              </a:rPr>
              <a:t>Language</a:t>
            </a:r>
            <a:r>
              <a:rPr lang="et-EE" sz="1200" i="1" kern="100" dirty="0">
                <a:effectLst/>
                <a:latin typeface="Arial" panose="020B0604020202020204" pitchFamily="34" charset="0"/>
                <a:ea typeface="Aptos"/>
                <a:cs typeface="Times New Roman" panose="02020603050405020304" pitchFamily="18" charset="0"/>
              </a:rPr>
              <a:t> Research </a:t>
            </a:r>
            <a:r>
              <a:rPr lang="et-EE" sz="1200" i="1" kern="100" dirty="0" err="1">
                <a:effectLst/>
                <a:latin typeface="Arial" panose="020B0604020202020204" pitchFamily="34" charset="0"/>
                <a:ea typeface="Aptos"/>
                <a:cs typeface="Times New Roman" panose="02020603050405020304" pitchFamily="18" charset="0"/>
              </a:rPr>
              <a:t>Studies</a:t>
            </a:r>
            <a:r>
              <a:rPr lang="et-EE" sz="1200" i="1" kern="100" dirty="0">
                <a:effectLst/>
                <a:latin typeface="Arial" panose="020B0604020202020204" pitchFamily="34" charset="0"/>
                <a:ea typeface="Aptos"/>
                <a:cs typeface="Times New Roman" panose="02020603050405020304" pitchFamily="18" charset="0"/>
              </a:rPr>
              <a:t> (IJELRS), 2</a:t>
            </a:r>
            <a:r>
              <a:rPr lang="et-EE" sz="1200" kern="100" dirty="0">
                <a:effectLst/>
                <a:latin typeface="Arial" panose="020B0604020202020204" pitchFamily="34" charset="0"/>
                <a:ea typeface="Aptos"/>
                <a:cs typeface="Times New Roman" panose="02020603050405020304" pitchFamily="18" charset="0"/>
              </a:rPr>
              <a:t>(3), 138–152.</a:t>
            </a:r>
          </a:p>
          <a:p>
            <a:pPr marL="342900" indent="-342900" algn="just">
              <a:spcAft>
                <a:spcPts val="400"/>
              </a:spcAft>
              <a:buFont typeface="+mj-lt"/>
              <a:buAutoNum type="arabicPeriod"/>
            </a:pPr>
            <a:r>
              <a:rPr lang="en-US" sz="1200" kern="100" dirty="0" err="1">
                <a:effectLst/>
                <a:latin typeface="Arial" panose="020B0604020202020204" pitchFamily="34" charset="0"/>
                <a:ea typeface="Aptos"/>
                <a:cs typeface="Times New Roman" panose="02020603050405020304" pitchFamily="18" charset="0"/>
              </a:rPr>
              <a:t>Venckute</a:t>
            </a:r>
            <a:r>
              <a:rPr lang="en-US" sz="1200" kern="100" dirty="0">
                <a:effectLst/>
                <a:latin typeface="Arial" panose="020B0604020202020204" pitchFamily="34" charset="0"/>
                <a:ea typeface="Aptos"/>
                <a:cs typeface="Times New Roman" panose="02020603050405020304" pitchFamily="18" charset="0"/>
              </a:rPr>
              <a:t>, M., </a:t>
            </a:r>
            <a:r>
              <a:rPr lang="en-US" sz="1200" kern="100" dirty="0" err="1">
                <a:effectLst/>
                <a:latin typeface="Arial" panose="020B0604020202020204" pitchFamily="34" charset="0"/>
                <a:ea typeface="Aptos"/>
                <a:cs typeface="Times New Roman" panose="02020603050405020304" pitchFamily="18" charset="0"/>
              </a:rPr>
              <a:t>Mulvik</a:t>
            </a:r>
            <a:r>
              <a:rPr lang="en-US" sz="1200" kern="100" dirty="0">
                <a:effectLst/>
                <a:latin typeface="Arial" panose="020B0604020202020204" pitchFamily="34" charset="0"/>
                <a:ea typeface="Aptos"/>
                <a:cs typeface="Times New Roman" panose="02020603050405020304" pitchFamily="18" charset="0"/>
              </a:rPr>
              <a:t>, I., &amp; Lucas, B. (2020). </a:t>
            </a:r>
            <a:r>
              <a:rPr lang="en-US" sz="1200" i="1" kern="100" dirty="0">
                <a:effectLst/>
                <a:latin typeface="Arial" panose="020B0604020202020204" pitchFamily="34" charset="0"/>
                <a:ea typeface="Aptos"/>
                <a:cs typeface="Times New Roman" panose="02020603050405020304" pitchFamily="18" charset="0"/>
              </a:rPr>
              <a:t>Creativity – a transversal skill for lifelong learning. An overview of existing concepts and practices: Final report</a:t>
            </a:r>
            <a:r>
              <a:rPr lang="en-US" sz="1200" kern="100" dirty="0">
                <a:effectLst/>
                <a:latin typeface="Arial" panose="020B0604020202020204" pitchFamily="34" charset="0"/>
                <a:ea typeface="Aptos"/>
                <a:cs typeface="Times New Roman" panose="02020603050405020304" pitchFamily="18" charset="0"/>
              </a:rPr>
              <a:t>. JRC Research Reports.</a:t>
            </a:r>
            <a:endParaRPr lang="et-EE" sz="1200" kern="100" dirty="0">
              <a:effectLst/>
              <a:latin typeface="Arial" panose="020B0604020202020204" pitchFamily="34" charset="0"/>
              <a:ea typeface="Aptos"/>
              <a:cs typeface="Times New Roman" panose="02020603050405020304" pitchFamily="18" charset="0"/>
            </a:endParaRPr>
          </a:p>
          <a:p>
            <a:pPr marL="342900" indent="-342900" algn="just">
              <a:spcAft>
                <a:spcPts val="400"/>
              </a:spcAft>
              <a:buFont typeface="+mj-lt"/>
              <a:buAutoNum type="arabicPeriod"/>
            </a:pPr>
            <a:r>
              <a:rPr lang="en-US" sz="1200" kern="100" dirty="0" err="1">
                <a:effectLst/>
                <a:latin typeface="Arial" panose="020B0604020202020204" pitchFamily="34" charset="0"/>
                <a:ea typeface="Aptos"/>
                <a:cs typeface="Times New Roman" panose="02020603050405020304" pitchFamily="18" charset="0"/>
              </a:rPr>
              <a:t>Wasik</a:t>
            </a:r>
            <a:r>
              <a:rPr lang="en-US" sz="1200" kern="100" dirty="0">
                <a:effectLst/>
                <a:latin typeface="Arial" panose="020B0604020202020204" pitchFamily="34" charset="0"/>
                <a:ea typeface="Aptos"/>
                <a:cs typeface="Times New Roman" panose="02020603050405020304" pitchFamily="18" charset="0"/>
              </a:rPr>
              <a:t>, B. A., &amp; Hindman, A. H. (2013). Realizing the Promise of Open-Ended Questions. </a:t>
            </a:r>
            <a:r>
              <a:rPr lang="en-US" sz="1200" i="1" kern="100" dirty="0">
                <a:effectLst/>
                <a:latin typeface="Arial" panose="020B0604020202020204" pitchFamily="34" charset="0"/>
                <a:ea typeface="Aptos"/>
                <a:cs typeface="Times New Roman" panose="02020603050405020304" pitchFamily="18" charset="0"/>
              </a:rPr>
              <a:t>The Reading Teacher, 67</a:t>
            </a:r>
            <a:r>
              <a:rPr lang="en-US" sz="1200" kern="100" dirty="0">
                <a:effectLst/>
                <a:latin typeface="Arial" panose="020B0604020202020204" pitchFamily="34" charset="0"/>
                <a:ea typeface="Aptos"/>
                <a:cs typeface="Times New Roman" panose="02020603050405020304" pitchFamily="18" charset="0"/>
              </a:rPr>
              <a:t>(4), 302–311.</a:t>
            </a:r>
            <a:endParaRPr lang="et-EE" sz="1200" kern="100" dirty="0">
              <a:effectLst/>
              <a:latin typeface="Arial" panose="020B0604020202020204" pitchFamily="34" charset="0"/>
              <a:ea typeface="Aptos"/>
              <a:cs typeface="Times New Roman" panose="02020603050405020304" pitchFamily="18" charset="0"/>
            </a:endParaRPr>
          </a:p>
          <a:p>
            <a:pPr marL="342900" indent="-342900">
              <a:buFont typeface="+mj-lt"/>
              <a:buAutoNum type="arabicPeriod"/>
            </a:pPr>
            <a:endParaRPr lang="et-EE" sz="1200" kern="100" dirty="0">
              <a:effectLst/>
              <a:latin typeface="Arial" panose="020B0604020202020204" pitchFamily="34" charset="0"/>
              <a:ea typeface="Aptos"/>
              <a:cs typeface="Times New Roman" panose="02020603050405020304" pitchFamily="18" charset="0"/>
            </a:endParaRPr>
          </a:p>
          <a:p>
            <a:pPr marL="342900" indent="-342900">
              <a:buFont typeface="+mj-lt"/>
              <a:buAutoNum type="arabicPeriod"/>
            </a:pPr>
            <a:endParaRPr lang="et-EE" sz="1200" kern="100" dirty="0">
              <a:effectLst/>
              <a:latin typeface="Arial" panose="020B0604020202020204" pitchFamily="34" charset="0"/>
              <a:ea typeface="Aptos"/>
              <a:cs typeface="Times New Roman" panose="02020603050405020304" pitchFamily="18" charset="0"/>
            </a:endParaRPr>
          </a:p>
          <a:p>
            <a:endParaRPr lang="et-EE" sz="1200" kern="100" dirty="0">
              <a:effectLst/>
              <a:latin typeface="Arial" panose="020B0604020202020204" pitchFamily="34" charset="0"/>
              <a:ea typeface="Aptos"/>
              <a:cs typeface="Times New Roman" panose="02020603050405020304" pitchFamily="18" charset="0"/>
            </a:endParaRPr>
          </a:p>
          <a:p>
            <a:endParaRPr lang="et-EE" sz="1200" dirty="0"/>
          </a:p>
        </p:txBody>
      </p:sp>
    </p:spTree>
    <p:extLst>
      <p:ext uri="{BB962C8B-B14F-4D97-AF65-F5344CB8AC3E}">
        <p14:creationId xmlns:p14="http://schemas.microsoft.com/office/powerpoint/2010/main" val="457455295"/>
      </p:ext>
    </p:extLst>
  </p:cSld>
  <p:clrMapOvr>
    <a:masterClrMapping/>
  </p:clrMapOvr>
</p:sld>
</file>

<file path=ppt/theme/theme1.xml><?xml version="1.0" encoding="utf-8"?>
<a:theme xmlns:a="http://schemas.openxmlformats.org/drawingml/2006/main" name="UT_2019 Theme">
  <a:themeElements>
    <a:clrScheme name="UT_2019">
      <a:dk1>
        <a:srgbClr val="2C5696"/>
      </a:dk1>
      <a:lt1>
        <a:srgbClr val="FFFFFF"/>
      </a:lt1>
      <a:dk2>
        <a:srgbClr val="102064"/>
      </a:dk2>
      <a:lt2>
        <a:srgbClr val="FFFFFF"/>
      </a:lt2>
      <a:accent1>
        <a:srgbClr val="00A6E9"/>
      </a:accent1>
      <a:accent2>
        <a:srgbClr val="ED7D31"/>
      </a:accent2>
      <a:accent3>
        <a:srgbClr val="E52143"/>
      </a:accent3>
      <a:accent4>
        <a:srgbClr val="AE78B1"/>
      </a:accent4>
      <a:accent5>
        <a:srgbClr val="87BC1F"/>
      </a:accent5>
      <a:accent6>
        <a:srgbClr val="FAA41A"/>
      </a:accent6>
      <a:hlink>
        <a:srgbClr val="FF6F20"/>
      </a:hlink>
      <a:folHlink>
        <a:srgbClr val="00A6E9"/>
      </a:folHlink>
    </a:clrScheme>
    <a:fontScheme name="UT_Arial">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6403</TotalTime>
  <Words>1439</Words>
  <Application>Microsoft Office PowerPoint</Application>
  <PresentationFormat>Laiekraan</PresentationFormat>
  <Paragraphs>141</Paragraphs>
  <Slides>17</Slides>
  <Notes>0</Notes>
  <HiddenSlides>0</HiddenSlides>
  <MMClips>0</MMClips>
  <ScaleCrop>false</ScaleCrop>
  <HeadingPairs>
    <vt:vector size="6" baseType="variant">
      <vt:variant>
        <vt:lpstr>Kasutatud fondid</vt:lpstr>
      </vt:variant>
      <vt:variant>
        <vt:i4>7</vt:i4>
      </vt:variant>
      <vt:variant>
        <vt:lpstr>Kujundus</vt:lpstr>
      </vt:variant>
      <vt:variant>
        <vt:i4>1</vt:i4>
      </vt:variant>
      <vt:variant>
        <vt:lpstr>Slaidipealkirjad</vt:lpstr>
      </vt:variant>
      <vt:variant>
        <vt:i4>17</vt:i4>
      </vt:variant>
    </vt:vector>
  </HeadingPairs>
  <TitlesOfParts>
    <vt:vector size="25" baseType="lpstr">
      <vt:lpstr>Arial</vt:lpstr>
      <vt:lpstr>Arial Black</vt:lpstr>
      <vt:lpstr>Calibri</vt:lpstr>
      <vt:lpstr>Roboto</vt:lpstr>
      <vt:lpstr>Rubik</vt:lpstr>
      <vt:lpstr>Rubik Bold</vt:lpstr>
      <vt:lpstr>Times New Roman</vt:lpstr>
      <vt:lpstr>UT_2019 Theme</vt:lpstr>
      <vt:lpstr>Rääkimisoskust arendavate õppekaartide komplekti loomine gümnaasiumi eesti keele kui teise keele tundideks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Õppekaartide katsetamine</vt:lpstr>
      <vt:lpstr>Õpilaste hinnangud (n = 181)*</vt:lpstr>
      <vt:lpstr>Õpilaste tagasiside*</vt:lpstr>
      <vt:lpstr>PowerPointi esitlus</vt:lpstr>
      <vt:lpstr>Õpetajate tagasiside</vt:lpstr>
      <vt:lpstr>Kokkuvõte</vt:lpstr>
      <vt:lpstr>PowerPointi esitlus</vt:lpstr>
      <vt:lpstr>PowerPointi esitlus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Võime muuta maailma!</dc:title>
  <dc:creator>Heiko Unt</dc:creator>
  <cp:lastModifiedBy>Kristiina Kaldma</cp:lastModifiedBy>
  <cp:revision>96</cp:revision>
  <dcterms:created xsi:type="dcterms:W3CDTF">2018-12-27T16:27:33Z</dcterms:created>
  <dcterms:modified xsi:type="dcterms:W3CDTF">2026-04-17T05:49:13Z</dcterms:modified>
</cp:coreProperties>
</file>